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theme/theme10.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1.xml" ContentType="application/vnd.openxmlformats-officedocument.theme+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5.xml" ContentType="application/vnd.openxmlformats-officedocument.theme+xml"/>
  <Override PartName="/ppt/slideLayouts/slideLayout74.xml" ContentType="application/vnd.openxmlformats-officedocument.presentationml.slideLayout+xml"/>
  <Override PartName="/ppt/theme/theme16.xml" ContentType="application/vnd.openxmlformats-officedocument.theme+xml"/>
  <Override PartName="/ppt/slideLayouts/slideLayout75.xml" ContentType="application/vnd.openxmlformats-officedocument.presentationml.slideLayout+xml"/>
  <Override PartName="/ppt/theme/theme1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2.xml" ContentType="application/vnd.openxmlformats-officedocument.theme+xml"/>
  <Override PartName="/ppt/slideLayouts/slideLayout129.xml" ContentType="application/vnd.openxmlformats-officedocument.presentationml.slideLayout+xml"/>
  <Override PartName="/ppt/theme/theme2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3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3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3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40.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41.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6.xml" ContentType="application/vnd.openxmlformats-officedocument.themeOverride+xml"/>
  <Override PartName="/ppt/notesSlides/notesSlide69.xml" ContentType="application/vnd.openxmlformats-officedocument.presentationml.notesSlide+xml"/>
  <Override PartName="/ppt/theme/themeOverride7.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4017" r:id="rId5"/>
    <p:sldMasterId id="2147484023" r:id="rId6"/>
    <p:sldMasterId id="2147484027" r:id="rId7"/>
    <p:sldMasterId id="2147484029" r:id="rId8"/>
    <p:sldMasterId id="2147484033" r:id="rId9"/>
    <p:sldMasterId id="2147484035" r:id="rId10"/>
    <p:sldMasterId id="2147484039" r:id="rId11"/>
    <p:sldMasterId id="2147484046" r:id="rId12"/>
    <p:sldMasterId id="2147484048" r:id="rId13"/>
    <p:sldMasterId id="2147484815" r:id="rId14"/>
    <p:sldMasterId id="2147485045" r:id="rId15"/>
    <p:sldMasterId id="2147485187" r:id="rId16"/>
    <p:sldMasterId id="2147485582" r:id="rId17"/>
    <p:sldMasterId id="2147485584" r:id="rId18"/>
    <p:sldMasterId id="2147485612" r:id="rId19"/>
    <p:sldMasterId id="2147485626" r:id="rId20"/>
    <p:sldMasterId id="2147485640" r:id="rId21"/>
    <p:sldMasterId id="2147485653" r:id="rId22"/>
    <p:sldMasterId id="2147485657" r:id="rId23"/>
    <p:sldMasterId id="2147485659" r:id="rId24"/>
    <p:sldMasterId id="2147485671" r:id="rId25"/>
    <p:sldMasterId id="2147485685" r:id="rId26"/>
    <p:sldMasterId id="2147485698" r:id="rId27"/>
    <p:sldMasterId id="2147485711" r:id="rId28"/>
    <p:sldMasterId id="2147485723" r:id="rId29"/>
    <p:sldMasterId id="2147485735" r:id="rId30"/>
    <p:sldMasterId id="2147485748" r:id="rId31"/>
    <p:sldMasterId id="2147485760" r:id="rId32"/>
    <p:sldMasterId id="2147485772" r:id="rId33"/>
    <p:sldMasterId id="2147485788" r:id="rId34"/>
    <p:sldMasterId id="2147485800" r:id="rId35"/>
    <p:sldMasterId id="2147485813" r:id="rId36"/>
    <p:sldMasterId id="2147485827" r:id="rId37"/>
    <p:sldMasterId id="2147485839" r:id="rId38"/>
    <p:sldMasterId id="2147485851" r:id="rId39"/>
    <p:sldMasterId id="2147485863" r:id="rId40"/>
    <p:sldMasterId id="2147485866" r:id="rId41"/>
    <p:sldMasterId id="2147485878" r:id="rId42"/>
  </p:sldMasterIdLst>
  <p:notesMasterIdLst>
    <p:notesMasterId r:id="rId145"/>
  </p:notesMasterIdLst>
  <p:sldIdLst>
    <p:sldId id="391" r:id="rId43"/>
    <p:sldId id="392" r:id="rId44"/>
    <p:sldId id="394" r:id="rId45"/>
    <p:sldId id="401" r:id="rId46"/>
    <p:sldId id="402" r:id="rId47"/>
    <p:sldId id="403" r:id="rId48"/>
    <p:sldId id="404" r:id="rId49"/>
    <p:sldId id="405" r:id="rId50"/>
    <p:sldId id="406" r:id="rId51"/>
    <p:sldId id="407" r:id="rId52"/>
    <p:sldId id="408" r:id="rId53"/>
    <p:sldId id="422" r:id="rId54"/>
    <p:sldId id="409" r:id="rId55"/>
    <p:sldId id="410" r:id="rId56"/>
    <p:sldId id="411" r:id="rId57"/>
    <p:sldId id="412" r:id="rId58"/>
    <p:sldId id="413" r:id="rId59"/>
    <p:sldId id="414" r:id="rId60"/>
    <p:sldId id="415" r:id="rId61"/>
    <p:sldId id="417" r:id="rId62"/>
    <p:sldId id="418" r:id="rId63"/>
    <p:sldId id="419" r:id="rId64"/>
    <p:sldId id="420" r:id="rId65"/>
    <p:sldId id="421" r:id="rId66"/>
    <p:sldId id="423" r:id="rId67"/>
    <p:sldId id="425" r:id="rId68"/>
    <p:sldId id="426" r:id="rId69"/>
    <p:sldId id="427" r:id="rId70"/>
    <p:sldId id="338" r:id="rId71"/>
    <p:sldId id="429" r:id="rId72"/>
    <p:sldId id="428" r:id="rId73"/>
    <p:sldId id="436" r:id="rId74"/>
    <p:sldId id="437" r:id="rId75"/>
    <p:sldId id="438" r:id="rId76"/>
    <p:sldId id="439" r:id="rId77"/>
    <p:sldId id="440" r:id="rId78"/>
    <p:sldId id="441" r:id="rId79"/>
    <p:sldId id="442" r:id="rId80"/>
    <p:sldId id="443" r:id="rId81"/>
    <p:sldId id="431" r:id="rId82"/>
    <p:sldId id="432" r:id="rId83"/>
    <p:sldId id="433" r:id="rId84"/>
    <p:sldId id="430" r:id="rId85"/>
    <p:sldId id="444" r:id="rId86"/>
    <p:sldId id="434" r:id="rId87"/>
    <p:sldId id="309" r:id="rId88"/>
    <p:sldId id="310" r:id="rId89"/>
    <p:sldId id="445" r:id="rId90"/>
    <p:sldId id="435" r:id="rId91"/>
    <p:sldId id="446" r:id="rId92"/>
    <p:sldId id="469" r:id="rId93"/>
    <p:sldId id="470" r:id="rId94"/>
    <p:sldId id="471" r:id="rId95"/>
    <p:sldId id="473" r:id="rId96"/>
    <p:sldId id="474" r:id="rId97"/>
    <p:sldId id="475" r:id="rId98"/>
    <p:sldId id="271" r:id="rId99"/>
    <p:sldId id="477" r:id="rId100"/>
    <p:sldId id="468" r:id="rId101"/>
    <p:sldId id="486" r:id="rId102"/>
    <p:sldId id="277" r:id="rId103"/>
    <p:sldId id="447" r:id="rId104"/>
    <p:sldId id="448" r:id="rId105"/>
    <p:sldId id="449" r:id="rId106"/>
    <p:sldId id="450" r:id="rId107"/>
    <p:sldId id="451" r:id="rId108"/>
    <p:sldId id="481" r:id="rId109"/>
    <p:sldId id="488" r:id="rId110"/>
    <p:sldId id="483" r:id="rId111"/>
    <p:sldId id="709" r:id="rId112"/>
    <p:sldId id="710" r:id="rId113"/>
    <p:sldId id="711" r:id="rId114"/>
    <p:sldId id="712" r:id="rId115"/>
    <p:sldId id="713" r:id="rId116"/>
    <p:sldId id="714" r:id="rId117"/>
    <p:sldId id="373" r:id="rId118"/>
    <p:sldId id="490" r:id="rId119"/>
    <p:sldId id="696" r:id="rId120"/>
    <p:sldId id="715" r:id="rId121"/>
    <p:sldId id="282" r:id="rId122"/>
    <p:sldId id="283" r:id="rId123"/>
    <p:sldId id="487" r:id="rId124"/>
    <p:sldId id="454" r:id="rId125"/>
    <p:sldId id="455" r:id="rId126"/>
    <p:sldId id="456" r:id="rId127"/>
    <p:sldId id="461" r:id="rId128"/>
    <p:sldId id="458" r:id="rId129"/>
    <p:sldId id="460" r:id="rId130"/>
    <p:sldId id="465" r:id="rId131"/>
    <p:sldId id="459" r:id="rId132"/>
    <p:sldId id="452" r:id="rId133"/>
    <p:sldId id="478" r:id="rId134"/>
    <p:sldId id="464" r:id="rId135"/>
    <p:sldId id="480" r:id="rId136"/>
    <p:sldId id="466" r:id="rId137"/>
    <p:sldId id="453" r:id="rId138"/>
    <p:sldId id="463" r:id="rId139"/>
    <p:sldId id="462" r:id="rId140"/>
    <p:sldId id="482" r:id="rId141"/>
    <p:sldId id="484" r:id="rId142"/>
    <p:sldId id="377" r:id="rId143"/>
    <p:sldId id="485" r:id="rId14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0000"/>
    <a:srgbClr val="0431FC"/>
    <a:srgbClr val="000000"/>
    <a:srgbClr val="FFFF00"/>
    <a:srgbClr val="A544FF"/>
    <a:srgbClr val="FF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35" autoAdjust="0"/>
    <p:restoredTop sz="86390" autoAdjust="0"/>
  </p:normalViewPr>
  <p:slideViewPr>
    <p:cSldViewPr>
      <p:cViewPr varScale="1">
        <p:scale>
          <a:sx n="94" d="100"/>
          <a:sy n="94" d="100"/>
        </p:scale>
        <p:origin x="200" y="1024"/>
      </p:cViewPr>
      <p:guideLst>
        <p:guide orient="horz" pos="2352"/>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varScale="1">
      <p:scale>
        <a:sx n="1" d="1"/>
        <a:sy n="1" d="1"/>
      </p:scale>
      <p:origin x="0" y="-686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5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113" Type="http://schemas.openxmlformats.org/officeDocument/2006/relationships/slide" Target="slides/slide71.xml"/><Relationship Id="rId118" Type="http://schemas.openxmlformats.org/officeDocument/2006/relationships/slide" Target="slides/slide76.xml"/><Relationship Id="rId134" Type="http://schemas.openxmlformats.org/officeDocument/2006/relationships/slide" Target="slides/slide92.xml"/><Relationship Id="rId139" Type="http://schemas.openxmlformats.org/officeDocument/2006/relationships/slide" Target="slides/slide97.xml"/><Relationship Id="rId80" Type="http://schemas.openxmlformats.org/officeDocument/2006/relationships/slide" Target="slides/slide38.xml"/><Relationship Id="rId85" Type="http://schemas.openxmlformats.org/officeDocument/2006/relationships/slide" Target="slides/slide4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08" Type="http://schemas.openxmlformats.org/officeDocument/2006/relationships/slide" Target="slides/slide66.xml"/><Relationship Id="rId124" Type="http://schemas.openxmlformats.org/officeDocument/2006/relationships/slide" Target="slides/slide82.xml"/><Relationship Id="rId129" Type="http://schemas.openxmlformats.org/officeDocument/2006/relationships/slide" Target="slides/slide87.xml"/><Relationship Id="rId54" Type="http://schemas.openxmlformats.org/officeDocument/2006/relationships/slide" Target="slides/slide12.xml"/><Relationship Id="rId70" Type="http://schemas.openxmlformats.org/officeDocument/2006/relationships/slide" Target="slides/slide28.xml"/><Relationship Id="rId75" Type="http://schemas.openxmlformats.org/officeDocument/2006/relationships/slide" Target="slides/slide33.xml"/><Relationship Id="rId91" Type="http://schemas.openxmlformats.org/officeDocument/2006/relationships/slide" Target="slides/slide49.xml"/><Relationship Id="rId96" Type="http://schemas.openxmlformats.org/officeDocument/2006/relationships/slide" Target="slides/slide54.xml"/><Relationship Id="rId140" Type="http://schemas.openxmlformats.org/officeDocument/2006/relationships/slide" Target="slides/slide98.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61" Type="http://schemas.openxmlformats.org/officeDocument/2006/relationships/slide" Target="slides/slide19.xml"/><Relationship Id="rId82"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ln/>
        </p:spPr>
      </p:sp>
      <p:sp>
        <p:nvSpPr>
          <p:cNvPr id="1382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18073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EBB270-0A13-8B41-97B5-05D1184B2D0F}" type="slidenum">
              <a:rPr lang="en-US" sz="1200">
                <a:solidFill>
                  <a:srgbClr val="000000"/>
                </a:solidFill>
                <a:latin typeface="Times New Roman" charset="0"/>
              </a:rPr>
              <a:pPr eaLnBrk="1" hangingPunct="1"/>
              <a:t>11</a:t>
            </a:fld>
            <a:endParaRPr lang="en-US" sz="1200">
              <a:solidFill>
                <a:srgbClr val="000000"/>
              </a:solidFill>
              <a:latin typeface="Times New Roman"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8935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FD4F54-9DB4-2545-9BF5-C5C32885B38C}" type="slidenum">
              <a:rPr lang="en-US" sz="1200">
                <a:solidFill>
                  <a:srgbClr val="000000"/>
                </a:solidFill>
                <a:latin typeface="Times New Roman" charset="0"/>
              </a:rPr>
              <a:pPr eaLnBrk="1" hangingPunct="1"/>
              <a:t>12</a:t>
            </a:fld>
            <a:endParaRPr lang="en-US" sz="1200">
              <a:solidFill>
                <a:srgbClr val="000000"/>
              </a:solidFill>
              <a:latin typeface="Times New Roman"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537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2387" name="Text Box 2"/>
          <p:cNvSpPr>
            <a:spLocks noGrp="1" noChangeArrowheads="1"/>
          </p:cNvSpPr>
          <p:nvPr>
            <p:ph type="body"/>
          </p:nvPr>
        </p:nvSpPr>
        <p:spPr>
          <a:xfrm>
            <a:off x="914401" y="4343401"/>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create a graphic representation called</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compose that portrait through four different literary lenses as the completed image develops.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76965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4435" name="Text Box 2"/>
          <p:cNvSpPr>
            <a:spLocks noGrp="1" noChangeArrowheads="1"/>
          </p:cNvSpPr>
          <p:nvPr>
            <p:ph type="body"/>
          </p:nvPr>
        </p:nvSpPr>
        <p:spPr>
          <a:xfrm>
            <a:off x="914401" y="4343401"/>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a:t>
            </a:r>
          </a:p>
          <a:p>
            <a:r>
              <a:rPr lang="en-US">
                <a:latin typeface="Times" charset="0"/>
                <a:ea typeface="ＭＳ Ｐゴシック" charset="0"/>
                <a:cs typeface="ＭＳ Ｐゴシック" charset="0"/>
              </a:rPr>
              <a:t>////	…followed by the scholars</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estimate of the date of each writing.</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409188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6483" name="Text Box 2"/>
          <p:cNvSpPr>
            <a:spLocks noGrp="1" noChangeArrowheads="1"/>
          </p:cNvSpPr>
          <p:nvPr>
            <p:ph type="body"/>
          </p:nvPr>
        </p:nvSpPr>
        <p:spPr>
          <a:xfrm>
            <a:off x="914401" y="4343401"/>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have some specific information about the purpose and function of each of the four Gospels.  The individual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sub-frames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are designated 1 through 4.</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415792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8531" name="Text Box 2"/>
          <p:cNvSpPr>
            <a:spLocks noGrp="1" noChangeArrowheads="1"/>
          </p:cNvSpPr>
          <p:nvPr>
            <p:ph type="body"/>
          </p:nvPr>
        </p:nvSpPr>
        <p:spPr>
          <a:xfrm>
            <a:off x="914401" y="4343401"/>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27859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0579" name="Text Box 2"/>
          <p:cNvSpPr>
            <a:spLocks noGrp="1" noChangeArrowheads="1"/>
          </p:cNvSpPr>
          <p:nvPr>
            <p:ph type="body"/>
          </p:nvPr>
        </p:nvSpPr>
        <p:spPr>
          <a:xfrm>
            <a:off x="914401" y="4343401"/>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an idea endorsed by Biblical scholars around the world…having to do with the audiences TO WHICH each Gospel was written.</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a:t>
            </a:r>
          </a:p>
          <a:p>
            <a:r>
              <a:rPr lang="en-US" b="1">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extLst>
      <p:ext uri="{BB962C8B-B14F-4D97-AF65-F5344CB8AC3E}">
        <p14:creationId xmlns:p14="http://schemas.microsoft.com/office/powerpoint/2010/main" val="806373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2627" name="Text Box 2"/>
          <p:cNvSpPr>
            <a:spLocks noGrp="1" noChangeArrowheads="1"/>
          </p:cNvSpPr>
          <p:nvPr>
            <p:ph type="body"/>
          </p:nvPr>
        </p:nvSpPr>
        <p:spPr>
          <a:xfrm>
            <a:off x="914401" y="4343401"/>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Another question: How does each Gospel portray The Lord as a Man and as Immanuel,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God With Us?</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a:latin typeface="Times" charset="0"/>
                <a:ea typeface="ＭＳ Ｐゴシック" charset="0"/>
                <a:cs typeface="ＭＳ Ｐゴシック" charset="0"/>
              </a:rPr>
              <a:t>////	Finally,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745067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4675" name="Text Box 2"/>
          <p:cNvSpPr>
            <a:spLocks noGrp="1" noChangeArrowheads="1"/>
          </p:cNvSpPr>
          <p:nvPr>
            <p:ph type="body"/>
          </p:nvPr>
        </p:nvSpPr>
        <p:spPr>
          <a:xfrm>
            <a:off x="914401" y="4343401"/>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Here is a last set of interesting ideas, with thanks to some anonymous believer who developed them years ago.</a:t>
            </a:r>
          </a:p>
          <a:p>
            <a:r>
              <a:rPr lang="en-US" b="1">
                <a:latin typeface="Times" charset="0"/>
                <a:ea typeface="ＭＳ Ｐゴシック" charset="0"/>
                <a:cs typeface="ＭＳ Ｐゴシック" charset="0"/>
              </a:rPr>
              <a:t>////	Call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message in a nutshell.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extLst>
      <p:ext uri="{BB962C8B-B14F-4D97-AF65-F5344CB8AC3E}">
        <p14:creationId xmlns:p14="http://schemas.microsoft.com/office/powerpoint/2010/main" val="1688327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3760" y="457932"/>
            <a:ext cx="5030482" cy="3885834"/>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94211" name="Text Box 2"/>
          <p:cNvSpPr>
            <a:spLocks noGrp="1" noChangeArrowheads="1"/>
          </p:cNvSpPr>
          <p:nvPr>
            <p:ph type="body"/>
          </p:nvPr>
        </p:nvSpPr>
        <p:spPr>
          <a:xfrm>
            <a:off x="913760" y="4343767"/>
            <a:ext cx="5030482" cy="411553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that word that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strange one to many...</a:t>
            </a:r>
          </a:p>
          <a:p>
            <a:r>
              <a:rPr lang="en-US" b="1">
                <a:latin typeface="Times" charset="0"/>
                <a:ea typeface="ＭＳ Ｐゴシック" charset="0"/>
                <a:cs typeface="ＭＳ Ｐゴシック" charset="0"/>
              </a:rPr>
              <a:t>////	SYNOPTIC…meaning…</a:t>
            </a:r>
          </a:p>
          <a:p>
            <a:r>
              <a:rPr lang="en-US" b="1">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TO SEE TOGETHER</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…add these words to that triangle shape on your study help.</a:t>
            </a:r>
          </a:p>
          <a:p>
            <a:r>
              <a:rPr lang="en-US" b="1">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extLst>
      <p:ext uri="{BB962C8B-B14F-4D97-AF65-F5344CB8AC3E}">
        <p14:creationId xmlns:p14="http://schemas.microsoft.com/office/powerpoint/2010/main" val="22903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sz="2000" dirty="0">
                <a:ea typeface="ＭＳ Ｐゴシック" charset="0"/>
                <a:cs typeface="ＭＳ Ｐゴシック" charset="0"/>
              </a:rPr>
              <a:t>What overall observations can you make in your small group for the NT?</a:t>
            </a:r>
          </a:p>
          <a:p>
            <a:pPr eaLnBrk="1" hangingPunct="1"/>
            <a:r>
              <a:rPr lang="en-US" altLang="zh-CN" sz="2000" dirty="0">
                <a:ea typeface="ＭＳ Ｐゴシック" charset="0"/>
                <a:cs typeface="ＭＳ Ｐゴシック" charset="0"/>
              </a:rPr>
              <a:t>• There are 5 parts to the NT (grouped by category)</a:t>
            </a:r>
          </a:p>
          <a:p>
            <a:pPr eaLnBrk="1" hangingPunct="1"/>
            <a:r>
              <a:rPr lang="en-US" altLang="zh-CN"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altLang="zh-CN" sz="2000" dirty="0">
                <a:ea typeface="ＭＳ Ｐゴシック" charset="0"/>
                <a:cs typeface="ＭＳ Ｐゴシック" charset="0"/>
              </a:rPr>
              <a:t>• Most the NT are letters (especially by Paul)</a:t>
            </a:r>
          </a:p>
          <a:p>
            <a:pPr eaLnBrk="1" hangingPunct="1"/>
            <a:r>
              <a:rPr lang="en-US" altLang="zh-CN"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altLang="zh-CN"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altLang="zh-CN" sz="2000" dirty="0">
              <a:ea typeface="ＭＳ Ｐゴシック" charset="0"/>
              <a:cs typeface="ＭＳ Ｐゴシック" charset="0"/>
            </a:endParaRPr>
          </a:p>
          <a:p>
            <a:pPr eaLnBrk="1" hangingPunct="1"/>
            <a:endParaRPr lang="en-US" sz="2000" dirty="0">
              <a:ea typeface="ＭＳ Ｐゴシック" charset="0"/>
              <a:cs typeface="ＭＳ Ｐゴシック" charset="0"/>
            </a:endParaRPr>
          </a:p>
        </p:txBody>
      </p:sp>
    </p:spTree>
    <p:extLst>
      <p:ext uri="{BB962C8B-B14F-4D97-AF65-F5344CB8AC3E}">
        <p14:creationId xmlns:p14="http://schemas.microsoft.com/office/powerpoint/2010/main" val="1364396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3760" y="457932"/>
            <a:ext cx="5030482" cy="3885834"/>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96259" name="Text Box 2"/>
          <p:cNvSpPr>
            <a:spLocks noGrp="1" noChangeArrowheads="1"/>
          </p:cNvSpPr>
          <p:nvPr>
            <p:ph type="body"/>
          </p:nvPr>
        </p:nvSpPr>
        <p:spPr>
          <a:xfrm>
            <a:off x="913760" y="4343767"/>
            <a:ext cx="5030482" cy="411553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Follow the arrows as they link together the gospels of MATTHEW, MARK and LUKE.  Again…you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195421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3760" y="457932"/>
            <a:ext cx="5030482" cy="3885834"/>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98307" name="Text Box 2"/>
          <p:cNvSpPr>
            <a:spLocks noGrp="1" noChangeArrowheads="1"/>
          </p:cNvSpPr>
          <p:nvPr>
            <p:ph type="body"/>
          </p:nvPr>
        </p:nvSpPr>
        <p:spPr>
          <a:xfrm>
            <a:off x="913760" y="4343767"/>
            <a:ext cx="5030482" cy="411553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Gospels say things that the others don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a:t>
            </a:r>
          </a:p>
          <a:p>
            <a:r>
              <a:rPr lang="en-US" b="1">
                <a:latin typeface="Times" charset="0"/>
                <a:ea typeface="ＭＳ Ｐゴシック" charset="0"/>
                <a:cs typeface="ＭＳ Ｐゴシック" charset="0"/>
              </a:rPr>
              <a:t>////    MATTHEW was believed by the early church to have written first...</a:t>
            </a:r>
          </a:p>
          <a:p>
            <a:r>
              <a:rPr lang="en-US" b="1">
                <a:latin typeface="Times" charset="0"/>
                <a:ea typeface="ＭＳ Ｐゴシック" charset="0"/>
                <a:cs typeface="ＭＳ Ｐゴシック" charset="0"/>
              </a:rPr>
              <a:t>////    MARK shares a lot of material with Matthew, such as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baptism and supper...</a:t>
            </a:r>
          </a:p>
          <a:p>
            <a:r>
              <a:rPr lang="en-US" b="1">
                <a:latin typeface="Times" charset="0"/>
                <a:ea typeface="ＭＳ Ｐゴシック" charset="0"/>
                <a:cs typeface="ＭＳ Ｐゴシック" charset="0"/>
              </a:rPr>
              <a:t>////    LUKE also has much overlap with Matthew and Mark, such as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baptism and supper—but only Matthew and Luke record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birth and genealogy.  However, the fourth…</a:t>
            </a:r>
          </a:p>
          <a:p>
            <a:r>
              <a:rPr lang="en-US" b="1">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r>
              <a:rPr lang="en-US" b="1">
                <a:latin typeface="Times" charset="0"/>
                <a:ea typeface="ＭＳ Ｐゴシック" charset="0"/>
                <a:cs typeface="ＭＳ Ｐゴシック" charset="0"/>
              </a:rPr>
              <a:t>////  But the remaining 91% of JOHN you will find only in JOHN.</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303463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92867" name="Text Box 2"/>
          <p:cNvSpPr>
            <a:spLocks noGrp="1" noChangeArrowheads="1"/>
          </p:cNvSpPr>
          <p:nvPr>
            <p:ph type="body"/>
          </p:nvPr>
        </p:nvSpPr>
        <p:spPr>
          <a:xfrm>
            <a:off x="914401" y="4343401"/>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4571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92EC5-3557-6D4E-B29C-16C7A40F8BB3}" type="slidenum">
              <a:rPr lang="en-US" sz="1200">
                <a:solidFill>
                  <a:srgbClr val="000000"/>
                </a:solidFill>
                <a:latin typeface="Times New Roman" charset="0"/>
              </a:rPr>
              <a:pPr eaLnBrk="1" hangingPunct="1"/>
              <a:t>24</a:t>
            </a:fld>
            <a:endParaRPr lang="en-US" sz="1200">
              <a:solidFill>
                <a:srgbClr val="000000"/>
              </a:solidFill>
              <a:latin typeface="Times New Roman"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3495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811168-1778-8D42-8DCB-30BD366BF412}"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69684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26</a:t>
            </a:fld>
            <a:endParaRPr lang="en-US"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96943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D9A480-F281-E242-A9B0-6DAC598925C4}" type="slidenum">
              <a:rPr lang="en-US" altLang="zh-CN" sz="1200"/>
              <a:pPr/>
              <a:t>27</a:t>
            </a:fld>
            <a:endParaRPr lang="en-US" altLang="zh-CN" sz="1200"/>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849828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7DF8D8-13AF-F945-A587-D56D32EFAFDA}"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1274133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29</a:t>
            </a:fld>
            <a:endParaRPr lang="en-US" sz="1200">
              <a:solidFill>
                <a:srgbClr val="000000"/>
              </a:solidFill>
            </a:endParaRPr>
          </a:p>
        </p:txBody>
      </p:sp>
      <p:sp>
        <p:nvSpPr>
          <p:cNvPr id="188418" name="Rectangle 1026"/>
          <p:cNvSpPr>
            <a:spLocks noGrp="1" noRot="1" noChangeAspect="1" noChangeArrowheads="1"/>
          </p:cNvSpPr>
          <p:nvPr>
            <p:ph type="sldImg"/>
          </p:nvPr>
        </p:nvSpPr>
        <p:spPr>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6054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30</a:t>
            </a:fld>
            <a:endParaRPr lang="en-US" sz="1200">
              <a:solidFill>
                <a:srgbClr val="000000"/>
              </a:solidFill>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0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FB5DCA-B493-724F-962D-9E2BB6532A95}" type="slidenum">
              <a:rPr lang="en-US" sz="1200">
                <a:solidFill>
                  <a:srgbClr val="000000"/>
                </a:solidFill>
              </a:rPr>
              <a:pPr eaLnBrk="1" hangingPunct="1"/>
              <a:t>4</a:t>
            </a:fld>
            <a:endParaRPr lang="en-US" sz="1200">
              <a:solidFill>
                <a:srgbClr val="000000"/>
              </a:solidFill>
            </a:endParaRPr>
          </a:p>
        </p:txBody>
      </p:sp>
      <p:sp>
        <p:nvSpPr>
          <p:cNvPr id="378882"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Paul’s letters to churches in the left pillar all fit into Acts.</a:t>
            </a:r>
          </a:p>
          <a:p>
            <a:pPr eaLnBrk="1" hangingPunct="1">
              <a:defRPr/>
            </a:pPr>
            <a:r>
              <a:rPr lang="en-US" sz="1050" dirty="0"/>
              <a:t>Paul didn’t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All General Epistles were written after Acts except James.</a:t>
            </a:r>
          </a:p>
          <a:p>
            <a:pPr eaLnBrk="1" hangingPunct="1">
              <a:defRPr/>
            </a:pPr>
            <a:r>
              <a:rPr lang="en-US" sz="1050" dirty="0"/>
              <a:t>Each of the 2 pillars also have a foundational book: Romans &amp; Hebrews (also their longest)</a:t>
            </a:r>
          </a:p>
          <a:p>
            <a:pPr eaLnBrk="1" hangingPunct="1">
              <a:defRPr/>
            </a:pPr>
            <a:r>
              <a:rPr lang="en-US" sz="1050" dirty="0"/>
              <a:t>Both pillars also end up in books that primarily deal with eschatology</a:t>
            </a:r>
          </a:p>
          <a:p>
            <a:pPr eaLnBrk="1" hangingPunct="1">
              <a:defRPr/>
            </a:pPr>
            <a:r>
              <a:rPr lang="en-US" sz="1050" dirty="0"/>
              <a:t>Instruction to the leaders comprise only 4 books </a:t>
            </a:r>
          </a:p>
          <a:p>
            <a:pPr eaLnBrk="1" hangingPunct="1">
              <a:defRPr/>
            </a:pPr>
            <a:r>
              <a:rPr lang="en-US" sz="1050" dirty="0"/>
              <a:t>Only 4 NT books are written to an individual</a:t>
            </a:r>
          </a:p>
          <a:p>
            <a:pPr eaLnBrk="1" hangingPunct="1">
              <a:defRPr/>
            </a:pPr>
            <a:r>
              <a:rPr lang="en-US" sz="1050" dirty="0"/>
              <a:t>i.e., the NT is written not to leaders primarily but to the average Christian</a:t>
            </a:r>
          </a:p>
          <a:p>
            <a:pPr eaLnBrk="1" hangingPunct="1">
              <a:defRPr/>
            </a:pPr>
            <a:r>
              <a:rPr lang="en-US" sz="1050" dirty="0"/>
              <a:t>Each 1</a:t>
            </a:r>
            <a:r>
              <a:rPr lang="en-US" sz="1050" baseline="30000" dirty="0"/>
              <a:t>st</a:t>
            </a:r>
            <a:r>
              <a:rPr lang="en-US" sz="1050" dirty="0"/>
              <a:t> book of multiple (1-2 </a:t>
            </a:r>
            <a:r>
              <a:rPr lang="en-US" sz="1050" dirty="0" err="1"/>
              <a:t>Cor</a:t>
            </a:r>
            <a:r>
              <a:rPr lang="en-US" sz="1050" dirty="0"/>
              <a:t>, 1-2 </a:t>
            </a:r>
            <a:r>
              <a:rPr lang="en-US" sz="1050" dirty="0" err="1"/>
              <a:t>Thess</a:t>
            </a:r>
            <a:r>
              <a:rPr lang="en-US" sz="1050" dirty="0"/>
              <a:t>, etc.) is longer &amp; more significant</a:t>
            </a:r>
          </a:p>
        </p:txBody>
      </p:sp>
    </p:spTree>
    <p:extLst>
      <p:ext uri="{BB962C8B-B14F-4D97-AF65-F5344CB8AC3E}">
        <p14:creationId xmlns:p14="http://schemas.microsoft.com/office/powerpoint/2010/main" val="3114495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txBox="1">
            <a:spLocks noChangeArrowheads="1"/>
          </p:cNvSpPr>
          <p:nvPr/>
        </p:nvSpPr>
        <p:spPr bwMode="auto">
          <a:xfrm>
            <a:off x="914401" y="457201"/>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2819" name="Text Box 2"/>
          <p:cNvSpPr>
            <a:spLocks noGrp="1" noChangeArrowheads="1"/>
          </p:cNvSpPr>
          <p:nvPr>
            <p:ph type="body"/>
          </p:nvPr>
        </p:nvSpPr>
        <p:spPr>
          <a:xfrm>
            <a:off x="914401" y="4343401"/>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a:latin typeface="Times" charset="0"/>
                <a:ea typeface="ＭＳ Ｐゴシック" charset="0"/>
                <a:cs typeface="ＭＳ Ｐゴシック" charset="0"/>
              </a:rPr>
              <a:t>////	MATTHEW…composed sometime during the A.D. 40s…</a:t>
            </a:r>
          </a:p>
          <a:p>
            <a:r>
              <a:rPr lang="en-US" b="1">
                <a:latin typeface="Times" charset="0"/>
                <a:ea typeface="ＭＳ Ｐゴシック" charset="0"/>
                <a:cs typeface="ＭＳ Ｐゴシック" charset="0"/>
              </a:rPr>
              <a:t>////	LUKE is suggested as next, between the years A.D. 57 and 59 A.D…</a:t>
            </a:r>
          </a:p>
          <a:p>
            <a:r>
              <a:rPr lang="en-US" b="1">
                <a:latin typeface="Times" charset="0"/>
                <a:ea typeface="ＭＳ Ｐゴシック" charset="0"/>
                <a:cs typeface="ＭＳ Ｐゴシック" charset="0"/>
              </a:rPr>
              <a:t>////	Mark…in the next decade…between 64 and 68…</a:t>
            </a:r>
          </a:p>
          <a:p>
            <a:r>
              <a:rPr lang="en-US" b="1">
                <a:latin typeface="Times" charset="0"/>
                <a:ea typeface="ＭＳ Ｐゴシック" charset="0"/>
                <a:cs typeface="ＭＳ Ｐゴシック" charset="0"/>
              </a:rPr>
              <a:t>////	and finally…John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499345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7480C-B7B6-AE45-B5D9-6F2059F8B061}" type="slidenum">
              <a:rPr lang="en-US" sz="1200"/>
              <a:pPr eaLnBrk="1" hangingPunct="1"/>
              <a:t>32</a:t>
            </a:fld>
            <a:endParaRPr lang="en-US" sz="1200"/>
          </a:p>
        </p:txBody>
      </p:sp>
      <p:sp>
        <p:nvSpPr>
          <p:cNvPr id="177154" name="Rectangle 1026"/>
          <p:cNvSpPr>
            <a:spLocks noGrp="1" noRot="1" noChangeAspect="1" noChangeArrowheads="1" noTextEdit="1"/>
          </p:cNvSpPr>
          <p:nvPr>
            <p:ph type="sldImg"/>
          </p:nvPr>
        </p:nvSpPr>
        <p:spPr>
          <a:solidFill>
            <a:srgbClr val="FFFFFF"/>
          </a:solidFill>
          <a:ln/>
        </p:spPr>
      </p:sp>
      <p:sp>
        <p:nvSpPr>
          <p:cNvPr id="17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5341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3763-7681-A643-A84C-4470D96BABA5}" type="slidenum">
              <a:rPr lang="en-US" sz="1200"/>
              <a:pPr eaLnBrk="1" hangingPunct="1"/>
              <a:t>33</a:t>
            </a:fld>
            <a:endParaRPr lang="en-US" sz="1200"/>
          </a:p>
        </p:txBody>
      </p:sp>
      <p:sp>
        <p:nvSpPr>
          <p:cNvPr id="179202" name="Rectangle 1026"/>
          <p:cNvSpPr>
            <a:spLocks noGrp="1" noRot="1" noChangeAspect="1" noChangeArrowheads="1" noTextEdit="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555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973770-8B71-9144-8169-DB769892F7A3}" type="slidenum">
              <a:rPr lang="en-US" sz="1200">
                <a:solidFill>
                  <a:prstClr val="black"/>
                </a:solidFill>
              </a:rPr>
              <a:pPr eaLnBrk="1" hangingPunct="1"/>
              <a:t>34</a:t>
            </a:fld>
            <a:endParaRPr lang="en-US" sz="1200">
              <a:solidFill>
                <a:prstClr val="black"/>
              </a:solidFill>
            </a:endParaRPr>
          </a:p>
        </p:txBody>
      </p:sp>
      <p:sp>
        <p:nvSpPr>
          <p:cNvPr id="181250" name="Rectangle 1026"/>
          <p:cNvSpPr>
            <a:spLocks noGrp="1" noRot="1" noChangeAspect="1" noChangeArrowheads="1" noTextEdit="1"/>
          </p:cNvSpPr>
          <p:nvPr>
            <p:ph type="sldImg"/>
          </p:nvPr>
        </p:nvSpPr>
        <p:spPr>
          <a:solidFill>
            <a:srgbClr val="FFFFFF"/>
          </a:solidFill>
          <a:ln/>
        </p:spPr>
      </p:sp>
      <p:sp>
        <p:nvSpPr>
          <p:cNvPr id="1812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29191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7EB4A-3BA7-1746-A538-A82415D58EB6}" type="slidenum">
              <a:rPr lang="en-US" sz="1200">
                <a:solidFill>
                  <a:prstClr val="black"/>
                </a:solidFill>
              </a:rPr>
              <a:pPr eaLnBrk="1" hangingPunct="1"/>
              <a:t>35</a:t>
            </a:fld>
            <a:endParaRPr lang="en-US" sz="1200">
              <a:solidFill>
                <a:prstClr val="black"/>
              </a:solidFill>
            </a:endParaRPr>
          </a:p>
        </p:txBody>
      </p:sp>
      <p:sp>
        <p:nvSpPr>
          <p:cNvPr id="183298" name="Rectangle 1026"/>
          <p:cNvSpPr>
            <a:spLocks noGrp="1" noRot="1" noChangeAspect="1" noChangeArrowheads="1" noTextEdit="1"/>
          </p:cNvSpPr>
          <p:nvPr>
            <p:ph type="sldImg"/>
          </p:nvPr>
        </p:nvSpPr>
        <p:spPr>
          <a:solidFill>
            <a:srgbClr val="FFFFFF"/>
          </a:solidFill>
          <a:ln/>
        </p:spPr>
      </p:sp>
      <p:sp>
        <p:nvSpPr>
          <p:cNvPr id="183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0293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A6287-F97B-9349-9812-1EF99B90D921}" type="slidenum">
              <a:rPr lang="en-US" sz="1200">
                <a:solidFill>
                  <a:prstClr val="black"/>
                </a:solidFill>
              </a:rPr>
              <a:pPr eaLnBrk="1" hangingPunct="1"/>
              <a:t>36</a:t>
            </a:fld>
            <a:endParaRPr lang="en-US" sz="1200">
              <a:solidFill>
                <a:prstClr val="black"/>
              </a:solidFill>
            </a:endParaRPr>
          </a:p>
        </p:txBody>
      </p:sp>
      <p:sp>
        <p:nvSpPr>
          <p:cNvPr id="185346" name="Rectangle 1026"/>
          <p:cNvSpPr>
            <a:spLocks noGrp="1" noRot="1" noChangeAspect="1" noChangeArrowheads="1" noTextEdit="1"/>
          </p:cNvSpPr>
          <p:nvPr>
            <p:ph type="sldImg"/>
          </p:nvPr>
        </p:nvSpPr>
        <p:spPr>
          <a:solidFill>
            <a:srgbClr val="FFFFFF"/>
          </a:solidFill>
          <a:ln/>
        </p:spPr>
      </p:sp>
      <p:sp>
        <p:nvSpPr>
          <p:cNvPr id="18534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73610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EE445-0874-A54A-AA32-16BAA0F22EF2}" type="slidenum">
              <a:rPr lang="en-US" sz="1200">
                <a:solidFill>
                  <a:prstClr val="black"/>
                </a:solidFill>
              </a:rPr>
              <a:pPr eaLnBrk="1" hangingPunct="1"/>
              <a:t>37</a:t>
            </a:fld>
            <a:endParaRPr lang="en-US" sz="1200">
              <a:solidFill>
                <a:prstClr val="black"/>
              </a:solidFill>
            </a:endParaRPr>
          </a:p>
        </p:txBody>
      </p:sp>
      <p:sp>
        <p:nvSpPr>
          <p:cNvPr id="187394" name="Rectangle 1026"/>
          <p:cNvSpPr>
            <a:spLocks noGrp="1" noRot="1" noChangeAspect="1" noChangeArrowheads="1" noTextEdit="1"/>
          </p:cNvSpPr>
          <p:nvPr>
            <p:ph type="sldImg"/>
          </p:nvPr>
        </p:nvSpPr>
        <p:spPr>
          <a:ln/>
        </p:spPr>
      </p:sp>
      <p:sp>
        <p:nvSpPr>
          <p:cNvPr id="18739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32421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1B7646-5EF6-6C4C-9014-ABDE57769BB9}" type="slidenum">
              <a:rPr lang="en-US" sz="1200">
                <a:solidFill>
                  <a:prstClr val="black"/>
                </a:solidFill>
              </a:rPr>
              <a:pPr eaLnBrk="1" hangingPunct="1"/>
              <a:t>38</a:t>
            </a:fld>
            <a:endParaRPr lang="en-US" sz="1200">
              <a:solidFill>
                <a:prstClr val="black"/>
              </a:solidFill>
            </a:endParaRPr>
          </a:p>
        </p:txBody>
      </p:sp>
      <p:sp>
        <p:nvSpPr>
          <p:cNvPr id="189442" name="Rectangle 1026"/>
          <p:cNvSpPr>
            <a:spLocks noGrp="1" noRot="1" noChangeAspect="1" noChangeArrowheads="1" noTextEdit="1"/>
          </p:cNvSpPr>
          <p:nvPr>
            <p:ph type="sldImg"/>
          </p:nvPr>
        </p:nvSpPr>
        <p:spPr>
          <a:ln/>
        </p:spPr>
      </p:sp>
      <p:sp>
        <p:nvSpPr>
          <p:cNvPr id="189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23304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D9C604-4881-1E4A-A1F3-D499EFD52CE0}" type="slidenum">
              <a:rPr lang="en-US" sz="1200"/>
              <a:pPr eaLnBrk="1" hangingPunct="1"/>
              <a:t>39</a:t>
            </a:fld>
            <a:endParaRPr lang="en-US" sz="1200"/>
          </a:p>
        </p:txBody>
      </p:sp>
      <p:sp>
        <p:nvSpPr>
          <p:cNvPr id="191490" name="Rectangle 1026"/>
          <p:cNvSpPr>
            <a:spLocks noGrp="1" noRot="1" noChangeAspect="1" noChangeArrowheads="1" noTextEdit="1"/>
          </p:cNvSpPr>
          <p:nvPr>
            <p:ph type="sldImg"/>
          </p:nvPr>
        </p:nvSpPr>
        <p:spPr>
          <a:ln/>
        </p:spPr>
      </p:sp>
      <p:sp>
        <p:nvSpPr>
          <p:cNvPr id="19149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48039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40</a:t>
            </a:fld>
            <a:endParaRPr lang="en-US" altLang="zh-CN"/>
          </a:p>
        </p:txBody>
      </p:sp>
    </p:spTree>
    <p:extLst>
      <p:ext uri="{BB962C8B-B14F-4D97-AF65-F5344CB8AC3E}">
        <p14:creationId xmlns:p14="http://schemas.microsoft.com/office/powerpoint/2010/main" val="398270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5</a:t>
            </a:fld>
            <a:endParaRPr lang="en-US" altLang="zh-CN"/>
          </a:p>
        </p:txBody>
      </p:sp>
    </p:spTree>
    <p:extLst>
      <p:ext uri="{BB962C8B-B14F-4D97-AF65-F5344CB8AC3E}">
        <p14:creationId xmlns:p14="http://schemas.microsoft.com/office/powerpoint/2010/main" val="1434866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41</a:t>
            </a:fld>
            <a:endParaRPr lang="en-US" altLang="zh-CN"/>
          </a:p>
        </p:txBody>
      </p:sp>
    </p:spTree>
    <p:extLst>
      <p:ext uri="{BB962C8B-B14F-4D97-AF65-F5344CB8AC3E}">
        <p14:creationId xmlns:p14="http://schemas.microsoft.com/office/powerpoint/2010/main" val="985096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42</a:t>
            </a:fld>
            <a:endParaRPr lang="en-US" altLang="zh-CN"/>
          </a:p>
        </p:txBody>
      </p:sp>
    </p:spTree>
    <p:extLst>
      <p:ext uri="{BB962C8B-B14F-4D97-AF65-F5344CB8AC3E}">
        <p14:creationId xmlns:p14="http://schemas.microsoft.com/office/powerpoint/2010/main" val="1314802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44</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2132240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66FEDB-2FE9-854D-A5BD-4A977BA0704C}" type="slidenum">
              <a:rPr lang="en-US" sz="1200">
                <a:solidFill>
                  <a:srgbClr val="000000"/>
                </a:solidFill>
                <a:latin typeface="Times New Roman" charset="0"/>
              </a:rPr>
              <a:pPr eaLnBrk="1" hangingPunct="1"/>
              <a:t>45</a:t>
            </a:fld>
            <a:endParaRPr lang="en-US" sz="1200">
              <a:solidFill>
                <a:srgbClr val="000000"/>
              </a:solidFill>
              <a:latin typeface="Times New Roman"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7356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643EF-651C-8E44-969F-49D5D49F120C}" type="slidenum">
              <a:rPr lang="en-US" sz="1200">
                <a:solidFill>
                  <a:srgbClr val="000000"/>
                </a:solidFill>
              </a:rPr>
              <a:pPr eaLnBrk="1" hangingPunct="1"/>
              <a:t>46</a:t>
            </a:fld>
            <a:endParaRPr lang="en-US" sz="1200">
              <a:solidFill>
                <a:srgbClr val="000000"/>
              </a:solidFill>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611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D987F-4596-2C47-8ED3-4322224F3796}" type="slidenum">
              <a:rPr lang="en-US" sz="1200">
                <a:solidFill>
                  <a:srgbClr val="000000"/>
                </a:solidFill>
              </a:rPr>
              <a:pPr eaLnBrk="1" hangingPunct="1"/>
              <a:t>47</a:t>
            </a:fld>
            <a:endParaRPr lang="en-US" sz="1200">
              <a:solidFill>
                <a:srgbClr val="000000"/>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6093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4BD485-1E86-0E4F-AF3D-3E4777DFB352}" type="slidenum">
              <a:rPr lang="en-US" sz="1200">
                <a:solidFill>
                  <a:srgbClr val="000000"/>
                </a:solidFill>
                <a:latin typeface="Times New Roman" charset="0"/>
              </a:rPr>
              <a:pPr eaLnBrk="1" hangingPunct="1"/>
              <a:t>48</a:t>
            </a:fld>
            <a:endParaRPr lang="en-US" sz="1200">
              <a:solidFill>
                <a:srgbClr val="000000"/>
              </a:solidFill>
              <a:latin typeface="Times New Roman"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697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4BD485-1E86-0E4F-AF3D-3E4777DFB352}" type="slidenum">
              <a:rPr lang="en-US" sz="1200">
                <a:solidFill>
                  <a:srgbClr val="000000"/>
                </a:solidFill>
                <a:latin typeface="Times New Roman" charset="0"/>
              </a:rPr>
              <a:pPr eaLnBrk="1" hangingPunct="1"/>
              <a:t>49</a:t>
            </a:fld>
            <a:endParaRPr lang="en-US" sz="1200">
              <a:solidFill>
                <a:srgbClr val="000000"/>
              </a:solidFill>
              <a:latin typeface="Times New Roman"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697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E30194-FCD7-874C-84E6-9B963DAE0E5D}" type="slidenum">
              <a:rPr lang="en-US" altLang="zh-CN" sz="1200"/>
              <a:pPr/>
              <a:t>50</a:t>
            </a:fld>
            <a:endParaRPr lang="en-US" altLang="zh-CN"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532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p>
        </p:txBody>
      </p:sp>
    </p:spTree>
    <p:extLst>
      <p:ext uri="{BB962C8B-B14F-4D97-AF65-F5344CB8AC3E}">
        <p14:creationId xmlns:p14="http://schemas.microsoft.com/office/powerpoint/2010/main" val="1299948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51</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2612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6</a:t>
            </a:fld>
            <a:endParaRPr lang="en-US" altLang="zh-CN"/>
          </a:p>
        </p:txBody>
      </p:sp>
    </p:spTree>
    <p:extLst>
      <p:ext uri="{BB962C8B-B14F-4D97-AF65-F5344CB8AC3E}">
        <p14:creationId xmlns:p14="http://schemas.microsoft.com/office/powerpoint/2010/main" val="2462024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52</a:t>
            </a:fld>
            <a:endParaRPr lang="en-US" sz="120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30936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53</a:t>
            </a:fld>
            <a:endParaRPr lang="en-US" sz="1200"/>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36743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54</a:t>
            </a:fld>
            <a:endParaRPr lang="en-US" sz="1200"/>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33156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55</a:t>
            </a:fld>
            <a:endParaRPr lang="en-US" sz="1200"/>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89591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56</a:t>
            </a:fld>
            <a:endParaRPr lang="en-US" sz="1200"/>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54595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57</a:t>
            </a:fld>
            <a:endParaRPr lang="en-US" sz="120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03727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58</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9099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59</a:t>
            </a:fld>
            <a:endParaRPr lang="en-US" sz="1200"/>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65957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802C6C5-78CC-5A4F-87E4-6BE1C7A057CC}" type="slidenum">
              <a:rPr lang="en-US" altLang="zh-TW" sz="1200">
                <a:solidFill>
                  <a:prstClr val="black"/>
                </a:solidFill>
                <a:latin typeface="Arial" charset="0"/>
                <a:ea typeface="新細明體" charset="0"/>
                <a:cs typeface="新細明體" charset="0"/>
              </a:rPr>
              <a:pPr eaLnBrk="1" hangingPunct="1"/>
              <a:t>60</a:t>
            </a:fld>
            <a:endParaRPr lang="en-US" altLang="zh-TW" sz="1200">
              <a:solidFill>
                <a:prstClr val="black"/>
              </a:solidFill>
              <a:latin typeface="Arial" charset="0"/>
              <a:ea typeface="新細明體" charset="0"/>
              <a:cs typeface="新細明體"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ヒラギノ角ゴ Pro W3" charset="0"/>
              <a:cs typeface="ヒラギノ角ゴ Pro W3"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61</a:t>
            </a:fld>
            <a:endParaRPr lang="en-US" sz="1200"/>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4352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defRPr/>
            </a:pPr>
            <a:r>
              <a:rPr lang="en-US" altLang="zh-CN" sz="800" b="1" dirty="0">
                <a:solidFill>
                  <a:srgbClr val="FFFFFF"/>
                </a:solidFill>
                <a:effectLst>
                  <a:glow rad="114300">
                    <a:srgbClr val="000000">
                      <a:alpha val="88000"/>
                    </a:srgbClr>
                  </a:glow>
                </a:effectLst>
                <a:latin typeface="Arial"/>
                <a:cs typeface="Arial"/>
              </a:rPr>
              <a:t>Three sections all have 9 books: 9 Historical/Pastoral + 9 Pauline + 9 General.</a:t>
            </a:r>
          </a:p>
          <a:p>
            <a:pPr marL="342900" indent="-342900">
              <a:buFont typeface="Arial"/>
              <a:buChar char="•"/>
              <a:defRPr/>
            </a:pPr>
            <a:r>
              <a:rPr lang="en-US" altLang="zh-CN" sz="800" b="1" dirty="0">
                <a:solidFill>
                  <a:srgbClr val="FFFFFF"/>
                </a:solidFill>
                <a:effectLst>
                  <a:glow rad="114300">
                    <a:srgbClr val="000000">
                      <a:alpha val="88000"/>
                    </a:srgbClr>
                  </a:glow>
                </a:effectLst>
                <a:latin typeface="Arial"/>
                <a:cs typeface="Arial"/>
              </a:rPr>
              <a:t>Audiences of the Pauline column had more Jews than the Gentile readers of the General column.</a:t>
            </a:r>
          </a:p>
          <a:p>
            <a:pPr marL="342900" indent="-342900">
              <a:buFont typeface="Arial"/>
              <a:buChar char="•"/>
              <a:defRPr/>
            </a:pPr>
            <a:r>
              <a:rPr lang="en-US" altLang="zh-CN" sz="800" b="1" dirty="0">
                <a:solidFill>
                  <a:srgbClr val="FFFFFF"/>
                </a:solidFill>
                <a:effectLst>
                  <a:glow rad="114300">
                    <a:srgbClr val="000000">
                      <a:alpha val="88000"/>
                    </a:srgbClr>
                  </a:glow>
                </a:effectLst>
                <a:latin typeface="Arial"/>
                <a:cs typeface="Arial"/>
              </a:rPr>
              <a:t>Pauline letters addressed early Christians when eyewitnesses to Jesus lived but General letters mostly addressed second generation believers.</a:t>
            </a:r>
          </a:p>
          <a:p>
            <a:pPr marL="342900" indent="-342900">
              <a:buFont typeface="Arial"/>
              <a:buChar char="•"/>
              <a:defRPr/>
            </a:pPr>
            <a:r>
              <a:rPr lang="en-US" altLang="zh-CN" sz="800" b="1" dirty="0">
                <a:solidFill>
                  <a:srgbClr val="FFFFFF"/>
                </a:solidFill>
                <a:effectLst>
                  <a:glow rad="114300">
                    <a:srgbClr val="000000">
                      <a:alpha val="88000"/>
                    </a:srgbClr>
                  </a:glow>
                </a:effectLst>
                <a:latin typeface="Arial"/>
                <a:cs typeface="Arial"/>
              </a:rPr>
              <a:t>The NT foundation rests on books about the life of Christ, as Jesus is the focus of the 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800" b="1" baseline="0" dirty="0">
              <a:solidFill>
                <a:srgbClr val="FFFFFF"/>
              </a:solidFill>
              <a:effectLst>
                <a:glow rad="114300">
                  <a:srgbClr val="000000">
                    <a:alpha val="88000"/>
                  </a:srgbClr>
                </a:glow>
              </a:effectLst>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F438EF88-ABA3-6A43-BE94-61C1FB6BF3E3}" type="slidenum">
              <a:rPr lang="en-US" smtClean="0"/>
              <a:pPr>
                <a:defRPr/>
              </a:pPr>
              <a:t>7</a:t>
            </a:fld>
            <a:endParaRPr lang="en-US"/>
          </a:p>
        </p:txBody>
      </p:sp>
    </p:spTree>
    <p:extLst>
      <p:ext uri="{BB962C8B-B14F-4D97-AF65-F5344CB8AC3E}">
        <p14:creationId xmlns:p14="http://schemas.microsoft.com/office/powerpoint/2010/main" val="15007949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58F5E1-0A60-174E-92A4-CF8678F6C393}" type="slidenum">
              <a:rPr lang="en-US" sz="1200">
                <a:solidFill>
                  <a:srgbClr val="000000"/>
                </a:solidFill>
                <a:latin typeface="Calibri" charset="0"/>
              </a:rPr>
              <a:pPr eaLnBrk="1" hangingPunct="1"/>
              <a:t>64</a:t>
            </a:fld>
            <a:endParaRPr lang="en-US" sz="1200">
              <a:solidFill>
                <a:srgbClr val="000000"/>
              </a:solidFill>
              <a:latin typeface="Calibri" charset="0"/>
            </a:endParaRPr>
          </a:p>
        </p:txBody>
      </p:sp>
      <p:sp>
        <p:nvSpPr>
          <p:cNvPr id="302082" name="AutoShape 2"/>
          <p:cNvSpPr>
            <a:spLocks noGrp="1" noRot="1" noChangeAspect="1" noChangeArrowheads="1" noTextEdit="1"/>
          </p:cNvSpPr>
          <p:nvPr>
            <p:ph type="sldImg"/>
          </p:nvPr>
        </p:nvSpPr>
        <p:spPr>
          <a:xfrm>
            <a:off x="841375" y="241300"/>
            <a:ext cx="5233988" cy="3925888"/>
          </a:xfrm>
          <a:ln/>
        </p:spPr>
      </p:sp>
      <p:sp>
        <p:nvSpPr>
          <p:cNvPr id="395267" name="Rectangle 3"/>
          <p:cNvSpPr>
            <a:spLocks noGrp="1" noChangeArrowheads="1"/>
          </p:cNvSpPr>
          <p:nvPr>
            <p:ph type="body" idx="1"/>
          </p:nvPr>
        </p:nvSpPr>
        <p:spPr>
          <a:xfrm>
            <a:off x="396875" y="4305300"/>
            <a:ext cx="5988050" cy="4184650"/>
          </a:xfrm>
          <a:solidFill>
            <a:srgbClr val="FFFFFF"/>
          </a:solidFill>
          <a:ln>
            <a:solidFill>
              <a:srgbClr val="000000"/>
            </a:solidFill>
            <a:miter lim="800000"/>
            <a:headEnd/>
            <a:tailEnd/>
          </a:ln>
        </p:spPr>
        <p:txBody>
          <a:bodyPr/>
          <a:lstStyle/>
          <a:p>
            <a:pPr marL="112713" indent="-112713" defTabSz="1020763" eaLnBrk="1" hangingPunct="1">
              <a:spcBef>
                <a:spcPct val="0"/>
              </a:spcBef>
            </a:pPr>
            <a:r>
              <a:rPr lang="en-US"/>
              <a:t>Christ</a:t>
            </a:r>
            <a:r>
              <a:rPr lang="fr-FR" altLang="ja-JP"/>
              <a:t>'</a:t>
            </a:r>
            <a:r>
              <a:rPr lang="en-US"/>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2114103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19D144-2524-4748-A854-8D76337BB122}" type="slidenum">
              <a:rPr lang="en-US" altLang="zh-CN" sz="1200">
                <a:solidFill>
                  <a:prstClr val="black"/>
                </a:solidFill>
              </a:rPr>
              <a:pPr/>
              <a:t>65</a:t>
            </a:fld>
            <a:endParaRPr lang="en-US" altLang="zh-CN" sz="1200">
              <a:solidFill>
                <a:prstClr val="black"/>
              </a:solidFill>
            </a:endParaRPr>
          </a:p>
        </p:txBody>
      </p:sp>
      <p:sp>
        <p:nvSpPr>
          <p:cNvPr id="696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97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p>
        </p:txBody>
      </p:sp>
    </p:spTree>
    <p:extLst>
      <p:ext uri="{BB962C8B-B14F-4D97-AF65-F5344CB8AC3E}">
        <p14:creationId xmlns:p14="http://schemas.microsoft.com/office/powerpoint/2010/main" val="19554669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54C36-5E17-E944-AA04-754A25D38071}" type="slidenum">
              <a:rPr lang="en-US" altLang="zh-CN" sz="1200">
                <a:solidFill>
                  <a:prstClr val="black"/>
                </a:solidFill>
              </a:rPr>
              <a:pPr/>
              <a:t>66</a:t>
            </a:fld>
            <a:endParaRPr lang="en-US" altLang="zh-CN" sz="1200">
              <a:solidFill>
                <a:prstClr val="black"/>
              </a:solidFill>
            </a:endParaRPr>
          </a:p>
        </p:txBody>
      </p:sp>
      <p:sp>
        <p:nvSpPr>
          <p:cNvPr id="737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99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p>
        </p:txBody>
      </p:sp>
    </p:spTree>
    <p:extLst>
      <p:ext uri="{BB962C8B-B14F-4D97-AF65-F5344CB8AC3E}">
        <p14:creationId xmlns:p14="http://schemas.microsoft.com/office/powerpoint/2010/main" val="442572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extLst>
      <p:ext uri="{BB962C8B-B14F-4D97-AF65-F5344CB8AC3E}">
        <p14:creationId xmlns:p14="http://schemas.microsoft.com/office/powerpoint/2010/main" val="303181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49900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269244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74F37-BDF1-AC47-8A22-B888884CEF4B}" type="slidenum">
              <a:rPr kumimoji="0" lang="zh-CN" altLang="en-US" sz="1200" b="0" i="0" u="none" strike="noStrike" kern="1200" cap="none" spc="0" normalizeH="0" baseline="0" noProof="0">
                <a:ln>
                  <a:noFill/>
                </a:ln>
                <a:solidFill>
                  <a:prstClr val="black"/>
                </a:solidFill>
                <a:effectLst/>
                <a:uLnTx/>
                <a:uFillTx/>
                <a:latin typeface="Calibri"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zh-CN" sz="1200" b="0" i="0" u="none" strike="noStrike" kern="1200" cap="none" spc="0" normalizeH="0" baseline="0" noProof="0">
              <a:ln>
                <a:noFill/>
              </a:ln>
              <a:solidFill>
                <a:prstClr val="black"/>
              </a:solidFill>
              <a:effectLst/>
              <a:uLnTx/>
              <a:uFillTx/>
              <a:latin typeface="Calibri" charset="0"/>
              <a:ea typeface="SimSun" charset="0"/>
            </a:endParaRPr>
          </a:p>
        </p:txBody>
      </p:sp>
      <p:sp>
        <p:nvSpPr>
          <p:cNvPr id="13619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zh-CN" altLang="en-US">
              <a:latin typeface="Times New Roman" charset="0"/>
              <a:ea typeface="SimSun" charset="0"/>
              <a:cs typeface="SimSun" charset="0"/>
            </a:endParaRPr>
          </a:p>
        </p:txBody>
      </p:sp>
    </p:spTree>
    <p:extLst>
      <p:ext uri="{BB962C8B-B14F-4D97-AF65-F5344CB8AC3E}">
        <p14:creationId xmlns:p14="http://schemas.microsoft.com/office/powerpoint/2010/main" val="24963972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7A22D4-FF38-B64A-B739-A50F9C5DB989}" type="slidenum">
              <a:rPr kumimoji="0" lang="zh-CN" altLang="en-US" sz="1200" b="0" i="0" u="none" strike="noStrike" kern="1200" cap="none" spc="0" normalizeH="0" baseline="0" noProof="0">
                <a:ln>
                  <a:noFill/>
                </a:ln>
                <a:solidFill>
                  <a:prstClr val="black"/>
                </a:solidFill>
                <a:effectLst/>
                <a:uLnTx/>
                <a:uFillTx/>
                <a:latin typeface="Calibri"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zh-CN" sz="1200" b="0" i="0" u="none" strike="noStrike" kern="1200" cap="none" spc="0" normalizeH="0" baseline="0" noProof="0">
              <a:ln>
                <a:noFill/>
              </a:ln>
              <a:solidFill>
                <a:prstClr val="black"/>
              </a:solidFill>
              <a:effectLst/>
              <a:uLnTx/>
              <a:uFillTx/>
              <a:latin typeface="Calibri" charset="0"/>
              <a:ea typeface="SimSun" charset="0"/>
            </a:endParaRPr>
          </a:p>
        </p:txBody>
      </p:sp>
      <p:sp>
        <p:nvSpPr>
          <p:cNvPr id="13209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20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zh-CN" altLang="en-US">
              <a:latin typeface="Times New Roman" charset="0"/>
              <a:ea typeface="SimSun" charset="0"/>
              <a:cs typeface="SimSun" charset="0"/>
            </a:endParaRPr>
          </a:p>
        </p:txBody>
      </p:sp>
    </p:spTree>
    <p:extLst>
      <p:ext uri="{BB962C8B-B14F-4D97-AF65-F5344CB8AC3E}">
        <p14:creationId xmlns:p14="http://schemas.microsoft.com/office/powerpoint/2010/main" val="6389043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ln w="12700" cap="sq">
            <a:miter lim="800000"/>
            <a:headEnd type="none" w="sm" len="sm"/>
            <a:tailEnd type="none" w="sm" len="s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31264A-9BF9-4CD7-8FEE-AE6EDC58C96B}" type="slidenum">
              <a:rPr kumimoji="0" lang="zh-CN" altLang="en-US"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zh-CN"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9523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a:lstStyle/>
          <a:p>
            <a:pPr eaLnBrk="1" hangingPunct="1"/>
            <a:r>
              <a:rPr lang="en-US" altLang="zh-CN">
                <a:latin typeface="Times New Roman" pitchFamily="18" charset="0"/>
              </a:rPr>
              <a:t>3 slides still in English and needing translation: 12-13, 113</a:t>
            </a:r>
            <a:endParaRPr lang="zh-CN" altLang="en-US">
              <a:latin typeface="Times New Roman" pitchFamily="18" charset="0"/>
            </a:endParaRPr>
          </a:p>
        </p:txBody>
      </p:sp>
    </p:spTree>
    <p:extLst>
      <p:ext uri="{BB962C8B-B14F-4D97-AF65-F5344CB8AC3E}">
        <p14:creationId xmlns:p14="http://schemas.microsoft.com/office/powerpoint/2010/main" val="17578794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2891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solidFill>
                  <a:prstClr val="black"/>
                </a:solidFill>
              </a:rPr>
              <a:pPr eaLnBrk="1" hangingPunct="1"/>
              <a:t>8</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031914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dirty="0">
              <a:latin typeface="Arial" charset="0"/>
              <a:cs typeface="Arial" charset="0"/>
            </a:endParaRPr>
          </a:p>
        </p:txBody>
      </p:sp>
    </p:spTree>
    <p:extLst>
      <p:ext uri="{BB962C8B-B14F-4D97-AF65-F5344CB8AC3E}">
        <p14:creationId xmlns:p14="http://schemas.microsoft.com/office/powerpoint/2010/main" val="24217739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80</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470346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81</a:t>
            </a:fld>
            <a:endParaRPr lang="en-US" sz="1200"/>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05962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82</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a:ln/>
        </p:spPr>
      </p:sp>
      <p:sp>
        <p:nvSpPr>
          <p:cNvPr id="185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
        <p:nvSpPr>
          <p:cNvPr id="185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EAF090-51FC-F741-BA68-C869D7B3DB10}" type="slidenum">
              <a:rPr lang="en-US" sz="1200">
                <a:solidFill>
                  <a:srgbClr val="000000"/>
                </a:solidFill>
              </a:rPr>
              <a:pPr eaLnBrk="1" hangingPunct="1"/>
              <a:t>83</a:t>
            </a:fld>
            <a:endParaRPr lang="en-US" sz="1200">
              <a:solidFill>
                <a:srgbClr val="000000"/>
              </a:solidFill>
            </a:endParaRPr>
          </a:p>
        </p:txBody>
      </p:sp>
    </p:spTree>
    <p:extLst>
      <p:ext uri="{BB962C8B-B14F-4D97-AF65-F5344CB8AC3E}">
        <p14:creationId xmlns:p14="http://schemas.microsoft.com/office/powerpoint/2010/main" val="1862919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a:ln/>
        </p:spPr>
      </p:sp>
      <p:sp>
        <p:nvSpPr>
          <p:cNvPr id="1873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
        <p:nvSpPr>
          <p:cNvPr id="1873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38CF66-AAB2-6A42-990A-9BE29820420B}" type="slidenum">
              <a:rPr lang="en-US" sz="1200">
                <a:solidFill>
                  <a:srgbClr val="000000"/>
                </a:solidFill>
              </a:rPr>
              <a:pPr eaLnBrk="1" hangingPunct="1"/>
              <a:t>84</a:t>
            </a:fld>
            <a:endParaRPr lang="en-US" sz="1200">
              <a:solidFill>
                <a:srgbClr val="000000"/>
              </a:solidFill>
            </a:endParaRPr>
          </a:p>
        </p:txBody>
      </p:sp>
    </p:spTree>
    <p:extLst>
      <p:ext uri="{BB962C8B-B14F-4D97-AF65-F5344CB8AC3E}">
        <p14:creationId xmlns:p14="http://schemas.microsoft.com/office/powerpoint/2010/main" val="19183669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
        <p:nvSpPr>
          <p:cNvPr id="1894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C2FD26-DA63-754D-9B77-4C8B39FC003D}" type="slidenum">
              <a:rPr lang="en-US" sz="1200">
                <a:solidFill>
                  <a:srgbClr val="000000"/>
                </a:solidFill>
              </a:rPr>
              <a:pPr eaLnBrk="1" hangingPunct="1"/>
              <a:t>85</a:t>
            </a:fld>
            <a:endParaRPr lang="en-US" sz="1200">
              <a:solidFill>
                <a:srgbClr val="000000"/>
              </a:solidFill>
            </a:endParaRPr>
          </a:p>
        </p:txBody>
      </p:sp>
    </p:spTree>
    <p:extLst>
      <p:ext uri="{BB962C8B-B14F-4D97-AF65-F5344CB8AC3E}">
        <p14:creationId xmlns:p14="http://schemas.microsoft.com/office/powerpoint/2010/main" val="18215547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86</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3434754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88</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89329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2627D4-B2A3-9A4B-9B5B-41BF54077A9F}" type="slidenum">
              <a:rPr lang="en-US" altLang="zh-CN" sz="1200">
                <a:solidFill>
                  <a:prstClr val="black"/>
                </a:solidFill>
              </a:rPr>
              <a:pPr/>
              <a:t>9</a:t>
            </a:fld>
            <a:endParaRPr lang="en-US" altLang="zh-CN" sz="1200">
              <a:solidFill>
                <a:prstClr val="black"/>
              </a:solidFill>
            </a:endParaRPr>
          </a:p>
        </p:txBody>
      </p:sp>
      <p:sp>
        <p:nvSpPr>
          <p:cNvPr id="83970" name="Rectangle 2"/>
          <p:cNvSpPr>
            <a:spLocks noGrp="1" noRot="1" noChangeAspect="1" noChangeArrowheads="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3484035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noTextEdit="1"/>
          </p:cNvSpPr>
          <p:nvPr>
            <p:ph type="sldImg"/>
          </p:nvPr>
        </p:nvSpPr>
        <p:spPr>
          <a:ln/>
        </p:spPr>
      </p:sp>
      <p:sp>
        <p:nvSpPr>
          <p:cNvPr id="4311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atin typeface="Times New Roman" charset="0"/>
              <a:ea typeface="ＭＳ Ｐゴシック" charset="0"/>
              <a:cs typeface="ＭＳ Ｐゴシック" charset="0"/>
            </a:endParaRPr>
          </a:p>
        </p:txBody>
      </p:sp>
      <p:sp>
        <p:nvSpPr>
          <p:cNvPr id="431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EE79BC7-CA81-F349-A004-94911163A7F1}" type="slidenum">
              <a:rPr lang="zh-CN" altLang="en-US" sz="1200">
                <a:solidFill>
                  <a:prstClr val="black"/>
                </a:solidFill>
                <a:ea typeface="ＭＳ Ｐゴシック" charset="0"/>
                <a:cs typeface="ＭＳ Ｐゴシック" charset="0"/>
              </a:rPr>
              <a:pPr eaLnBrk="1" hangingPunct="1"/>
              <a:t>91</a:t>
            </a:fld>
            <a:endParaRPr lang="en-US" altLang="zh-CN" sz="120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593908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noTextEdit="1"/>
          </p:cNvSpPr>
          <p:nvPr>
            <p:ph type="sldImg"/>
          </p:nvPr>
        </p:nvSpPr>
        <p:spPr>
          <a:ln/>
        </p:spPr>
      </p:sp>
      <p:sp>
        <p:nvSpPr>
          <p:cNvPr id="4311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atin typeface="Times New Roman" charset="0"/>
              <a:ea typeface="ＭＳ Ｐゴシック" charset="0"/>
              <a:cs typeface="ＭＳ Ｐゴシック" charset="0"/>
            </a:endParaRPr>
          </a:p>
        </p:txBody>
      </p:sp>
      <p:sp>
        <p:nvSpPr>
          <p:cNvPr id="431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EE79BC7-CA81-F349-A004-94911163A7F1}" type="slidenum">
              <a:rPr lang="zh-CN" altLang="en-US" sz="1200">
                <a:solidFill>
                  <a:prstClr val="black"/>
                </a:solidFill>
                <a:ea typeface="ＭＳ Ｐゴシック" charset="0"/>
                <a:cs typeface="ＭＳ Ｐゴシック" charset="0"/>
              </a:rPr>
              <a:pPr eaLnBrk="1" hangingPunct="1"/>
              <a:t>92</a:t>
            </a:fld>
            <a:endParaRPr lang="en-US" altLang="zh-CN" sz="120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482792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93</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1453989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tLang="zh-CN"/>
              <a:t>Keywords</a:t>
            </a:r>
            <a:r>
              <a:rPr lang="en-US" altLang="zh-CN" baseline="0"/>
              <a:t> updated on 1-2 Cor &amp; 1 Pet (space removed)</a:t>
            </a:r>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94</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8241334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97</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9822164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98</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2200899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a:defRPr/>
            </a:pPr>
            <a:fld id="{F438EF88-ABA3-6A43-BE94-61C1FB6BF3E3}" type="slidenum">
              <a:rPr lang="en-US" smtClean="0"/>
              <a:pPr>
                <a:defRPr/>
              </a:pPr>
              <a:t>99</a:t>
            </a:fld>
            <a:endParaRPr lang="en-US"/>
          </a:p>
        </p:txBody>
      </p:sp>
    </p:spTree>
    <p:extLst>
      <p:ext uri="{BB962C8B-B14F-4D97-AF65-F5344CB8AC3E}">
        <p14:creationId xmlns:p14="http://schemas.microsoft.com/office/powerpoint/2010/main" val="926648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39B2E2-743A-714A-B156-C42A80D3AB3E}" type="slidenum">
              <a:rPr lang="en-US" sz="1200">
                <a:solidFill>
                  <a:srgbClr val="000000"/>
                </a:solidFill>
                <a:latin typeface="Times New Roman" charset="0"/>
              </a:rPr>
              <a:pPr eaLnBrk="1" hangingPunct="1"/>
              <a:t>10</a:t>
            </a:fld>
            <a:endParaRPr lang="en-US" sz="1200">
              <a:solidFill>
                <a:srgbClr val="000000"/>
              </a:solidFill>
              <a:latin typeface="Times New Roman"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71907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5FEF740-853D-0145-9981-0AE6B87823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88094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8CC0C5DF-6527-F04A-9684-C6A53BA813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5537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latin typeface="Aria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latin typeface="Aria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pPr>
              <a:defRPr/>
            </a:pPr>
            <a:fld id="{4917E382-444A-3D42-8459-91F706D4ED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41505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03693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36742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45691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16220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13690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87450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69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54322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92258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45849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15503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3415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854733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895574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769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8385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222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644465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9758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7698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1571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7335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6957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8104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lvl1pPr>
          </a:lstStyle>
          <a:p>
            <a:pPr>
              <a:defRPr/>
            </a:pPr>
            <a:fld id="{3C8ED650-DC63-1C4A-A63F-0376D754A48D}" type="slidenum">
              <a:rPr lang="en-US"/>
              <a:pPr>
                <a:defRPr/>
              </a:pPr>
              <a:t>‹#›</a:t>
            </a:fld>
            <a:endParaRPr lang="en-US"/>
          </a:p>
        </p:txBody>
      </p:sp>
    </p:spTree>
    <p:extLst>
      <p:ext uri="{BB962C8B-B14F-4D97-AF65-F5344CB8AC3E}">
        <p14:creationId xmlns:p14="http://schemas.microsoft.com/office/powerpoint/2010/main" val="23746112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38"/>
          <p:cNvSpPr>
            <a:spLocks noGrp="1" noChangeArrowheads="1"/>
          </p:cNvSpPr>
          <p:nvPr>
            <p:ph type="sldNum" sz="quarter" idx="12"/>
          </p:nvPr>
        </p:nvSpPr>
        <p:spPr/>
        <p:txBody>
          <a:bodyPr/>
          <a:lstStyle>
            <a:lvl1pPr eaLnBrk="0" hangingPunct="0">
              <a:defRPr/>
            </a:lvl1pPr>
          </a:lstStyle>
          <a:p>
            <a:pPr>
              <a:defRPr/>
            </a:pPr>
            <a:fld id="{CF727AEA-AED6-6948-9E6A-A64D47956A8B}" type="slidenum">
              <a:rPr lang="en-US"/>
              <a:pPr>
                <a:defRPr/>
              </a:pPr>
              <a:t>‹#›</a:t>
            </a:fld>
            <a:endParaRPr lang="en-US"/>
          </a:p>
        </p:txBody>
      </p:sp>
    </p:spTree>
    <p:extLst>
      <p:ext uri="{BB962C8B-B14F-4D97-AF65-F5344CB8AC3E}">
        <p14:creationId xmlns:p14="http://schemas.microsoft.com/office/powerpoint/2010/main" val="31066383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014B6A4-2520-7E42-A674-213B8F88681D}" type="slidenum">
              <a:rPr lang="en-US"/>
              <a:pPr>
                <a:defRPr/>
              </a:pPr>
              <a:t>‹#›</a:t>
            </a:fld>
            <a:endParaRPr lang="en-US"/>
          </a:p>
        </p:txBody>
      </p:sp>
    </p:spTree>
    <p:extLst>
      <p:ext uri="{BB962C8B-B14F-4D97-AF65-F5344CB8AC3E}">
        <p14:creationId xmlns:p14="http://schemas.microsoft.com/office/powerpoint/2010/main" val="408402012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eaLnBrk="0" hangingPunct="0">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26481653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17965009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166176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3879334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41761062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3450155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3457280349"/>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19800243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19187142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328387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29224817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5081848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1181027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1328164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3690308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8734137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8819932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5388113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8198512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619872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18121613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4305688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latin typeface="Calibri"/>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latin typeface="Calibri"/>
            </a:endParaRPr>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1664205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11/3/25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6485541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99314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47999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85367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26803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1632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6988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72572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783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45977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64671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93092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77444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pPr>
              <a:defRPr/>
            </a:pPr>
            <a:endParaRPr lang="en-US" altLang="zh-CN"/>
          </a:p>
        </p:txBody>
      </p:sp>
      <p:sp>
        <p:nvSpPr>
          <p:cNvPr id="10"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11" name="Rectangle 11"/>
          <p:cNvSpPr>
            <a:spLocks noGrp="1" noChangeArrowheads="1"/>
          </p:cNvSpPr>
          <p:nvPr>
            <p:ph type="sldNum" sz="quarter" idx="12"/>
          </p:nvPr>
        </p:nvSpPr>
        <p:spPr/>
        <p:txBody>
          <a:bodyPr/>
          <a:lstStyle>
            <a:lvl1pPr eaLnBrk="0" hangingPunct="0">
              <a:defRPr/>
            </a:lvl1pPr>
          </a:lstStyle>
          <a:p>
            <a:pPr>
              <a:defRPr/>
            </a:pPr>
            <a:fld id="{538DCBB9-117F-C944-B31C-DE17A0107F2F}" type="slidenum">
              <a:rPr lang="en-US" altLang="zh-CN"/>
              <a:pPr>
                <a:defRPr/>
              </a:pPr>
              <a:t>‹#›</a:t>
            </a:fld>
            <a:endParaRPr lang="en-US" altLang="zh-CN"/>
          </a:p>
        </p:txBody>
      </p:sp>
    </p:spTree>
    <p:extLst>
      <p:ext uri="{BB962C8B-B14F-4D97-AF65-F5344CB8AC3E}">
        <p14:creationId xmlns:p14="http://schemas.microsoft.com/office/powerpoint/2010/main" val="40332637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6F3F9CB3-0ED6-4E47-9EAC-702505E6E0AA}" type="slidenum">
              <a:rPr lang="en-US" altLang="zh-CN"/>
              <a:pPr>
                <a:defRPr/>
              </a:pPr>
              <a:t>‹#›</a:t>
            </a:fld>
            <a:endParaRPr lang="en-US" altLang="zh-CN"/>
          </a:p>
        </p:txBody>
      </p:sp>
    </p:spTree>
    <p:extLst>
      <p:ext uri="{BB962C8B-B14F-4D97-AF65-F5344CB8AC3E}">
        <p14:creationId xmlns:p14="http://schemas.microsoft.com/office/powerpoint/2010/main" val="21877791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C9A6964B-D8AA-5B45-87A5-7816E76AFB88}" type="slidenum">
              <a:rPr lang="en-US" altLang="zh-CN"/>
              <a:pPr>
                <a:defRPr/>
              </a:pPr>
              <a:t>‹#›</a:t>
            </a:fld>
            <a:endParaRPr lang="en-US" altLang="zh-CN"/>
          </a:p>
        </p:txBody>
      </p:sp>
    </p:spTree>
    <p:extLst>
      <p:ext uri="{BB962C8B-B14F-4D97-AF65-F5344CB8AC3E}">
        <p14:creationId xmlns:p14="http://schemas.microsoft.com/office/powerpoint/2010/main" val="16229423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D5D257B5-470B-F846-BF89-2F2FF29150B9}" type="slidenum">
              <a:rPr lang="en-US" altLang="zh-CN"/>
              <a:pPr>
                <a:defRPr/>
              </a:pPr>
              <a:t>‹#›</a:t>
            </a:fld>
            <a:endParaRPr lang="en-US" altLang="zh-CN"/>
          </a:p>
        </p:txBody>
      </p:sp>
    </p:spTree>
    <p:extLst>
      <p:ext uri="{BB962C8B-B14F-4D97-AF65-F5344CB8AC3E}">
        <p14:creationId xmlns:p14="http://schemas.microsoft.com/office/powerpoint/2010/main" val="1897546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8"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9" name="Rectangle 11"/>
          <p:cNvSpPr>
            <a:spLocks noGrp="1" noChangeArrowheads="1"/>
          </p:cNvSpPr>
          <p:nvPr>
            <p:ph type="sldNum" sz="quarter" idx="12"/>
          </p:nvPr>
        </p:nvSpPr>
        <p:spPr/>
        <p:txBody>
          <a:bodyPr/>
          <a:lstStyle>
            <a:lvl1pPr eaLnBrk="0" hangingPunct="0">
              <a:defRPr/>
            </a:lvl1pPr>
          </a:lstStyle>
          <a:p>
            <a:pPr>
              <a:defRPr/>
            </a:pPr>
            <a:fld id="{E0CE3ACC-9D54-964C-8716-37EF78CB7043}" type="slidenum">
              <a:rPr lang="en-US" altLang="zh-CN"/>
              <a:pPr>
                <a:defRPr/>
              </a:pPr>
              <a:t>‹#›</a:t>
            </a:fld>
            <a:endParaRPr lang="en-US" altLang="zh-CN"/>
          </a:p>
        </p:txBody>
      </p:sp>
    </p:spTree>
    <p:extLst>
      <p:ext uri="{BB962C8B-B14F-4D97-AF65-F5344CB8AC3E}">
        <p14:creationId xmlns:p14="http://schemas.microsoft.com/office/powerpoint/2010/main" val="30969838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4"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5" name="Rectangle 11"/>
          <p:cNvSpPr>
            <a:spLocks noGrp="1" noChangeArrowheads="1"/>
          </p:cNvSpPr>
          <p:nvPr>
            <p:ph type="sldNum" sz="quarter" idx="12"/>
          </p:nvPr>
        </p:nvSpPr>
        <p:spPr/>
        <p:txBody>
          <a:bodyPr/>
          <a:lstStyle>
            <a:lvl1pPr eaLnBrk="0" hangingPunct="0">
              <a:defRPr/>
            </a:lvl1pPr>
          </a:lstStyle>
          <a:p>
            <a:pPr>
              <a:defRPr/>
            </a:pPr>
            <a:fld id="{3D0924D8-6BBF-FD4F-B913-0F3FB097B22A}" type="slidenum">
              <a:rPr lang="en-US" altLang="zh-CN"/>
              <a:pPr>
                <a:defRPr/>
              </a:pPr>
              <a:t>‹#›</a:t>
            </a:fld>
            <a:endParaRPr lang="en-US" altLang="zh-CN"/>
          </a:p>
        </p:txBody>
      </p:sp>
    </p:spTree>
    <p:extLst>
      <p:ext uri="{BB962C8B-B14F-4D97-AF65-F5344CB8AC3E}">
        <p14:creationId xmlns:p14="http://schemas.microsoft.com/office/powerpoint/2010/main" val="21621338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3"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4" name="Rectangle 11"/>
          <p:cNvSpPr>
            <a:spLocks noGrp="1" noChangeArrowheads="1"/>
          </p:cNvSpPr>
          <p:nvPr>
            <p:ph type="sldNum" sz="quarter" idx="12"/>
          </p:nvPr>
        </p:nvSpPr>
        <p:spPr/>
        <p:txBody>
          <a:bodyPr/>
          <a:lstStyle>
            <a:lvl1pPr eaLnBrk="0" hangingPunct="0">
              <a:defRPr/>
            </a:lvl1pPr>
          </a:lstStyle>
          <a:p>
            <a:pPr>
              <a:defRPr/>
            </a:pPr>
            <a:fld id="{3F3EC5CC-FDBC-2748-8666-821934F34EB2}" type="slidenum">
              <a:rPr lang="en-US" altLang="zh-CN"/>
              <a:pPr>
                <a:defRPr/>
              </a:pPr>
              <a:t>‹#›</a:t>
            </a:fld>
            <a:endParaRPr lang="en-US" altLang="zh-CN"/>
          </a:p>
        </p:txBody>
      </p:sp>
    </p:spTree>
    <p:extLst>
      <p:ext uri="{BB962C8B-B14F-4D97-AF65-F5344CB8AC3E}">
        <p14:creationId xmlns:p14="http://schemas.microsoft.com/office/powerpoint/2010/main" val="41656957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AC151978-AA56-C44D-A7D8-16CA7FF7FC4F}" type="slidenum">
              <a:rPr lang="en-US" altLang="zh-CN"/>
              <a:pPr>
                <a:defRPr/>
              </a:pPr>
              <a:t>‹#›</a:t>
            </a:fld>
            <a:endParaRPr lang="en-US" altLang="zh-CN"/>
          </a:p>
        </p:txBody>
      </p:sp>
    </p:spTree>
    <p:extLst>
      <p:ext uri="{BB962C8B-B14F-4D97-AF65-F5344CB8AC3E}">
        <p14:creationId xmlns:p14="http://schemas.microsoft.com/office/powerpoint/2010/main" val="33545290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4F144F53-C794-7B4D-BF18-2F5B62C1C080}" type="slidenum">
              <a:rPr lang="en-US" altLang="zh-CN"/>
              <a:pPr>
                <a:defRPr/>
              </a:pPr>
              <a:t>‹#›</a:t>
            </a:fld>
            <a:endParaRPr lang="en-US" altLang="zh-CN"/>
          </a:p>
        </p:txBody>
      </p:sp>
    </p:spTree>
    <p:extLst>
      <p:ext uri="{BB962C8B-B14F-4D97-AF65-F5344CB8AC3E}">
        <p14:creationId xmlns:p14="http://schemas.microsoft.com/office/powerpoint/2010/main" val="752559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D9EA30A4-686D-784C-BE34-C0991F2501D5}" type="slidenum">
              <a:rPr lang="en-US" altLang="zh-CN"/>
              <a:pPr>
                <a:defRPr/>
              </a:pPr>
              <a:t>‹#›</a:t>
            </a:fld>
            <a:endParaRPr lang="en-US" altLang="zh-CN"/>
          </a:p>
        </p:txBody>
      </p:sp>
    </p:spTree>
    <p:extLst>
      <p:ext uri="{BB962C8B-B14F-4D97-AF65-F5344CB8AC3E}">
        <p14:creationId xmlns:p14="http://schemas.microsoft.com/office/powerpoint/2010/main" val="40120397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752A8C93-79FE-CD44-851B-C075DE8EFC64}" type="slidenum">
              <a:rPr lang="en-US" altLang="zh-CN"/>
              <a:pPr>
                <a:defRPr/>
              </a:pPr>
              <a:t>‹#›</a:t>
            </a:fld>
            <a:endParaRPr lang="en-US" altLang="zh-CN"/>
          </a:p>
        </p:txBody>
      </p:sp>
    </p:spTree>
    <p:extLst>
      <p:ext uri="{BB962C8B-B14F-4D97-AF65-F5344CB8AC3E}">
        <p14:creationId xmlns:p14="http://schemas.microsoft.com/office/powerpoint/2010/main" val="24418875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8425DCAE-2A2B-7546-B2DA-903F7911FF2B}" type="slidenum">
              <a:rPr lang="en-US" altLang="zh-CN"/>
              <a:pPr>
                <a:defRPr/>
              </a:pPr>
              <a:t>‹#›</a:t>
            </a:fld>
            <a:endParaRPr lang="en-US" altLang="zh-CN"/>
          </a:p>
        </p:txBody>
      </p:sp>
    </p:spTree>
    <p:extLst>
      <p:ext uri="{BB962C8B-B14F-4D97-AF65-F5344CB8AC3E}">
        <p14:creationId xmlns:p14="http://schemas.microsoft.com/office/powerpoint/2010/main" val="34781850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124200"/>
            <a:ext cx="5459413" cy="13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8" name="Rectangle 4"/>
          <p:cNvSpPr>
            <a:spLocks noGrp="1" noChangeArrowheads="1"/>
          </p:cNvSpPr>
          <p:nvPr>
            <p:ph type="ctrTitle"/>
          </p:nvPr>
        </p:nvSpPr>
        <p:spPr>
          <a:xfrm>
            <a:off x="1524000" y="1752600"/>
            <a:ext cx="7162800" cy="1371600"/>
          </a:xfrm>
        </p:spPr>
        <p:txBody>
          <a:bodyPr/>
          <a:lstStyle>
            <a:lvl1pPr>
              <a:defRPr>
                <a:solidFill>
                  <a:schemeClr val="tx2"/>
                </a:solidFill>
              </a:defRPr>
            </a:lvl1pPr>
          </a:lstStyle>
          <a:p>
            <a:pPr lvl="0"/>
            <a:r>
              <a:rPr lang="en-US" altLang="zh-CN" noProof="0"/>
              <a:t>Click to edit Master title style</a:t>
            </a:r>
          </a:p>
        </p:txBody>
      </p:sp>
      <p:sp>
        <p:nvSpPr>
          <p:cNvPr id="67589" name="Rectangle 5"/>
          <p:cNvSpPr>
            <a:spLocks noGrp="1" noChangeArrowheads="1"/>
          </p:cNvSpPr>
          <p:nvPr>
            <p:ph type="subTitle" idx="1"/>
          </p:nvPr>
        </p:nvSpPr>
        <p:spPr>
          <a:xfrm>
            <a:off x="1524000" y="3352800"/>
            <a:ext cx="7162800" cy="1752600"/>
          </a:xfrm>
        </p:spPr>
        <p:txBody>
          <a:bodyPr/>
          <a:lstStyle>
            <a:lvl1pPr marL="0" indent="0" algn="ctr">
              <a:buFontTx/>
              <a:buNone/>
              <a:defRPr>
                <a:solidFill>
                  <a:schemeClr val="tx2"/>
                </a:solidFill>
              </a:defRPr>
            </a:lvl1pPr>
          </a:lstStyle>
          <a:p>
            <a:pPr lvl="0"/>
            <a:r>
              <a:rPr lang="en-US" altLang="zh-CN" noProof="0"/>
              <a:t>Click to edit Master subtitle style</a:t>
            </a:r>
          </a:p>
        </p:txBody>
      </p:sp>
      <p:sp>
        <p:nvSpPr>
          <p:cNvPr id="6" name="Rectangle 6"/>
          <p:cNvSpPr>
            <a:spLocks noGrp="1" noChangeArrowheads="1"/>
          </p:cNvSpPr>
          <p:nvPr>
            <p:ph type="dt" sz="half" idx="10"/>
          </p:nvPr>
        </p:nvSpPr>
        <p:spPr>
          <a:xfrm>
            <a:off x="1524000" y="6248400"/>
            <a:ext cx="1905000" cy="4572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1" hangingPunct="1">
              <a:defRPr kumimoji="1">
                <a:solidFill>
                  <a:schemeClr val="tx2"/>
                </a:solidFill>
              </a:defRPr>
            </a:lvl1pPr>
          </a:lstStyle>
          <a:p>
            <a:pPr>
              <a:defRPr/>
            </a:pPr>
            <a:endParaRPr lang="en-US" altLang="zh-CN">
              <a:solidFill>
                <a:srgbClr val="5D2204"/>
              </a:solidFill>
            </a:endParaRPr>
          </a:p>
        </p:txBody>
      </p:sp>
      <p:sp>
        <p:nvSpPr>
          <p:cNvPr id="7" name="Rectangle 7"/>
          <p:cNvSpPr>
            <a:spLocks noGrp="1" noChangeArrowheads="1"/>
          </p:cNvSpPr>
          <p:nvPr>
            <p:ph type="ftr" sz="quarter" idx="11"/>
          </p:nvPr>
        </p:nvSpPr>
        <p:spPr>
          <a:xfrm>
            <a:off x="3657600" y="6248400"/>
            <a:ext cx="2895600" cy="4572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1" hangingPunct="1">
              <a:defRPr kumimoji="1">
                <a:solidFill>
                  <a:schemeClr val="tx2"/>
                </a:solidFill>
              </a:defRPr>
            </a:lvl1pPr>
          </a:lstStyle>
          <a:p>
            <a:pPr>
              <a:defRPr/>
            </a:pPr>
            <a:endParaRPr lang="en-US" altLang="zh-CN">
              <a:solidFill>
                <a:srgbClr val="5D2204"/>
              </a:solidFill>
            </a:endParaRPr>
          </a:p>
        </p:txBody>
      </p:sp>
      <p:sp>
        <p:nvSpPr>
          <p:cNvPr id="8" name="Rectangle 8"/>
          <p:cNvSpPr>
            <a:spLocks noGrp="1" noChangeArrowheads="1"/>
          </p:cNvSpPr>
          <p:nvPr>
            <p:ph type="sldNum" sz="quarter" idx="12"/>
          </p:nvPr>
        </p:nvSpPr>
        <p:spPr>
          <a:xfrm>
            <a:off x="6781800" y="6248400"/>
            <a:ext cx="1905000" cy="4572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1" hangingPunct="1">
              <a:defRPr kumimoji="1">
                <a:solidFill>
                  <a:schemeClr val="tx2"/>
                </a:solidFill>
              </a:defRPr>
            </a:lvl1pPr>
          </a:lstStyle>
          <a:p>
            <a:pPr>
              <a:defRPr/>
            </a:pPr>
            <a:fld id="{F626EC21-12C9-4E4D-B7B7-67DA93FD3ECC}" type="slidenum">
              <a:rPr lang="en-US" altLang="zh-CN">
                <a:solidFill>
                  <a:srgbClr val="5D2204"/>
                </a:solidFill>
              </a:rPr>
              <a:pPr>
                <a:defRPr/>
              </a:pPr>
              <a:t>‹#›</a:t>
            </a:fld>
            <a:endParaRPr lang="en-US" altLang="zh-CN">
              <a:solidFill>
                <a:srgbClr val="5D2204"/>
              </a:solidFill>
            </a:endParaRPr>
          </a:p>
        </p:txBody>
      </p:sp>
    </p:spTree>
    <p:extLst>
      <p:ext uri="{BB962C8B-B14F-4D97-AF65-F5344CB8AC3E}">
        <p14:creationId xmlns:p14="http://schemas.microsoft.com/office/powerpoint/2010/main" val="40423833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5F909F5-5353-6F42-A6EB-9E3A8CCAFD77}"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1813981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F270260-101A-6146-BFFD-EDE654439B14}"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22610374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D05CA39-7DD8-C046-9C66-E8EB6749A971}"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12467288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010BE49B-FE1F-4E43-8DF6-8EF38E33C779}"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36878483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989BAA4-F7F8-744F-8225-E7C66384B425}"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35014005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E601415-0239-1E48-A131-F5C540C4F262}"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14532158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D2CE1AD-D6DF-9C42-9668-631C28C325D8}"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16468571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5CA3760-25C1-AF46-BD23-45935901A061}"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39259062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7A8E51D-7DC9-DF43-AFF9-4F7A78DDC732}"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9980908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solidFill>
                <a:srgbClr val="212164"/>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solidFill>
                <a:srgbClr val="212164"/>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1EF8048-DE1C-8A42-9745-1E9711D4F71C}" type="slidenum">
              <a:rPr lang="en-US" altLang="zh-CN">
                <a:solidFill>
                  <a:srgbClr val="212164"/>
                </a:solidFill>
              </a:rPr>
              <a:pPr>
                <a:defRPr/>
              </a:pPr>
              <a:t>‹#›</a:t>
            </a:fld>
            <a:endParaRPr lang="en-US" altLang="zh-CN">
              <a:solidFill>
                <a:srgbClr val="212164"/>
              </a:solidFill>
            </a:endParaRPr>
          </a:p>
        </p:txBody>
      </p:sp>
    </p:spTree>
    <p:extLst>
      <p:ext uri="{BB962C8B-B14F-4D97-AF65-F5344CB8AC3E}">
        <p14:creationId xmlns:p14="http://schemas.microsoft.com/office/powerpoint/2010/main" val="239687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kumimoji="1" lang="zh-CN" altLang="en-US">
              <a:solidFill>
                <a:srgbClr val="000000"/>
              </a:solidFill>
              <a:latin typeface="Arial" charset="0"/>
              <a:ea typeface="SimSun" charset="0"/>
              <a:cs typeface="SimSun" charset="0"/>
            </a:endParaRPr>
          </a:p>
        </p:txBody>
      </p:sp>
      <p:sp>
        <p:nvSpPr>
          <p:cNvPr id="71690" name="Rectangle 10"/>
          <p:cNvSpPr>
            <a:spLocks noGrp="1" noChangeArrowheads="1"/>
          </p:cNvSpPr>
          <p:nvPr>
            <p:ph type="ctrTitle"/>
          </p:nvPr>
        </p:nvSpPr>
        <p:spPr>
          <a:xfrm>
            <a:off x="990600" y="1828800"/>
            <a:ext cx="7772400" cy="1143000"/>
          </a:xfrm>
        </p:spPr>
        <p:txBody>
          <a:bodyPr/>
          <a:lstStyle>
            <a:lvl1pPr>
              <a:defRPr/>
            </a:lvl1pPr>
          </a:lstStyle>
          <a:p>
            <a:pPr lvl="0"/>
            <a:r>
              <a:rPr lang="en-US" altLang="zh-CN" noProof="0"/>
              <a:t>Click to edit Master title style</a:t>
            </a:r>
          </a:p>
        </p:txBody>
      </p:sp>
      <p:sp>
        <p:nvSpPr>
          <p:cNvPr id="71691"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zh-CN">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zh-CN">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92F14B23-5838-044E-94ED-0BAAD71DE342}" type="slidenum">
              <a:rPr lang="en-US" altLang="zh-CN">
                <a:solidFill>
                  <a:srgbClr val="1C1C1C"/>
                </a:solidFill>
              </a:rPr>
              <a:pPr>
                <a:defRPr/>
              </a:pPr>
              <a:t>‹#›</a:t>
            </a:fld>
            <a:endParaRPr lang="en-US" altLang="zh-CN">
              <a:solidFill>
                <a:srgbClr val="1C1C1C"/>
              </a:solidFill>
            </a:endParaRPr>
          </a:p>
        </p:txBody>
      </p:sp>
    </p:spTree>
    <p:extLst>
      <p:ext uri="{BB962C8B-B14F-4D97-AF65-F5344CB8AC3E}">
        <p14:creationId xmlns:p14="http://schemas.microsoft.com/office/powerpoint/2010/main" val="82433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18F80C1-5713-164D-8BD0-3128EA49A3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75816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590CD8C-F77A-4844-84FA-E3C7CE909F9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394986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21C23F7-72E9-1647-913B-992C256A8DB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808386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18B9DFA8-5835-B149-9A4A-AF507EB8E12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089440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98B223E-3F34-034F-9A5A-A5600D911AB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089775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BC220A86-54E3-4441-A04C-B5BFB5DC73A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17930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953FE28-1CD2-4345-ADDC-BAA255FE684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296470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ECB7920-E850-BF4E-A247-D2BAE8BD76D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67105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DA54A0A-F5A4-894A-B45F-658998BF7A1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605138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8A19290-F0EA-0646-8DA3-D7A786FA0B0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6501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6715651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973654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5299019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8997254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5341293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526910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8640109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8472594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844966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70480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933615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2363729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702062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849506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587784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782391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270635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458709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565190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38546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018902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319690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6509325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3635410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16161373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7590853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0977741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10911209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741559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50216977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9952184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7525341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6537518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AFB82-93C0-FD49-927A-50521B5BFD2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777547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112925-BA3F-9544-838F-F58ACB58D95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228990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44D315-9A87-894D-94BA-B18CAAD6DB4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985347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04EDA2-2AA6-6946-BBDA-4C6DA707A81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919935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96CA01-6913-7A43-B49B-56CC6081D94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625169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BCD159-1458-5544-BB59-98429849A4C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031796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66BDE0-0AF9-DE45-85FC-20D2FBB3D34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94355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4633626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2D63E-D522-584C-95D9-CF1A729D0D6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593737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D1C04F-963F-034B-BD53-C72C6C0F951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045639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55D89D-1538-C244-B961-4AC98FD32F9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522571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5EC284-E0E7-B443-B64E-7139D8F149F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4420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8EF5C90-5A0B-634B-923B-05D1B9F5D65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4804764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C4BD1C-5ECA-1B4E-89D3-2D35484DB1B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9713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222A10-24DA-AA41-9175-05D35643C6E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222793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A82BA1-63AD-A343-9F00-BA1AEAC543E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738801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2551135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344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67681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7984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0935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2065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5840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718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32486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630099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5578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92"/>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FFFFFF"/>
                </a:solidFill>
                <a:latin typeface="Times New Roman"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43" tIns="45970" rIns="91943" bIns="45970"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81060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565303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543" indent="0">
              <a:buNone/>
              <a:defRPr sz="1800"/>
            </a:lvl2pPr>
            <a:lvl3pPr marL="913096" indent="0">
              <a:buNone/>
              <a:defRPr sz="1600"/>
            </a:lvl3pPr>
            <a:lvl4pPr marL="1369641" indent="0">
              <a:buNone/>
              <a:defRPr sz="1400"/>
            </a:lvl4pPr>
            <a:lvl5pPr marL="1826190" indent="0">
              <a:buNone/>
              <a:defRPr sz="1400"/>
            </a:lvl5pPr>
            <a:lvl6pPr marL="2282730" indent="0">
              <a:buNone/>
              <a:defRPr sz="1400"/>
            </a:lvl6pPr>
            <a:lvl7pPr marL="2739280" indent="0">
              <a:buNone/>
              <a:defRPr sz="1400"/>
            </a:lvl7pPr>
            <a:lvl8pPr marL="3195826" indent="0">
              <a:buNone/>
              <a:defRPr sz="1400"/>
            </a:lvl8pPr>
            <a:lvl9pPr marL="365237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081632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894633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73338178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503880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4273527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1"/>
            <a:ext cx="3008313" cy="4691063"/>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615757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3" indent="0">
              <a:buNone/>
              <a:defRPr sz="2800"/>
            </a:lvl2pPr>
            <a:lvl3pPr marL="913096" indent="0">
              <a:buNone/>
              <a:defRPr sz="2400"/>
            </a:lvl3pPr>
            <a:lvl4pPr marL="1369641" indent="0">
              <a:buNone/>
              <a:defRPr sz="2000"/>
            </a:lvl4pPr>
            <a:lvl5pPr marL="1826190" indent="0">
              <a:buNone/>
              <a:defRPr sz="2000"/>
            </a:lvl5pPr>
            <a:lvl6pPr marL="2282730" indent="0">
              <a:buNone/>
              <a:defRPr sz="2000"/>
            </a:lvl6pPr>
            <a:lvl7pPr marL="2739280" indent="0">
              <a:buNone/>
              <a:defRPr sz="2000"/>
            </a:lvl7pPr>
            <a:lvl8pPr marL="3195826" indent="0">
              <a:buNone/>
              <a:defRPr sz="2000"/>
            </a:lvl8pPr>
            <a:lvl9pPr marL="365237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55541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756530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25034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2920567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543" indent="0" algn="ctr">
              <a:buNone/>
              <a:defRPr/>
            </a:lvl2pPr>
            <a:lvl3pPr marL="913096" indent="0" algn="ctr">
              <a:buNone/>
              <a:defRPr/>
            </a:lvl3pPr>
            <a:lvl4pPr marL="1369641" indent="0" algn="ctr">
              <a:buNone/>
              <a:defRPr/>
            </a:lvl4pPr>
            <a:lvl5pPr marL="1826190" indent="0" algn="ctr">
              <a:buNone/>
              <a:defRPr/>
            </a:lvl5pPr>
            <a:lvl6pPr marL="2282730" indent="0" algn="ctr">
              <a:buNone/>
              <a:defRPr/>
            </a:lvl6pPr>
            <a:lvl7pPr marL="2739280" indent="0" algn="ctr">
              <a:buNone/>
              <a:defRPr/>
            </a:lvl7pPr>
            <a:lvl8pPr marL="3195826" indent="0" algn="ctr">
              <a:buNone/>
              <a:defRPr/>
            </a:lvl8pPr>
            <a:lvl9pPr marL="365237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807800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771465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543" indent="0">
              <a:buNone/>
              <a:defRPr sz="1800"/>
            </a:lvl2pPr>
            <a:lvl3pPr marL="913096" indent="0">
              <a:buNone/>
              <a:defRPr sz="1600"/>
            </a:lvl3pPr>
            <a:lvl4pPr marL="1369641" indent="0">
              <a:buNone/>
              <a:defRPr sz="1400"/>
            </a:lvl4pPr>
            <a:lvl5pPr marL="1826190" indent="0">
              <a:buNone/>
              <a:defRPr sz="1400"/>
            </a:lvl5pPr>
            <a:lvl6pPr marL="2282730" indent="0">
              <a:buNone/>
              <a:defRPr sz="1400"/>
            </a:lvl6pPr>
            <a:lvl7pPr marL="2739280" indent="0">
              <a:buNone/>
              <a:defRPr sz="1400"/>
            </a:lvl7pPr>
            <a:lvl8pPr marL="3195826" indent="0">
              <a:buNone/>
              <a:defRPr sz="1400"/>
            </a:lvl8pPr>
            <a:lvl9pPr marL="365237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773640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951915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87853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13601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132547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1"/>
            <a:ext cx="3008313" cy="4691063"/>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518246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3" indent="0">
              <a:buNone/>
              <a:defRPr sz="2800"/>
            </a:lvl2pPr>
            <a:lvl3pPr marL="913096" indent="0">
              <a:buNone/>
              <a:defRPr sz="2400"/>
            </a:lvl3pPr>
            <a:lvl4pPr marL="1369641" indent="0">
              <a:buNone/>
              <a:defRPr sz="2000"/>
            </a:lvl4pPr>
            <a:lvl5pPr marL="1826190" indent="0">
              <a:buNone/>
              <a:defRPr sz="2000"/>
            </a:lvl5pPr>
            <a:lvl6pPr marL="2282730" indent="0">
              <a:buNone/>
              <a:defRPr sz="2000"/>
            </a:lvl6pPr>
            <a:lvl7pPr marL="2739280" indent="0">
              <a:buNone/>
              <a:defRPr sz="2000"/>
            </a:lvl7pPr>
            <a:lvl8pPr marL="3195826" indent="0">
              <a:buNone/>
              <a:defRPr sz="2000"/>
            </a:lvl8pPr>
            <a:lvl9pPr marL="365237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73504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408367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849284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034854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33263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93" indent="0" algn="ctr">
              <a:buNone/>
              <a:defRPr/>
            </a:lvl2pPr>
            <a:lvl3pPr marL="913589" indent="0" algn="ctr">
              <a:buNone/>
              <a:defRPr/>
            </a:lvl3pPr>
            <a:lvl4pPr marL="1370390" indent="0" algn="ctr">
              <a:buNone/>
              <a:defRPr/>
            </a:lvl4pPr>
            <a:lvl5pPr marL="1827184" indent="0" algn="ctr">
              <a:buNone/>
              <a:defRPr/>
            </a:lvl5pPr>
            <a:lvl6pPr marL="2283978" indent="0" algn="ctr">
              <a:buNone/>
              <a:defRPr/>
            </a:lvl6pPr>
            <a:lvl7pPr marL="2740777" indent="0" algn="ctr">
              <a:buNone/>
              <a:defRPr/>
            </a:lvl7pPr>
            <a:lvl8pPr marL="3197567" indent="0" algn="ctr">
              <a:buNone/>
              <a:defRPr/>
            </a:lvl8pPr>
            <a:lvl9pPr marL="3654368" indent="0" algn="ctr">
              <a:buNone/>
              <a:defRPr/>
            </a:lvl9pPr>
          </a:lstStyle>
          <a:p>
            <a:r>
              <a:rPr lang="en-US"/>
              <a:t>Click to edit Master subtitle style</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D2E8F4DA-E2E1-D047-86DE-AD48BEE43E2C}"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14959370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A3BF420A-8A44-8245-8BCC-220361584537}"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7663369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ABC9ED90-B818-8A4E-B34E-1CBBABC4C224}"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40642300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B7792920-A4BD-6A4E-B346-1160D94F5F0E}"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17594005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defRPr/>
            </a:lvl1pPr>
          </a:lstStyle>
          <a:p>
            <a:pPr>
              <a:defRPr/>
            </a:pPr>
            <a:endParaRPr lang="zh-CN" altLang="en-US"/>
          </a:p>
        </p:txBody>
      </p:sp>
      <p:sp>
        <p:nvSpPr>
          <p:cNvPr id="8" name="Rectangle 140"/>
          <p:cNvSpPr>
            <a:spLocks noGrp="1" noChangeArrowheads="1"/>
          </p:cNvSpPr>
          <p:nvPr>
            <p:ph type="ftr" sz="quarter" idx="11"/>
          </p:nvPr>
        </p:nvSpPr>
        <p:spPr/>
        <p:txBody>
          <a:bodyPr/>
          <a:lstStyle>
            <a:lvl1pPr>
              <a:defRPr/>
            </a:lvl1pPr>
          </a:lstStyle>
          <a:p>
            <a:pPr>
              <a:defRPr/>
            </a:pPr>
            <a:endParaRPr lang="zh-CN" altLang="en-US"/>
          </a:p>
        </p:txBody>
      </p:sp>
      <p:sp>
        <p:nvSpPr>
          <p:cNvPr id="9" name="Rectangle 141"/>
          <p:cNvSpPr>
            <a:spLocks noGrp="1" noChangeArrowheads="1"/>
          </p:cNvSpPr>
          <p:nvPr>
            <p:ph type="sldNum" sz="quarter" idx="12"/>
          </p:nvPr>
        </p:nvSpPr>
        <p:spPr/>
        <p:txBody>
          <a:bodyPr/>
          <a:lstStyle>
            <a:lvl1pPr>
              <a:defRPr/>
            </a:lvl1pPr>
          </a:lstStyle>
          <a:p>
            <a:pPr>
              <a:defRPr/>
            </a:pPr>
            <a:fld id="{D36FD5A9-3081-584C-839A-6D9C7D6B498B}"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3111435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defRPr/>
            </a:lvl1pPr>
          </a:lstStyle>
          <a:p>
            <a:pPr>
              <a:defRPr/>
            </a:pPr>
            <a:endParaRPr lang="zh-CN" altLang="en-US"/>
          </a:p>
        </p:txBody>
      </p:sp>
      <p:sp>
        <p:nvSpPr>
          <p:cNvPr id="4" name="Rectangle 140"/>
          <p:cNvSpPr>
            <a:spLocks noGrp="1" noChangeArrowheads="1"/>
          </p:cNvSpPr>
          <p:nvPr>
            <p:ph type="ftr" sz="quarter" idx="11"/>
          </p:nvPr>
        </p:nvSpPr>
        <p:spPr/>
        <p:txBody>
          <a:bodyPr/>
          <a:lstStyle>
            <a:lvl1pPr>
              <a:defRPr/>
            </a:lvl1pPr>
          </a:lstStyle>
          <a:p>
            <a:pPr>
              <a:defRPr/>
            </a:pPr>
            <a:endParaRPr lang="zh-CN" altLang="en-US"/>
          </a:p>
        </p:txBody>
      </p:sp>
      <p:sp>
        <p:nvSpPr>
          <p:cNvPr id="5" name="Rectangle 141"/>
          <p:cNvSpPr>
            <a:spLocks noGrp="1" noChangeArrowheads="1"/>
          </p:cNvSpPr>
          <p:nvPr>
            <p:ph type="sldNum" sz="quarter" idx="12"/>
          </p:nvPr>
        </p:nvSpPr>
        <p:spPr/>
        <p:txBody>
          <a:bodyPr/>
          <a:lstStyle>
            <a:lvl1pPr>
              <a:defRPr/>
            </a:lvl1pPr>
          </a:lstStyle>
          <a:p>
            <a:pPr>
              <a:defRPr/>
            </a:pPr>
            <a:fld id="{93B43E7E-78A3-CD44-984F-74C2E597107B}"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538758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147434"/>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defRPr/>
            </a:lvl1pPr>
          </a:lstStyle>
          <a:p>
            <a:pPr>
              <a:defRPr/>
            </a:pPr>
            <a:endParaRPr lang="zh-CN" altLang="en-US"/>
          </a:p>
        </p:txBody>
      </p:sp>
      <p:sp>
        <p:nvSpPr>
          <p:cNvPr id="3" name="Rectangle 140"/>
          <p:cNvSpPr>
            <a:spLocks noGrp="1" noChangeArrowheads="1"/>
          </p:cNvSpPr>
          <p:nvPr>
            <p:ph type="ftr" sz="quarter" idx="11"/>
          </p:nvPr>
        </p:nvSpPr>
        <p:spPr/>
        <p:txBody>
          <a:bodyPr/>
          <a:lstStyle>
            <a:lvl1pPr>
              <a:defRPr/>
            </a:lvl1pPr>
          </a:lstStyle>
          <a:p>
            <a:pPr>
              <a:defRPr/>
            </a:pPr>
            <a:endParaRPr lang="zh-CN" altLang="en-US"/>
          </a:p>
        </p:txBody>
      </p:sp>
      <p:sp>
        <p:nvSpPr>
          <p:cNvPr id="4" name="Rectangle 141"/>
          <p:cNvSpPr>
            <a:spLocks noGrp="1" noChangeArrowheads="1"/>
          </p:cNvSpPr>
          <p:nvPr>
            <p:ph type="sldNum" sz="quarter" idx="12"/>
          </p:nvPr>
        </p:nvSpPr>
        <p:spPr/>
        <p:txBody>
          <a:bodyPr/>
          <a:lstStyle>
            <a:lvl1pPr>
              <a:defRPr/>
            </a:lvl1pPr>
          </a:lstStyle>
          <a:p>
            <a:pPr>
              <a:defRPr/>
            </a:pPr>
            <a:fld id="{0ED4EEE2-86C3-BC45-8AB8-8CC4BBEB7ACD}"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40946618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832920C2-B310-E74A-8ED9-61E616E8B01E}"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10610772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defRPr/>
            </a:lvl1pPr>
          </a:lstStyle>
          <a:p>
            <a:pPr>
              <a:defRPr/>
            </a:pPr>
            <a:endParaRPr lang="zh-CN" altLang="en-US"/>
          </a:p>
        </p:txBody>
      </p:sp>
      <p:sp>
        <p:nvSpPr>
          <p:cNvPr id="6" name="Rectangle 140"/>
          <p:cNvSpPr>
            <a:spLocks noGrp="1" noChangeArrowheads="1"/>
          </p:cNvSpPr>
          <p:nvPr>
            <p:ph type="ftr" sz="quarter" idx="11"/>
          </p:nvPr>
        </p:nvSpPr>
        <p:spPr/>
        <p:txBody>
          <a:bodyPr/>
          <a:lstStyle>
            <a:lvl1pPr>
              <a:defRPr/>
            </a:lvl1pPr>
          </a:lstStyle>
          <a:p>
            <a:pPr>
              <a:defRPr/>
            </a:pPr>
            <a:endParaRPr lang="zh-CN" altLang="en-US"/>
          </a:p>
        </p:txBody>
      </p:sp>
      <p:sp>
        <p:nvSpPr>
          <p:cNvPr id="7" name="Rectangle 141"/>
          <p:cNvSpPr>
            <a:spLocks noGrp="1" noChangeArrowheads="1"/>
          </p:cNvSpPr>
          <p:nvPr>
            <p:ph type="sldNum" sz="quarter" idx="12"/>
          </p:nvPr>
        </p:nvSpPr>
        <p:spPr/>
        <p:txBody>
          <a:bodyPr/>
          <a:lstStyle>
            <a:lvl1pPr>
              <a:defRPr/>
            </a:lvl1pPr>
          </a:lstStyle>
          <a:p>
            <a:pPr>
              <a:defRPr/>
            </a:pPr>
            <a:fld id="{5713971C-F310-C54E-83FF-E7ED59E8D544}"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235946830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124E9B0A-F73E-F847-ABE0-D81852D72C0B}"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32986229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defRPr/>
            </a:lvl1pPr>
          </a:lstStyle>
          <a:p>
            <a:pPr>
              <a:defRPr/>
            </a:pPr>
            <a:endParaRPr lang="zh-CN" altLang="en-US"/>
          </a:p>
        </p:txBody>
      </p:sp>
      <p:sp>
        <p:nvSpPr>
          <p:cNvPr id="5" name="Rectangle 140"/>
          <p:cNvSpPr>
            <a:spLocks noGrp="1" noChangeArrowheads="1"/>
          </p:cNvSpPr>
          <p:nvPr>
            <p:ph type="ftr" sz="quarter" idx="11"/>
          </p:nvPr>
        </p:nvSpPr>
        <p:spPr/>
        <p:txBody>
          <a:bodyPr/>
          <a:lstStyle>
            <a:lvl1pPr>
              <a:defRPr/>
            </a:lvl1pPr>
          </a:lstStyle>
          <a:p>
            <a:pPr>
              <a:defRPr/>
            </a:pPr>
            <a:endParaRPr lang="zh-CN" altLang="en-US"/>
          </a:p>
        </p:txBody>
      </p:sp>
      <p:sp>
        <p:nvSpPr>
          <p:cNvPr id="6" name="Rectangle 141"/>
          <p:cNvSpPr>
            <a:spLocks noGrp="1" noChangeArrowheads="1"/>
          </p:cNvSpPr>
          <p:nvPr>
            <p:ph type="sldNum" sz="quarter" idx="12"/>
          </p:nvPr>
        </p:nvSpPr>
        <p:spPr/>
        <p:txBody>
          <a:bodyPr/>
          <a:lstStyle>
            <a:lvl1pPr>
              <a:defRPr/>
            </a:lvl1pPr>
          </a:lstStyle>
          <a:p>
            <a:pPr>
              <a:defRPr/>
            </a:pPr>
            <a:fld id="{F9FDBBA3-66CA-4249-9EB2-3458862095FD}" type="slidenum">
              <a:rPr lang="en-US" altLang="zh-CN">
                <a:cs typeface="SimSun"/>
              </a:rPr>
              <a:pPr>
                <a:defRPr/>
              </a:pPr>
              <a:t>‹#›</a:t>
            </a:fld>
            <a:endParaRPr lang="en-US" altLang="zh-CN">
              <a:cs typeface="SimSun"/>
            </a:endParaRPr>
          </a:p>
        </p:txBody>
      </p:sp>
    </p:spTree>
    <p:extLst>
      <p:ext uri="{BB962C8B-B14F-4D97-AF65-F5344CB8AC3E}">
        <p14:creationId xmlns:p14="http://schemas.microsoft.com/office/powerpoint/2010/main" val="14747773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43" indent="0" algn="ctr">
              <a:buNone/>
              <a:defRPr>
                <a:solidFill>
                  <a:schemeClr val="tx1">
                    <a:tint val="75000"/>
                  </a:schemeClr>
                </a:solidFill>
              </a:defRPr>
            </a:lvl2pPr>
            <a:lvl3pPr marL="913096" indent="0" algn="ctr">
              <a:buNone/>
              <a:defRPr>
                <a:solidFill>
                  <a:schemeClr val="tx1">
                    <a:tint val="75000"/>
                  </a:schemeClr>
                </a:solidFill>
              </a:defRPr>
            </a:lvl3pPr>
            <a:lvl4pPr marL="1369641" indent="0" algn="ctr">
              <a:buNone/>
              <a:defRPr>
                <a:solidFill>
                  <a:schemeClr val="tx1">
                    <a:tint val="75000"/>
                  </a:schemeClr>
                </a:solidFill>
              </a:defRPr>
            </a:lvl4pPr>
            <a:lvl5pPr marL="1826190" indent="0" algn="ctr">
              <a:buNone/>
              <a:defRPr>
                <a:solidFill>
                  <a:schemeClr val="tx1">
                    <a:tint val="75000"/>
                  </a:schemeClr>
                </a:solidFill>
              </a:defRPr>
            </a:lvl5pPr>
            <a:lvl6pPr marL="2282730" indent="0" algn="ctr">
              <a:buNone/>
              <a:defRPr>
                <a:solidFill>
                  <a:schemeClr val="tx1">
                    <a:tint val="75000"/>
                  </a:schemeClr>
                </a:solidFill>
              </a:defRPr>
            </a:lvl6pPr>
            <a:lvl7pPr marL="2739280" indent="0" algn="ctr">
              <a:buNone/>
              <a:defRPr>
                <a:solidFill>
                  <a:schemeClr val="tx1">
                    <a:tint val="75000"/>
                  </a:schemeClr>
                </a:solidFill>
              </a:defRPr>
            </a:lvl7pPr>
            <a:lvl8pPr marL="3195826" indent="0" algn="ctr">
              <a:buNone/>
              <a:defRPr>
                <a:solidFill>
                  <a:schemeClr val="tx1">
                    <a:tint val="75000"/>
                  </a:schemeClr>
                </a:solidFill>
              </a:defRPr>
            </a:lvl8pPr>
            <a:lvl9pPr marL="36523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00414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739693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solidFill>
                  <a:schemeClr val="tx1">
                    <a:tint val="75000"/>
                  </a:schemeClr>
                </a:solidFill>
              </a:defRPr>
            </a:lvl1pPr>
            <a:lvl2pPr marL="456543" indent="0">
              <a:buNone/>
              <a:defRPr sz="1800">
                <a:solidFill>
                  <a:schemeClr val="tx1">
                    <a:tint val="75000"/>
                  </a:schemeClr>
                </a:solidFill>
              </a:defRPr>
            </a:lvl2pPr>
            <a:lvl3pPr marL="913096" indent="0">
              <a:buNone/>
              <a:defRPr sz="1600">
                <a:solidFill>
                  <a:schemeClr val="tx1">
                    <a:tint val="75000"/>
                  </a:schemeClr>
                </a:solidFill>
              </a:defRPr>
            </a:lvl3pPr>
            <a:lvl4pPr marL="1369641" indent="0">
              <a:buNone/>
              <a:defRPr sz="1400">
                <a:solidFill>
                  <a:schemeClr val="tx1">
                    <a:tint val="75000"/>
                  </a:schemeClr>
                </a:solidFill>
              </a:defRPr>
            </a:lvl4pPr>
            <a:lvl5pPr marL="1826190" indent="0">
              <a:buNone/>
              <a:defRPr sz="1400">
                <a:solidFill>
                  <a:schemeClr val="tx1">
                    <a:tint val="75000"/>
                  </a:schemeClr>
                </a:solidFill>
              </a:defRPr>
            </a:lvl5pPr>
            <a:lvl6pPr marL="2282730" indent="0">
              <a:buNone/>
              <a:defRPr sz="1400">
                <a:solidFill>
                  <a:schemeClr val="tx1">
                    <a:tint val="75000"/>
                  </a:schemeClr>
                </a:solidFill>
              </a:defRPr>
            </a:lvl6pPr>
            <a:lvl7pPr marL="2739280" indent="0">
              <a:buNone/>
              <a:defRPr sz="1400">
                <a:solidFill>
                  <a:schemeClr val="tx1">
                    <a:tint val="75000"/>
                  </a:schemeClr>
                </a:solidFill>
              </a:defRPr>
            </a:lvl7pPr>
            <a:lvl8pPr marL="3195826" indent="0">
              <a:buNone/>
              <a:defRPr sz="1400">
                <a:solidFill>
                  <a:schemeClr val="tx1">
                    <a:tint val="75000"/>
                  </a:schemeClr>
                </a:solidFill>
              </a:defRPr>
            </a:lvl8pPr>
            <a:lvl9pPr marL="365237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48912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328177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43" indent="0">
              <a:buNone/>
              <a:defRPr sz="2000" b="1"/>
            </a:lvl2pPr>
            <a:lvl3pPr marL="913096" indent="0">
              <a:buNone/>
              <a:defRPr sz="1800" b="1"/>
            </a:lvl3pPr>
            <a:lvl4pPr marL="1369641" indent="0">
              <a:buNone/>
              <a:defRPr sz="1600" b="1"/>
            </a:lvl4pPr>
            <a:lvl5pPr marL="1826190" indent="0">
              <a:buNone/>
              <a:defRPr sz="1600" b="1"/>
            </a:lvl5pPr>
            <a:lvl6pPr marL="2282730" indent="0">
              <a:buNone/>
              <a:defRPr sz="1600" b="1"/>
            </a:lvl6pPr>
            <a:lvl7pPr marL="2739280" indent="0">
              <a:buNone/>
              <a:defRPr sz="1600" b="1"/>
            </a:lvl7pPr>
            <a:lvl8pPr marL="3195826" indent="0">
              <a:buNone/>
              <a:defRPr sz="1600" b="1"/>
            </a:lvl8pPr>
            <a:lvl9pPr marL="3652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9637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337736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15773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1"/>
            <a:ext cx="3008313" cy="4691063"/>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27821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43" indent="0">
              <a:buNone/>
              <a:defRPr sz="2800"/>
            </a:lvl2pPr>
            <a:lvl3pPr marL="913096" indent="0">
              <a:buNone/>
              <a:defRPr sz="2400"/>
            </a:lvl3pPr>
            <a:lvl4pPr marL="1369641" indent="0">
              <a:buNone/>
              <a:defRPr sz="2000"/>
            </a:lvl4pPr>
            <a:lvl5pPr marL="1826190" indent="0">
              <a:buNone/>
              <a:defRPr sz="2000"/>
            </a:lvl5pPr>
            <a:lvl6pPr marL="2282730" indent="0">
              <a:buNone/>
              <a:defRPr sz="2000"/>
            </a:lvl6pPr>
            <a:lvl7pPr marL="2739280" indent="0">
              <a:buNone/>
              <a:defRPr sz="2000"/>
            </a:lvl7pPr>
            <a:lvl8pPr marL="3195826" indent="0">
              <a:buNone/>
              <a:defRPr sz="2000"/>
            </a:lvl8pPr>
            <a:lvl9pPr marL="365237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3" indent="0">
              <a:buNone/>
              <a:defRPr sz="1200"/>
            </a:lvl2pPr>
            <a:lvl3pPr marL="913096" indent="0">
              <a:buNone/>
              <a:defRPr sz="1000"/>
            </a:lvl3pPr>
            <a:lvl4pPr marL="1369641" indent="0">
              <a:buNone/>
              <a:defRPr sz="900"/>
            </a:lvl4pPr>
            <a:lvl5pPr marL="1826190" indent="0">
              <a:buNone/>
              <a:defRPr sz="900"/>
            </a:lvl5pPr>
            <a:lvl6pPr marL="2282730" indent="0">
              <a:buNone/>
              <a:defRPr sz="900"/>
            </a:lvl6pPr>
            <a:lvl7pPr marL="2739280" indent="0">
              <a:buNone/>
              <a:defRPr sz="900"/>
            </a:lvl7pPr>
            <a:lvl8pPr marL="3195826" indent="0">
              <a:buNone/>
              <a:defRPr sz="900"/>
            </a:lvl8pPr>
            <a:lvl9pPr marL="3652371"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556837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42957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1763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3" y="4038601"/>
            <a:ext cx="3960813" cy="1752600"/>
          </a:xfrm>
          <a:ln w="9525">
            <a:headEnd/>
            <a:tailEnd/>
          </a:ln>
        </p:spPr>
        <p:txBody>
          <a:bodyPr lIns="91992" tIns="45996" rIns="91992" bIns="45996" anchor="ctr"/>
          <a:lstStyle>
            <a:lvl1pPr marL="0" indent="0" algn="ctr">
              <a:buFont typeface="Wingdings" pitchFamily="8"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latin typeface="Arial" pitchFamily="34" charset="0"/>
              </a:defRPr>
            </a:lvl1pPr>
          </a:lstStyle>
          <a:p>
            <a:endParaRPr lang="zh-CN" altLang="en-US"/>
          </a:p>
        </p:txBody>
      </p:sp>
      <p:sp>
        <p:nvSpPr>
          <p:cNvPr id="5" name="Rectangle 5"/>
          <p:cNvSpPr>
            <a:spLocks noGrp="1" noChangeArrowheads="1"/>
          </p:cNvSpPr>
          <p:nvPr>
            <p:ph type="ftr" sz="quarter" idx="11"/>
          </p:nvPr>
        </p:nvSpPr>
        <p:spPr>
          <a:xfrm>
            <a:off x="3124201" y="6248400"/>
            <a:ext cx="2895600" cy="457200"/>
          </a:xfrm>
        </p:spPr>
        <p:txBody>
          <a:bodyPr/>
          <a:lstStyle>
            <a:lvl1pPr algn="l" eaLnBrk="0" hangingPunct="0">
              <a:defRPr>
                <a:solidFill>
                  <a:srgbClr val="EAEAEA"/>
                </a:solidFill>
                <a:latin typeface="Arial" pitchFamily="34" charset="0"/>
              </a:defRPr>
            </a:lvl1pPr>
          </a:lstStyle>
          <a:p>
            <a:endParaRPr lang="zh-CN" alt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Arial" pitchFamily="34" charset="0"/>
              </a:defRPr>
            </a:lvl1pPr>
          </a:lstStyle>
          <a:p>
            <a:fld id="{FC028A79-AB7B-4952-AB3E-CE63EB83863F}" type="slidenum">
              <a:rPr lang="zh-CN" altLang="en-US"/>
              <a:pPr/>
              <a:t>‹#›</a:t>
            </a:fld>
            <a:endParaRPr lang="en-US" altLang="zh-CN"/>
          </a:p>
        </p:txBody>
      </p:sp>
    </p:spTree>
    <p:extLst>
      <p:ext uri="{BB962C8B-B14F-4D97-AF65-F5344CB8AC3E}">
        <p14:creationId xmlns:p14="http://schemas.microsoft.com/office/powerpoint/2010/main" val="11050334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5"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6" name="Rectangle 5"/>
          <p:cNvSpPr>
            <a:spLocks noGrp="1" noChangeArrowheads="1"/>
          </p:cNvSpPr>
          <p:nvPr>
            <p:ph type="sldNum" sz="quarter" idx="12"/>
          </p:nvPr>
        </p:nvSpPr>
        <p:spPr/>
        <p:txBody>
          <a:bodyPr/>
          <a:lstStyle>
            <a:lvl1pPr eaLnBrk="0" hangingPunct="0">
              <a:defRPr>
                <a:latin typeface="Arial" pitchFamily="34" charset="0"/>
              </a:defRPr>
            </a:lvl1pPr>
          </a:lstStyle>
          <a:p>
            <a:fld id="{DBDBCB38-C898-40FC-B0E6-B09136403D4F}" type="slidenum">
              <a:rPr lang="zh-CN" altLang="en-US"/>
              <a:pPr/>
              <a:t>‹#›</a:t>
            </a:fld>
            <a:endParaRPr lang="en-US" altLang="zh-CN"/>
          </a:p>
        </p:txBody>
      </p:sp>
    </p:spTree>
    <p:extLst>
      <p:ext uri="{BB962C8B-B14F-4D97-AF65-F5344CB8AC3E}">
        <p14:creationId xmlns:p14="http://schemas.microsoft.com/office/powerpoint/2010/main" val="13654946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5"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6" name="Rectangle 5"/>
          <p:cNvSpPr>
            <a:spLocks noGrp="1" noChangeArrowheads="1"/>
          </p:cNvSpPr>
          <p:nvPr>
            <p:ph type="sldNum" sz="quarter" idx="12"/>
          </p:nvPr>
        </p:nvSpPr>
        <p:spPr/>
        <p:txBody>
          <a:bodyPr/>
          <a:lstStyle>
            <a:lvl1pPr eaLnBrk="0" hangingPunct="0">
              <a:defRPr>
                <a:latin typeface="Arial" pitchFamily="34" charset="0"/>
              </a:defRPr>
            </a:lvl1pPr>
          </a:lstStyle>
          <a:p>
            <a:fld id="{20CFAED7-437B-412C-AA2F-0816B4FF85E6}" type="slidenum">
              <a:rPr lang="zh-CN" altLang="en-US"/>
              <a:pPr/>
              <a:t>‹#›</a:t>
            </a:fld>
            <a:endParaRPr lang="en-US" altLang="zh-CN"/>
          </a:p>
        </p:txBody>
      </p:sp>
    </p:spTree>
    <p:extLst>
      <p:ext uri="{BB962C8B-B14F-4D97-AF65-F5344CB8AC3E}">
        <p14:creationId xmlns:p14="http://schemas.microsoft.com/office/powerpoint/2010/main" val="801020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6"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7" name="Rectangle 5"/>
          <p:cNvSpPr>
            <a:spLocks noGrp="1" noChangeArrowheads="1"/>
          </p:cNvSpPr>
          <p:nvPr>
            <p:ph type="sldNum" sz="quarter" idx="12"/>
          </p:nvPr>
        </p:nvSpPr>
        <p:spPr/>
        <p:txBody>
          <a:bodyPr/>
          <a:lstStyle>
            <a:lvl1pPr eaLnBrk="0" hangingPunct="0">
              <a:defRPr>
                <a:latin typeface="Arial" pitchFamily="34" charset="0"/>
              </a:defRPr>
            </a:lvl1pPr>
          </a:lstStyle>
          <a:p>
            <a:fld id="{96AA570E-4AA3-4E30-B04C-34D23872A923}" type="slidenum">
              <a:rPr lang="zh-CN" altLang="en-US"/>
              <a:pPr/>
              <a:t>‹#›</a:t>
            </a:fld>
            <a:endParaRPr lang="en-US" altLang="zh-CN"/>
          </a:p>
        </p:txBody>
      </p:sp>
    </p:spTree>
    <p:extLst>
      <p:ext uri="{BB962C8B-B14F-4D97-AF65-F5344CB8AC3E}">
        <p14:creationId xmlns:p14="http://schemas.microsoft.com/office/powerpoint/2010/main" val="352877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8"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9" name="Rectangle 5"/>
          <p:cNvSpPr>
            <a:spLocks noGrp="1" noChangeArrowheads="1"/>
          </p:cNvSpPr>
          <p:nvPr>
            <p:ph type="sldNum" sz="quarter" idx="12"/>
          </p:nvPr>
        </p:nvSpPr>
        <p:spPr/>
        <p:txBody>
          <a:bodyPr/>
          <a:lstStyle>
            <a:lvl1pPr eaLnBrk="0" hangingPunct="0">
              <a:defRPr>
                <a:latin typeface="Arial" pitchFamily="34" charset="0"/>
              </a:defRPr>
            </a:lvl1pPr>
          </a:lstStyle>
          <a:p>
            <a:fld id="{D758063D-B006-43FC-B80F-E0734A0AED7D}" type="slidenum">
              <a:rPr lang="zh-CN" altLang="en-US"/>
              <a:pPr/>
              <a:t>‹#›</a:t>
            </a:fld>
            <a:endParaRPr lang="en-US" altLang="zh-CN"/>
          </a:p>
        </p:txBody>
      </p:sp>
    </p:spTree>
    <p:extLst>
      <p:ext uri="{BB962C8B-B14F-4D97-AF65-F5344CB8AC3E}">
        <p14:creationId xmlns:p14="http://schemas.microsoft.com/office/powerpoint/2010/main" val="29177264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4"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5" name="Rectangle 5"/>
          <p:cNvSpPr>
            <a:spLocks noGrp="1" noChangeArrowheads="1"/>
          </p:cNvSpPr>
          <p:nvPr>
            <p:ph type="sldNum" sz="quarter" idx="12"/>
          </p:nvPr>
        </p:nvSpPr>
        <p:spPr/>
        <p:txBody>
          <a:bodyPr/>
          <a:lstStyle>
            <a:lvl1pPr eaLnBrk="0" hangingPunct="0">
              <a:defRPr>
                <a:latin typeface="Arial" pitchFamily="34" charset="0"/>
              </a:defRPr>
            </a:lvl1pPr>
          </a:lstStyle>
          <a:p>
            <a:fld id="{F367A0DA-41F5-495A-B417-D37EAC6A07A9}" type="slidenum">
              <a:rPr lang="zh-CN" altLang="en-US"/>
              <a:pPr/>
              <a:t>‹#›</a:t>
            </a:fld>
            <a:endParaRPr lang="en-US" altLang="zh-CN"/>
          </a:p>
        </p:txBody>
      </p:sp>
    </p:spTree>
    <p:extLst>
      <p:ext uri="{BB962C8B-B14F-4D97-AF65-F5344CB8AC3E}">
        <p14:creationId xmlns:p14="http://schemas.microsoft.com/office/powerpoint/2010/main" val="157038903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3"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4" name="Rectangle 5"/>
          <p:cNvSpPr>
            <a:spLocks noGrp="1" noChangeArrowheads="1"/>
          </p:cNvSpPr>
          <p:nvPr>
            <p:ph type="sldNum" sz="quarter" idx="12"/>
          </p:nvPr>
        </p:nvSpPr>
        <p:spPr/>
        <p:txBody>
          <a:bodyPr/>
          <a:lstStyle>
            <a:lvl1pPr eaLnBrk="0" hangingPunct="0">
              <a:defRPr>
                <a:latin typeface="Arial" pitchFamily="34" charset="0"/>
              </a:defRPr>
            </a:lvl1pPr>
          </a:lstStyle>
          <a:p>
            <a:fld id="{D443FB0C-AF29-4D4F-A21D-A4CCE4BE4ECA}" type="slidenum">
              <a:rPr lang="zh-CN" altLang="en-US"/>
              <a:pPr/>
              <a:t>‹#›</a:t>
            </a:fld>
            <a:endParaRPr lang="en-US" altLang="zh-CN"/>
          </a:p>
        </p:txBody>
      </p:sp>
    </p:spTree>
    <p:extLst>
      <p:ext uri="{BB962C8B-B14F-4D97-AF65-F5344CB8AC3E}">
        <p14:creationId xmlns:p14="http://schemas.microsoft.com/office/powerpoint/2010/main" val="34823971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6"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7" name="Rectangle 5"/>
          <p:cNvSpPr>
            <a:spLocks noGrp="1" noChangeArrowheads="1"/>
          </p:cNvSpPr>
          <p:nvPr>
            <p:ph type="sldNum" sz="quarter" idx="12"/>
          </p:nvPr>
        </p:nvSpPr>
        <p:spPr/>
        <p:txBody>
          <a:bodyPr/>
          <a:lstStyle>
            <a:lvl1pPr eaLnBrk="0" hangingPunct="0">
              <a:defRPr>
                <a:latin typeface="Arial" pitchFamily="34" charset="0"/>
              </a:defRPr>
            </a:lvl1pPr>
          </a:lstStyle>
          <a:p>
            <a:fld id="{9B2AACBB-8CB7-4761-9D25-A177F3DA8B54}" type="slidenum">
              <a:rPr lang="zh-CN" altLang="en-US"/>
              <a:pPr/>
              <a:t>‹#›</a:t>
            </a:fld>
            <a:endParaRPr lang="en-US" altLang="zh-CN"/>
          </a:p>
        </p:txBody>
      </p:sp>
    </p:spTree>
    <p:extLst>
      <p:ext uri="{BB962C8B-B14F-4D97-AF65-F5344CB8AC3E}">
        <p14:creationId xmlns:p14="http://schemas.microsoft.com/office/powerpoint/2010/main" val="8441707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6"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7" name="Rectangle 5"/>
          <p:cNvSpPr>
            <a:spLocks noGrp="1" noChangeArrowheads="1"/>
          </p:cNvSpPr>
          <p:nvPr>
            <p:ph type="sldNum" sz="quarter" idx="12"/>
          </p:nvPr>
        </p:nvSpPr>
        <p:spPr/>
        <p:txBody>
          <a:bodyPr/>
          <a:lstStyle>
            <a:lvl1pPr eaLnBrk="0" hangingPunct="0">
              <a:defRPr>
                <a:latin typeface="Arial" pitchFamily="34" charset="0"/>
              </a:defRPr>
            </a:lvl1pPr>
          </a:lstStyle>
          <a:p>
            <a:fld id="{1A2B1D98-7533-4D4E-B840-0DECEB9A9A02}" type="slidenum">
              <a:rPr lang="zh-CN" altLang="en-US"/>
              <a:pPr/>
              <a:t>‹#›</a:t>
            </a:fld>
            <a:endParaRPr lang="en-US" altLang="zh-CN"/>
          </a:p>
        </p:txBody>
      </p:sp>
    </p:spTree>
    <p:extLst>
      <p:ext uri="{BB962C8B-B14F-4D97-AF65-F5344CB8AC3E}">
        <p14:creationId xmlns:p14="http://schemas.microsoft.com/office/powerpoint/2010/main" val="87498665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5"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6" name="Rectangle 5"/>
          <p:cNvSpPr>
            <a:spLocks noGrp="1" noChangeArrowheads="1"/>
          </p:cNvSpPr>
          <p:nvPr>
            <p:ph type="sldNum" sz="quarter" idx="12"/>
          </p:nvPr>
        </p:nvSpPr>
        <p:spPr/>
        <p:txBody>
          <a:bodyPr/>
          <a:lstStyle>
            <a:lvl1pPr eaLnBrk="0" hangingPunct="0">
              <a:defRPr>
                <a:latin typeface="Arial" pitchFamily="34" charset="0"/>
              </a:defRPr>
            </a:lvl1pPr>
          </a:lstStyle>
          <a:p>
            <a:fld id="{E568B78B-0A2B-4185-B88C-F9D59506ADA8}" type="slidenum">
              <a:rPr lang="zh-CN" altLang="en-US"/>
              <a:pPr/>
              <a:t>‹#›</a:t>
            </a:fld>
            <a:endParaRPr lang="en-US" altLang="zh-CN"/>
          </a:p>
        </p:txBody>
      </p:sp>
    </p:spTree>
    <p:extLst>
      <p:ext uri="{BB962C8B-B14F-4D97-AF65-F5344CB8AC3E}">
        <p14:creationId xmlns:p14="http://schemas.microsoft.com/office/powerpoint/2010/main" val="151747688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p:cNvSpPr>
            <a:spLocks noGrp="1" noChangeArrowheads="1"/>
          </p:cNvSpPr>
          <p:nvPr>
            <p:ph type="dt" sz="half" idx="10"/>
          </p:nvPr>
        </p:nvSpPr>
        <p:spPr/>
        <p:txBody>
          <a:bodyPr/>
          <a:lstStyle>
            <a:lvl1pPr eaLnBrk="0" hangingPunct="0">
              <a:defRPr>
                <a:latin typeface="Arial" pitchFamily="34" charset="0"/>
              </a:defRPr>
            </a:lvl1pPr>
          </a:lstStyle>
          <a:p>
            <a:endParaRPr lang="zh-CN" altLang="en-US"/>
          </a:p>
        </p:txBody>
      </p:sp>
      <p:sp>
        <p:nvSpPr>
          <p:cNvPr id="5" name="Rectangle 4"/>
          <p:cNvSpPr>
            <a:spLocks noGrp="1" noChangeArrowheads="1"/>
          </p:cNvSpPr>
          <p:nvPr>
            <p:ph type="ftr" sz="quarter" idx="11"/>
          </p:nvPr>
        </p:nvSpPr>
        <p:spPr/>
        <p:txBody>
          <a:bodyPr/>
          <a:lstStyle>
            <a:lvl1pPr algn="l" eaLnBrk="0" hangingPunct="0">
              <a:defRPr>
                <a:latin typeface="Arial" pitchFamily="34" charset="0"/>
              </a:defRPr>
            </a:lvl1pPr>
          </a:lstStyle>
          <a:p>
            <a:endParaRPr lang="zh-CN" altLang="en-US"/>
          </a:p>
        </p:txBody>
      </p:sp>
      <p:sp>
        <p:nvSpPr>
          <p:cNvPr id="6" name="Rectangle 5"/>
          <p:cNvSpPr>
            <a:spLocks noGrp="1" noChangeArrowheads="1"/>
          </p:cNvSpPr>
          <p:nvPr>
            <p:ph type="sldNum" sz="quarter" idx="12"/>
          </p:nvPr>
        </p:nvSpPr>
        <p:spPr/>
        <p:txBody>
          <a:bodyPr/>
          <a:lstStyle>
            <a:lvl1pPr eaLnBrk="0" hangingPunct="0">
              <a:defRPr>
                <a:latin typeface="Arial" pitchFamily="34" charset="0"/>
              </a:defRPr>
            </a:lvl1pPr>
          </a:lstStyle>
          <a:p>
            <a:fld id="{EF938861-A253-4CCB-B2B5-38D594F2205A}" type="slidenum">
              <a:rPr lang="zh-CN" altLang="en-US"/>
              <a:pPr/>
              <a:t>‹#›</a:t>
            </a:fld>
            <a:endParaRPr lang="en-US" altLang="zh-CN"/>
          </a:p>
        </p:txBody>
      </p:sp>
    </p:spTree>
    <p:extLst>
      <p:ext uri="{BB962C8B-B14F-4D97-AF65-F5344CB8AC3E}">
        <p14:creationId xmlns:p14="http://schemas.microsoft.com/office/powerpoint/2010/main" val="1095125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279" indent="0" algn="ctr">
              <a:buNone/>
              <a:defRPr/>
            </a:lvl2pPr>
            <a:lvl3pPr marL="912562" indent="0" algn="ctr">
              <a:buNone/>
              <a:defRPr/>
            </a:lvl3pPr>
            <a:lvl4pPr marL="1368841" indent="0" algn="ctr">
              <a:buNone/>
              <a:defRPr/>
            </a:lvl4pPr>
            <a:lvl5pPr marL="1825123" indent="0" algn="ctr">
              <a:buNone/>
              <a:defRPr/>
            </a:lvl5pPr>
            <a:lvl6pPr marL="2281400" indent="0" algn="ctr">
              <a:buNone/>
              <a:defRPr/>
            </a:lvl6pPr>
            <a:lvl7pPr marL="2737678" indent="0" algn="ctr">
              <a:buNone/>
              <a:defRPr/>
            </a:lvl7pPr>
            <a:lvl8pPr marL="3193959" indent="0" algn="ctr">
              <a:buNone/>
              <a:defRPr/>
            </a:lvl8pPr>
            <a:lvl9pPr marL="3650234"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251" tIns="45627" rIns="91251" bIns="4562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5" name="Rectangle 5"/>
          <p:cNvSpPr>
            <a:spLocks noGrp="1" noChangeArrowheads="1"/>
          </p:cNvSpPr>
          <p:nvPr>
            <p:ph type="ftr" sz="quarter" idx="11"/>
          </p:nvPr>
        </p:nvSpPr>
        <p:spPr>
          <a:xfrm>
            <a:off x="3124201" y="6248400"/>
            <a:ext cx="2895600" cy="457200"/>
          </a:xfrm>
          <a:prstGeom prst="rect">
            <a:avLst/>
          </a:prstGeom>
        </p:spPr>
        <p:txBody>
          <a:bodyPr lIns="91251" tIns="45627" rIns="91251" bIns="4562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251" tIns="45627" rIns="91251" bIns="45627" numCol="1" anchor="t" anchorCtr="0" compatLnSpc="1">
            <a:prstTxWarp prst="textNoShape">
              <a:avLst/>
            </a:prstTxWarp>
          </a:bodyPr>
          <a:lstStyle>
            <a:lvl1pPr eaLnBrk="0" hangingPunct="0">
              <a:defRPr sz="2400">
                <a:solidFill>
                  <a:srgbClr val="000000"/>
                </a:solidFill>
              </a:defRPr>
            </a:lvl1pPr>
          </a:lstStyle>
          <a:p>
            <a:fld id="{89259E99-F706-9743-9EF0-84719C9D01C5}" type="slidenum">
              <a:rPr lang="en-US" smtClean="0">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38505867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58" tIns="45679" rIns="91358" bIns="45679"/>
          <a:lstStyle>
            <a:lvl1pPr algn="ctr">
              <a:defRPr/>
            </a:lvl1pPr>
          </a:lstStyle>
          <a:p>
            <a:pPr eaLnBrk="1" hangingPunct="1">
              <a:defRPr/>
            </a:pPr>
            <a:endParaRPr lang="en-US" sz="2400">
              <a:solidFill>
                <a:srgbClr val="000000"/>
              </a:solidFill>
              <a:latin typeface="Times New Roman" charset="0"/>
              <a:ea typeface="ＭＳ Ｐゴシック" charset="0"/>
            </a:endParaRPr>
          </a:p>
        </p:txBody>
      </p:sp>
      <p:sp>
        <p:nvSpPr>
          <p:cNvPr id="3" name="Rectangle 5"/>
          <p:cNvSpPr>
            <a:spLocks noGrp="1" noChangeArrowheads="1"/>
          </p:cNvSpPr>
          <p:nvPr>
            <p:ph type="ftr" sz="quarter" idx="11"/>
          </p:nvPr>
        </p:nvSpPr>
        <p:spPr>
          <a:xfrm>
            <a:off x="3124201" y="6248400"/>
            <a:ext cx="2895600" cy="457200"/>
          </a:xfrm>
          <a:prstGeom prst="rect">
            <a:avLst/>
          </a:prstGeom>
        </p:spPr>
        <p:txBody>
          <a:bodyPr lIns="91358" tIns="45679" rIns="91358" bIns="45679"/>
          <a:lstStyle>
            <a:lvl1pPr>
              <a:defRPr/>
            </a:lvl1pPr>
          </a:lstStyle>
          <a:p>
            <a:pPr algn="ctr" eaLnBrk="1" hangingPunct="1">
              <a:defRPr/>
            </a:pPr>
            <a:endParaRPr lang="en-US" sz="2400">
              <a:solidFill>
                <a:srgbClr val="000000"/>
              </a:solidFill>
              <a:latin typeface="Times New Roman" charset="0"/>
              <a:ea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lIns="91358" tIns="45679" rIns="91358" bIns="45679"/>
          <a:lstStyle>
            <a:lvl1pPr>
              <a:defRPr/>
            </a:lvl1pPr>
          </a:lstStyle>
          <a:p>
            <a:pPr algn="ctr" eaLnBrk="1" hangingPunct="1">
              <a:defRPr/>
            </a:pPr>
            <a:fld id="{8F421922-639B-D94E-850D-61AE0215CE64}" type="slidenum">
              <a:rPr lang="en-US" sz="2400">
                <a:solidFill>
                  <a:srgbClr val="000000"/>
                </a:solidFill>
                <a:latin typeface="Times New Roman" charset="0"/>
                <a:ea typeface="ＭＳ Ｐゴシック" charset="0"/>
              </a:rPr>
              <a:pPr algn="ctr" eaLnBrk="1" hangingPunct="1">
                <a:defRPr/>
              </a:pPr>
              <a:t>‹#›</a:t>
            </a:fld>
            <a:endParaRPr lang="en-US" sz="240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6932254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3" y="4038601"/>
            <a:ext cx="3960813" cy="1752600"/>
          </a:xfrm>
          <a:ln w="9525">
            <a:headEnd/>
            <a:tailEnd/>
          </a:ln>
        </p:spPr>
        <p:txBody>
          <a:bodyPr lIns="91992" tIns="45996" rIns="91992" bIns="4599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zh-CN" alt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endParaRPr lang="zh-CN"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5189D9AB-C208-47AA-8F5D-56E9DBC7D5B8}" type="slidenum">
              <a:rPr lang="zh-CN" altLang="en-US" smtClean="0"/>
              <a:pPr/>
              <a:t>‹#›</a:t>
            </a:fld>
            <a:endParaRPr lang="en-US" altLang="zh-CN"/>
          </a:p>
        </p:txBody>
      </p:sp>
    </p:spTree>
    <p:extLst>
      <p:ext uri="{BB962C8B-B14F-4D97-AF65-F5344CB8AC3E}">
        <p14:creationId xmlns:p14="http://schemas.microsoft.com/office/powerpoint/2010/main" val="3325839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2BF0BAE6-91F7-4032-8D6C-4B66A5D91E93}"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0463956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793" indent="0">
              <a:buNone/>
              <a:defRPr sz="1800"/>
            </a:lvl2pPr>
            <a:lvl3pPr marL="913589" indent="0">
              <a:buNone/>
              <a:defRPr sz="1600"/>
            </a:lvl3pPr>
            <a:lvl4pPr marL="1370390" indent="0">
              <a:buNone/>
              <a:defRPr sz="1400"/>
            </a:lvl4pPr>
            <a:lvl5pPr marL="1827184" indent="0">
              <a:buNone/>
              <a:defRPr sz="1400"/>
            </a:lvl5pPr>
            <a:lvl6pPr marL="2283978" indent="0">
              <a:buNone/>
              <a:defRPr sz="1400"/>
            </a:lvl6pPr>
            <a:lvl7pPr marL="2740777" indent="0">
              <a:buNone/>
              <a:defRPr sz="1400"/>
            </a:lvl7pPr>
            <a:lvl8pPr marL="3197567" indent="0">
              <a:buNone/>
              <a:defRPr sz="1400"/>
            </a:lvl8pPr>
            <a:lvl9pPr marL="3654368"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5A00925E-E556-4A63-8E1E-9E7988444437}"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92270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6E727F81-83D7-4227-BD7D-70FEB76B920B}"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187573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6793" indent="0">
              <a:buNone/>
              <a:defRPr sz="2000" b="1"/>
            </a:lvl2pPr>
            <a:lvl3pPr marL="913589" indent="0">
              <a:buNone/>
              <a:defRPr sz="1800" b="1"/>
            </a:lvl3pPr>
            <a:lvl4pPr marL="1370390" indent="0">
              <a:buNone/>
              <a:defRPr sz="1600" b="1"/>
            </a:lvl4pPr>
            <a:lvl5pPr marL="1827184" indent="0">
              <a:buNone/>
              <a:defRPr sz="1600" b="1"/>
            </a:lvl5pPr>
            <a:lvl6pPr marL="2283978" indent="0">
              <a:buNone/>
              <a:defRPr sz="1600" b="1"/>
            </a:lvl6pPr>
            <a:lvl7pPr marL="2740777" indent="0">
              <a:buNone/>
              <a:defRPr sz="1600" b="1"/>
            </a:lvl7pPr>
            <a:lvl8pPr marL="3197567" indent="0">
              <a:buNone/>
              <a:defRPr sz="1600" b="1"/>
            </a:lvl8pPr>
            <a:lvl9pPr marL="3654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fld id="{9056F088-D154-4E34-B2BE-86C7D2ED8976}"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7929840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fld id="{A44A7D99-240D-4CAD-BF49-4AD46B0A314F}"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7754692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fld id="{803F11E9-F286-4DD6-81C2-F903AB1C266A}"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0802856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08AA913E-0E02-41C7-959B-0DB4783B5E33}"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762737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3" indent="0">
              <a:buNone/>
              <a:defRPr sz="2800"/>
            </a:lvl2pPr>
            <a:lvl3pPr marL="913589" indent="0">
              <a:buNone/>
              <a:defRPr sz="2400"/>
            </a:lvl3pPr>
            <a:lvl4pPr marL="1370390" indent="0">
              <a:buNone/>
              <a:defRPr sz="2000"/>
            </a:lvl4pPr>
            <a:lvl5pPr marL="1827184" indent="0">
              <a:buNone/>
              <a:defRPr sz="2000"/>
            </a:lvl5pPr>
            <a:lvl6pPr marL="2283978" indent="0">
              <a:buNone/>
              <a:defRPr sz="2000"/>
            </a:lvl6pPr>
            <a:lvl7pPr marL="2740777" indent="0">
              <a:buNone/>
              <a:defRPr sz="2000"/>
            </a:lvl7pPr>
            <a:lvl8pPr marL="3197567" indent="0">
              <a:buNone/>
              <a:defRPr sz="2000"/>
            </a:lvl8pPr>
            <a:lvl9pPr marL="36543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3" indent="0">
              <a:buNone/>
              <a:defRPr sz="1200"/>
            </a:lvl2pPr>
            <a:lvl3pPr marL="913589" indent="0">
              <a:buNone/>
              <a:defRPr sz="1000"/>
            </a:lvl3pPr>
            <a:lvl4pPr marL="1370390" indent="0">
              <a:buNone/>
              <a:defRPr sz="900"/>
            </a:lvl4pPr>
            <a:lvl5pPr marL="1827184" indent="0">
              <a:buNone/>
              <a:defRPr sz="900"/>
            </a:lvl5pPr>
            <a:lvl6pPr marL="2283978" indent="0">
              <a:buNone/>
              <a:defRPr sz="900"/>
            </a:lvl6pPr>
            <a:lvl7pPr marL="2740777" indent="0">
              <a:buNone/>
              <a:defRPr sz="900"/>
            </a:lvl7pPr>
            <a:lvl8pPr marL="3197567" indent="0">
              <a:buNone/>
              <a:defRPr sz="900"/>
            </a:lvl8pPr>
            <a:lvl9pPr marL="3654368"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BCF8D323-52C0-4876-9D6B-75B9D95602C9}"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515395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08FD05C8-8718-4D35-8D88-B163368FE6E2}"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77118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BE6723ED-A964-4C44-9478-3A4B3E502958}" type="slidenum">
              <a:rPr lang="zh-CN" altLang="en-US"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7651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6"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6" y="4038601"/>
            <a:ext cx="3960813" cy="1752600"/>
          </a:xfrm>
          <a:ln w="9525">
            <a:headEnd/>
            <a:tailEnd/>
          </a:ln>
        </p:spPr>
        <p:txBody>
          <a:bodyPr lIns="91883" tIns="45944" rIns="91883" bIns="45944"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4274862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8745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279" indent="0">
              <a:buNone/>
              <a:defRPr sz="1800"/>
            </a:lvl2pPr>
            <a:lvl3pPr marL="912562" indent="0">
              <a:buNone/>
              <a:defRPr sz="1600"/>
            </a:lvl3pPr>
            <a:lvl4pPr marL="1368841" indent="0">
              <a:buNone/>
              <a:defRPr sz="1400"/>
            </a:lvl4pPr>
            <a:lvl5pPr marL="1825123" indent="0">
              <a:buNone/>
              <a:defRPr sz="1400"/>
            </a:lvl5pPr>
            <a:lvl6pPr marL="2281400" indent="0">
              <a:buNone/>
              <a:defRPr sz="1400"/>
            </a:lvl6pPr>
            <a:lvl7pPr marL="2737678" indent="0">
              <a:buNone/>
              <a:defRPr sz="1400"/>
            </a:lvl7pPr>
            <a:lvl8pPr marL="3193959" indent="0">
              <a:buNone/>
              <a:defRPr sz="1400"/>
            </a:lvl8pPr>
            <a:lvl9pPr marL="3650234"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74797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2"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3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279" indent="0">
              <a:buNone/>
              <a:defRPr sz="2000" b="1"/>
            </a:lvl2pPr>
            <a:lvl3pPr marL="912562" indent="0">
              <a:buNone/>
              <a:defRPr sz="1800" b="1"/>
            </a:lvl3pPr>
            <a:lvl4pPr marL="1368841" indent="0">
              <a:buNone/>
              <a:defRPr sz="1600" b="1"/>
            </a:lvl4pPr>
            <a:lvl5pPr marL="1825123" indent="0">
              <a:buNone/>
              <a:defRPr sz="1600" b="1"/>
            </a:lvl5pPr>
            <a:lvl6pPr marL="2281400" indent="0">
              <a:buNone/>
              <a:defRPr sz="1600" b="1"/>
            </a:lvl6pPr>
            <a:lvl7pPr marL="2737678" indent="0">
              <a:buNone/>
              <a:defRPr sz="1600" b="1"/>
            </a:lvl7pPr>
            <a:lvl8pPr marL="3193959" indent="0">
              <a:buNone/>
              <a:defRPr sz="1600" b="1"/>
            </a:lvl8pPr>
            <a:lvl9pPr marL="3650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6279" indent="0">
              <a:buNone/>
              <a:defRPr sz="2000" b="1"/>
            </a:lvl2pPr>
            <a:lvl3pPr marL="912562" indent="0">
              <a:buNone/>
              <a:defRPr sz="1800" b="1"/>
            </a:lvl3pPr>
            <a:lvl4pPr marL="1368841" indent="0">
              <a:buNone/>
              <a:defRPr sz="1600" b="1"/>
            </a:lvl4pPr>
            <a:lvl5pPr marL="1825123" indent="0">
              <a:buNone/>
              <a:defRPr sz="1600" b="1"/>
            </a:lvl5pPr>
            <a:lvl6pPr marL="2281400" indent="0">
              <a:buNone/>
              <a:defRPr sz="1600" b="1"/>
            </a:lvl6pPr>
            <a:lvl7pPr marL="2737678" indent="0">
              <a:buNone/>
              <a:defRPr sz="1600" b="1"/>
            </a:lvl7pPr>
            <a:lvl8pPr marL="3193959" indent="0">
              <a:buNone/>
              <a:defRPr sz="1600" b="1"/>
            </a:lvl8pPr>
            <a:lvl9pPr marL="3650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557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3423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84289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435108"/>
            <a:ext cx="3008313" cy="4691063"/>
          </a:xfrm>
        </p:spPr>
        <p:txBody>
          <a:bodyPr/>
          <a:lstStyle>
            <a:lvl1pPr marL="0" indent="0">
              <a:buNone/>
              <a:defRPr sz="1400"/>
            </a:lvl1pPr>
            <a:lvl2pPr marL="456279" indent="0">
              <a:buNone/>
              <a:defRPr sz="1200"/>
            </a:lvl2pPr>
            <a:lvl3pPr marL="912562" indent="0">
              <a:buNone/>
              <a:defRPr sz="1000"/>
            </a:lvl3pPr>
            <a:lvl4pPr marL="1368841" indent="0">
              <a:buNone/>
              <a:defRPr sz="900"/>
            </a:lvl4pPr>
            <a:lvl5pPr marL="1825123" indent="0">
              <a:buNone/>
              <a:defRPr sz="900"/>
            </a:lvl5pPr>
            <a:lvl6pPr marL="2281400" indent="0">
              <a:buNone/>
              <a:defRPr sz="900"/>
            </a:lvl6pPr>
            <a:lvl7pPr marL="2737678" indent="0">
              <a:buNone/>
              <a:defRPr sz="900"/>
            </a:lvl7pPr>
            <a:lvl8pPr marL="3193959" indent="0">
              <a:buNone/>
              <a:defRPr sz="900"/>
            </a:lvl8pPr>
            <a:lvl9pPr marL="3650234"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4363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9" indent="0">
              <a:buNone/>
              <a:defRPr sz="2800"/>
            </a:lvl2pPr>
            <a:lvl3pPr marL="912562" indent="0">
              <a:buNone/>
              <a:defRPr sz="2400"/>
            </a:lvl3pPr>
            <a:lvl4pPr marL="1368841" indent="0">
              <a:buNone/>
              <a:defRPr sz="2000"/>
            </a:lvl4pPr>
            <a:lvl5pPr marL="1825123" indent="0">
              <a:buNone/>
              <a:defRPr sz="2000"/>
            </a:lvl5pPr>
            <a:lvl6pPr marL="2281400" indent="0">
              <a:buNone/>
              <a:defRPr sz="2000"/>
            </a:lvl6pPr>
            <a:lvl7pPr marL="2737678" indent="0">
              <a:buNone/>
              <a:defRPr sz="2000"/>
            </a:lvl7pPr>
            <a:lvl8pPr marL="3193959" indent="0">
              <a:buNone/>
              <a:defRPr sz="2000"/>
            </a:lvl8pPr>
            <a:lvl9pPr marL="365023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9" indent="0">
              <a:buNone/>
              <a:defRPr sz="1200"/>
            </a:lvl2pPr>
            <a:lvl3pPr marL="912562" indent="0">
              <a:buNone/>
              <a:defRPr sz="1000"/>
            </a:lvl3pPr>
            <a:lvl4pPr marL="1368841" indent="0">
              <a:buNone/>
              <a:defRPr sz="900"/>
            </a:lvl4pPr>
            <a:lvl5pPr marL="1825123" indent="0">
              <a:buNone/>
              <a:defRPr sz="900"/>
            </a:lvl5pPr>
            <a:lvl6pPr marL="2281400" indent="0">
              <a:buNone/>
              <a:defRPr sz="900"/>
            </a:lvl6pPr>
            <a:lvl7pPr marL="2737678" indent="0">
              <a:buNone/>
              <a:defRPr sz="900"/>
            </a:lvl7pPr>
            <a:lvl8pPr marL="3193959" indent="0">
              <a:buNone/>
              <a:defRPr sz="900"/>
            </a:lvl8pPr>
            <a:lvl9pPr marL="3650234"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9624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161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994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47C8FBF1-D768-1D4A-AA36-217E82BC6999}" type="slidenum">
              <a:rPr lang="en-US"/>
              <a:pPr>
                <a:defRPr/>
              </a:pPr>
              <a:t>‹#›</a:t>
            </a:fld>
            <a:endParaRPr lang="en-US"/>
          </a:p>
        </p:txBody>
      </p:sp>
    </p:spTree>
    <p:extLst>
      <p:ext uri="{BB962C8B-B14F-4D97-AF65-F5344CB8AC3E}">
        <p14:creationId xmlns:p14="http://schemas.microsoft.com/office/powerpoint/2010/main" val="217383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D56BCD8-8AFD-7F43-A3BE-B97B29B7EE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34159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C89A212-2FEC-8B4C-871D-5A4A62847C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22483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11CEAEC-6AC3-6F42-87B7-7E2B12E20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7355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CFDDAF0-4BC1-C642-B8C3-3A5C9267F5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519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918137E2-422B-7546-87E5-ED64502376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5335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56A23B1-B35D-C44A-B404-5A3A424AA3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6761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E540C98-DA7C-3E4F-8127-1AFE58E0AB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16208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861DFB4-A733-5D43-85AA-352DFDD30E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88262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AE2D259-8542-BC41-99EB-F81F99ECFA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7325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A52EEBC-3F0E-4142-B9AD-3D1A706DEB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384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1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15.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4.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2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28.xml"/><Relationship Id="rId1" Type="http://schemas.openxmlformats.org/officeDocument/2006/relationships/slideLayout" Target="../slideLayouts/slideLayout127.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2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2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2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27.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3.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4.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30.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theme" Target="../theme/theme31.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3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image" Target="../media/image7.jpeg"/><Relationship Id="rId2" Type="http://schemas.openxmlformats.org/officeDocument/2006/relationships/slideLayout" Target="../slideLayouts/slideLayout234.xml"/><Relationship Id="rId16" Type="http://schemas.openxmlformats.org/officeDocument/2006/relationships/theme" Target="../theme/theme33.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3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3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7.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38.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1.jpe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318.xml"/><Relationship Id="rId1" Type="http://schemas.openxmlformats.org/officeDocument/2006/relationships/slideLayout" Target="../slideLayouts/slideLayout31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1.jpe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41.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1.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42.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7200" algn="r" rtl="0" fontAlgn="base">
        <a:spcBef>
          <a:spcPct val="0"/>
        </a:spcBef>
        <a:spcAft>
          <a:spcPct val="0"/>
        </a:spcAft>
        <a:defRPr sz="4400" i="1">
          <a:solidFill>
            <a:schemeClr val="tx2"/>
          </a:solidFill>
          <a:latin typeface="Times New Roman" pitchFamily="-108" charset="0"/>
        </a:defRPr>
      </a:lvl6pPr>
      <a:lvl7pPr marL="914400" algn="r" rtl="0" fontAlgn="base">
        <a:spcBef>
          <a:spcPct val="0"/>
        </a:spcBef>
        <a:spcAft>
          <a:spcPct val="0"/>
        </a:spcAft>
        <a:defRPr sz="4400" i="1">
          <a:solidFill>
            <a:schemeClr val="tx2"/>
          </a:solidFill>
          <a:latin typeface="Times New Roman" pitchFamily="-108" charset="0"/>
        </a:defRPr>
      </a:lvl7pPr>
      <a:lvl8pPr marL="1371600" algn="r" rtl="0" fontAlgn="base">
        <a:spcBef>
          <a:spcPct val="0"/>
        </a:spcBef>
        <a:spcAft>
          <a:spcPct val="0"/>
        </a:spcAft>
        <a:defRPr sz="4400" i="1">
          <a:solidFill>
            <a:schemeClr val="tx2"/>
          </a:solidFill>
          <a:latin typeface="Times New Roman" pitchFamily="-108" charset="0"/>
        </a:defRPr>
      </a:lvl8pPr>
      <a:lvl9pPr marL="1828800" algn="r" rtl="0" fontAlgn="base">
        <a:spcBef>
          <a:spcPct val="0"/>
        </a:spcBef>
        <a:spcAft>
          <a:spcPct val="0"/>
        </a:spcAft>
        <a:defRPr sz="4400" i="1">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135172"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06200385-B5C5-744B-828D-E459F18B0025}" type="slidenum">
              <a:rPr lang="en-US">
                <a:solidFill>
                  <a:srgbClr val="FFFFFF"/>
                </a:solidFill>
              </a:rPr>
              <a:pPr>
                <a:defRPr/>
              </a:pPr>
              <a:t>‹#›</a:t>
            </a:fld>
            <a:endParaRPr lang="en-US">
              <a:solidFill>
                <a:srgbClr val="FFFFFF"/>
              </a:solidFill>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360680"/>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 id="214748562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latin typeface="Arial"/>
            </a:endParaRPr>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latin typeface="Arial"/>
            </a:endParaRPr>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solidFill>
                  <a:srgbClr val="FFFFFF"/>
                </a:solidFill>
              </a:rPr>
              <a:pPr>
                <a:defRPr/>
              </a:pPr>
              <a:t>‹#›</a:t>
            </a:fld>
            <a:endParaRPr lang="en-US">
              <a:solidFill>
                <a:srgbClr val="FFFFFF"/>
              </a:solidFill>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3497645410"/>
      </p:ext>
    </p:extLst>
  </p:cSld>
  <p:clrMap bg1="lt1" tx1="dk1" bg2="lt2" tx2="dk2" accent1="accent1" accent2="accent2" accent3="accent3" accent4="accent4" accent5="accent5" accent6="accent6" hlink="hlink" folHlink="folHlink"/>
  <p:sldLayoutIdLst>
    <p:sldLayoutId id="2147485627" r:id="rId1"/>
    <p:sldLayoutId id="2147485628" r:id="rId2"/>
    <p:sldLayoutId id="2147485629" r:id="rId3"/>
    <p:sldLayoutId id="2147485630" r:id="rId4"/>
    <p:sldLayoutId id="2147485631" r:id="rId5"/>
    <p:sldLayoutId id="2147485632" r:id="rId6"/>
    <p:sldLayoutId id="2147485633" r:id="rId7"/>
    <p:sldLayoutId id="2147485634" r:id="rId8"/>
    <p:sldLayoutId id="2147485635" r:id="rId9"/>
    <p:sldLayoutId id="2147485636" r:id="rId10"/>
    <p:sldLayoutId id="2147485637" r:id="rId11"/>
    <p:sldLayoutId id="2147485638" r:id="rId12"/>
    <p:sldLayoutId id="2147485639" r:id="rId13"/>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2754077814"/>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 id="2147485652"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60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60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60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31E4410F-38B2-2944-AA3A-80DEB0FEA5A2}" type="slidenum">
              <a:rPr lang="en-US"/>
              <a:pPr>
                <a:defRPr/>
              </a:pPr>
              <a:t>‹#›</a:t>
            </a:fld>
            <a:endParaRPr lang="en-US"/>
          </a:p>
        </p:txBody>
      </p:sp>
    </p:spTree>
    <p:extLst>
      <p:ext uri="{BB962C8B-B14F-4D97-AF65-F5344CB8AC3E}">
        <p14:creationId xmlns:p14="http://schemas.microsoft.com/office/powerpoint/2010/main" val="4191597652"/>
      </p:ext>
    </p:extLst>
  </p:cSld>
  <p:clrMap bg1="dk2" tx1="lt1" bg2="dk1" tx2="lt2" accent1="accent1" accent2="accent2" accent3="accent3" accent4="accent4" accent5="accent5" accent6="accent6" hlink="hlink" folHlink="folHlink"/>
  <p:sldLayoutIdLst>
    <p:sldLayoutId id="2147485654" r:id="rId1"/>
    <p:sldLayoutId id="214748565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0"/>
            <a:ext cx="8478838" cy="6173788"/>
            <a:chOff x="0" y="0"/>
            <a:chExt cx="5341" cy="3889"/>
          </a:xfrm>
        </p:grpSpPr>
        <p:sp>
          <p:nvSpPr>
            <p:cNvPr id="11469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FF"/>
                </a:solidFill>
                <a:latin typeface="Arial" charset="0"/>
              </a:endParaRPr>
            </a:p>
          </p:txBody>
        </p:sp>
        <p:sp>
          <p:nvSpPr>
            <p:cNvPr id="11469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FF"/>
                </a:solidFill>
                <a:latin typeface="Arial" charset="0"/>
              </a:endParaRPr>
            </a:p>
          </p:txBody>
        </p:sp>
        <p:sp>
          <p:nvSpPr>
            <p:cNvPr id="11469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FF"/>
                </a:solidFill>
                <a:latin typeface="Arial" charset="0"/>
              </a:endParaRPr>
            </a:p>
          </p:txBody>
        </p:sp>
        <p:sp>
          <p:nvSpPr>
            <p:cNvPr id="11469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FF"/>
                </a:solidFill>
                <a:latin typeface="Arial"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ltLang="zh-CN"/>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ltLang="zh-CN"/>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206F1806-E1C4-C040-B778-8336D1E915CD}" type="slidenum">
              <a:rPr lang="en-US" altLang="zh-CN" smtClean="0"/>
              <a:pPr>
                <a:defRPr/>
              </a:pPr>
              <a:t>‹#›</a:t>
            </a:fld>
            <a:endParaRPr lang="en-US" altLang="zh-CN"/>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277398"/>
      </p:ext>
    </p:extLst>
  </p:cSld>
  <p:clrMap bg1="dk2" tx1="lt1" bg2="dk1" tx2="lt2" accent1="accent1" accent2="accent2" accent3="accent3" accent4="accent4" accent5="accent5" accent6="accent6" hlink="hlink" folHlink="folHlink"/>
  <p:sldLayoutIdLst>
    <p:sldLayoutId id="2147485658"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ltLang="zh-CN"/>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ltLang="zh-CN"/>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206F1806-E1C4-C040-B778-8336D1E915CD}" type="slidenum">
              <a:rPr lang="en-US" altLang="zh-CN" smtClean="0"/>
              <a:pPr>
                <a:defRPr/>
              </a:pPr>
              <a:t>‹#›</a:t>
            </a:fld>
            <a:endParaRPr lang="en-US" altLang="zh-CN"/>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878332319"/>
      </p:ext>
    </p:extLst>
  </p:cSld>
  <p:clrMap bg1="lt1" tx1="dk1" bg2="lt2" tx2="dk2" accent1="accent1" accent2="accent2" accent3="accent3" accent4="accent4" accent5="accent5" accent6="accent6" hlink="hlink" folHlink="folHlink"/>
  <p:sldLayoutIdLst>
    <p:sldLayoutId id="2147485660" r:id="rId1"/>
    <p:sldLayoutId id="2147485661" r:id="rId2"/>
    <p:sldLayoutId id="2147485662" r:id="rId3"/>
    <p:sldLayoutId id="2147485663" r:id="rId4"/>
    <p:sldLayoutId id="2147485664" r:id="rId5"/>
    <p:sldLayoutId id="2147485665" r:id="rId6"/>
    <p:sldLayoutId id="2147485666" r:id="rId7"/>
    <p:sldLayoutId id="2147485667" r:id="rId8"/>
    <p:sldLayoutId id="2147485668" r:id="rId9"/>
    <p:sldLayoutId id="2147485669" r:id="rId10"/>
    <p:sldLayoutId id="2147485670" r:id="rId11"/>
  </p:sldLayoutIdLst>
  <p:transition>
    <p:fade/>
  </p:transition>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1491766263"/>
      </p:ext>
    </p:extLst>
  </p:cSld>
  <p:clrMap bg1="lt1" tx1="dk1" bg2="lt2" tx2="dk2" accent1="accent1" accent2="accent2" accent3="accent3" accent4="accent4" accent5="accent5" accent6="accent6" hlink="hlink" folHlink="folHlink"/>
  <p:sldLayoutIdLst>
    <p:sldLayoutId id="2147485672" r:id="rId1"/>
    <p:sldLayoutId id="2147485673" r:id="rId2"/>
    <p:sldLayoutId id="2147485674" r:id="rId3"/>
    <p:sldLayoutId id="2147485675" r:id="rId4"/>
    <p:sldLayoutId id="2147485676" r:id="rId5"/>
    <p:sldLayoutId id="2147485677" r:id="rId6"/>
    <p:sldLayoutId id="2147485678" r:id="rId7"/>
    <p:sldLayoutId id="2147485679" r:id="rId8"/>
    <p:sldLayoutId id="2147485680" r:id="rId9"/>
    <p:sldLayoutId id="2147485681" r:id="rId10"/>
    <p:sldLayoutId id="2147485682" r:id="rId11"/>
    <p:sldLayoutId id="2147485683" r:id="rId12"/>
    <p:sldLayoutId id="2147485684"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541091"/>
      </p:ext>
    </p:extLst>
  </p:cSld>
  <p:clrMap bg1="dk2" tx1="lt1" bg2="dk1" tx2="lt2" accent1="accent1" accent2="accent2" accent3="accent3" accent4="accent4" accent5="accent5" accent6="accent6" hlink="hlink" folHlink="folHlink"/>
  <p:sldLayoutIdLst>
    <p:sldLayoutId id="2147485686" r:id="rId1"/>
    <p:sldLayoutId id="2147485687" r:id="rId2"/>
    <p:sldLayoutId id="2147485688" r:id="rId3"/>
    <p:sldLayoutId id="2147485689" r:id="rId4"/>
    <p:sldLayoutId id="2147485690" r:id="rId5"/>
    <p:sldLayoutId id="2147485691" r:id="rId6"/>
    <p:sldLayoutId id="2147485692" r:id="rId7"/>
    <p:sldLayoutId id="2147485693" r:id="rId8"/>
    <p:sldLayoutId id="2147485694" r:id="rId9"/>
    <p:sldLayoutId id="2147485695" r:id="rId10"/>
    <p:sldLayoutId id="2147485696" r:id="rId11"/>
    <p:sldLayoutId id="21474856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1666" name="Group 2"/>
          <p:cNvGrpSpPr>
            <a:grpSpLocks/>
          </p:cNvGrpSpPr>
          <p:nvPr/>
        </p:nvGrpSpPr>
        <p:grpSpPr bwMode="auto">
          <a:xfrm>
            <a:off x="457200" y="992188"/>
            <a:ext cx="8153400" cy="1600200"/>
            <a:chOff x="288" y="625"/>
            <a:chExt cx="5136" cy="1008"/>
          </a:xfrm>
        </p:grpSpPr>
        <p:sp>
          <p:nvSpPr>
            <p:cNvPr id="24167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24167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24167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a:solidFill>
                  <a:srgbClr val="FFFFCC"/>
                </a:solidFill>
                <a:latin typeface="Arial" charset="0"/>
              </a:endParaRPr>
            </a:p>
          </p:txBody>
        </p:sp>
        <p:sp>
          <p:nvSpPr>
            <p:cNvPr id="24167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2416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416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ltLang="zh-CN"/>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ltLang="zh-CN"/>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4B3DD7AE-DBBE-F744-845D-5F6880675A70}" type="slidenum">
              <a:rPr lang="en-US" altLang="zh-CN"/>
              <a:pPr>
                <a:defRPr/>
              </a:pPr>
              <a:t>‹#›</a:t>
            </a:fld>
            <a:endParaRPr lang="en-US" altLang="zh-CN"/>
          </a:p>
        </p:txBody>
      </p:sp>
    </p:spTree>
    <p:extLst>
      <p:ext uri="{BB962C8B-B14F-4D97-AF65-F5344CB8AC3E}">
        <p14:creationId xmlns:p14="http://schemas.microsoft.com/office/powerpoint/2010/main" val="4238961674"/>
      </p:ext>
    </p:extLst>
  </p:cSld>
  <p:clrMap bg1="dk2" tx1="lt1" bg2="dk1" tx2="lt2" accent1="accent1" accent2="accent2" accent3="accent3" accent4="accent4" accent5="accent5" accent6="accent6" hlink="hlink" folHlink="folHlink"/>
  <p:sldLayoutIdLst>
    <p:sldLayoutId id="2147485699" r:id="rId1"/>
    <p:sldLayoutId id="2147485700" r:id="rId2"/>
    <p:sldLayoutId id="2147485701" r:id="rId3"/>
    <p:sldLayoutId id="2147485702" r:id="rId4"/>
    <p:sldLayoutId id="2147485703" r:id="rId5"/>
    <p:sldLayoutId id="2147485704" r:id="rId6"/>
    <p:sldLayoutId id="2147485705" r:id="rId7"/>
    <p:sldLayoutId id="2147485706" r:id="rId8"/>
    <p:sldLayoutId id="2147485707" r:id="rId9"/>
    <p:sldLayoutId id="2147485708" r:id="rId10"/>
    <p:sldLayoutId id="2147485709" r:id="rId11"/>
    <p:sldLayoutId id="2147485710"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Rectangle 4"/>
          <p:cNvSpPr>
            <a:spLocks noGrp="1" noChangeArrowheads="1"/>
          </p:cNvSpPr>
          <p:nvPr>
            <p:ph type="title"/>
          </p:nvPr>
        </p:nvSpPr>
        <p:spPr bwMode="auto">
          <a:xfrm>
            <a:off x="685800" y="533400"/>
            <a:ext cx="77724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66565" name="Rectangle 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6566" name="Rectangle 6"/>
          <p:cNvSpPr>
            <a:spLocks noGrp="1" noChangeArrowheads="1"/>
          </p:cNvSpPr>
          <p:nvPr>
            <p:ph type="dt" sz="half" idx="2"/>
          </p:nvPr>
        </p:nvSpPr>
        <p:spPr bwMode="auto">
          <a:xfrm>
            <a:off x="685800" y="6137275"/>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ltLang="zh-CN">
              <a:solidFill>
                <a:srgbClr val="212164"/>
              </a:solidFill>
              <a:latin typeface="Arial" charset="0"/>
            </a:endParaRPr>
          </a:p>
        </p:txBody>
      </p:sp>
      <p:sp>
        <p:nvSpPr>
          <p:cNvPr id="66567" name="Rectangle 7"/>
          <p:cNvSpPr>
            <a:spLocks noGrp="1" noChangeArrowheads="1"/>
          </p:cNvSpPr>
          <p:nvPr>
            <p:ph type="ftr" sz="quarter" idx="3"/>
          </p:nvPr>
        </p:nvSpPr>
        <p:spPr bwMode="auto">
          <a:xfrm>
            <a:off x="3124200" y="6137275"/>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ltLang="zh-CN">
              <a:solidFill>
                <a:srgbClr val="212164"/>
              </a:solidFill>
              <a:latin typeface="Arial" charset="0"/>
            </a:endParaRPr>
          </a:p>
        </p:txBody>
      </p:sp>
      <p:sp>
        <p:nvSpPr>
          <p:cNvPr id="66568" name="Rectangle 8"/>
          <p:cNvSpPr>
            <a:spLocks noGrp="1" noChangeArrowheads="1"/>
          </p:cNvSpPr>
          <p:nvPr>
            <p:ph type="sldNum" sz="quarter" idx="4"/>
          </p:nvPr>
        </p:nvSpPr>
        <p:spPr bwMode="auto">
          <a:xfrm>
            <a:off x="6553200" y="6137275"/>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41C448E-E907-8546-A4AE-53C782A667E0}" type="slidenum">
              <a:rPr lang="en-US" altLang="zh-CN">
                <a:solidFill>
                  <a:srgbClr val="212164"/>
                </a:solidFill>
                <a:latin typeface="Arial" charset="0"/>
              </a:rPr>
              <a:pPr eaLnBrk="0" hangingPunct="0">
                <a:defRPr/>
              </a:pPr>
              <a:t>‹#›</a:t>
            </a:fld>
            <a:endParaRPr lang="en-US" altLang="zh-CN">
              <a:solidFill>
                <a:srgbClr val="212164"/>
              </a:solidFill>
              <a:latin typeface="Arial" charset="0"/>
            </a:endParaRPr>
          </a:p>
        </p:txBody>
      </p:sp>
    </p:spTree>
    <p:extLst>
      <p:ext uri="{BB962C8B-B14F-4D97-AF65-F5344CB8AC3E}">
        <p14:creationId xmlns:p14="http://schemas.microsoft.com/office/powerpoint/2010/main" val="3647903707"/>
      </p:ext>
    </p:extLst>
  </p:cSld>
  <p:clrMap bg1="lt1" tx1="dk1" bg2="lt2" tx2="dk2" accent1="accent1" accent2="accent2" accent3="accent3" accent4="accent4" accent5="accent5" accent6="accent6" hlink="hlink" folHlink="folHlink"/>
  <p:sldLayoutIdLst>
    <p:sldLayoutId id="2147485712" r:id="rId1"/>
    <p:sldLayoutId id="2147485713" r:id="rId2"/>
    <p:sldLayoutId id="2147485714" r:id="rId3"/>
    <p:sldLayoutId id="2147485715" r:id="rId4"/>
    <p:sldLayoutId id="2147485716" r:id="rId5"/>
    <p:sldLayoutId id="2147485717" r:id="rId6"/>
    <p:sldLayoutId id="2147485718" r:id="rId7"/>
    <p:sldLayoutId id="2147485719" r:id="rId8"/>
    <p:sldLayoutId id="2147485720" r:id="rId9"/>
    <p:sldLayoutId id="2147485721" r:id="rId10"/>
    <p:sldLayoutId id="2147485722" r:id="rId1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6pPr>
      <a:lvl7pPr marL="9144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7pPr>
      <a:lvl8pPr marL="13716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8pPr>
      <a:lvl9pPr marL="18288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5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3"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kumimoji="1" lang="zh-CN" altLang="en-US">
              <a:solidFill>
                <a:srgbClr val="000000"/>
              </a:solidFill>
              <a:latin typeface="Arial" charset="0"/>
              <a:ea typeface="SimSun" charset="0"/>
              <a:cs typeface="SimSun" charset="0"/>
            </a:endParaRPr>
          </a:p>
        </p:txBody>
      </p:sp>
      <p:sp>
        <p:nvSpPr>
          <p:cNvPr id="7066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066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066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ea typeface="SimSun" charset="0"/>
                <a:cs typeface="SimSun" charset="0"/>
              </a:defRPr>
            </a:lvl1pPr>
          </a:lstStyle>
          <a:p>
            <a:pPr>
              <a:defRPr/>
            </a:pPr>
            <a:endParaRPr lang="en-US" altLang="zh-CN">
              <a:solidFill>
                <a:srgbClr val="000000"/>
              </a:solidFill>
              <a:latin typeface="Arial" charset="0"/>
            </a:endParaRPr>
          </a:p>
        </p:txBody>
      </p:sp>
      <p:sp>
        <p:nvSpPr>
          <p:cNvPr id="7066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ea typeface="SimSun" charset="0"/>
                <a:cs typeface="SimSun" charset="0"/>
              </a:defRPr>
            </a:lvl1pPr>
          </a:lstStyle>
          <a:p>
            <a:pPr>
              <a:defRPr/>
            </a:pPr>
            <a:endParaRPr lang="en-US" altLang="zh-CN">
              <a:solidFill>
                <a:srgbClr val="000000"/>
              </a:solidFill>
              <a:latin typeface="Arial" charset="0"/>
            </a:endParaRPr>
          </a:p>
        </p:txBody>
      </p:sp>
      <p:sp>
        <p:nvSpPr>
          <p:cNvPr id="7066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ea typeface="SimSun" charset="0"/>
                <a:cs typeface="SimSun" charset="0"/>
              </a:defRPr>
            </a:lvl1pPr>
          </a:lstStyle>
          <a:p>
            <a:pPr>
              <a:defRPr/>
            </a:pPr>
            <a:fld id="{057BC9F9-DA57-6349-BB56-E1C836EA0EBA}" type="slidenum">
              <a:rPr lang="en-US" altLang="zh-CN">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3898643924"/>
      </p:ext>
    </p:extLst>
  </p:cSld>
  <p:clrMap bg1="lt1" tx1="dk1" bg2="lt2" tx2="dk2" accent1="accent1" accent2="accent2" accent3="accent3" accent4="accent4" accent5="accent5" accent6="accent6" hlink="hlink" folHlink="folHlink"/>
  <p:sldLayoutIdLst>
    <p:sldLayoutId id="2147485724" r:id="rId1"/>
    <p:sldLayoutId id="2147485725" r:id="rId2"/>
    <p:sldLayoutId id="2147485726" r:id="rId3"/>
    <p:sldLayoutId id="2147485727" r:id="rId4"/>
    <p:sldLayoutId id="2147485728" r:id="rId5"/>
    <p:sldLayoutId id="2147485729" r:id="rId6"/>
    <p:sldLayoutId id="2147485730" r:id="rId7"/>
    <p:sldLayoutId id="2147485731" r:id="rId8"/>
    <p:sldLayoutId id="2147485732" r:id="rId9"/>
    <p:sldLayoutId id="2147485733" r:id="rId10"/>
    <p:sldLayoutId id="2147485734"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 id="2147485759"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a:defRPr/>
            </a:pPr>
            <a:fld id="{8EFA5ADC-E76B-7645-9B79-233DDDA0C72A}" type="slidenum">
              <a:rPr lang="zh-CN" altLang="en-US">
                <a:solidFill>
                  <a:srgbClr val="FFFFFF"/>
                </a:solidFill>
              </a:rPr>
              <a:pPr>
                <a:defRPr/>
              </a:pPr>
              <a:t>‹#›</a:t>
            </a:fld>
            <a:endParaRPr lang="en-US" altLang="zh-CN">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sz="3600">
              <a:solidFill>
                <a:srgbClr val="000066"/>
              </a:solidFill>
              <a:ea typeface="SimSun" charset="0"/>
              <a:cs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sz="3600">
              <a:solidFill>
                <a:srgbClr val="000066"/>
              </a:solidFill>
              <a:ea typeface="SimSun" charset="0"/>
              <a:cs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solidFill>
                  <a:srgbClr val="FFFFFF"/>
                </a:solidFill>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779914994"/>
      </p:ext>
    </p:extLst>
  </p:cSld>
  <p:clrMap bg1="dk2" tx1="lt1" bg2="dk1" tx2="lt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 id="2147485747"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4321630"/>
      </p:ext>
    </p:extLst>
  </p:cSld>
  <p:clrMap bg1="dk2" tx1="lt1" bg2="dk1" tx2="lt2" accent1="accent1" accent2="accent2" accent3="accent3" accent4="accent4" accent5="accent5" accent6="accent6" hlink="hlink" folHlink="folHlink"/>
  <p:sldLayoutIdLst>
    <p:sldLayoutId id="2147485749" r:id="rId1"/>
    <p:sldLayoutId id="2147485750" r:id="rId2"/>
    <p:sldLayoutId id="2147485751" r:id="rId3"/>
    <p:sldLayoutId id="2147485752" r:id="rId4"/>
    <p:sldLayoutId id="2147485753" r:id="rId5"/>
    <p:sldLayoutId id="2147485754" r:id="rId6"/>
    <p:sldLayoutId id="2147485755" r:id="rId7"/>
    <p:sldLayoutId id="2147485756" r:id="rId8"/>
    <p:sldLayoutId id="2147485757" r:id="rId9"/>
    <p:sldLayoutId id="2147485758"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613557668"/>
      </p:ext>
    </p:extLst>
  </p:cSld>
  <p:clrMap bg1="dk2" tx1="lt1" bg2="dk1" tx2="lt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120"/>
                <a:cs typeface="新細明體" charset="-120"/>
              </a:defRPr>
            </a:lvl1pPr>
          </a:lstStyle>
          <a:p>
            <a:pPr>
              <a:defRPr/>
            </a:pPr>
            <a:endParaRPr lang="en-US" altLang="zh-TW">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120"/>
                <a:cs typeface="新細明體" charset="-120"/>
              </a:defRPr>
            </a:lvl1pPr>
          </a:lstStyle>
          <a:p>
            <a:pPr algn="ctr">
              <a:defRPr/>
            </a:pPr>
            <a:endParaRPr lang="en-US" altLang="zh-TW">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新細明體" charset="0"/>
                <a:cs typeface="新細明體" charset="0"/>
              </a:defRPr>
            </a:lvl1pPr>
          </a:lstStyle>
          <a:p>
            <a:pPr>
              <a:defRPr/>
            </a:pPr>
            <a:fld id="{20C692B4-AD8F-B042-8A2D-0112F0EB415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6394120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 id="2147485784" r:id="rId12"/>
    <p:sldLayoutId id="2147485785" r:id="rId13"/>
    <p:sldLayoutId id="2147485786" r:id="rId14"/>
    <p:sldLayoutId id="214748578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090487"/>
      </p:ext>
    </p:extLst>
  </p:cSld>
  <p:clrMap bg1="lt1" tx1="dk1" bg2="lt2" tx2="dk2" accent1="accent1" accent2="accent2" accent3="accent3" accent4="accent4" accent5="accent5" accent6="accent6" hlink="hlink" folHlink="folHlink"/>
  <p:sldLayoutIdLst>
    <p:sldLayoutId id="2147485789" r:id="rId1"/>
    <p:sldLayoutId id="2147485790" r:id="rId2"/>
    <p:sldLayoutId id="2147485791" r:id="rId3"/>
    <p:sldLayoutId id="2147485792" r:id="rId4"/>
    <p:sldLayoutId id="2147485793" r:id="rId5"/>
    <p:sldLayoutId id="2147485794" r:id="rId6"/>
    <p:sldLayoutId id="2147485795" r:id="rId7"/>
    <p:sldLayoutId id="2147485796" r:id="rId8"/>
    <p:sldLayoutId id="2147485797" r:id="rId9"/>
    <p:sldLayoutId id="2147485798" r:id="rId10"/>
    <p:sldLayoutId id="21474857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89"/>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sz="2400">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43" tIns="45970" rIns="91943" bIns="45970"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43" tIns="45970" rIns="91943" bIns="45970" numCol="1" anchor="ctr" anchorCtr="0" compatLnSpc="1">
            <a:prstTxWarp prst="textNoShape">
              <a:avLst/>
            </a:prstTxWarp>
          </a:bodyPr>
          <a:lstStyle>
            <a:lvl1pPr>
              <a:defRPr sz="1400">
                <a:ea typeface="ＭＳ Ｐゴシック" charset="-128"/>
                <a:cs typeface="ＭＳ Ｐゴシック" charset="-128"/>
              </a:defRPr>
            </a:lvl1pPr>
          </a:lstStyle>
          <a:p>
            <a:pPr eaLnBrk="1" hangingPunct="1">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943" tIns="45970" rIns="91943" bIns="45970" numCol="1" anchor="ctr" anchorCtr="0" compatLnSpc="1">
            <a:prstTxWarp prst="textNoShape">
              <a:avLst/>
            </a:prstTxWarp>
          </a:bodyPr>
          <a:lstStyle>
            <a:lvl1pPr algn="ctr">
              <a:defRPr sz="1400">
                <a:ea typeface="ＭＳ Ｐゴシック" charset="-128"/>
                <a:cs typeface="ＭＳ Ｐゴシック" charset="-128"/>
              </a:defRPr>
            </a:lvl1pPr>
          </a:lstStyle>
          <a:p>
            <a:pPr eaLnBrk="1" hangingPunct="1">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43" tIns="45970" rIns="91943" bIns="45970" numCol="1" anchor="ctr" anchorCtr="0" compatLnSpc="1">
            <a:prstTxWarp prst="textNoShape">
              <a:avLst/>
            </a:prstTxWarp>
          </a:bodyPr>
          <a:lstStyle>
            <a:lvl1pPr algn="r">
              <a:defRPr sz="1400"/>
            </a:lvl1pPr>
          </a:lstStyle>
          <a:p>
            <a:pPr eaLnBrk="1" hangingPunct="1">
              <a:defRPr/>
            </a:pPr>
            <a:fld id="{D294187F-00A1-6040-B8D4-6AA4296BE230}" type="slidenum">
              <a:rPr lang="en-US">
                <a:solidFill>
                  <a:srgbClr val="FFFFFF"/>
                </a:solidFill>
                <a:latin typeface="Times New Roman" charset="0"/>
                <a:ea typeface="ＭＳ Ｐゴシック" charset="0"/>
              </a:rPr>
              <a:pPr eaLnBrk="1" hangingPunct="1">
                <a:defRPr/>
              </a:pPr>
              <a:t>‹#›</a:t>
            </a:fld>
            <a:endParaRPr lang="en-US">
              <a:solidFill>
                <a:srgbClr val="FFFFFF"/>
              </a:solidFill>
              <a:latin typeface="Times New Roman" charset="0"/>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652400"/>
      </p:ext>
    </p:extLst>
  </p:cSld>
  <p:clrMap bg1="dk2" tx1="lt1" bg2="dk1" tx2="lt2" accent1="accent1" accent2="accent2" accent3="accent3" accent4="accent4" accent5="accent5" accent6="accent6" hlink="hlink" folHlink="folHlink"/>
  <p:sldLayoutIdLst>
    <p:sldLayoutId id="2147485801" r:id="rId1"/>
    <p:sldLayoutId id="2147485802" r:id="rId2"/>
    <p:sldLayoutId id="2147485803" r:id="rId3"/>
    <p:sldLayoutId id="2147485804" r:id="rId4"/>
    <p:sldLayoutId id="2147485805" r:id="rId5"/>
    <p:sldLayoutId id="2147485806" r:id="rId6"/>
    <p:sldLayoutId id="2147485807" r:id="rId7"/>
    <p:sldLayoutId id="2147485808" r:id="rId8"/>
    <p:sldLayoutId id="2147485809" r:id="rId9"/>
    <p:sldLayoutId id="2147485810" r:id="rId10"/>
    <p:sldLayoutId id="2147485811" r:id="rId11"/>
    <p:sldLayoutId id="214748581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5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0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64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61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413" indent="-3424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886" indent="-2853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363" indent="-22827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912" indent="-22827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4463" indent="-22827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1004" indent="-22827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7555" indent="-22827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4101" indent="-22827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0643" indent="-22827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543" rtl="0" eaLnBrk="1" latinLnBrk="0" hangingPunct="1">
        <a:defRPr sz="1800" kern="1200">
          <a:solidFill>
            <a:schemeClr val="tx1"/>
          </a:solidFill>
          <a:latin typeface="+mn-lt"/>
          <a:ea typeface="+mn-ea"/>
          <a:cs typeface="+mn-cs"/>
        </a:defRPr>
      </a:lvl1pPr>
      <a:lvl2pPr marL="456543" algn="l" defTabSz="456543" rtl="0" eaLnBrk="1" latinLnBrk="0" hangingPunct="1">
        <a:defRPr sz="1800" kern="1200">
          <a:solidFill>
            <a:schemeClr val="tx1"/>
          </a:solidFill>
          <a:latin typeface="+mn-lt"/>
          <a:ea typeface="+mn-ea"/>
          <a:cs typeface="+mn-cs"/>
        </a:defRPr>
      </a:lvl2pPr>
      <a:lvl3pPr marL="913096" algn="l" defTabSz="456543" rtl="0" eaLnBrk="1" latinLnBrk="0" hangingPunct="1">
        <a:defRPr sz="1800" kern="1200">
          <a:solidFill>
            <a:schemeClr val="tx1"/>
          </a:solidFill>
          <a:latin typeface="+mn-lt"/>
          <a:ea typeface="+mn-ea"/>
          <a:cs typeface="+mn-cs"/>
        </a:defRPr>
      </a:lvl3pPr>
      <a:lvl4pPr marL="1369641" algn="l" defTabSz="456543" rtl="0" eaLnBrk="1" latinLnBrk="0" hangingPunct="1">
        <a:defRPr sz="1800" kern="1200">
          <a:solidFill>
            <a:schemeClr val="tx1"/>
          </a:solidFill>
          <a:latin typeface="+mn-lt"/>
          <a:ea typeface="+mn-ea"/>
          <a:cs typeface="+mn-cs"/>
        </a:defRPr>
      </a:lvl4pPr>
      <a:lvl5pPr marL="1826190" algn="l" defTabSz="456543" rtl="0" eaLnBrk="1" latinLnBrk="0" hangingPunct="1">
        <a:defRPr sz="1800" kern="1200">
          <a:solidFill>
            <a:schemeClr val="tx1"/>
          </a:solidFill>
          <a:latin typeface="+mn-lt"/>
          <a:ea typeface="+mn-ea"/>
          <a:cs typeface="+mn-cs"/>
        </a:defRPr>
      </a:lvl5pPr>
      <a:lvl6pPr marL="2282730" algn="l" defTabSz="456543" rtl="0" eaLnBrk="1" latinLnBrk="0" hangingPunct="1">
        <a:defRPr sz="1800" kern="1200">
          <a:solidFill>
            <a:schemeClr val="tx1"/>
          </a:solidFill>
          <a:latin typeface="+mn-lt"/>
          <a:ea typeface="+mn-ea"/>
          <a:cs typeface="+mn-cs"/>
        </a:defRPr>
      </a:lvl6pPr>
      <a:lvl7pPr marL="2739280" algn="l" defTabSz="456543" rtl="0" eaLnBrk="1" latinLnBrk="0" hangingPunct="1">
        <a:defRPr sz="1800" kern="1200">
          <a:solidFill>
            <a:schemeClr val="tx1"/>
          </a:solidFill>
          <a:latin typeface="+mn-lt"/>
          <a:ea typeface="+mn-ea"/>
          <a:cs typeface="+mn-cs"/>
        </a:defRPr>
      </a:lvl7pPr>
      <a:lvl8pPr marL="3195826" algn="l" defTabSz="456543" rtl="0" eaLnBrk="1" latinLnBrk="0" hangingPunct="1">
        <a:defRPr sz="1800" kern="1200">
          <a:solidFill>
            <a:schemeClr val="tx1"/>
          </a:solidFill>
          <a:latin typeface="+mn-lt"/>
          <a:ea typeface="+mn-ea"/>
          <a:cs typeface="+mn-cs"/>
        </a:defRPr>
      </a:lvl8pPr>
      <a:lvl9pPr marL="3652371" algn="l" defTabSz="45654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3"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6" tIns="45653" rIns="91306" bIns="45653"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06" tIns="45653" rIns="91306" bIns="45653"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6" tIns="45653" rIns="91306" bIns="45653"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197194500"/>
      </p:ext>
    </p:extLst>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 id="2147485825" r:id="rId12"/>
    <p:sldLayoutId id="21474858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543" algn="ctr" rtl="0" eaLnBrk="0" fontAlgn="base" hangingPunct="0">
        <a:spcBef>
          <a:spcPct val="0"/>
        </a:spcBef>
        <a:spcAft>
          <a:spcPct val="0"/>
        </a:spcAft>
        <a:defRPr sz="4400">
          <a:solidFill>
            <a:schemeClr val="tx2"/>
          </a:solidFill>
          <a:latin typeface="Times New Roman" pitchFamily="-112" charset="0"/>
        </a:defRPr>
      </a:lvl6pPr>
      <a:lvl7pPr marL="913096" algn="ctr" rtl="0" eaLnBrk="0" fontAlgn="base" hangingPunct="0">
        <a:spcBef>
          <a:spcPct val="0"/>
        </a:spcBef>
        <a:spcAft>
          <a:spcPct val="0"/>
        </a:spcAft>
        <a:defRPr sz="4400">
          <a:solidFill>
            <a:schemeClr val="tx2"/>
          </a:solidFill>
          <a:latin typeface="Times New Roman" pitchFamily="-112" charset="0"/>
        </a:defRPr>
      </a:lvl7pPr>
      <a:lvl8pPr marL="1369641" algn="ctr" rtl="0" eaLnBrk="0" fontAlgn="base" hangingPunct="0">
        <a:spcBef>
          <a:spcPct val="0"/>
        </a:spcBef>
        <a:spcAft>
          <a:spcPct val="0"/>
        </a:spcAft>
        <a:defRPr sz="4400">
          <a:solidFill>
            <a:schemeClr val="tx2"/>
          </a:solidFill>
          <a:latin typeface="Times New Roman" pitchFamily="-112" charset="0"/>
        </a:defRPr>
      </a:lvl8pPr>
      <a:lvl9pPr marL="1826190" algn="ctr" rtl="0" eaLnBrk="0" fontAlgn="base" hangingPunct="0">
        <a:spcBef>
          <a:spcPct val="0"/>
        </a:spcBef>
        <a:spcAft>
          <a:spcPct val="0"/>
        </a:spcAft>
        <a:defRPr sz="4400">
          <a:solidFill>
            <a:schemeClr val="tx2"/>
          </a:solidFill>
          <a:latin typeface="Times New Roman" pitchFamily="-112" charset="0"/>
        </a:defRPr>
      </a:lvl9pPr>
    </p:titleStyle>
    <p:bodyStyle>
      <a:lvl1pPr marL="342413" indent="-3424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886" indent="-2853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363" indent="-22827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912" indent="-22827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4463" indent="-22827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004" indent="-22827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7555" indent="-22827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4101" indent="-22827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0643" indent="-22827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543" rtl="0" eaLnBrk="1" latinLnBrk="0" hangingPunct="1">
        <a:defRPr sz="1800" kern="1200">
          <a:solidFill>
            <a:schemeClr val="tx1"/>
          </a:solidFill>
          <a:latin typeface="+mn-lt"/>
          <a:ea typeface="+mn-ea"/>
          <a:cs typeface="+mn-cs"/>
        </a:defRPr>
      </a:lvl1pPr>
      <a:lvl2pPr marL="456543" algn="l" defTabSz="456543" rtl="0" eaLnBrk="1" latinLnBrk="0" hangingPunct="1">
        <a:defRPr sz="1800" kern="1200">
          <a:solidFill>
            <a:schemeClr val="tx1"/>
          </a:solidFill>
          <a:latin typeface="+mn-lt"/>
          <a:ea typeface="+mn-ea"/>
          <a:cs typeface="+mn-cs"/>
        </a:defRPr>
      </a:lvl2pPr>
      <a:lvl3pPr marL="913096" algn="l" defTabSz="456543" rtl="0" eaLnBrk="1" latinLnBrk="0" hangingPunct="1">
        <a:defRPr sz="1800" kern="1200">
          <a:solidFill>
            <a:schemeClr val="tx1"/>
          </a:solidFill>
          <a:latin typeface="+mn-lt"/>
          <a:ea typeface="+mn-ea"/>
          <a:cs typeface="+mn-cs"/>
        </a:defRPr>
      </a:lvl3pPr>
      <a:lvl4pPr marL="1369641" algn="l" defTabSz="456543" rtl="0" eaLnBrk="1" latinLnBrk="0" hangingPunct="1">
        <a:defRPr sz="1800" kern="1200">
          <a:solidFill>
            <a:schemeClr val="tx1"/>
          </a:solidFill>
          <a:latin typeface="+mn-lt"/>
          <a:ea typeface="+mn-ea"/>
          <a:cs typeface="+mn-cs"/>
        </a:defRPr>
      </a:lvl4pPr>
      <a:lvl5pPr marL="1826190" algn="l" defTabSz="456543" rtl="0" eaLnBrk="1" latinLnBrk="0" hangingPunct="1">
        <a:defRPr sz="1800" kern="1200">
          <a:solidFill>
            <a:schemeClr val="tx1"/>
          </a:solidFill>
          <a:latin typeface="+mn-lt"/>
          <a:ea typeface="+mn-ea"/>
          <a:cs typeface="+mn-cs"/>
        </a:defRPr>
      </a:lvl5pPr>
      <a:lvl6pPr marL="2282730" algn="l" defTabSz="456543" rtl="0" eaLnBrk="1" latinLnBrk="0" hangingPunct="1">
        <a:defRPr sz="1800" kern="1200">
          <a:solidFill>
            <a:schemeClr val="tx1"/>
          </a:solidFill>
          <a:latin typeface="+mn-lt"/>
          <a:ea typeface="+mn-ea"/>
          <a:cs typeface="+mn-cs"/>
        </a:defRPr>
      </a:lvl6pPr>
      <a:lvl7pPr marL="2739280" algn="l" defTabSz="456543" rtl="0" eaLnBrk="1" latinLnBrk="0" hangingPunct="1">
        <a:defRPr sz="1800" kern="1200">
          <a:solidFill>
            <a:schemeClr val="tx1"/>
          </a:solidFill>
          <a:latin typeface="+mn-lt"/>
          <a:ea typeface="+mn-ea"/>
          <a:cs typeface="+mn-cs"/>
        </a:defRPr>
      </a:lvl7pPr>
      <a:lvl8pPr marL="3195826" algn="l" defTabSz="456543" rtl="0" eaLnBrk="1" latinLnBrk="0" hangingPunct="1">
        <a:defRPr sz="1800" kern="1200">
          <a:solidFill>
            <a:schemeClr val="tx1"/>
          </a:solidFill>
          <a:latin typeface="+mn-lt"/>
          <a:ea typeface="+mn-ea"/>
          <a:cs typeface="+mn-cs"/>
        </a:defRPr>
      </a:lvl8pPr>
      <a:lvl9pPr marL="3652371" algn="l" defTabSz="45654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58" tIns="45679" rIns="91358" bIns="45679"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58" tIns="45679" rIns="91358" bIns="45679"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39"/>
          <p:cNvSpPr>
            <a:spLocks noGrp="1" noChangeArrowheads="1"/>
          </p:cNvSpPr>
          <p:nvPr>
            <p:ph type="dt" sz="half" idx="2"/>
          </p:nvPr>
        </p:nvSpPr>
        <p:spPr>
          <a:xfrm>
            <a:off x="457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8" name="Rectangle 140"/>
          <p:cNvSpPr>
            <a:spLocks noGrp="1" noChangeArrowheads="1"/>
          </p:cNvSpPr>
          <p:nvPr>
            <p:ph type="ftr" sz="quarter" idx="3"/>
          </p:nvPr>
        </p:nvSpPr>
        <p:spPr>
          <a:xfrm>
            <a:off x="3124201" y="6356365"/>
            <a:ext cx="2895600" cy="365125"/>
          </a:xfrm>
          <a:prstGeom prst="rect">
            <a:avLst/>
          </a:prstGeom>
        </p:spPr>
        <p:txBody>
          <a:bodyPr vert="horz" wrap="square" lIns="91358" tIns="45679" rIns="91358" bIns="45679" numCol="1" anchor="ctr" anchorCtr="0" compatLnSpc="1">
            <a:prstTxWarp prst="textNoShape">
              <a:avLst/>
            </a:prstTxWarp>
          </a:bodyPr>
          <a:lstStyle>
            <a:lvl1pPr algn="ctr" eaLnBrk="1" hangingPunct="1">
              <a:defRPr sz="1200">
                <a:solidFill>
                  <a:srgbClr val="898989"/>
                </a:solidFill>
                <a:latin typeface="Times New Roman" charset="0"/>
                <a:ea typeface="SimSun" pitchFamily="2" charset="-122"/>
                <a:cs typeface="SimSun" pitchFamily="2" charset="-122"/>
              </a:defRPr>
            </a:lvl1pPr>
          </a:lstStyle>
          <a:p>
            <a:pPr>
              <a:defRPr/>
            </a:pPr>
            <a:endParaRPr lang="zh-CN" altLang="en-US"/>
          </a:p>
        </p:txBody>
      </p:sp>
      <p:sp>
        <p:nvSpPr>
          <p:cNvPr id="9" name="Rectangle 141"/>
          <p:cNvSpPr>
            <a:spLocks noGrp="1" noChangeArrowheads="1"/>
          </p:cNvSpPr>
          <p:nvPr>
            <p:ph type="sldNum" sz="quarter" idx="4"/>
          </p:nvPr>
        </p:nvSpPr>
        <p:spPr>
          <a:xfrm>
            <a:off x="6553200" y="6356365"/>
            <a:ext cx="2133600" cy="365125"/>
          </a:xfrm>
          <a:prstGeom prst="rect">
            <a:avLst/>
          </a:prstGeom>
        </p:spPr>
        <p:txBody>
          <a:bodyPr vert="horz" wrap="square" lIns="91358" tIns="45679" rIns="91358" bIns="45679" numCol="1" anchor="ctr" anchorCtr="0" compatLnSpc="1">
            <a:prstTxWarp prst="textNoShape">
              <a:avLst/>
            </a:prstTxWarp>
          </a:bodyPr>
          <a:lstStyle>
            <a:lvl1pPr algn="r" eaLnBrk="1" hangingPunct="1">
              <a:defRPr sz="1200">
                <a:solidFill>
                  <a:srgbClr val="898989"/>
                </a:solidFill>
                <a:latin typeface="Times New Roman" charset="0"/>
              </a:defRPr>
            </a:lvl1pPr>
          </a:lstStyle>
          <a:p>
            <a:pPr>
              <a:defRPr/>
            </a:pPr>
            <a:fld id="{6C6D7F57-4176-F047-9210-CC3DD19210E1}" type="slidenum">
              <a:rPr lang="en-US" altLang="zh-CN">
                <a:ea typeface="SimSun" charset="0"/>
                <a:cs typeface="SimSun" charset="0"/>
              </a:rPr>
              <a:pPr>
                <a:defRPr/>
              </a:pPr>
              <a:t>‹#›</a:t>
            </a:fld>
            <a:endParaRPr lang="en-US" altLang="zh-CN">
              <a:ea typeface="SimSun" charset="0"/>
              <a:cs typeface="SimSun" charset="0"/>
            </a:endParaRPr>
          </a:p>
        </p:txBody>
      </p:sp>
    </p:spTree>
    <p:extLst>
      <p:ext uri="{BB962C8B-B14F-4D97-AF65-F5344CB8AC3E}">
        <p14:creationId xmlns:p14="http://schemas.microsoft.com/office/powerpoint/2010/main" val="516627922"/>
      </p:ext>
    </p:extLst>
  </p:cSld>
  <p:clrMap bg1="lt1" tx1="dk1" bg2="lt2" tx2="dk2" accent1="accent1" accent2="accent2" accent3="accent3" accent4="accent4" accent5="accent5" accent6="accent6" hlink="hlink" folHlink="folHlink"/>
  <p:sldLayoutIdLst>
    <p:sldLayoutId id="2147485828" r:id="rId1"/>
    <p:sldLayoutId id="2147485829" r:id="rId2"/>
    <p:sldLayoutId id="2147485830" r:id="rId3"/>
    <p:sldLayoutId id="2147485831" r:id="rId4"/>
    <p:sldLayoutId id="2147485832" r:id="rId5"/>
    <p:sldLayoutId id="2147485833" r:id="rId6"/>
    <p:sldLayoutId id="2147485834" r:id="rId7"/>
    <p:sldLayoutId id="2147485835" r:id="rId8"/>
    <p:sldLayoutId id="2147485836" r:id="rId9"/>
    <p:sldLayoutId id="2147485837" r:id="rId10"/>
    <p:sldLayoutId id="214748583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2pPr>
      <a:lvl3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3pPr>
      <a:lvl4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4pPr>
      <a:lvl5pPr algn="ctr" rtl="0" eaLnBrk="0" fontAlgn="base" hangingPunct="0">
        <a:spcBef>
          <a:spcPct val="0"/>
        </a:spcBef>
        <a:spcAft>
          <a:spcPct val="0"/>
        </a:spcAft>
        <a:defRPr sz="4400">
          <a:solidFill>
            <a:schemeClr val="tx1"/>
          </a:solidFill>
          <a:latin typeface="Calibri" charset="0"/>
          <a:ea typeface="SimSun" pitchFamily="2" charset="-122"/>
          <a:cs typeface="SimSun" pitchFamily="2" charset="-122"/>
        </a:defRPr>
      </a:lvl5pPr>
      <a:lvl6pPr marL="456793" algn="ctr" rtl="0" fontAlgn="base">
        <a:spcBef>
          <a:spcPct val="0"/>
        </a:spcBef>
        <a:spcAft>
          <a:spcPct val="0"/>
        </a:spcAft>
        <a:defRPr sz="4400">
          <a:solidFill>
            <a:schemeClr val="tx1"/>
          </a:solidFill>
          <a:latin typeface="Calibri" charset="0"/>
          <a:ea typeface="SimSun" pitchFamily="2" charset="-122"/>
          <a:cs typeface="SimSun" pitchFamily="2" charset="-122"/>
        </a:defRPr>
      </a:lvl6pPr>
      <a:lvl7pPr marL="913589" algn="ctr" rtl="0" fontAlgn="base">
        <a:spcBef>
          <a:spcPct val="0"/>
        </a:spcBef>
        <a:spcAft>
          <a:spcPct val="0"/>
        </a:spcAft>
        <a:defRPr sz="4400">
          <a:solidFill>
            <a:schemeClr val="tx1"/>
          </a:solidFill>
          <a:latin typeface="Calibri" charset="0"/>
          <a:ea typeface="SimSun" pitchFamily="2" charset="-122"/>
          <a:cs typeface="SimSun" pitchFamily="2" charset="-122"/>
        </a:defRPr>
      </a:lvl7pPr>
      <a:lvl8pPr marL="1370390" algn="ctr" rtl="0" fontAlgn="base">
        <a:spcBef>
          <a:spcPct val="0"/>
        </a:spcBef>
        <a:spcAft>
          <a:spcPct val="0"/>
        </a:spcAft>
        <a:defRPr sz="4400">
          <a:solidFill>
            <a:schemeClr val="tx1"/>
          </a:solidFill>
          <a:latin typeface="Calibri" charset="0"/>
          <a:ea typeface="SimSun" pitchFamily="2" charset="-122"/>
          <a:cs typeface="SimSun" pitchFamily="2" charset="-122"/>
        </a:defRPr>
      </a:lvl8pPr>
      <a:lvl9pPr marL="1827184" algn="ctr" rtl="0" fontAlgn="base">
        <a:spcBef>
          <a:spcPct val="0"/>
        </a:spcBef>
        <a:spcAft>
          <a:spcPct val="0"/>
        </a:spcAft>
        <a:defRPr sz="4400">
          <a:solidFill>
            <a:schemeClr val="tx1"/>
          </a:solidFill>
          <a:latin typeface="Calibri" charset="0"/>
          <a:ea typeface="SimSun" pitchFamily="2" charset="-122"/>
          <a:cs typeface="SimSun" pitchFamily="2" charset="-122"/>
        </a:defRPr>
      </a:lvl9pPr>
    </p:titleStyle>
    <p:bodyStyle>
      <a:lvl1pPr marL="342600" indent="-3426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293" indent="-285499"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1986" indent="-228395"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598783"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5584" indent="-228395"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2379" indent="-228395" algn="l" rtl="0" fontAlgn="base">
        <a:spcBef>
          <a:spcPct val="20000"/>
        </a:spcBef>
        <a:spcAft>
          <a:spcPct val="0"/>
        </a:spcAft>
        <a:buFont typeface="Arial" charset="0"/>
        <a:buChar char="»"/>
        <a:defRPr sz="2000">
          <a:solidFill>
            <a:schemeClr val="tx1"/>
          </a:solidFill>
          <a:latin typeface="+mn-lt"/>
          <a:ea typeface="+mn-ea"/>
          <a:cs typeface="+mn-cs"/>
        </a:defRPr>
      </a:lvl6pPr>
      <a:lvl7pPr marL="2969173" indent="-228395" algn="l" rtl="0" fontAlgn="base">
        <a:spcBef>
          <a:spcPct val="20000"/>
        </a:spcBef>
        <a:spcAft>
          <a:spcPct val="0"/>
        </a:spcAft>
        <a:buFont typeface="Arial" charset="0"/>
        <a:buChar char="»"/>
        <a:defRPr sz="2000">
          <a:solidFill>
            <a:schemeClr val="tx1"/>
          </a:solidFill>
          <a:latin typeface="+mn-lt"/>
          <a:ea typeface="+mn-ea"/>
          <a:cs typeface="+mn-cs"/>
        </a:defRPr>
      </a:lvl7pPr>
      <a:lvl8pPr marL="3425972" indent="-228395" algn="l" rtl="0" fontAlgn="base">
        <a:spcBef>
          <a:spcPct val="20000"/>
        </a:spcBef>
        <a:spcAft>
          <a:spcPct val="0"/>
        </a:spcAft>
        <a:buFont typeface="Arial" charset="0"/>
        <a:buChar char="»"/>
        <a:defRPr sz="2000">
          <a:solidFill>
            <a:schemeClr val="tx1"/>
          </a:solidFill>
          <a:latin typeface="+mn-lt"/>
          <a:ea typeface="+mn-ea"/>
          <a:cs typeface="+mn-cs"/>
        </a:defRPr>
      </a:lvl8pPr>
      <a:lvl9pPr marL="3882762" indent="-228395"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65"/>
            <a:ext cx="2133600" cy="365125"/>
          </a:xfrm>
          <a:prstGeom prst="rect">
            <a:avLst/>
          </a:prstGeom>
        </p:spPr>
        <p:txBody>
          <a:bodyPr vert="horz" wrap="square" lIns="91306" tIns="45653" rIns="91306" bIns="45653"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11/3/25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1" y="6356365"/>
            <a:ext cx="2895600" cy="365125"/>
          </a:xfrm>
          <a:prstGeom prst="rect">
            <a:avLst/>
          </a:prstGeom>
        </p:spPr>
        <p:txBody>
          <a:bodyPr vert="horz" lIns="91306" tIns="45653" rIns="91306" bIns="4565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5"/>
            <a:ext cx="2133600" cy="365125"/>
          </a:xfrm>
          <a:prstGeom prst="rect">
            <a:avLst/>
          </a:prstGeom>
        </p:spPr>
        <p:txBody>
          <a:bodyPr vert="horz" wrap="square" lIns="91306" tIns="45653" rIns="91306" bIns="45653"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719068550"/>
      </p:ext>
    </p:extLst>
  </p:cSld>
  <p:clrMap bg1="lt1" tx1="dk1" bg2="lt2" tx2="dk2" accent1="accent1" accent2="accent2" accent3="accent3" accent4="accent4" accent5="accent5" accent6="accent6" hlink="hlink" folHlink="folHlink"/>
  <p:sldLayoutIdLst>
    <p:sldLayoutId id="2147485840" r:id="rId1"/>
    <p:sldLayoutId id="2147485841" r:id="rId2"/>
    <p:sldLayoutId id="2147485842" r:id="rId3"/>
    <p:sldLayoutId id="2147485843" r:id="rId4"/>
    <p:sldLayoutId id="2147485844" r:id="rId5"/>
    <p:sldLayoutId id="2147485845" r:id="rId6"/>
    <p:sldLayoutId id="2147485846" r:id="rId7"/>
    <p:sldLayoutId id="2147485847" r:id="rId8"/>
    <p:sldLayoutId id="2147485848" r:id="rId9"/>
    <p:sldLayoutId id="2147485849" r:id="rId10"/>
    <p:sldLayoutId id="214748585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43" algn="ctr" rtl="0" fontAlgn="base">
        <a:spcBef>
          <a:spcPct val="0"/>
        </a:spcBef>
        <a:spcAft>
          <a:spcPct val="0"/>
        </a:spcAft>
        <a:defRPr sz="4400">
          <a:solidFill>
            <a:schemeClr val="tx1"/>
          </a:solidFill>
          <a:latin typeface="Calibri" charset="0"/>
          <a:ea typeface="ＭＳ Ｐゴシック" charset="0"/>
        </a:defRPr>
      </a:lvl6pPr>
      <a:lvl7pPr marL="913096" algn="ctr" rtl="0" fontAlgn="base">
        <a:spcBef>
          <a:spcPct val="0"/>
        </a:spcBef>
        <a:spcAft>
          <a:spcPct val="0"/>
        </a:spcAft>
        <a:defRPr sz="4400">
          <a:solidFill>
            <a:schemeClr val="tx1"/>
          </a:solidFill>
          <a:latin typeface="Calibri" charset="0"/>
          <a:ea typeface="ＭＳ Ｐゴシック" charset="0"/>
        </a:defRPr>
      </a:lvl7pPr>
      <a:lvl8pPr marL="1369641" algn="ctr" rtl="0" fontAlgn="base">
        <a:spcBef>
          <a:spcPct val="0"/>
        </a:spcBef>
        <a:spcAft>
          <a:spcPct val="0"/>
        </a:spcAft>
        <a:defRPr sz="4400">
          <a:solidFill>
            <a:schemeClr val="tx1"/>
          </a:solidFill>
          <a:latin typeface="Calibri" charset="0"/>
          <a:ea typeface="ＭＳ Ｐゴシック" charset="0"/>
        </a:defRPr>
      </a:lvl8pPr>
      <a:lvl9pPr marL="1826190" algn="ctr" rtl="0" fontAlgn="base">
        <a:spcBef>
          <a:spcPct val="0"/>
        </a:spcBef>
        <a:spcAft>
          <a:spcPct val="0"/>
        </a:spcAft>
        <a:defRPr sz="4400">
          <a:solidFill>
            <a:schemeClr val="tx1"/>
          </a:solidFill>
          <a:latin typeface="Calibri" charset="0"/>
          <a:ea typeface="ＭＳ Ｐゴシック" charset="0"/>
        </a:defRPr>
      </a:lvl9pPr>
    </p:titleStyle>
    <p:bodyStyle>
      <a:lvl1pPr marL="342413" indent="-3424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86" indent="-2853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63" indent="-22827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912" indent="-22827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463" indent="-22827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04" indent="-228273"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55" indent="-228273"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01" indent="-228273"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43" indent="-228273"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96" rtl="0" eaLnBrk="1" latinLnBrk="0" hangingPunct="1">
        <a:defRPr sz="1800" kern="1200">
          <a:solidFill>
            <a:schemeClr val="tx1"/>
          </a:solidFill>
          <a:latin typeface="+mn-lt"/>
          <a:ea typeface="+mn-ea"/>
          <a:cs typeface="+mn-cs"/>
        </a:defRPr>
      </a:lvl1pPr>
      <a:lvl2pPr marL="456543" algn="l" defTabSz="913096" rtl="0" eaLnBrk="1" latinLnBrk="0" hangingPunct="1">
        <a:defRPr sz="1800" kern="1200">
          <a:solidFill>
            <a:schemeClr val="tx1"/>
          </a:solidFill>
          <a:latin typeface="+mn-lt"/>
          <a:ea typeface="+mn-ea"/>
          <a:cs typeface="+mn-cs"/>
        </a:defRPr>
      </a:lvl2pPr>
      <a:lvl3pPr marL="913096" algn="l" defTabSz="913096" rtl="0" eaLnBrk="1" latinLnBrk="0" hangingPunct="1">
        <a:defRPr sz="1800" kern="1200">
          <a:solidFill>
            <a:schemeClr val="tx1"/>
          </a:solidFill>
          <a:latin typeface="+mn-lt"/>
          <a:ea typeface="+mn-ea"/>
          <a:cs typeface="+mn-cs"/>
        </a:defRPr>
      </a:lvl3pPr>
      <a:lvl4pPr marL="1369641" algn="l" defTabSz="913096" rtl="0" eaLnBrk="1" latinLnBrk="0" hangingPunct="1">
        <a:defRPr sz="1800" kern="1200">
          <a:solidFill>
            <a:schemeClr val="tx1"/>
          </a:solidFill>
          <a:latin typeface="+mn-lt"/>
          <a:ea typeface="+mn-ea"/>
          <a:cs typeface="+mn-cs"/>
        </a:defRPr>
      </a:lvl4pPr>
      <a:lvl5pPr marL="1826190" algn="l" defTabSz="913096" rtl="0" eaLnBrk="1" latinLnBrk="0" hangingPunct="1">
        <a:defRPr sz="1800" kern="1200">
          <a:solidFill>
            <a:schemeClr val="tx1"/>
          </a:solidFill>
          <a:latin typeface="+mn-lt"/>
          <a:ea typeface="+mn-ea"/>
          <a:cs typeface="+mn-cs"/>
        </a:defRPr>
      </a:lvl5pPr>
      <a:lvl6pPr marL="2282730" algn="l" defTabSz="913096" rtl="0" eaLnBrk="1" latinLnBrk="0" hangingPunct="1">
        <a:defRPr sz="1800" kern="1200">
          <a:solidFill>
            <a:schemeClr val="tx1"/>
          </a:solidFill>
          <a:latin typeface="+mn-lt"/>
          <a:ea typeface="+mn-ea"/>
          <a:cs typeface="+mn-cs"/>
        </a:defRPr>
      </a:lvl6pPr>
      <a:lvl7pPr marL="2739280" algn="l" defTabSz="913096" rtl="0" eaLnBrk="1" latinLnBrk="0" hangingPunct="1">
        <a:defRPr sz="1800" kern="1200">
          <a:solidFill>
            <a:schemeClr val="tx1"/>
          </a:solidFill>
          <a:latin typeface="+mn-lt"/>
          <a:ea typeface="+mn-ea"/>
          <a:cs typeface="+mn-cs"/>
        </a:defRPr>
      </a:lvl7pPr>
      <a:lvl8pPr marL="3195826" algn="l" defTabSz="913096" rtl="0" eaLnBrk="1" latinLnBrk="0" hangingPunct="1">
        <a:defRPr sz="1800" kern="1200">
          <a:solidFill>
            <a:schemeClr val="tx1"/>
          </a:solidFill>
          <a:latin typeface="+mn-lt"/>
          <a:ea typeface="+mn-ea"/>
          <a:cs typeface="+mn-cs"/>
        </a:defRPr>
      </a:lvl8pPr>
      <a:lvl9pPr marL="3652371" algn="l" defTabSz="91309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1992" tIns="45996" rIns="91992" bIns="45996"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eaLnBrk="1" hangingPunct="1">
              <a:spcBef>
                <a:spcPct val="50000"/>
              </a:spcBef>
              <a:defRPr sz="1400">
                <a:solidFill>
                  <a:srgbClr val="000000"/>
                </a:solidFill>
                <a:latin typeface="Times New Roman" pitchFamily="18" charset="0"/>
              </a:defRPr>
            </a:lvl1pPr>
          </a:lstStyle>
          <a:p>
            <a:endParaRPr lang="zh-CN" alt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lgn="ctr" eaLnBrk="1" hangingPunct="1">
              <a:spcBef>
                <a:spcPct val="50000"/>
              </a:spcBef>
              <a:defRPr sz="1400">
                <a:solidFill>
                  <a:srgbClr val="000000"/>
                </a:solidFill>
                <a:latin typeface="Times New Roman" pitchFamily="18" charset="0"/>
              </a:defRPr>
            </a:lvl1pPr>
          </a:lstStyle>
          <a:p>
            <a:endParaRPr lang="zh-CN" alt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lgn="r" eaLnBrk="1" hangingPunct="1">
              <a:spcBef>
                <a:spcPct val="50000"/>
              </a:spcBef>
              <a:defRPr sz="1400">
                <a:solidFill>
                  <a:srgbClr val="000000"/>
                </a:solidFill>
                <a:latin typeface="Times New Roman" pitchFamily="18" charset="0"/>
              </a:defRPr>
            </a:lvl1pPr>
          </a:lstStyle>
          <a:p>
            <a:fld id="{97DA1CAF-EFFD-40F5-A7E9-D811A0C47F23}" type="slidenum">
              <a:rPr lang="zh-CN" altLang="en-US"/>
              <a:pPr/>
              <a:t>‹#›</a:t>
            </a:fld>
            <a:endParaRPr lang="en-US" altLang="zh-CN"/>
          </a:p>
        </p:txBody>
      </p:sp>
      <p:pic>
        <p:nvPicPr>
          <p:cNvPr id="13318" name="Picture 6" descr="strtegic1"/>
          <p:cNvPicPr>
            <a:picLocks noChangeAspect="1" noChangeArrowheads="1"/>
          </p:cNvPicPr>
          <p:nvPr/>
        </p:nvPicPr>
        <p:blipFill>
          <a:blip r:embed="rId13" cstate="print"/>
          <a:srcRect/>
          <a:stretch>
            <a:fillRect/>
          </a:stretch>
        </p:blipFill>
        <p:spPr bwMode="auto">
          <a:xfrm>
            <a:off x="0" y="0"/>
            <a:ext cx="1219200" cy="6858000"/>
          </a:xfrm>
          <a:prstGeom prst="rect">
            <a:avLst/>
          </a:prstGeom>
          <a:noFill/>
          <a:ln w="9525">
            <a:noFill/>
            <a:miter lim="800000"/>
            <a:headEnd/>
            <a:tailEnd/>
          </a:ln>
        </p:spPr>
      </p:pic>
      <p:sp>
        <p:nvSpPr>
          <p:cNvPr id="13319" name="Rectangle 7"/>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p:spPr>
        <p:txBody>
          <a:bodyPr vert="horz" wrap="square" lIns="91358" tIns="45679" rIns="91358" bIns="45679"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42997641"/>
      </p:ext>
    </p:extLst>
  </p:cSld>
  <p:clrMap bg1="lt1" tx1="dk1" bg2="lt2" tx2="dk2" accent1="accent1" accent2="accent2" accent3="accent3" accent4="accent4" accent5="accent5" accent6="accent6" hlink="hlink" folHlink="folHlink"/>
  <p:sldLayoutIdLst>
    <p:sldLayoutId id="2147485852" r:id="rId1"/>
    <p:sldLayoutId id="2147485853" r:id="rId2"/>
    <p:sldLayoutId id="2147485854" r:id="rId3"/>
    <p:sldLayoutId id="2147485855" r:id="rId4"/>
    <p:sldLayoutId id="2147485856" r:id="rId5"/>
    <p:sldLayoutId id="2147485857" r:id="rId6"/>
    <p:sldLayoutId id="2147485858" r:id="rId7"/>
    <p:sldLayoutId id="2147485859" r:id="rId8"/>
    <p:sldLayoutId id="2147485860" r:id="rId9"/>
    <p:sldLayoutId id="2147485861" r:id="rId10"/>
    <p:sldLayoutId id="21474858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8" charset="0"/>
          <a:ea typeface="MS PGothic" pitchFamily="34" charset="-128"/>
          <a:cs typeface="ＭＳ Ｐゴシック" charset="-128"/>
        </a:defRPr>
      </a:lvl5pPr>
      <a:lvl6pPr marL="456793" algn="ctr" rtl="0" fontAlgn="base">
        <a:spcBef>
          <a:spcPct val="0"/>
        </a:spcBef>
        <a:spcAft>
          <a:spcPct val="0"/>
        </a:spcAft>
        <a:defRPr sz="4400">
          <a:solidFill>
            <a:schemeClr val="tx2"/>
          </a:solidFill>
          <a:latin typeface="Times New Roman" pitchFamily="8" charset="0"/>
        </a:defRPr>
      </a:lvl6pPr>
      <a:lvl7pPr marL="913589" algn="ctr" rtl="0" fontAlgn="base">
        <a:spcBef>
          <a:spcPct val="0"/>
        </a:spcBef>
        <a:spcAft>
          <a:spcPct val="0"/>
        </a:spcAft>
        <a:defRPr sz="4400">
          <a:solidFill>
            <a:schemeClr val="tx2"/>
          </a:solidFill>
          <a:latin typeface="Times New Roman" pitchFamily="8" charset="0"/>
        </a:defRPr>
      </a:lvl7pPr>
      <a:lvl8pPr marL="1370390" algn="ctr" rtl="0" fontAlgn="base">
        <a:spcBef>
          <a:spcPct val="0"/>
        </a:spcBef>
        <a:spcAft>
          <a:spcPct val="0"/>
        </a:spcAft>
        <a:defRPr sz="4400">
          <a:solidFill>
            <a:schemeClr val="tx2"/>
          </a:solidFill>
          <a:latin typeface="Times New Roman" pitchFamily="8" charset="0"/>
        </a:defRPr>
      </a:lvl8pPr>
      <a:lvl9pPr marL="1827184" algn="ctr" rtl="0" fontAlgn="base">
        <a:spcBef>
          <a:spcPct val="0"/>
        </a:spcBef>
        <a:spcAft>
          <a:spcPct val="0"/>
        </a:spcAft>
        <a:defRPr sz="4400">
          <a:solidFill>
            <a:schemeClr val="tx2"/>
          </a:solidFill>
          <a:latin typeface="Times New Roman" pitchFamily="8" charset="0"/>
        </a:defRPr>
      </a:lvl9pPr>
    </p:titleStyle>
    <p:bodyStyle>
      <a:lvl1pPr marL="342600" indent="-3426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293" indent="-285499"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1986" indent="-228395"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783" indent="-228395" algn="l" rtl="0" eaLnBrk="0" fontAlgn="base" hangingPunct="0">
        <a:spcBef>
          <a:spcPct val="20000"/>
        </a:spcBef>
        <a:spcAft>
          <a:spcPct val="0"/>
        </a:spcAft>
        <a:buChar char="–"/>
        <a:defRPr sz="2000">
          <a:solidFill>
            <a:schemeClr val="tx1"/>
          </a:solidFill>
          <a:latin typeface="+mn-lt"/>
          <a:ea typeface="MS PGothic" pitchFamily="34" charset="-128"/>
        </a:defRPr>
      </a:lvl4pPr>
      <a:lvl5pPr marL="2055584" indent="-228395" algn="l" rtl="0" eaLnBrk="0" fontAlgn="base" hangingPunct="0">
        <a:spcBef>
          <a:spcPct val="20000"/>
        </a:spcBef>
        <a:spcAft>
          <a:spcPct val="0"/>
        </a:spcAft>
        <a:buChar char="•"/>
        <a:defRPr sz="2000">
          <a:solidFill>
            <a:schemeClr val="tx1"/>
          </a:solidFill>
          <a:latin typeface="+mn-lt"/>
          <a:ea typeface="MS PGothic" pitchFamily="34" charset="-128"/>
        </a:defRPr>
      </a:lvl5pPr>
      <a:lvl6pPr marL="2512379" indent="-228395" algn="l" rtl="0" fontAlgn="base">
        <a:spcBef>
          <a:spcPct val="20000"/>
        </a:spcBef>
        <a:spcAft>
          <a:spcPct val="0"/>
        </a:spcAft>
        <a:buChar char="•"/>
        <a:defRPr sz="2000">
          <a:solidFill>
            <a:schemeClr val="tx1"/>
          </a:solidFill>
          <a:latin typeface="+mn-lt"/>
        </a:defRPr>
      </a:lvl6pPr>
      <a:lvl7pPr marL="2969173" indent="-228395" algn="l" rtl="0" fontAlgn="base">
        <a:spcBef>
          <a:spcPct val="20000"/>
        </a:spcBef>
        <a:spcAft>
          <a:spcPct val="0"/>
        </a:spcAft>
        <a:buChar char="•"/>
        <a:defRPr sz="2000">
          <a:solidFill>
            <a:schemeClr val="tx1"/>
          </a:solidFill>
          <a:latin typeface="+mn-lt"/>
        </a:defRPr>
      </a:lvl7pPr>
      <a:lvl8pPr marL="3425972" indent="-228395" algn="l" rtl="0" fontAlgn="base">
        <a:spcBef>
          <a:spcPct val="20000"/>
        </a:spcBef>
        <a:spcAft>
          <a:spcPct val="0"/>
        </a:spcAft>
        <a:buChar char="•"/>
        <a:defRPr sz="2000">
          <a:solidFill>
            <a:schemeClr val="tx1"/>
          </a:solidFill>
          <a:latin typeface="+mn-lt"/>
        </a:defRPr>
      </a:lvl8pPr>
      <a:lvl9pPr marL="3882762" indent="-2283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589" rtl="0" eaLnBrk="1" latinLnBrk="0" hangingPunct="1">
        <a:defRPr sz="1800" kern="1200">
          <a:solidFill>
            <a:schemeClr val="tx1"/>
          </a:solidFill>
          <a:latin typeface="+mn-lt"/>
          <a:ea typeface="+mn-ea"/>
          <a:cs typeface="+mn-cs"/>
        </a:defRPr>
      </a:lvl1pPr>
      <a:lvl2pPr marL="456793" algn="l" defTabSz="913589" rtl="0" eaLnBrk="1" latinLnBrk="0" hangingPunct="1">
        <a:defRPr sz="1800" kern="1200">
          <a:solidFill>
            <a:schemeClr val="tx1"/>
          </a:solidFill>
          <a:latin typeface="+mn-lt"/>
          <a:ea typeface="+mn-ea"/>
          <a:cs typeface="+mn-cs"/>
        </a:defRPr>
      </a:lvl2pPr>
      <a:lvl3pPr marL="913589" algn="l" defTabSz="913589" rtl="0" eaLnBrk="1" latinLnBrk="0" hangingPunct="1">
        <a:defRPr sz="1800" kern="1200">
          <a:solidFill>
            <a:schemeClr val="tx1"/>
          </a:solidFill>
          <a:latin typeface="+mn-lt"/>
          <a:ea typeface="+mn-ea"/>
          <a:cs typeface="+mn-cs"/>
        </a:defRPr>
      </a:lvl3pPr>
      <a:lvl4pPr marL="1370390" algn="l" defTabSz="913589" rtl="0" eaLnBrk="1" latinLnBrk="0" hangingPunct="1">
        <a:defRPr sz="1800" kern="1200">
          <a:solidFill>
            <a:schemeClr val="tx1"/>
          </a:solidFill>
          <a:latin typeface="+mn-lt"/>
          <a:ea typeface="+mn-ea"/>
          <a:cs typeface="+mn-cs"/>
        </a:defRPr>
      </a:lvl4pPr>
      <a:lvl5pPr marL="1827184" algn="l" defTabSz="913589" rtl="0" eaLnBrk="1" latinLnBrk="0" hangingPunct="1">
        <a:defRPr sz="1800" kern="1200">
          <a:solidFill>
            <a:schemeClr val="tx1"/>
          </a:solidFill>
          <a:latin typeface="+mn-lt"/>
          <a:ea typeface="+mn-ea"/>
          <a:cs typeface="+mn-cs"/>
        </a:defRPr>
      </a:lvl5pPr>
      <a:lvl6pPr marL="2283978" algn="l" defTabSz="913589" rtl="0" eaLnBrk="1" latinLnBrk="0" hangingPunct="1">
        <a:defRPr sz="1800" kern="1200">
          <a:solidFill>
            <a:schemeClr val="tx1"/>
          </a:solidFill>
          <a:latin typeface="+mn-lt"/>
          <a:ea typeface="+mn-ea"/>
          <a:cs typeface="+mn-cs"/>
        </a:defRPr>
      </a:lvl6pPr>
      <a:lvl7pPr marL="2740777" algn="l" defTabSz="913589" rtl="0" eaLnBrk="1" latinLnBrk="0" hangingPunct="1">
        <a:defRPr sz="1800" kern="1200">
          <a:solidFill>
            <a:schemeClr val="tx1"/>
          </a:solidFill>
          <a:latin typeface="+mn-lt"/>
          <a:ea typeface="+mn-ea"/>
          <a:cs typeface="+mn-cs"/>
        </a:defRPr>
      </a:lvl7pPr>
      <a:lvl8pPr marL="3197567" algn="l" defTabSz="913589" rtl="0" eaLnBrk="1" latinLnBrk="0" hangingPunct="1">
        <a:defRPr sz="1800" kern="1200">
          <a:solidFill>
            <a:schemeClr val="tx1"/>
          </a:solidFill>
          <a:latin typeface="+mn-lt"/>
          <a:ea typeface="+mn-ea"/>
          <a:cs typeface="+mn-cs"/>
        </a:defRPr>
      </a:lvl8pPr>
      <a:lvl9pPr marL="3654368" algn="l" defTabSz="9135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1" tIns="45627" rIns="91251" bIns="4562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541668"/>
      </p:ext>
    </p:extLst>
  </p:cSld>
  <p:clrMap bg1="lt1" tx1="dk1" bg2="lt2" tx2="dk2" accent1="accent1" accent2="accent2" accent3="accent3" accent4="accent4" accent5="accent5" accent6="accent6" hlink="hlink" folHlink="folHlink"/>
  <p:sldLayoutIdLst>
    <p:sldLayoutId id="2147485864" r:id="rId1"/>
    <p:sldLayoutId id="2147485865"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27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256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6884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512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212" indent="-342212" algn="l" rtl="0" eaLnBrk="0" fontAlgn="base" hangingPunct="0">
        <a:spcBef>
          <a:spcPct val="20000"/>
        </a:spcBef>
        <a:spcAft>
          <a:spcPct val="0"/>
        </a:spcAft>
        <a:buChar char="•"/>
        <a:defRPr sz="3200">
          <a:solidFill>
            <a:schemeClr val="bg1"/>
          </a:solidFill>
          <a:latin typeface="+mn-lt"/>
          <a:ea typeface="+mn-ea"/>
          <a:cs typeface="+mn-cs"/>
        </a:defRPr>
      </a:lvl1pPr>
      <a:lvl2pPr marL="741452" indent="-285182" algn="l" rtl="0" eaLnBrk="0" fontAlgn="base" hangingPunct="0">
        <a:spcBef>
          <a:spcPct val="20000"/>
        </a:spcBef>
        <a:spcAft>
          <a:spcPct val="0"/>
        </a:spcAft>
        <a:buChar char="–"/>
        <a:defRPr sz="2800">
          <a:solidFill>
            <a:schemeClr val="bg1"/>
          </a:solidFill>
          <a:latin typeface="+mn-lt"/>
          <a:ea typeface="+mn-ea"/>
        </a:defRPr>
      </a:lvl2pPr>
      <a:lvl3pPr marL="1140697" indent="-228137" algn="l" rtl="0" eaLnBrk="0" fontAlgn="base" hangingPunct="0">
        <a:spcBef>
          <a:spcPct val="20000"/>
        </a:spcBef>
        <a:spcAft>
          <a:spcPct val="0"/>
        </a:spcAft>
        <a:buChar char="•"/>
        <a:defRPr sz="2400">
          <a:solidFill>
            <a:schemeClr val="bg1"/>
          </a:solidFill>
          <a:latin typeface="+mn-lt"/>
          <a:ea typeface="+mn-ea"/>
        </a:defRPr>
      </a:lvl3pPr>
      <a:lvl4pPr marL="1596979" indent="-228137" algn="l" rtl="0" eaLnBrk="0" fontAlgn="base" hangingPunct="0">
        <a:spcBef>
          <a:spcPct val="20000"/>
        </a:spcBef>
        <a:spcAft>
          <a:spcPct val="0"/>
        </a:spcAft>
        <a:buChar char="–"/>
        <a:defRPr sz="2000">
          <a:solidFill>
            <a:schemeClr val="bg1"/>
          </a:solidFill>
          <a:latin typeface="+mn-lt"/>
          <a:ea typeface="+mn-ea"/>
        </a:defRPr>
      </a:lvl4pPr>
      <a:lvl5pPr marL="2053260" indent="-228137" algn="l" rtl="0" eaLnBrk="0" fontAlgn="base" hangingPunct="0">
        <a:spcBef>
          <a:spcPct val="20000"/>
        </a:spcBef>
        <a:spcAft>
          <a:spcPct val="0"/>
        </a:spcAft>
        <a:buChar char="»"/>
        <a:defRPr sz="2000">
          <a:solidFill>
            <a:schemeClr val="bg1"/>
          </a:solidFill>
          <a:latin typeface="+mn-lt"/>
          <a:ea typeface="+mn-ea"/>
        </a:defRPr>
      </a:lvl5pPr>
      <a:lvl6pPr marL="2509542" indent="-228137" algn="l" rtl="0" fontAlgn="base">
        <a:spcBef>
          <a:spcPct val="20000"/>
        </a:spcBef>
        <a:spcAft>
          <a:spcPct val="0"/>
        </a:spcAft>
        <a:buChar char="»"/>
        <a:defRPr sz="2000">
          <a:solidFill>
            <a:schemeClr val="tx1"/>
          </a:solidFill>
          <a:latin typeface="+mn-lt"/>
          <a:ea typeface="+mn-ea"/>
        </a:defRPr>
      </a:lvl6pPr>
      <a:lvl7pPr marL="2965820" indent="-228137" algn="l" rtl="0" fontAlgn="base">
        <a:spcBef>
          <a:spcPct val="20000"/>
        </a:spcBef>
        <a:spcAft>
          <a:spcPct val="0"/>
        </a:spcAft>
        <a:buChar char="»"/>
        <a:defRPr sz="2000">
          <a:solidFill>
            <a:schemeClr val="tx1"/>
          </a:solidFill>
          <a:latin typeface="+mn-lt"/>
          <a:ea typeface="+mn-ea"/>
        </a:defRPr>
      </a:lvl7pPr>
      <a:lvl8pPr marL="3422098" indent="-228137" algn="l" rtl="0" fontAlgn="base">
        <a:spcBef>
          <a:spcPct val="20000"/>
        </a:spcBef>
        <a:spcAft>
          <a:spcPct val="0"/>
        </a:spcAft>
        <a:buChar char="»"/>
        <a:defRPr sz="2000">
          <a:solidFill>
            <a:schemeClr val="tx1"/>
          </a:solidFill>
          <a:latin typeface="+mn-lt"/>
          <a:ea typeface="+mn-ea"/>
        </a:defRPr>
      </a:lvl8pPr>
      <a:lvl9pPr marL="3878376" indent="-22813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92" tIns="45996" rIns="91992" bIns="4599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endParaRPr lang="zh-CN" alt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endParaRPr lang="zh-CN" alt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58" tIns="45679" rIns="91358" bIns="45679" numCol="1" anchor="t" anchorCtr="0" compatLnSpc="1">
            <a:prstTxWarp prst="textNoShape">
              <a:avLst/>
            </a:prstTxWarp>
          </a:bodyPr>
          <a:lstStyle>
            <a:lvl1pPr algn="r">
              <a:spcBef>
                <a:spcPct val="50000"/>
              </a:spcBef>
              <a:defRPr sz="1400"/>
            </a:lvl1pPr>
          </a:lstStyle>
          <a:p>
            <a:fld id="{97DA1CAF-EFFD-40F5-A7E9-D811A0C47F23}" type="slidenum">
              <a:rPr lang="zh-CN" altLang="en-US" smtClean="0">
                <a:solidFill>
                  <a:srgbClr val="000000"/>
                </a:solidFill>
              </a:rPr>
              <a:pPr/>
              <a:t>‹#›</a:t>
            </a:fld>
            <a:endParaRPr lang="en-US" altLang="zh-CN">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930254"/>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793" algn="ctr" rtl="0" fontAlgn="base">
        <a:spcBef>
          <a:spcPct val="0"/>
        </a:spcBef>
        <a:spcAft>
          <a:spcPct val="0"/>
        </a:spcAft>
        <a:defRPr sz="4400">
          <a:solidFill>
            <a:schemeClr val="tx2"/>
          </a:solidFill>
          <a:latin typeface="Times New Roman" pitchFamily="-110" charset="0"/>
        </a:defRPr>
      </a:lvl6pPr>
      <a:lvl7pPr marL="913589" algn="ctr" rtl="0" fontAlgn="base">
        <a:spcBef>
          <a:spcPct val="0"/>
        </a:spcBef>
        <a:spcAft>
          <a:spcPct val="0"/>
        </a:spcAft>
        <a:defRPr sz="4400">
          <a:solidFill>
            <a:schemeClr val="tx2"/>
          </a:solidFill>
          <a:latin typeface="Times New Roman" pitchFamily="-110" charset="0"/>
        </a:defRPr>
      </a:lvl7pPr>
      <a:lvl8pPr marL="1370390" algn="ctr" rtl="0" fontAlgn="base">
        <a:spcBef>
          <a:spcPct val="0"/>
        </a:spcBef>
        <a:spcAft>
          <a:spcPct val="0"/>
        </a:spcAft>
        <a:defRPr sz="4400">
          <a:solidFill>
            <a:schemeClr val="tx2"/>
          </a:solidFill>
          <a:latin typeface="Times New Roman" pitchFamily="-110" charset="0"/>
        </a:defRPr>
      </a:lvl8pPr>
      <a:lvl9pPr marL="1827184" algn="ctr" rtl="0" fontAlgn="base">
        <a:spcBef>
          <a:spcPct val="0"/>
        </a:spcBef>
        <a:spcAft>
          <a:spcPct val="0"/>
        </a:spcAft>
        <a:defRPr sz="4400">
          <a:solidFill>
            <a:schemeClr val="tx2"/>
          </a:solidFill>
          <a:latin typeface="Times New Roman" pitchFamily="-110" charset="0"/>
        </a:defRPr>
      </a:lvl9pPr>
    </p:titleStyle>
    <p:bodyStyle>
      <a:lvl1pPr marL="342600" indent="-3426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293" indent="-285499"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986" indent="-22839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783" indent="-22839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584" indent="-22839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2379" indent="-228395" algn="l" rtl="0" fontAlgn="base">
        <a:spcBef>
          <a:spcPct val="20000"/>
        </a:spcBef>
        <a:spcAft>
          <a:spcPct val="0"/>
        </a:spcAft>
        <a:buChar char="•"/>
        <a:defRPr sz="2000">
          <a:solidFill>
            <a:schemeClr val="tx1"/>
          </a:solidFill>
          <a:latin typeface="+mn-lt"/>
          <a:ea typeface="ＭＳ Ｐゴシック" pitchFamily="-110" charset="-128"/>
        </a:defRPr>
      </a:lvl6pPr>
      <a:lvl7pPr marL="2969173" indent="-228395" algn="l" rtl="0" fontAlgn="base">
        <a:spcBef>
          <a:spcPct val="20000"/>
        </a:spcBef>
        <a:spcAft>
          <a:spcPct val="0"/>
        </a:spcAft>
        <a:buChar char="•"/>
        <a:defRPr sz="2000">
          <a:solidFill>
            <a:schemeClr val="tx1"/>
          </a:solidFill>
          <a:latin typeface="+mn-lt"/>
          <a:ea typeface="ＭＳ Ｐゴシック" pitchFamily="-110" charset="-128"/>
        </a:defRPr>
      </a:lvl7pPr>
      <a:lvl8pPr marL="3425972" indent="-228395" algn="l" rtl="0" fontAlgn="base">
        <a:spcBef>
          <a:spcPct val="20000"/>
        </a:spcBef>
        <a:spcAft>
          <a:spcPct val="0"/>
        </a:spcAft>
        <a:buChar char="•"/>
        <a:defRPr sz="2000">
          <a:solidFill>
            <a:schemeClr val="tx1"/>
          </a:solidFill>
          <a:latin typeface="+mn-lt"/>
          <a:ea typeface="ＭＳ Ｐゴシック" pitchFamily="-110" charset="-128"/>
        </a:defRPr>
      </a:lvl8pPr>
      <a:lvl9pPr marL="3882762" indent="-22839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83" tIns="45944" rIns="91883" bIns="45944"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251" tIns="45627" rIns="91251" bIns="4562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251" tIns="45627" rIns="91251" bIns="4562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eaLnBrk="1" hangingPunct="1">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251" tIns="45627" rIns="91251" bIns="45627" numCol="1" anchor="t" anchorCtr="0" compatLnSpc="1">
            <a:prstTxWarp prst="textNoShape">
              <a:avLst/>
            </a:prstTxWarp>
          </a:bodyPr>
          <a:lstStyle>
            <a:lvl1pPr algn="r">
              <a:spcBef>
                <a:spcPct val="50000"/>
              </a:spcBef>
              <a:defRPr sz="1400"/>
            </a:lvl1pPr>
          </a:lstStyle>
          <a:p>
            <a:pPr eaLnBrk="1" hangingPunct="1">
              <a:defRPr/>
            </a:pPr>
            <a:fld id="{41463586-26F2-604D-A40D-8471C93EA0B5}" type="slidenum">
              <a:rPr lang="en-US">
                <a:solidFill>
                  <a:srgbClr val="000000"/>
                </a:solidFill>
                <a:latin typeface="Times New Roman" charset="0"/>
                <a:ea typeface="ＭＳ Ｐゴシック" charset="0"/>
              </a:rPr>
              <a:pPr eaLnBrk="1" hangingPunct="1">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36943"/>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279" algn="ctr" rtl="0" fontAlgn="base">
        <a:spcBef>
          <a:spcPct val="0"/>
        </a:spcBef>
        <a:spcAft>
          <a:spcPct val="0"/>
        </a:spcAft>
        <a:defRPr sz="4400">
          <a:solidFill>
            <a:schemeClr val="tx2"/>
          </a:solidFill>
          <a:latin typeface="Times New Roman" pitchFamily="-110" charset="0"/>
        </a:defRPr>
      </a:lvl6pPr>
      <a:lvl7pPr marL="912562" algn="ctr" rtl="0" fontAlgn="base">
        <a:spcBef>
          <a:spcPct val="0"/>
        </a:spcBef>
        <a:spcAft>
          <a:spcPct val="0"/>
        </a:spcAft>
        <a:defRPr sz="4400">
          <a:solidFill>
            <a:schemeClr val="tx2"/>
          </a:solidFill>
          <a:latin typeface="Times New Roman" pitchFamily="-110" charset="0"/>
        </a:defRPr>
      </a:lvl7pPr>
      <a:lvl8pPr marL="1368841" algn="ctr" rtl="0" fontAlgn="base">
        <a:spcBef>
          <a:spcPct val="0"/>
        </a:spcBef>
        <a:spcAft>
          <a:spcPct val="0"/>
        </a:spcAft>
        <a:defRPr sz="4400">
          <a:solidFill>
            <a:schemeClr val="tx2"/>
          </a:solidFill>
          <a:latin typeface="Times New Roman" pitchFamily="-110" charset="0"/>
        </a:defRPr>
      </a:lvl8pPr>
      <a:lvl9pPr marL="1825123" algn="ctr" rtl="0" fontAlgn="base">
        <a:spcBef>
          <a:spcPct val="0"/>
        </a:spcBef>
        <a:spcAft>
          <a:spcPct val="0"/>
        </a:spcAft>
        <a:defRPr sz="4400">
          <a:solidFill>
            <a:schemeClr val="tx2"/>
          </a:solidFill>
          <a:latin typeface="Times New Roman" pitchFamily="-110" charset="0"/>
        </a:defRPr>
      </a:lvl9pPr>
    </p:titleStyle>
    <p:bodyStyle>
      <a:lvl1pPr marL="342212" indent="-3422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1452" indent="-2851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0697" indent="-228137"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6979" indent="-228137"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3260" indent="-228137"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09542" indent="-228137" algn="l" rtl="0" fontAlgn="base">
        <a:spcBef>
          <a:spcPct val="20000"/>
        </a:spcBef>
        <a:spcAft>
          <a:spcPct val="0"/>
        </a:spcAft>
        <a:buChar char="•"/>
        <a:defRPr sz="2000">
          <a:solidFill>
            <a:schemeClr val="tx1"/>
          </a:solidFill>
          <a:latin typeface="+mn-lt"/>
          <a:ea typeface="ＭＳ Ｐゴシック" pitchFamily="-110" charset="-128"/>
        </a:defRPr>
      </a:lvl6pPr>
      <a:lvl7pPr marL="2965820" indent="-228137" algn="l" rtl="0" fontAlgn="base">
        <a:spcBef>
          <a:spcPct val="20000"/>
        </a:spcBef>
        <a:spcAft>
          <a:spcPct val="0"/>
        </a:spcAft>
        <a:buChar char="•"/>
        <a:defRPr sz="2000">
          <a:solidFill>
            <a:schemeClr val="tx1"/>
          </a:solidFill>
          <a:latin typeface="+mn-lt"/>
          <a:ea typeface="ＭＳ Ｐゴシック" pitchFamily="-110" charset="-128"/>
        </a:defRPr>
      </a:lvl7pPr>
      <a:lvl8pPr marL="3422098" indent="-228137" algn="l" rtl="0" fontAlgn="base">
        <a:spcBef>
          <a:spcPct val="20000"/>
        </a:spcBef>
        <a:spcAft>
          <a:spcPct val="0"/>
        </a:spcAft>
        <a:buChar char="•"/>
        <a:defRPr sz="2000">
          <a:solidFill>
            <a:schemeClr val="tx1"/>
          </a:solidFill>
          <a:latin typeface="+mn-lt"/>
          <a:ea typeface="ＭＳ Ｐゴシック" pitchFamily="-110" charset="-128"/>
        </a:defRPr>
      </a:lvl8pPr>
      <a:lvl9pPr marL="3878376" indent="-228137"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0" r:id="rId1"/>
    <p:sldLayoutId id="2147485511" r:id="rId2"/>
    <p:sldLayoutId id="2147485656"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939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232.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47.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155.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4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4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1.xml"/><Relationship Id="rId1" Type="http://schemas.openxmlformats.org/officeDocument/2006/relationships/themeOverride" Target="../theme/themeOverride2.xml"/><Relationship Id="rId5" Type="http://schemas.openxmlformats.org/officeDocument/2006/relationships/image" Target="../media/image33.jpe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38.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9.xml"/><Relationship Id="rId1" Type="http://schemas.openxmlformats.org/officeDocument/2006/relationships/themeOverride" Target="../theme/themeOverride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1.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233.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hemeOverride" Target="../theme/themeOverride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16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5.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26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90.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5.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95.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1.jpeg"/><Relationship Id="rId1" Type="http://schemas.openxmlformats.org/officeDocument/2006/relationships/slideLayout" Target="../slideLayouts/slideLayout295.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29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0.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312.xml"/><Relationship Id="rId4" Type="http://schemas.openxmlformats.org/officeDocument/2006/relationships/image" Target="../media/image46.jpeg"/></Relationships>
</file>

<file path=ppt/slides/_rels/slide7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6.xml"/><Relationship Id="rId6" Type="http://schemas.openxmlformats.org/officeDocument/2006/relationships/image" Target="../media/image47.png"/><Relationship Id="rId5" Type="http://schemas.openxmlformats.org/officeDocument/2006/relationships/notesSlide" Target="../notesSlides/notesSlide69.xml"/><Relationship Id="rId4" Type="http://schemas.openxmlformats.org/officeDocument/2006/relationships/slideLayout" Target="../slideLayouts/slideLayout31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25.xml"/><Relationship Id="rId1" Type="http://schemas.openxmlformats.org/officeDocument/2006/relationships/themeOverride" Target="../theme/themeOverride7.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3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254.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5.xml"/><Relationship Id="rId1" Type="http://schemas.openxmlformats.org/officeDocument/2006/relationships/themeOverride" Target="../theme/themeOverride1.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0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1372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08375"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55576" y="2852936"/>
            <a:ext cx="3059832" cy="1080120"/>
          </a:xfrm>
        </p:spPr>
        <p:txBody>
          <a:bodyPr anchor="t"/>
          <a:lstStyle/>
          <a:p>
            <a:pPr eaLnBrk="1" hangingPunct="1"/>
            <a:r>
              <a:rPr lang="zh-CN" altLang="en-US" sz="5400" dirty="0">
                <a:latin typeface="Kaiti SC" charset="-122"/>
                <a:ea typeface="Kaiti SC" charset="-122"/>
                <a:cs typeface="Kaiti SC" charset="-122"/>
              </a:rPr>
              <a:t>新约纵览</a:t>
            </a:r>
            <a:endParaRPr lang="en-US" sz="5400" dirty="0">
              <a:latin typeface="Kaiti SC" charset="-122"/>
              <a:ea typeface="Kaiti SC" charset="-122"/>
              <a:cs typeface="Kaiti SC" charset="-122"/>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5231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4"/>
          <p:cNvSpPr txBox="1">
            <a:spLocks noChangeArrowheads="1"/>
          </p:cNvSpPr>
          <p:nvPr/>
        </p:nvSpPr>
        <p:spPr bwMode="auto">
          <a:xfrm>
            <a:off x="84264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cs typeface="Arial" charset="0"/>
              </a:rPr>
              <a:t>48</a:t>
            </a:r>
          </a:p>
        </p:txBody>
      </p:sp>
      <p:grpSp>
        <p:nvGrpSpPr>
          <p:cNvPr id="2" name="Group 5"/>
          <p:cNvGrpSpPr>
            <a:grpSpLocks/>
          </p:cNvGrpSpPr>
          <p:nvPr/>
        </p:nvGrpSpPr>
        <p:grpSpPr bwMode="auto">
          <a:xfrm>
            <a:off x="4716016" y="0"/>
            <a:ext cx="2530476" cy="1323976"/>
            <a:chOff x="333" y="647"/>
            <a:chExt cx="1594" cy="834"/>
          </a:xfrm>
        </p:grpSpPr>
        <p:sp>
          <p:nvSpPr>
            <p:cNvPr id="182278" name="Text Box 6"/>
            <p:cNvSpPr txBox="1">
              <a:spLocks noChangeArrowheads="1"/>
            </p:cNvSpPr>
            <p:nvPr/>
          </p:nvSpPr>
          <p:spPr bwMode="auto">
            <a:xfrm>
              <a:off x="333" y="647"/>
              <a:ext cx="283" cy="834"/>
            </a:xfrm>
            <a:prstGeom prst="rect">
              <a:avLst/>
            </a:prstGeom>
            <a:solidFill>
              <a:schemeClr val="tx2"/>
            </a:solidFill>
            <a:ln w="12700">
              <a:solidFill>
                <a:schemeClr val="bg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b="1" dirty="0">
                  <a:solidFill>
                    <a:srgbClr val="000000"/>
                  </a:solidFill>
                  <a:latin typeface="Kaiti SC" charset="-122"/>
                  <a:ea typeface="Kaiti SC" charset="-122"/>
                  <a:cs typeface="Kaiti SC" charset="-122"/>
                </a:rPr>
                <a:t>马</a:t>
              </a:r>
              <a:endParaRPr lang="en-US" altLang="zh-TW" sz="2000" b="1" dirty="0">
                <a:solidFill>
                  <a:srgbClr val="000000"/>
                </a:solidFill>
                <a:latin typeface="Kaiti SC" charset="-122"/>
                <a:ea typeface="Kaiti SC" charset="-122"/>
                <a:cs typeface="Kaiti SC" charset="-122"/>
              </a:endParaRPr>
            </a:p>
            <a:p>
              <a:r>
                <a:rPr lang="zh-CN" altLang="en-US" sz="2000" b="1" dirty="0">
                  <a:solidFill>
                    <a:srgbClr val="000000"/>
                  </a:solidFill>
                  <a:latin typeface="Kaiti SC" charset="-122"/>
                  <a:ea typeface="Kaiti SC" charset="-122"/>
                  <a:cs typeface="Kaiti SC" charset="-122"/>
                </a:rPr>
                <a:t>太</a:t>
              </a:r>
              <a:endParaRPr lang="en-US" altLang="zh-CN" sz="2000" b="1" dirty="0">
                <a:solidFill>
                  <a:srgbClr val="000000"/>
                </a:solidFill>
                <a:latin typeface="Kaiti SC" charset="-122"/>
                <a:ea typeface="Kaiti SC" charset="-122"/>
                <a:cs typeface="Kaiti SC" charset="-122"/>
              </a:endParaRPr>
            </a:p>
            <a:p>
              <a:r>
                <a:rPr lang="zh-CN" altLang="en-US" sz="2000" b="1" dirty="0">
                  <a:solidFill>
                    <a:srgbClr val="000000"/>
                  </a:solidFill>
                  <a:latin typeface="Kaiti SC" charset="-122"/>
                  <a:ea typeface="Kaiti SC" charset="-122"/>
                  <a:cs typeface="Kaiti SC" charset="-122"/>
                </a:rPr>
                <a:t>福</a:t>
              </a:r>
              <a:endParaRPr lang="en-US" altLang="zh-CN" sz="2000" b="1" dirty="0">
                <a:solidFill>
                  <a:srgbClr val="000000"/>
                </a:solidFill>
                <a:latin typeface="Kaiti SC" charset="-122"/>
                <a:ea typeface="Kaiti SC" charset="-122"/>
                <a:cs typeface="Kaiti SC" charset="-122"/>
              </a:endParaRPr>
            </a:p>
            <a:p>
              <a:r>
                <a:rPr lang="zh-CN" altLang="en-US" sz="2000" b="1" dirty="0">
                  <a:solidFill>
                    <a:srgbClr val="000000"/>
                  </a:solidFill>
                  <a:latin typeface="Kaiti SC" charset="-122"/>
                  <a:ea typeface="Kaiti SC" charset="-122"/>
                  <a:cs typeface="Kaiti SC" charset="-122"/>
                </a:rPr>
                <a:t>音</a:t>
              </a:r>
            </a:p>
          </p:txBody>
        </p:sp>
        <p:sp>
          <p:nvSpPr>
            <p:cNvPr id="182279" name="Text Box 7"/>
            <p:cNvSpPr txBox="1">
              <a:spLocks noChangeArrowheads="1"/>
            </p:cNvSpPr>
            <p:nvPr/>
          </p:nvSpPr>
          <p:spPr bwMode="auto">
            <a:xfrm>
              <a:off x="741" y="647"/>
              <a:ext cx="279" cy="834"/>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b="1">
                  <a:solidFill>
                    <a:srgbClr val="000000"/>
                  </a:solidFill>
                  <a:latin typeface="Kaiti SC" charset="-122"/>
                  <a:ea typeface="Kaiti SC" charset="-122"/>
                  <a:cs typeface="Kaiti SC" charset="-122"/>
                </a:rPr>
                <a:t>马</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可</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福</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音</a:t>
              </a:r>
              <a:endParaRPr lang="en-US" sz="2000" b="1" dirty="0">
                <a:solidFill>
                  <a:srgbClr val="000000"/>
                </a:solidFill>
                <a:latin typeface="Kaiti SC" charset="-122"/>
                <a:ea typeface="Kaiti SC" charset="-122"/>
                <a:cs typeface="Kaiti SC" charset="-122"/>
              </a:endParaRPr>
            </a:p>
          </p:txBody>
        </p:sp>
        <p:sp>
          <p:nvSpPr>
            <p:cNvPr id="182280" name="Text Box 8"/>
            <p:cNvSpPr txBox="1">
              <a:spLocks noChangeArrowheads="1"/>
            </p:cNvSpPr>
            <p:nvPr/>
          </p:nvSpPr>
          <p:spPr bwMode="auto">
            <a:xfrm>
              <a:off x="1195" y="647"/>
              <a:ext cx="279" cy="834"/>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b="1" dirty="0">
                  <a:solidFill>
                    <a:srgbClr val="000000"/>
                  </a:solidFill>
                  <a:latin typeface="Kaiti SC" charset="-122"/>
                  <a:ea typeface="Kaiti SC" charset="-122"/>
                  <a:cs typeface="Kaiti SC" charset="-122"/>
                </a:rPr>
                <a:t>路</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加</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福</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音</a:t>
              </a:r>
              <a:endParaRPr lang="en-US" sz="2000" b="1" dirty="0">
                <a:solidFill>
                  <a:srgbClr val="000000"/>
                </a:solidFill>
                <a:latin typeface="Kaiti SC" charset="-122"/>
                <a:ea typeface="Kaiti SC" charset="-122"/>
                <a:cs typeface="Kaiti SC" charset="-122"/>
              </a:endParaRPr>
            </a:p>
          </p:txBody>
        </p:sp>
        <p:sp>
          <p:nvSpPr>
            <p:cNvPr id="182281" name="Text Box 9"/>
            <p:cNvSpPr txBox="1">
              <a:spLocks noChangeArrowheads="1"/>
            </p:cNvSpPr>
            <p:nvPr/>
          </p:nvSpPr>
          <p:spPr bwMode="auto">
            <a:xfrm>
              <a:off x="1648" y="647"/>
              <a:ext cx="279" cy="834"/>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b="1">
                  <a:solidFill>
                    <a:srgbClr val="000000"/>
                  </a:solidFill>
                  <a:latin typeface="Kaiti SC" charset="-122"/>
                  <a:ea typeface="Kaiti SC" charset="-122"/>
                  <a:cs typeface="Kaiti SC" charset="-122"/>
                </a:rPr>
                <a:t>约</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翰</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福</a:t>
              </a:r>
              <a:endParaRPr lang="en-US" altLang="zh-TW" sz="2000" b="1" dirty="0">
                <a:solidFill>
                  <a:srgbClr val="000000"/>
                </a:solidFill>
                <a:latin typeface="Kaiti SC" charset="-122"/>
                <a:ea typeface="Kaiti SC" charset="-122"/>
                <a:cs typeface="Kaiti SC" charset="-122"/>
              </a:endParaRPr>
            </a:p>
            <a:p>
              <a:r>
                <a:rPr lang="zh-TW" altLang="en-US" sz="2000" b="1" dirty="0">
                  <a:solidFill>
                    <a:srgbClr val="000000"/>
                  </a:solidFill>
                  <a:latin typeface="Kaiti SC" charset="-122"/>
                  <a:ea typeface="Kaiti SC" charset="-122"/>
                  <a:cs typeface="Kaiti SC" charset="-122"/>
                </a:rPr>
                <a:t>音</a:t>
              </a:r>
              <a:endParaRPr lang="en-US" sz="2000" b="1" dirty="0">
                <a:solidFill>
                  <a:srgbClr val="000000"/>
                </a:solidFill>
                <a:latin typeface="Kaiti SC" charset="-122"/>
                <a:ea typeface="Kaiti SC" charset="-122"/>
                <a:cs typeface="Kaiti SC" charset="-122"/>
              </a:endParaRPr>
            </a:p>
          </p:txBody>
        </p:sp>
      </p:grpSp>
      <p:sp>
        <p:nvSpPr>
          <p:cNvPr id="66570" name="Rectangle 10"/>
          <p:cNvSpPr>
            <a:spLocks noGrp="1" noChangeArrowheads="1"/>
          </p:cNvSpPr>
          <p:nvPr>
            <p:ph type="title"/>
          </p:nvPr>
        </p:nvSpPr>
        <p:spPr>
          <a:xfrm>
            <a:off x="-180528" y="0"/>
            <a:ext cx="4724400" cy="1066800"/>
          </a:xfrm>
        </p:spPr>
        <p:txBody>
          <a:bodyPr/>
          <a:lstStyle/>
          <a:p>
            <a:pPr eaLnBrk="1" hangingPunct="1">
              <a:defRPr/>
            </a:pPr>
            <a:r>
              <a:rPr lang="en-US" altLang="zh-CN" sz="5400" b="1" dirty="0">
                <a:solidFill>
                  <a:schemeClr val="tx1"/>
                </a:solidFill>
                <a:latin typeface="Kaiti SC" charset="-122"/>
                <a:ea typeface="Kaiti SC" charset="-122"/>
                <a:cs typeface="Kaiti SC" charset="-122"/>
              </a:rPr>
              <a:t>福</a:t>
            </a:r>
            <a:r>
              <a:rPr lang="zh-CN" altLang="en-US" sz="5400" b="1" dirty="0">
                <a:solidFill>
                  <a:schemeClr val="tx1"/>
                </a:solidFill>
                <a:latin typeface="Kaiti SC" charset="-122"/>
                <a:ea typeface="Kaiti SC" charset="-122"/>
                <a:cs typeface="Kaiti SC" charset="-122"/>
              </a:rPr>
              <a:t>音</a:t>
            </a:r>
            <a:r>
              <a:rPr lang="zh-TW" altLang="en-US" sz="5400" b="1" dirty="0">
                <a:solidFill>
                  <a:schemeClr val="tx1"/>
                </a:solidFill>
                <a:latin typeface="Kaiti SC" charset="-122"/>
                <a:ea typeface="Kaiti SC" charset="-122"/>
                <a:cs typeface="Kaiti SC" charset="-122"/>
              </a:rPr>
              <a:t>书</a:t>
            </a:r>
            <a:endParaRPr lang="en-US" sz="5400" b="1" dirty="0">
              <a:solidFill>
                <a:schemeClr val="tx1"/>
              </a:solidFill>
              <a:latin typeface="Kaiti SC" charset="-122"/>
              <a:ea typeface="Kaiti SC" charset="-122"/>
              <a:cs typeface="Kaiti SC" charset="-122"/>
            </a:endParaRPr>
          </a:p>
        </p:txBody>
      </p:sp>
      <p:sp>
        <p:nvSpPr>
          <p:cNvPr id="182276" name="Text Box 11"/>
          <p:cNvSpPr txBox="1">
            <a:spLocks noChangeArrowheads="1"/>
          </p:cNvSpPr>
          <p:nvPr/>
        </p:nvSpPr>
        <p:spPr bwMode="auto">
          <a:xfrm>
            <a:off x="836612" y="762000"/>
            <a:ext cx="272727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ltLang="zh-CN" sz="2000" i="1" dirty="0">
              <a:solidFill>
                <a:srgbClr val="B2B2B2"/>
              </a:solidFill>
              <a:ea typeface="SimSun" charset="0"/>
              <a:cs typeface="SimSun" charset="0"/>
            </a:endParaRPr>
          </a:p>
          <a:p>
            <a:r>
              <a:rPr lang="zh-TW" altLang="en-US" sz="2000" i="1">
                <a:solidFill>
                  <a:srgbClr val="B2B2B2"/>
                </a:solidFill>
                <a:ea typeface="SimSun" charset="0"/>
                <a:cs typeface="SimSun" charset="0"/>
              </a:rPr>
              <a:t>   </a:t>
            </a:r>
            <a:r>
              <a:rPr lang="en-US" altLang="zh-CN" sz="2000" i="1">
                <a:solidFill>
                  <a:srgbClr val="B2B2B2"/>
                </a:solidFill>
                <a:ea typeface="SimSun" charset="0"/>
                <a:cs typeface="SimSun" charset="0"/>
              </a:rPr>
              <a:t>NIV</a:t>
            </a:r>
            <a:r>
              <a:rPr lang="zh-TW" altLang="en-US" sz="2000" i="1">
                <a:solidFill>
                  <a:srgbClr val="B2B2B2"/>
                </a:solidFill>
                <a:ea typeface="SimSun" charset="0"/>
                <a:cs typeface="SimSun" charset="0"/>
              </a:rPr>
              <a:t> 研读圣经</a:t>
            </a:r>
            <a:r>
              <a:rPr lang="en-US" altLang="zh-CN" sz="2000">
                <a:solidFill>
                  <a:srgbClr val="B2B2B2"/>
                </a:solidFill>
                <a:ea typeface="SimSun" charset="0"/>
                <a:cs typeface="SimSun" charset="0"/>
              </a:rPr>
              <a:t> </a:t>
            </a:r>
            <a:r>
              <a:rPr lang="en-US" altLang="zh-CN" sz="2000" dirty="0">
                <a:solidFill>
                  <a:srgbClr val="B2B2B2"/>
                </a:solidFill>
                <a:ea typeface="SimSun" charset="0"/>
                <a:cs typeface="SimSun" charset="0"/>
              </a:rPr>
              <a:t>1471</a:t>
            </a:r>
          </a:p>
          <a:p>
            <a:endParaRPr lang="en-US" sz="2000" dirty="0">
              <a:solidFill>
                <a:srgbClr val="B2B2B2"/>
              </a:solidFill>
              <a:cs typeface="Arial" charset="0"/>
            </a:endParaRP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a:lstStyle/>
          <a:p>
            <a:pPr>
              <a:defRPr/>
            </a:pPr>
            <a:endParaRPr lang="en-US" altLang="zh-CN" sz="2800" b="1" dirty="0">
              <a:solidFill>
                <a:srgbClr val="FFFFFF"/>
              </a:solidFill>
              <a:latin typeface="標楷體" pitchFamily="65" charset="-120"/>
              <a:ea typeface="標楷體" pitchFamily="65" charset="-120"/>
            </a:endParaRPr>
          </a:p>
          <a:p>
            <a:pPr>
              <a:buFont typeface="Arial" pitchFamily="34" charset="0"/>
              <a:buChar char="•"/>
              <a:defRPr/>
            </a:pPr>
            <a:r>
              <a:rPr lang="zh-TW" altLang="en-US" sz="2800" b="1" dirty="0">
                <a:solidFill>
                  <a:srgbClr val="FFFFFF"/>
                </a:solidFill>
                <a:latin typeface="標楷體" pitchFamily="65" charset="-120"/>
                <a:ea typeface="標楷體" pitchFamily="65" charset="-120"/>
              </a:rPr>
              <a:t> </a:t>
            </a:r>
            <a:r>
              <a:rPr lang="en-US" altLang="zh-CN" sz="2800" b="1" dirty="0">
                <a:solidFill>
                  <a:srgbClr val="FFFFFF"/>
                </a:solidFill>
                <a:latin typeface="Heiti SC Light"/>
                <a:ea typeface="Heiti SC Light"/>
                <a:cs typeface="Heiti SC Light"/>
              </a:rPr>
              <a:t>“</a:t>
            </a:r>
            <a:r>
              <a:rPr lang="en-US" altLang="zh-CN" sz="2800" b="1" dirty="0">
                <a:solidFill>
                  <a:srgbClr val="FFFFFF"/>
                </a:solidFill>
                <a:latin typeface="Kaiti SC" charset="-122"/>
                <a:ea typeface="Kaiti SC" charset="-122"/>
                <a:cs typeface="Kaiti SC" charset="-122"/>
              </a:rPr>
              <a:t>福</a:t>
            </a:r>
            <a:r>
              <a:rPr lang="zh-CN" altLang="en-US" sz="2800" b="1" dirty="0">
                <a:solidFill>
                  <a:srgbClr val="FFFFFF"/>
                </a:solidFill>
                <a:latin typeface="Kaiti SC" charset="-122"/>
                <a:ea typeface="Kaiti SC" charset="-122"/>
                <a:cs typeface="Kaiti SC" charset="-122"/>
              </a:rPr>
              <a:t>音”是</a:t>
            </a:r>
            <a:r>
              <a:rPr lang="zh-TW" altLang="en-US" sz="2800" b="1" dirty="0">
                <a:solidFill>
                  <a:srgbClr val="FFFFFF"/>
                </a:solidFill>
                <a:latin typeface="Kaiti SC" charset="-122"/>
                <a:ea typeface="Kaiti SC" charset="-122"/>
                <a:cs typeface="Kaiti SC" charset="-122"/>
              </a:rPr>
              <a:t>从古老</a:t>
            </a:r>
            <a:r>
              <a:rPr lang="zh-CN" altLang="en-US" sz="2800" b="1" dirty="0">
                <a:solidFill>
                  <a:srgbClr val="FFFFFF"/>
                </a:solidFill>
                <a:latin typeface="Kaiti SC" charset="-122"/>
                <a:ea typeface="Kaiti SC" charset="-122"/>
                <a:cs typeface="Kaiti SC" charset="-122"/>
              </a:rPr>
              <a:t>英</a:t>
            </a:r>
            <a:r>
              <a:rPr lang="zh-TW" altLang="en-US" sz="2800" b="1" dirty="0">
                <a:solidFill>
                  <a:srgbClr val="FFFFFF"/>
                </a:solidFill>
                <a:latin typeface="Kaiti SC" charset="-122"/>
                <a:ea typeface="Kaiti SC" charset="-122"/>
                <a:cs typeface="Kaiti SC" charset="-122"/>
              </a:rPr>
              <a:t>语</a:t>
            </a:r>
            <a:r>
              <a:rPr lang="zh-CN" altLang="en-US" sz="2800" b="1" dirty="0">
                <a:solidFill>
                  <a:srgbClr val="FFFFFF"/>
                </a:solidFill>
                <a:latin typeface="Kaiti SC" charset="-122"/>
                <a:ea typeface="Kaiti SC" charset="-122"/>
                <a:cs typeface="Kaiti SC" charset="-122"/>
              </a:rPr>
              <a:t>“神的</a:t>
            </a:r>
            <a:r>
              <a:rPr lang="zh-TW" altLang="en-US" sz="2800" b="1" dirty="0">
                <a:solidFill>
                  <a:srgbClr val="FFFFFF"/>
                </a:solidFill>
                <a:latin typeface="Kaiti SC" charset="-122"/>
                <a:ea typeface="Kaiti SC" charset="-122"/>
                <a:cs typeface="Kaiti SC" charset="-122"/>
              </a:rPr>
              <a:t>咒语</a:t>
            </a:r>
            <a:r>
              <a:rPr lang="zh-CN" altLang="en-US" sz="2800" b="1" dirty="0">
                <a:solidFill>
                  <a:srgbClr val="FFFFFF"/>
                </a:solidFill>
                <a:latin typeface="Kaiti SC" charset="-122"/>
                <a:ea typeface="Kaiti SC" charset="-122"/>
                <a:cs typeface="Kaiti SC" charset="-122"/>
              </a:rPr>
              <a:t>”而</a:t>
            </a:r>
            <a:r>
              <a:rPr lang="zh-TW" altLang="en-US" sz="2800" b="1" dirty="0">
                <a:solidFill>
                  <a:srgbClr val="FFFFFF"/>
                </a:solidFill>
                <a:latin typeface="Kaiti SC" charset="-122"/>
                <a:ea typeface="Kaiti SC" charset="-122"/>
                <a:cs typeface="Kaiti SC" charset="-122"/>
              </a:rPr>
              <a:t>来</a:t>
            </a:r>
            <a:r>
              <a:rPr lang="zh-CN" altLang="en-US" sz="2800" b="1" dirty="0">
                <a:solidFill>
                  <a:srgbClr val="FFFFFF"/>
                </a:solidFill>
                <a:latin typeface="Kaiti SC" charset="-122"/>
                <a:ea typeface="Kaiti SC" charset="-122"/>
                <a:cs typeface="Kaiti SC" charset="-122"/>
              </a:rPr>
              <a:t>。</a:t>
            </a:r>
            <a:r>
              <a:rPr lang="en-US" altLang="zh-CN"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 </a:t>
            </a:r>
            <a:endParaRPr lang="en-US" altLang="zh-TW" sz="2800" b="1" dirty="0">
              <a:solidFill>
                <a:srgbClr val="FFFFFF"/>
              </a:solidFill>
              <a:latin typeface="Kaiti SC" charset="-122"/>
              <a:ea typeface="Kaiti SC" charset="-122"/>
              <a:cs typeface="Kaiti SC" charset="-122"/>
            </a:endParaRPr>
          </a:p>
          <a:p>
            <a:pPr>
              <a:defRPr/>
            </a:pP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正是</a:t>
            </a:r>
            <a:r>
              <a:rPr lang="zh-TW" altLang="en-US" sz="2800" b="1" dirty="0">
                <a:solidFill>
                  <a:srgbClr val="FFFFFF"/>
                </a:solidFill>
                <a:latin typeface="Kaiti SC" charset="-122"/>
                <a:ea typeface="Kaiti SC" charset="-122"/>
                <a:cs typeface="Kaiti SC" charset="-122"/>
              </a:rPr>
              <a:t>译</a:t>
            </a:r>
            <a:r>
              <a:rPr lang="zh-CN" altLang="en-US" sz="2800" b="1" dirty="0">
                <a:solidFill>
                  <a:srgbClr val="FFFFFF"/>
                </a:solidFill>
                <a:latin typeface="Kaiti SC" charset="-122"/>
                <a:ea typeface="Kaiti SC" charset="-122"/>
                <a:cs typeface="Kaiti SC" charset="-122"/>
              </a:rPr>
              <a:t>自</a:t>
            </a:r>
            <a:r>
              <a:rPr lang="zh-TW" altLang="en-US" sz="2800" b="1" dirty="0">
                <a:solidFill>
                  <a:srgbClr val="FFFFFF"/>
                </a:solidFill>
                <a:latin typeface="Kaiti SC" charset="-122"/>
                <a:ea typeface="Kaiti SC" charset="-122"/>
                <a:cs typeface="Kaiti SC" charset="-122"/>
              </a:rPr>
              <a:t>希腊</a:t>
            </a:r>
            <a:r>
              <a:rPr lang="zh-CN" altLang="en-US" sz="2800" b="1" dirty="0">
                <a:solidFill>
                  <a:srgbClr val="FFFFFF"/>
                </a:solidFill>
                <a:latin typeface="Kaiti SC" charset="-122"/>
                <a:ea typeface="Kaiti SC" charset="-122"/>
                <a:cs typeface="Kaiti SC" charset="-122"/>
              </a:rPr>
              <a:t>原文</a:t>
            </a:r>
            <a:r>
              <a:rPr lang="en-US" altLang="zh-TW"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好消息</a:t>
            </a:r>
            <a:r>
              <a:rPr lang="en-US" altLang="zh-CN"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福音</a:t>
            </a:r>
            <a:r>
              <a:rPr lang="en-US" altLang="zh-CN" sz="2800" b="1" dirty="0">
                <a:solidFill>
                  <a:srgbClr val="FFFFFF"/>
                </a:solidFill>
                <a:latin typeface="Kaiti SC" charset="-122"/>
                <a:ea typeface="Kaiti SC" charset="-122"/>
                <a:cs typeface="Kaiti SC" charset="-122"/>
              </a:rPr>
              <a:t>)</a:t>
            </a:r>
            <a:r>
              <a:rPr lang="en-US" altLang="zh-TW" sz="2800" b="1" dirty="0">
                <a:solidFill>
                  <a:srgbClr val="FFFFFF"/>
                </a:solidFill>
                <a:latin typeface="Kaiti SC" charset="-122"/>
                <a:ea typeface="Kaiti SC" charset="-122"/>
                <a:cs typeface="Kaiti SC" charset="-122"/>
              </a:rPr>
              <a:t>”</a:t>
            </a:r>
            <a:r>
              <a:rPr lang="en-US" altLang="zh-CN" sz="2800" b="1" dirty="0">
                <a:solidFill>
                  <a:srgbClr val="FFFFFF"/>
                </a:solidFill>
                <a:latin typeface="Kaiti SC" charset="-122"/>
                <a:ea typeface="Kaiti SC" charset="-122"/>
                <a:cs typeface="Kaiti SC" charset="-122"/>
              </a:rPr>
              <a:t> </a:t>
            </a:r>
            <a:r>
              <a:rPr lang="zh-TW" altLang="en-US" sz="2800" b="1" dirty="0">
                <a:solidFill>
                  <a:srgbClr val="FFFFFF"/>
                </a:solidFill>
                <a:latin typeface="Kaiti SC" charset="-122"/>
                <a:ea typeface="Kaiti SC" charset="-122"/>
                <a:cs typeface="Kaiti SC" charset="-122"/>
              </a:rPr>
              <a:t>的意思</a:t>
            </a:r>
            <a:r>
              <a:rPr lang="zh-CN" altLang="en-US" sz="2800" b="1" dirty="0">
                <a:solidFill>
                  <a:srgbClr val="FFFFFF"/>
                </a:solidFill>
                <a:latin typeface="Kaiti SC" charset="-122"/>
                <a:ea typeface="Kaiti SC" charset="-122"/>
                <a:cs typeface="Kaiti SC" charset="-122"/>
              </a:rPr>
              <a:t>。</a:t>
            </a:r>
            <a:endParaRPr lang="en-US" altLang="zh-CN" sz="2800" b="1" dirty="0">
              <a:solidFill>
                <a:srgbClr val="FFFFFF"/>
              </a:solidFill>
              <a:latin typeface="Kaiti SC" charset="-122"/>
              <a:ea typeface="Kaiti SC" charset="-122"/>
              <a:cs typeface="Kaiti SC" charset="-122"/>
            </a:endParaRPr>
          </a:p>
          <a:p>
            <a:pPr>
              <a:buFont typeface="Arial" pitchFamily="34" charset="0"/>
              <a:buChar char="•"/>
              <a:defRPr/>
            </a:pPr>
            <a:r>
              <a:rPr lang="en-US" altLang="zh-CN" sz="2800" b="1" dirty="0">
                <a:solidFill>
                  <a:srgbClr val="FFFFFF"/>
                </a:solidFill>
                <a:latin typeface="Kaiti SC" charset="-122"/>
                <a:ea typeface="Kaiti SC" charset="-122"/>
                <a:cs typeface="Kaiti SC" charset="-122"/>
              </a:rPr>
              <a:t> </a:t>
            </a:r>
            <a:r>
              <a:rPr lang="zh-TW" altLang="en-US" sz="2800" b="1" dirty="0">
                <a:solidFill>
                  <a:srgbClr val="FFFFFF"/>
                </a:solidFill>
                <a:latin typeface="Kaiti SC" charset="-122"/>
                <a:ea typeface="Kaiti SC" charset="-122"/>
                <a:cs typeface="Kaiti SC" charset="-122"/>
              </a:rPr>
              <a:t>   </a:t>
            </a:r>
            <a:r>
              <a:rPr lang="en-US" altLang="zh-CN" sz="2800" b="1" dirty="0">
                <a:solidFill>
                  <a:srgbClr val="FFFFFF"/>
                </a:solidFill>
                <a:latin typeface="Kaiti SC" charset="-122"/>
                <a:ea typeface="Kaiti SC" charset="-122"/>
                <a:cs typeface="Kaiti SC" charset="-122"/>
              </a:rPr>
              <a:t>在</a:t>
            </a:r>
            <a:r>
              <a:rPr lang="zh-CN" altLang="en-US" sz="2800" b="1" dirty="0">
                <a:solidFill>
                  <a:srgbClr val="FFFFFF"/>
                </a:solidFill>
                <a:latin typeface="Kaiti SC" charset="-122"/>
                <a:ea typeface="Kaiti SC" charset="-122"/>
                <a:cs typeface="Kaiti SC" charset="-122"/>
              </a:rPr>
              <a:t>古代王朝的</a:t>
            </a:r>
            <a:r>
              <a:rPr lang="zh-TW" altLang="en-US" sz="2800" b="1" dirty="0">
                <a:solidFill>
                  <a:srgbClr val="FFFFFF"/>
                </a:solidFill>
                <a:latin typeface="Kaiti SC" charset="-122"/>
                <a:ea typeface="Kaiti SC" charset="-122"/>
                <a:cs typeface="Kaiti SC" charset="-122"/>
              </a:rPr>
              <a:t>时候</a:t>
            </a:r>
            <a:r>
              <a:rPr lang="en-US" altLang="zh-CN"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这</a:t>
            </a:r>
            <a:r>
              <a:rPr lang="zh-CN" altLang="en-US" sz="2800" b="1" dirty="0">
                <a:solidFill>
                  <a:srgbClr val="FFFFFF"/>
                </a:solidFill>
                <a:latin typeface="Kaiti SC" charset="-122"/>
                <a:ea typeface="Kaiti SC" charset="-122"/>
                <a:cs typeface="Kaiti SC" charset="-122"/>
              </a:rPr>
              <a:t>是向整</a:t>
            </a:r>
            <a:r>
              <a:rPr lang="zh-TW" altLang="en-US" sz="2800" b="1" dirty="0">
                <a:solidFill>
                  <a:srgbClr val="FFFFFF"/>
                </a:solidFill>
                <a:latin typeface="Kaiti SC" charset="-122"/>
                <a:ea typeface="Kaiti SC" charset="-122"/>
                <a:cs typeface="Kaiti SC" charset="-122"/>
              </a:rPr>
              <a:t>个</a:t>
            </a:r>
            <a:r>
              <a:rPr lang="zh-CN" altLang="en-US" sz="2800" b="1" dirty="0">
                <a:solidFill>
                  <a:srgbClr val="FFFFFF"/>
                </a:solidFill>
                <a:latin typeface="Kaiti SC" charset="-122"/>
                <a:ea typeface="Kaiti SC" charset="-122"/>
                <a:cs typeface="Kaiti SC" charset="-122"/>
              </a:rPr>
              <a:t>城市宣告</a:t>
            </a:r>
            <a:r>
              <a:rPr lang="zh-TW" altLang="en-US" sz="2800" b="1" dirty="0">
                <a:solidFill>
                  <a:srgbClr val="FFFFFF"/>
                </a:solidFill>
                <a:latin typeface="Kaiti SC" charset="-122"/>
                <a:ea typeface="Kaiti SC" charset="-122"/>
                <a:cs typeface="Kaiti SC" charset="-122"/>
              </a:rPr>
              <a:t>国</a:t>
            </a:r>
            <a:r>
              <a:rPr lang="zh-CN" altLang="en-US" sz="2800" b="1" dirty="0">
                <a:solidFill>
                  <a:srgbClr val="FFFFFF"/>
                </a:solidFill>
                <a:latin typeface="Kaiti SC" charset="-122"/>
                <a:ea typeface="Kaiti SC" charset="-122"/>
                <a:cs typeface="Kaiti SC" charset="-122"/>
              </a:rPr>
              <a:t>王生日</a:t>
            </a:r>
          </a:p>
          <a:p>
            <a:pPr>
              <a:buFont typeface="Wingdings" charset="0"/>
              <a:buNone/>
              <a:defRPr/>
            </a:pPr>
            <a:r>
              <a:rPr lang="zh-CN" altLang="en-US" sz="2800" b="1" dirty="0">
                <a:solidFill>
                  <a:srgbClr val="FFFFFF"/>
                </a:solidFill>
                <a:latin typeface="Kaiti SC" charset="-122"/>
                <a:ea typeface="Kaiti SC" charset="-122"/>
                <a:cs typeface="Kaiti SC" charset="-122"/>
              </a:rPr>
              <a:t>   </a:t>
            </a: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的 “</a:t>
            </a:r>
            <a:r>
              <a:rPr lang="zh-TW" altLang="en-US" sz="2800" b="1" dirty="0">
                <a:solidFill>
                  <a:srgbClr val="FFFFFF"/>
                </a:solidFill>
                <a:latin typeface="Kaiti SC" charset="-122"/>
                <a:ea typeface="Kaiti SC" charset="-122"/>
                <a:cs typeface="Kaiti SC" charset="-122"/>
              </a:rPr>
              <a:t>欢</a:t>
            </a:r>
            <a:r>
              <a:rPr lang="zh-CN" altLang="en-US" sz="2800" b="1" dirty="0">
                <a:solidFill>
                  <a:srgbClr val="FFFFFF"/>
                </a:solidFill>
                <a:latin typeface="Kaiti SC" charset="-122"/>
                <a:ea typeface="Kaiti SC" charset="-122"/>
                <a:cs typeface="Kaiti SC" charset="-122"/>
              </a:rPr>
              <a:t>喜信息”</a:t>
            </a:r>
            <a:r>
              <a:rPr lang="en-US" altLang="zh-CN" sz="1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 </a:t>
            </a:r>
            <a:endParaRPr lang="en-US" altLang="zh-CN" sz="2800" b="1" dirty="0">
              <a:solidFill>
                <a:srgbClr val="FFFFFF"/>
              </a:solidFill>
              <a:latin typeface="Kaiti SC" charset="-122"/>
              <a:ea typeface="Kaiti SC" charset="-122"/>
              <a:cs typeface="Kaiti SC" charset="-122"/>
            </a:endParaRPr>
          </a:p>
          <a:p>
            <a:pPr>
              <a:buFont typeface="Arial" pitchFamily="34" charset="0"/>
              <a:buChar char="•"/>
              <a:defRPr/>
            </a:pPr>
            <a:r>
              <a:rPr lang="zh-TW" altLang="en-US" sz="2800" b="1" dirty="0">
                <a:solidFill>
                  <a:srgbClr val="FFFFFF"/>
                </a:solidFill>
                <a:latin typeface="Kaiti SC" charset="-122"/>
                <a:ea typeface="Kaiti SC" charset="-122"/>
                <a:cs typeface="Kaiti SC" charset="-122"/>
              </a:rPr>
              <a:t>    </a:t>
            </a:r>
            <a:r>
              <a:rPr lang="en-US" altLang="zh-CN" sz="2800" b="1" dirty="0">
                <a:solidFill>
                  <a:srgbClr val="FFFFFF"/>
                </a:solidFill>
                <a:latin typeface="Kaiti SC" charset="-122"/>
                <a:ea typeface="Kaiti SC" charset="-122"/>
                <a:cs typeface="Kaiti SC" charset="-122"/>
              </a:rPr>
              <a:t>在</a:t>
            </a:r>
            <a:r>
              <a:rPr lang="zh-CN" altLang="en-US" sz="2800" b="1" dirty="0">
                <a:solidFill>
                  <a:srgbClr val="FFFFFF"/>
                </a:solidFill>
                <a:latin typeface="Kaiti SC" charset="-122"/>
                <a:ea typeface="Kaiti SC" charset="-122"/>
                <a:cs typeface="Kaiti SC" charset="-122"/>
              </a:rPr>
              <a:t>新</a:t>
            </a:r>
            <a:r>
              <a:rPr lang="zh-TW" altLang="en-US" sz="2800" b="1" dirty="0">
                <a:solidFill>
                  <a:srgbClr val="FFFFFF"/>
                </a:solidFill>
                <a:latin typeface="Kaiti SC" charset="-122"/>
                <a:ea typeface="Kaiti SC" charset="-122"/>
                <a:cs typeface="Kaiti SC" charset="-122"/>
              </a:rPr>
              <a:t>约圣经</a:t>
            </a:r>
            <a:r>
              <a:rPr lang="zh-CN" altLang="en-US" sz="2800" b="1" dirty="0">
                <a:solidFill>
                  <a:srgbClr val="FFFFFF"/>
                </a:solidFill>
                <a:latin typeface="Kaiti SC" charset="-122"/>
                <a:ea typeface="Kaiti SC" charset="-122"/>
                <a:cs typeface="Kaiti SC" charset="-122"/>
              </a:rPr>
              <a:t>也</a:t>
            </a:r>
            <a:r>
              <a:rPr lang="zh-TW" altLang="en-US" sz="2800" b="1" dirty="0">
                <a:solidFill>
                  <a:srgbClr val="FFFFFF"/>
                </a:solidFill>
                <a:latin typeface="Kaiti SC" charset="-122"/>
                <a:ea typeface="Kaiti SC" charset="-122"/>
                <a:cs typeface="Kaiti SC" charset="-122"/>
              </a:rPr>
              <a:t>含有相同的意思</a:t>
            </a:r>
            <a:r>
              <a:rPr lang="en-US" altLang="zh-CN" sz="1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 </a:t>
            </a:r>
            <a:r>
              <a:rPr lang="en-US" altLang="zh-CN" sz="2800" b="1" dirty="0">
                <a:solidFill>
                  <a:srgbClr val="FFFFFF"/>
                </a:solidFill>
                <a:latin typeface="Kaiti SC" charset="-122"/>
                <a:ea typeface="Kaiti SC" charset="-122"/>
                <a:cs typeface="Kaiti SC" charset="-122"/>
              </a:rPr>
              <a:t>四</a:t>
            </a:r>
            <a:r>
              <a:rPr lang="zh-CN" altLang="en-US" sz="2800" b="1" dirty="0">
                <a:solidFill>
                  <a:srgbClr val="FFFFFF"/>
                </a:solidFill>
                <a:latin typeface="Kaiti SC" charset="-122"/>
                <a:ea typeface="Kaiti SC" charset="-122"/>
                <a:cs typeface="Kaiti SC" charset="-122"/>
              </a:rPr>
              <a:t>福音</a:t>
            </a:r>
            <a:r>
              <a:rPr lang="zh-TW" altLang="en-US" sz="2800" b="1" dirty="0">
                <a:solidFill>
                  <a:srgbClr val="FFFFFF"/>
                </a:solidFill>
                <a:latin typeface="Kaiti SC" charset="-122"/>
                <a:ea typeface="Kaiti SC" charset="-122"/>
                <a:cs typeface="Kaiti SC" charset="-122"/>
              </a:rPr>
              <a:t>中</a:t>
            </a:r>
            <a:r>
              <a:rPr lang="zh-CN" altLang="en-US" sz="2800" b="1" dirty="0">
                <a:solidFill>
                  <a:srgbClr val="FFFFFF"/>
                </a:solidFill>
                <a:latin typeface="Kaiti SC" charset="-122"/>
                <a:ea typeface="Kaiti SC" charset="-122"/>
                <a:cs typeface="Kaiti SC" charset="-122"/>
              </a:rPr>
              <a:t>也</a:t>
            </a:r>
            <a:r>
              <a:rPr lang="zh-TW" altLang="en-US" sz="2800" b="1" dirty="0">
                <a:solidFill>
                  <a:srgbClr val="FFFFFF"/>
                </a:solidFill>
                <a:latin typeface="Kaiti SC" charset="-122"/>
                <a:ea typeface="Kaiti SC" charset="-122"/>
                <a:cs typeface="Kaiti SC" charset="-122"/>
              </a:rPr>
              <a:t>这样</a:t>
            </a:r>
            <a:r>
              <a:rPr lang="zh-CN" altLang="en-US" sz="2800" b="1" dirty="0">
                <a:solidFill>
                  <a:srgbClr val="FFFFFF"/>
                </a:solidFill>
                <a:latin typeface="Kaiti SC" charset="-122"/>
                <a:ea typeface="Kaiti SC" charset="-122"/>
                <a:cs typeface="Kaiti SC" charset="-122"/>
              </a:rPr>
              <a:t>宣</a:t>
            </a:r>
            <a:endParaRPr lang="en-US" altLang="zh-CN" sz="2800" b="1" dirty="0">
              <a:solidFill>
                <a:srgbClr val="FFFFFF"/>
              </a:solidFill>
              <a:latin typeface="Kaiti SC" charset="-122"/>
              <a:ea typeface="Kaiti SC" charset="-122"/>
              <a:cs typeface="Kaiti SC" charset="-122"/>
            </a:endParaRPr>
          </a:p>
          <a:p>
            <a:pPr>
              <a:defRPr/>
            </a:pP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告耶稣的好消息</a:t>
            </a:r>
            <a:r>
              <a:rPr lang="en-US" altLang="zh-CN" sz="1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 </a:t>
            </a:r>
            <a:endParaRPr lang="en-US" altLang="zh-CN" sz="2800" b="1" dirty="0">
              <a:solidFill>
                <a:srgbClr val="FFFFFF"/>
              </a:solidFill>
              <a:latin typeface="Kaiti SC" charset="-122"/>
              <a:ea typeface="Kaiti SC" charset="-122"/>
              <a:cs typeface="Kaiti SC" charset="-122"/>
            </a:endParaRPr>
          </a:p>
          <a:p>
            <a:pPr>
              <a:buFont typeface="Arial" pitchFamily="34" charset="0"/>
              <a:buChar char="•"/>
              <a:defRPr/>
            </a:pPr>
            <a:r>
              <a:rPr lang="zh-TW" altLang="en-US" sz="2800" b="1" dirty="0">
                <a:solidFill>
                  <a:srgbClr val="FFFFFF"/>
                </a:solidFill>
                <a:latin typeface="Kaiti SC" charset="-122"/>
                <a:ea typeface="Kaiti SC" charset="-122"/>
                <a:cs typeface="Kaiti SC" charset="-122"/>
              </a:rPr>
              <a:t>    古</a:t>
            </a:r>
            <a:r>
              <a:rPr lang="zh-CN" altLang="en-US" sz="2800" b="1" dirty="0">
                <a:solidFill>
                  <a:srgbClr val="FFFFFF"/>
                </a:solidFill>
                <a:latin typeface="Kaiti SC" charset="-122"/>
                <a:ea typeface="Kaiti SC" charset="-122"/>
                <a:cs typeface="Kaiti SC" charset="-122"/>
              </a:rPr>
              <a:t>代有</a:t>
            </a:r>
            <a:r>
              <a:rPr lang="zh-TW" altLang="en-US" sz="2800" b="1" dirty="0">
                <a:solidFill>
                  <a:srgbClr val="FFFFFF"/>
                </a:solidFill>
                <a:latin typeface="Kaiti SC" charset="-122"/>
                <a:ea typeface="Kaiti SC" charset="-122"/>
                <a:cs typeface="Kaiti SC" charset="-122"/>
              </a:rPr>
              <a:t>历史</a:t>
            </a:r>
            <a:r>
              <a:rPr lang="en-US" altLang="zh-CN"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诗句</a:t>
            </a:r>
            <a:r>
              <a:rPr lang="en-US" altLang="zh-CN"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预</a:t>
            </a:r>
            <a:r>
              <a:rPr lang="zh-CN" altLang="en-US" sz="2800" b="1" dirty="0">
                <a:solidFill>
                  <a:srgbClr val="FFFFFF"/>
                </a:solidFill>
                <a:latin typeface="Kaiti SC" charset="-122"/>
                <a:ea typeface="Kaiti SC" charset="-122"/>
                <a:cs typeface="Kaiti SC" charset="-122"/>
              </a:rPr>
              <a:t>言和</a:t>
            </a:r>
            <a:r>
              <a:rPr lang="zh-TW" altLang="en-US" sz="2800" b="1" dirty="0">
                <a:solidFill>
                  <a:srgbClr val="FFFFFF"/>
                </a:solidFill>
                <a:latin typeface="Kaiti SC" charset="-122"/>
                <a:ea typeface="Kaiti SC" charset="-122"/>
                <a:cs typeface="Kaiti SC" charset="-122"/>
              </a:rPr>
              <a:t>书信的记载</a:t>
            </a:r>
            <a:r>
              <a:rPr lang="en-US" altLang="zh-TW"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 但</a:t>
            </a:r>
            <a:r>
              <a:rPr lang="en-US" altLang="zh-CN"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福音</a:t>
            </a:r>
            <a:r>
              <a:rPr lang="en-US" altLang="zh-CN" sz="2800" b="1" dirty="0">
                <a:solidFill>
                  <a:srgbClr val="FFFFFF"/>
                </a:solidFill>
                <a:latin typeface="Kaiti SC" charset="-122"/>
                <a:ea typeface="Kaiti SC" charset="-122"/>
                <a:cs typeface="Kaiti SC" charset="-122"/>
              </a:rPr>
              <a:t>”</a:t>
            </a:r>
          </a:p>
          <a:p>
            <a:pPr>
              <a:defRPr/>
            </a:pPr>
            <a:r>
              <a:rPr lang="zh-CN" altLang="en-US" sz="2800" b="1" dirty="0">
                <a:solidFill>
                  <a:srgbClr val="FFFFFF"/>
                </a:solidFill>
                <a:latin typeface="Kaiti SC" charset="-122"/>
                <a:ea typeface="Kaiti SC" charset="-122"/>
                <a:cs typeface="Kaiti SC" charset="-122"/>
              </a:rPr>
              <a:t>     对他们来说却是陌生</a:t>
            </a:r>
            <a:r>
              <a:rPr lang="zh-TW" altLang="en-US" sz="2800" b="1" dirty="0">
                <a:solidFill>
                  <a:srgbClr val="FFFFFF"/>
                </a:solidFill>
                <a:latin typeface="Kaiti SC" charset="-122"/>
                <a:ea typeface="Kaiti SC" charset="-122"/>
                <a:cs typeface="Kaiti SC" charset="-122"/>
              </a:rPr>
              <a:t>的</a:t>
            </a:r>
            <a:r>
              <a:rPr lang="zh-CN" altLang="en-US" sz="2800" b="1" dirty="0">
                <a:solidFill>
                  <a:srgbClr val="FFFFFF"/>
                </a:solidFill>
                <a:latin typeface="Kaiti SC" charset="-122"/>
                <a:ea typeface="Kaiti SC" charset="-122"/>
                <a:cs typeface="Kaiti SC" charset="-122"/>
              </a:rPr>
              <a:t>。</a:t>
            </a:r>
            <a:r>
              <a:rPr lang="en-US" altLang="zh-CN" sz="2800" b="1" dirty="0">
                <a:solidFill>
                  <a:srgbClr val="FFFFFF"/>
                </a:solidFill>
                <a:latin typeface="Kaiti SC" charset="-122"/>
                <a:ea typeface="Kaiti SC" charset="-122"/>
                <a:cs typeface="Kaiti SC" charset="-122"/>
              </a:rPr>
              <a:t> </a:t>
            </a:r>
          </a:p>
          <a:p>
            <a:pPr>
              <a:buFont typeface="Arial" pitchFamily="34" charset="0"/>
              <a:buChar char="•"/>
              <a:defRPr/>
            </a:pPr>
            <a:r>
              <a:rPr lang="zh-TW" altLang="en-US" sz="2800" b="1" dirty="0">
                <a:solidFill>
                  <a:srgbClr val="FFFFFF"/>
                </a:solidFill>
                <a:latin typeface="Kaiti SC" charset="-122"/>
                <a:ea typeface="Kaiti SC" charset="-122"/>
                <a:cs typeface="Kaiti SC" charset="-122"/>
              </a:rPr>
              <a:t>    这里</a:t>
            </a:r>
            <a:r>
              <a:rPr lang="en-US" altLang="zh-TW"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作者们不单记载历史</a:t>
            </a:r>
            <a:r>
              <a:rPr lang="en-US" altLang="zh-TW"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他们同时以信心将上</a:t>
            </a:r>
            <a:endParaRPr lang="en-US" altLang="zh-TW" sz="2800" b="1" dirty="0">
              <a:solidFill>
                <a:srgbClr val="FFFFFF"/>
              </a:solidFill>
              <a:latin typeface="Kaiti SC" charset="-122"/>
              <a:ea typeface="Kaiti SC" charset="-122"/>
              <a:cs typeface="Kaiti SC" charset="-122"/>
            </a:endParaRPr>
          </a:p>
          <a:p>
            <a:pPr>
              <a:defRPr/>
            </a:pP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帝在旧约时的</a:t>
            </a:r>
            <a:r>
              <a:rPr lang="zh-TW" altLang="en-US" sz="2800" b="1" dirty="0">
                <a:solidFill>
                  <a:srgbClr val="FFFFFF"/>
                </a:solidFill>
                <a:latin typeface="Kaiti SC" charset="-122"/>
                <a:ea typeface="Kaiti SC" charset="-122"/>
                <a:cs typeface="Kaiti SC" charset="-122"/>
              </a:rPr>
              <a:t>应许</a:t>
            </a:r>
            <a:r>
              <a:rPr lang="en-US" altLang="zh-TW" sz="2800" b="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宣告这个大好信息</a:t>
            </a:r>
            <a:r>
              <a:rPr lang="en-US" altLang="zh-TW"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弥赛亚已</a:t>
            </a:r>
            <a:endParaRPr lang="en-US" altLang="zh-TW" sz="2800" b="1" dirty="0">
              <a:solidFill>
                <a:srgbClr val="FFFFFF"/>
              </a:solidFill>
              <a:latin typeface="Kaiti SC" charset="-122"/>
              <a:ea typeface="Kaiti SC" charset="-122"/>
              <a:cs typeface="Kaiti SC" charset="-122"/>
            </a:endParaRPr>
          </a:p>
          <a:p>
            <a:pPr>
              <a:defRPr/>
            </a:pPr>
            <a:r>
              <a:rPr lang="zh-TW" altLang="en-US" sz="2800" b="1" dirty="0">
                <a:solidFill>
                  <a:srgbClr val="FFFFFF"/>
                </a:solidFill>
                <a:latin typeface="Kaiti SC" charset="-122"/>
                <a:ea typeface="Kaiti SC" charset="-122"/>
                <a:cs typeface="Kaiti SC" charset="-122"/>
              </a:rPr>
              <a:t>     </a:t>
            </a:r>
            <a:r>
              <a:rPr lang="zh-TW" altLang="zh-TW" sz="2800" b="1" dirty="0">
                <a:solidFill>
                  <a:srgbClr val="FFFFFF"/>
                </a:solidFill>
                <a:latin typeface="Kaiti SC" charset="-122"/>
                <a:ea typeface="Kaiti SC" charset="-122"/>
                <a:cs typeface="Kaiti SC" charset="-122"/>
              </a:rPr>
              <a:t>被差遣到世界了</a:t>
            </a:r>
            <a:r>
              <a:rPr lang="en-US" altLang="zh-TW" sz="2800" b="1" dirty="0">
                <a:solidFill>
                  <a:srgbClr val="FFFFFF"/>
                </a:solidFill>
                <a:latin typeface="Kaiti SC" charset="-122"/>
                <a:ea typeface="Kaiti SC" charset="-122"/>
                <a:cs typeface="Kaiti SC" charset="-122"/>
              </a:rPr>
              <a:t>!</a:t>
            </a:r>
            <a:endParaRPr lang="zh-TW" altLang="zh-TW" sz="2800" b="1" dirty="0">
              <a:solidFill>
                <a:srgbClr val="FFFFFF"/>
              </a:solidFill>
              <a:latin typeface="Kaiti SC" charset="-122"/>
              <a:ea typeface="Kaiti SC" charset="-122"/>
              <a:cs typeface="Kaiti SC" charset="-122"/>
            </a:endParaRPr>
          </a:p>
          <a:p>
            <a:pPr>
              <a:defRPr/>
            </a:pPr>
            <a:endParaRPr lang="en-US" altLang="zh-CN" sz="2800" b="1" dirty="0">
              <a:solidFill>
                <a:srgbClr val="FFFFFF"/>
              </a:solidFill>
              <a:latin typeface="楷体" charset="0"/>
            </a:endParaRPr>
          </a:p>
          <a:p>
            <a:pPr marL="342900" indent="-342900">
              <a:lnSpc>
                <a:spcPct val="90000"/>
              </a:lnSpc>
              <a:spcBef>
                <a:spcPct val="20000"/>
              </a:spcBef>
              <a:buClr>
                <a:srgbClr val="FFFFCC"/>
              </a:buClr>
              <a:buSzPct val="75000"/>
              <a:buFont typeface="Wingdings" charset="0"/>
              <a:buChar char="§"/>
              <a:defRPr/>
            </a:pPr>
            <a:endParaRPr lang="en-US" sz="2800" dirty="0">
              <a:solidFill>
                <a:srgbClr val="FFFFFF"/>
              </a:solidFill>
              <a:effectLst>
                <a:outerShdw blurRad="38100" dist="38100" dir="2700000" algn="tl">
                  <a:srgbClr val="010199"/>
                </a:outerShdw>
              </a:effectLst>
              <a:latin typeface="Arial" charset="0"/>
              <a:cs typeface="Times New Roman" charset="0"/>
            </a:endParaRPr>
          </a:p>
        </p:txBody>
      </p:sp>
    </p:spTree>
    <p:extLst>
      <p:ext uri="{BB962C8B-B14F-4D97-AF65-F5344CB8AC3E}">
        <p14:creationId xmlns:p14="http://schemas.microsoft.com/office/powerpoint/2010/main" val="19643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1" end="1"/>
                                            </p:txEl>
                                          </p:spTgt>
                                        </p:tgtEl>
                                        <p:attrNameLst>
                                          <p:attrName>style.visibility</p:attrName>
                                        </p:attrNameLst>
                                      </p:cBhvr>
                                      <p:to>
                                        <p:strVal val="visible"/>
                                      </p:to>
                                    </p:set>
                                    <p:anim calcmode="lin" valueType="num">
                                      <p:cBhvr additive="base">
                                        <p:cTn id="7"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2" end="2"/>
                                            </p:txEl>
                                          </p:spTgt>
                                        </p:tgtEl>
                                        <p:attrNameLst>
                                          <p:attrName>style.visibility</p:attrName>
                                        </p:attrNameLst>
                                      </p:cBhvr>
                                      <p:to>
                                        <p:strVal val="visible"/>
                                      </p:to>
                                    </p:set>
                                    <p:anim calcmode="lin" valueType="num">
                                      <p:cBhvr additive="base">
                                        <p:cTn id="13"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3" end="3"/>
                                            </p:txEl>
                                          </p:spTgt>
                                        </p:tgtEl>
                                        <p:attrNameLst>
                                          <p:attrName>style.visibility</p:attrName>
                                        </p:attrNameLst>
                                      </p:cBhvr>
                                      <p:to>
                                        <p:strVal val="visible"/>
                                      </p:to>
                                    </p:set>
                                    <p:anim calcmode="lin" valueType="num">
                                      <p:cBhvr additive="base">
                                        <p:cTn id="19"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4" end="4"/>
                                            </p:txEl>
                                          </p:spTgt>
                                        </p:tgtEl>
                                        <p:attrNameLst>
                                          <p:attrName>style.visibility</p:attrName>
                                        </p:attrNameLst>
                                      </p:cBhvr>
                                      <p:to>
                                        <p:strVal val="visible"/>
                                      </p:to>
                                    </p:set>
                                    <p:anim calcmode="lin" valueType="num">
                                      <p:cBhvr additive="base">
                                        <p:cTn id="25"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5" end="5"/>
                                            </p:txEl>
                                          </p:spTgt>
                                        </p:tgtEl>
                                        <p:attrNameLst>
                                          <p:attrName>style.visibility</p:attrName>
                                        </p:attrNameLst>
                                      </p:cBhvr>
                                      <p:to>
                                        <p:strVal val="visible"/>
                                      </p:to>
                                    </p:set>
                                    <p:anim calcmode="lin" valueType="num">
                                      <p:cBhvr additive="base">
                                        <p:cTn id="31" dur="500" fill="hold"/>
                                        <p:tgtEl>
                                          <p:spTgt spid="6657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6572">
                                            <p:txEl>
                                              <p:pRg st="6" end="6"/>
                                            </p:txEl>
                                          </p:spTgt>
                                        </p:tgtEl>
                                        <p:attrNameLst>
                                          <p:attrName>style.visibility</p:attrName>
                                        </p:attrNameLst>
                                      </p:cBhvr>
                                      <p:to>
                                        <p:strVal val="visible"/>
                                      </p:to>
                                    </p:set>
                                    <p:anim calcmode="lin" valueType="num">
                                      <p:cBhvr additive="base">
                                        <p:cTn id="37" dur="500" fill="hold"/>
                                        <p:tgtEl>
                                          <p:spTgt spid="6657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6572">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66572">
                                            <p:txEl>
                                              <p:pRg st="7" end="7"/>
                                            </p:txEl>
                                          </p:spTgt>
                                        </p:tgtEl>
                                        <p:attrNameLst>
                                          <p:attrName>style.visibility</p:attrName>
                                        </p:attrNameLst>
                                      </p:cBhvr>
                                      <p:to>
                                        <p:strVal val="visible"/>
                                      </p:to>
                                    </p:set>
                                    <p:anim calcmode="lin" valueType="num">
                                      <p:cBhvr additive="base">
                                        <p:cTn id="43" dur="500" fill="hold"/>
                                        <p:tgtEl>
                                          <p:spTgt spid="6657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6572">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66572">
                                            <p:txEl>
                                              <p:pRg st="8" end="8"/>
                                            </p:txEl>
                                          </p:spTgt>
                                        </p:tgtEl>
                                        <p:attrNameLst>
                                          <p:attrName>style.visibility</p:attrName>
                                        </p:attrNameLst>
                                      </p:cBhvr>
                                      <p:to>
                                        <p:strVal val="visible"/>
                                      </p:to>
                                    </p:set>
                                    <p:anim calcmode="lin" valueType="num">
                                      <p:cBhvr additive="base">
                                        <p:cTn id="49" dur="500" fill="hold"/>
                                        <p:tgtEl>
                                          <p:spTgt spid="6657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6572">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66572">
                                            <p:txEl>
                                              <p:pRg st="9" end="9"/>
                                            </p:txEl>
                                          </p:spTgt>
                                        </p:tgtEl>
                                        <p:attrNameLst>
                                          <p:attrName>style.visibility</p:attrName>
                                        </p:attrNameLst>
                                      </p:cBhvr>
                                      <p:to>
                                        <p:strVal val="visible"/>
                                      </p:to>
                                    </p:set>
                                    <p:anim calcmode="lin" valueType="num">
                                      <p:cBhvr additive="base">
                                        <p:cTn id="55" dur="500" fill="hold"/>
                                        <p:tgtEl>
                                          <p:spTgt spid="66572">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6572">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66572">
                                            <p:txEl>
                                              <p:pRg st="10" end="10"/>
                                            </p:txEl>
                                          </p:spTgt>
                                        </p:tgtEl>
                                        <p:attrNameLst>
                                          <p:attrName>style.visibility</p:attrName>
                                        </p:attrNameLst>
                                      </p:cBhvr>
                                      <p:to>
                                        <p:strVal val="visible"/>
                                      </p:to>
                                    </p:set>
                                    <p:anim calcmode="lin" valueType="num">
                                      <p:cBhvr additive="base">
                                        <p:cTn id="61" dur="500" fill="hold"/>
                                        <p:tgtEl>
                                          <p:spTgt spid="66572">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6572">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66572">
                                            <p:txEl>
                                              <p:pRg st="11" end="11"/>
                                            </p:txEl>
                                          </p:spTgt>
                                        </p:tgtEl>
                                        <p:attrNameLst>
                                          <p:attrName>style.visibility</p:attrName>
                                        </p:attrNameLst>
                                      </p:cBhvr>
                                      <p:to>
                                        <p:strVal val="visible"/>
                                      </p:to>
                                    </p:set>
                                    <p:anim calcmode="lin" valueType="num">
                                      <p:cBhvr additive="base">
                                        <p:cTn id="67" dur="500" fill="hold"/>
                                        <p:tgtEl>
                                          <p:spTgt spid="66572">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6572">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dirty="0">
                <a:solidFill>
                  <a:srgbClr val="000000"/>
                </a:solidFill>
                <a:latin typeface="Kaiti SC" charset="-122"/>
                <a:ea typeface="Kaiti SC" charset="-122"/>
                <a:cs typeface="Kaiti SC" charset="-122"/>
              </a:rPr>
              <a:t> </a:t>
            </a:r>
            <a:r>
              <a:rPr lang="en-US" altLang="ja-JP" b="1" dirty="0">
                <a:solidFill>
                  <a:srgbClr val="000000"/>
                </a:solidFill>
                <a:effectLst>
                  <a:outerShdw blurRad="38100" dist="38100" dir="2700000" algn="tl">
                    <a:srgbClr val="000000"/>
                  </a:outerShdw>
                </a:effectLst>
                <a:latin typeface="Kaiti SC" charset="-122"/>
                <a:ea typeface="Kaiti SC" charset="-122"/>
                <a:cs typeface="Kaiti SC" charset="-122"/>
              </a:rPr>
              <a:t>(</a:t>
            </a:r>
            <a:r>
              <a:rPr lang="zh-CN" altLang="en-US" b="1" dirty="0">
                <a:solidFill>
                  <a:srgbClr val="000000"/>
                </a:solidFill>
                <a:effectLst>
                  <a:outerShdw blurRad="38100" dist="38100" dir="2700000" algn="tl">
                    <a:srgbClr val="000000"/>
                  </a:outerShdw>
                </a:effectLst>
                <a:latin typeface="Kaiti SC" charset="-122"/>
                <a:ea typeface="Kaiti SC" charset="-122"/>
                <a:cs typeface="Kaiti SC" charset="-122"/>
              </a:rPr>
              <a:t>普通</a:t>
            </a:r>
            <a:r>
              <a:rPr lang="zh-CN" altLang="en-US" b="1" dirty="0">
                <a:solidFill>
                  <a:srgbClr val="000000"/>
                </a:solidFill>
                <a:latin typeface="Kaiti SC" charset="-122"/>
                <a:ea typeface="Kaiti SC" charset="-122"/>
                <a:cs typeface="Kaiti SC" charset="-122"/>
              </a:rPr>
              <a:t>书</a:t>
            </a:r>
            <a:r>
              <a:rPr lang="zh-TW" altLang="en-US" b="1" dirty="0">
                <a:solidFill>
                  <a:srgbClr val="000000"/>
                </a:solidFill>
                <a:effectLst>
                  <a:outerShdw blurRad="38100" dist="38100" dir="2700000" algn="tl">
                    <a:srgbClr val="000000"/>
                  </a:outerShdw>
                </a:effectLst>
                <a:latin typeface="Kaiti SC" charset="-122"/>
                <a:ea typeface="Kaiti SC" charset="-122"/>
                <a:cs typeface="Kaiti SC" charset="-122"/>
              </a:rPr>
              <a:t>信</a:t>
            </a:r>
            <a:r>
              <a:rPr lang="en-US" altLang="ja-JP" b="1" dirty="0">
                <a:solidFill>
                  <a:srgbClr val="000000"/>
                </a:solidFill>
                <a:effectLst>
                  <a:outerShdw blurRad="38100" dist="38100" dir="2700000" algn="tl">
                    <a:srgbClr val="000000"/>
                  </a:outerShdw>
                </a:effectLst>
                <a:latin typeface="Kaiti SC" charset="-122"/>
                <a:ea typeface="Kaiti SC" charset="-122"/>
                <a:cs typeface="Kaiti SC" charset="-122"/>
              </a:rPr>
              <a:t>)</a:t>
            </a:r>
            <a:endParaRPr lang="en-US" b="1" dirty="0">
              <a:solidFill>
                <a:srgbClr val="000000"/>
              </a:solidFill>
              <a:effectLst>
                <a:outerShdw blurRad="38100" dist="38100" dir="2700000" algn="tl">
                  <a:srgbClr val="000000"/>
                </a:outerShdw>
              </a:effectLst>
              <a:latin typeface="Kaiti SC" charset="-122"/>
              <a:ea typeface="Kaiti SC" charset="-122"/>
              <a:cs typeface="Kaiti SC" charset="-122"/>
            </a:endParaRP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ja-JP" altLang="en-US" sz="2000" dirty="0">
                <a:solidFill>
                  <a:srgbClr val="000000"/>
                </a:solidFill>
                <a:effectLst>
                  <a:outerShdw blurRad="38100" dist="38100" dir="2700000" algn="tl">
                    <a:srgbClr val="DDDDDD"/>
                  </a:outerShdw>
                </a:effectLst>
                <a:latin typeface="ＭＳ Ｐゴシック" charset="0"/>
              </a:rPr>
              <a:t>“</a:t>
            </a:r>
            <a:r>
              <a:rPr lang="en-US" sz="2000" dirty="0">
                <a:solidFill>
                  <a:srgbClr val="000000"/>
                </a:solidFill>
                <a:effectLst>
                  <a:outerShdw blurRad="38100" dist="38100" dir="2700000" algn="tl">
                    <a:srgbClr val="DDDDDD"/>
                  </a:outerShdw>
                </a:effectLst>
                <a:latin typeface="ＭＳ Ｐゴシック" charset="0"/>
              </a:rPr>
              <a:t>直 到 地 极</a:t>
            </a:r>
            <a:r>
              <a:rPr lang="en-US" altLang="ja-JP" sz="2000" dirty="0">
                <a:solidFill>
                  <a:srgbClr val="000000"/>
                </a:solidFill>
                <a:effectLst>
                  <a:outerShdw blurRad="38100" dist="38100" dir="2700000" algn="tl">
                    <a:srgbClr val="DDDDDD"/>
                  </a:outerShdw>
                </a:effectLst>
                <a:latin typeface="ＭＳ Ｐゴシック" charset="0"/>
              </a:rPr>
              <a:t>” (</a:t>
            </a:r>
            <a:r>
              <a:rPr lang="en-US" sz="2000" dirty="0">
                <a:solidFill>
                  <a:srgbClr val="000000"/>
                </a:solidFill>
                <a:effectLst>
                  <a:outerShdw blurRad="38100" dist="38100" dir="2700000" algn="tl">
                    <a:srgbClr val="DDDDDD"/>
                  </a:outerShdw>
                </a:effectLst>
                <a:latin typeface="ＭＳ Ｐゴシック" charset="0"/>
              </a:rPr>
              <a:t>使</a:t>
            </a:r>
            <a:r>
              <a:rPr lang="en-US" altLang="ja-JP" sz="2000" dirty="0">
                <a:solidFill>
                  <a:srgbClr val="000000"/>
                </a:solidFill>
                <a:effectLst>
                  <a:outerShdw blurRad="38100" dist="38100" dir="2700000" algn="tl">
                    <a:srgbClr val="DDDDDD"/>
                  </a:outerShdw>
                </a:effectLst>
                <a:latin typeface="ＭＳ Ｐゴシック" charset="0"/>
              </a:rPr>
              <a:t> </a:t>
            </a:r>
            <a:r>
              <a:rPr lang="en-US" sz="2000" dirty="0">
                <a:solidFill>
                  <a:srgbClr val="000000"/>
                </a:solidFill>
                <a:effectLst>
                  <a:outerShdw blurRad="38100" dist="38100" dir="2700000" algn="tl">
                    <a:srgbClr val="DDDDDD"/>
                  </a:outerShdw>
                </a:effectLst>
                <a:latin typeface="ＭＳ Ｐゴシック" charset="0"/>
              </a:rPr>
              <a:t>徒</a:t>
            </a:r>
            <a:r>
              <a:rPr lang="en-US" altLang="ja-JP" sz="2000" dirty="0">
                <a:solidFill>
                  <a:srgbClr val="000000"/>
                </a:solidFill>
                <a:effectLst>
                  <a:outerShdw blurRad="38100" dist="38100" dir="2700000" algn="tl">
                    <a:srgbClr val="DDDDDD"/>
                  </a:outerShdw>
                </a:effectLst>
                <a:latin typeface="ＭＳ Ｐゴシック" charset="0"/>
              </a:rPr>
              <a:t> </a:t>
            </a:r>
            <a:r>
              <a:rPr lang="en-US" sz="2000" dirty="0">
                <a:solidFill>
                  <a:srgbClr val="000000"/>
                </a:solidFill>
                <a:effectLst>
                  <a:outerShdw blurRad="38100" dist="38100" dir="2700000" algn="tl">
                    <a:srgbClr val="DDDDDD"/>
                  </a:outerShdw>
                </a:effectLst>
                <a:latin typeface="ＭＳ Ｐゴシック" charset="0"/>
              </a:rPr>
              <a:t>行</a:t>
            </a:r>
            <a:r>
              <a:rPr lang="en-US" altLang="ja-JP" sz="2000" dirty="0">
                <a:solidFill>
                  <a:srgbClr val="000000"/>
                </a:solidFill>
                <a:effectLst>
                  <a:outerShdw blurRad="38100" dist="38100" dir="2700000" algn="tl">
                    <a:srgbClr val="DDDDDD"/>
                  </a:outerShdw>
                </a:effectLst>
                <a:latin typeface="ＭＳ Ｐゴシック" charset="0"/>
              </a:rPr>
              <a:t> </a:t>
            </a:r>
            <a:r>
              <a:rPr lang="en-US" sz="2000" dirty="0">
                <a:solidFill>
                  <a:srgbClr val="000000"/>
                </a:solidFill>
                <a:effectLst>
                  <a:outerShdw blurRad="38100" dist="38100" dir="2700000" algn="tl">
                    <a:srgbClr val="DDDDDD"/>
                  </a:outerShdw>
                </a:effectLst>
                <a:latin typeface="ＭＳ Ｐゴシック" charset="0"/>
              </a:rPr>
              <a:t>传</a:t>
            </a:r>
            <a:r>
              <a:rPr lang="en-US" altLang="ja-JP" sz="2000" dirty="0">
                <a:solidFill>
                  <a:srgbClr val="000000"/>
                </a:solidFill>
                <a:effectLst>
                  <a:outerShdw blurRad="38100" dist="38100" dir="2700000" algn="tl">
                    <a:srgbClr val="DDDDDD"/>
                  </a:outerShdw>
                </a:effectLst>
                <a:latin typeface="ＭＳ Ｐゴシック" charset="0"/>
              </a:rPr>
              <a:t> 1</a:t>
            </a:r>
            <a:r>
              <a:rPr lang="en-US" altLang="zh-CN" sz="2000" dirty="0">
                <a:solidFill>
                  <a:srgbClr val="000000"/>
                </a:solidFill>
                <a:effectLst>
                  <a:outerShdw blurRad="38100" dist="38100" dir="2700000" algn="tl">
                    <a:srgbClr val="DDDDDD"/>
                  </a:outerShdw>
                </a:effectLst>
                <a:latin typeface="ＭＳ Ｐゴシック" charset="0"/>
              </a:rPr>
              <a:t>3 - </a:t>
            </a:r>
            <a:r>
              <a:rPr lang="zh-CN" altLang="en-US" sz="2000" dirty="0">
                <a:solidFill>
                  <a:srgbClr val="000000"/>
                </a:solidFill>
                <a:effectLst>
                  <a:outerShdw blurRad="38100" dist="38100" dir="2700000" algn="tl">
                    <a:srgbClr val="DDDDDD"/>
                  </a:outerShdw>
                </a:effectLst>
                <a:latin typeface="ＭＳ Ｐゴシック" charset="0"/>
              </a:rPr>
              <a:t>2</a:t>
            </a:r>
            <a:r>
              <a:rPr lang="en-US" altLang="ja-JP" sz="2000" dirty="0">
                <a:solidFill>
                  <a:srgbClr val="000000"/>
                </a:solidFill>
                <a:effectLst>
                  <a:outerShdw blurRad="38100" dist="38100" dir="2700000" algn="tl">
                    <a:srgbClr val="DDDDDD"/>
                  </a:outerShdw>
                </a:effectLst>
                <a:latin typeface="ＭＳ Ｐゴシック" charset="0"/>
              </a:rPr>
              <a:t>8</a:t>
            </a:r>
            <a:r>
              <a:rPr lang="en-US" altLang="ja-JP" sz="2000" dirty="0">
                <a:solidFill>
                  <a:srgbClr val="000000"/>
                </a:solidFill>
                <a:effectLst>
                  <a:outerShdw blurRad="38100" dist="38100" dir="2700000" algn="tl">
                    <a:srgbClr val="DDDDDD"/>
                  </a:outerShdw>
                </a:effectLst>
              </a:rPr>
              <a:t>)</a:t>
            </a:r>
          </a:p>
          <a:p>
            <a:pPr>
              <a:defRPr/>
            </a:pPr>
            <a:r>
              <a:rPr lang="en-US" sz="1200" dirty="0">
                <a:solidFill>
                  <a:srgbClr val="000000"/>
                </a:solidFill>
                <a:effectLst>
                  <a:outerShdw blurRad="38100" dist="38100" dir="2700000" algn="tl">
                    <a:srgbClr val="DDDDDD"/>
                  </a:outerShdw>
                </a:effectLst>
              </a:rPr>
              <a:t>  </a:t>
            </a:r>
            <a:r>
              <a:rPr lang="en-US" sz="2000" b="1" dirty="0">
                <a:solidFill>
                  <a:srgbClr val="000000"/>
                </a:solidFill>
                <a:effectLst>
                  <a:outerShdw blurRad="38100" dist="38100" dir="2700000" algn="tl">
                    <a:srgbClr val="DDDDDD"/>
                  </a:outerShdw>
                </a:effectLst>
              </a:rPr>
              <a:t>  13         14    15  16          18      </a:t>
            </a:r>
            <a:r>
              <a:rPr lang="en-US" altLang="zh-CN" sz="2000" b="1" dirty="0">
                <a:solidFill>
                  <a:srgbClr val="000000"/>
                </a:solidFill>
                <a:effectLst>
                  <a:outerShdw blurRad="38100" dist="38100" dir="2700000" algn="tl">
                    <a:srgbClr val="DDDDDD"/>
                  </a:outerShdw>
                </a:effectLst>
              </a:rPr>
              <a:t>19</a:t>
            </a:r>
            <a:r>
              <a:rPr lang="en-US" sz="2000" b="1" dirty="0">
                <a:solidFill>
                  <a:srgbClr val="000000"/>
                </a:solidFill>
                <a:effectLst>
                  <a:outerShdw blurRad="38100" dist="38100" dir="2700000" algn="tl">
                    <a:srgbClr val="DDDDDD"/>
                  </a:outerShdw>
                </a:effectLst>
              </a:rPr>
              <a:t>      21               2</a:t>
            </a:r>
            <a:r>
              <a:rPr lang="en-US" altLang="zh-CN" sz="2000" b="1" dirty="0">
                <a:solidFill>
                  <a:srgbClr val="000000"/>
                </a:solidFill>
                <a:effectLst>
                  <a:outerShdw blurRad="38100" dist="38100" dir="2700000" algn="tl">
                    <a:srgbClr val="DDDDDD"/>
                  </a:outerShdw>
                </a:effectLst>
              </a:rPr>
              <a:t>2</a:t>
            </a:r>
            <a:r>
              <a:rPr lang="en-US" sz="2000" b="1" dirty="0">
                <a:solidFill>
                  <a:srgbClr val="000000"/>
                </a:solidFill>
                <a:effectLst>
                  <a:outerShdw blurRad="38100" dist="38100" dir="2700000" algn="tl">
                    <a:srgbClr val="DDDDDD"/>
                  </a:outerShdw>
                </a:effectLst>
              </a:rPr>
              <a:t>          28</a:t>
            </a:r>
          </a:p>
        </p:txBody>
      </p:sp>
      <p:sp>
        <p:nvSpPr>
          <p:cNvPr id="283651" name="Text Box 4"/>
          <p:cNvSpPr txBox="1">
            <a:spLocks noChangeArrowheads="1"/>
          </p:cNvSpPr>
          <p:nvPr/>
        </p:nvSpPr>
        <p:spPr bwMode="auto">
          <a:xfrm>
            <a:off x="76200" y="1447804"/>
            <a:ext cx="990600" cy="1154097"/>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000"/>
                </a:solidFill>
              </a:rPr>
              <a:t>四月</a:t>
            </a:r>
            <a:r>
              <a:rPr lang="en-US" altLang="ja-JP" sz="1200" b="1" dirty="0">
                <a:solidFill>
                  <a:srgbClr val="000000"/>
                </a:solidFill>
                <a:latin typeface="Arial Narrow" charset="0"/>
              </a:rPr>
              <a:t>  48-</a:t>
            </a:r>
            <a:br>
              <a:rPr lang="en-US" altLang="ja-JP" sz="1200" b="1" dirty="0">
                <a:solidFill>
                  <a:srgbClr val="000000"/>
                </a:solidFill>
                <a:latin typeface="Arial Narrow" charset="0"/>
              </a:rPr>
            </a:br>
            <a:r>
              <a:rPr lang="en-US" sz="1200" b="1" dirty="0">
                <a:solidFill>
                  <a:srgbClr val="000000"/>
                </a:solidFill>
              </a:rPr>
              <a:t>九月</a:t>
            </a:r>
            <a:r>
              <a:rPr lang="en-US" altLang="ja-JP" sz="1200" b="1" dirty="0">
                <a:solidFill>
                  <a:srgbClr val="000000"/>
                </a:solidFill>
                <a:latin typeface="Arial Narrow" charset="0"/>
              </a:rPr>
              <a:t> 49</a:t>
            </a:r>
          </a:p>
          <a:p>
            <a:pPr algn="ctr"/>
            <a:r>
              <a:rPr lang="en-US" sz="1200" b="1" dirty="0">
                <a:solidFill>
                  <a:srgbClr val="000000"/>
                </a:solidFill>
                <a:latin typeface="Arial Narrow" charset="0"/>
              </a:rPr>
              <a:t>1</a:t>
            </a:r>
            <a:br>
              <a:rPr lang="en-US" sz="1200" b="1" dirty="0">
                <a:solidFill>
                  <a:srgbClr val="000000"/>
                </a:solidFill>
                <a:latin typeface="Arial Narrow" charset="0"/>
              </a:rPr>
            </a:br>
            <a:r>
              <a:rPr lang="en-US" sz="1800" b="1" dirty="0">
                <a:solidFill>
                  <a:srgbClr val="000000"/>
                </a:solidFill>
              </a:rPr>
              <a:t>加 拉 太</a:t>
            </a:r>
            <a:endParaRPr lang="en-US" altLang="ja-JP" sz="1800" b="1" dirty="0">
              <a:solidFill>
                <a:srgbClr val="000000"/>
              </a:solidFill>
              <a:latin typeface="Arial Narrow"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0"/>
            <a:ext cx="1358280" cy="1523429"/>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000"/>
                </a:solidFill>
              </a:rPr>
              <a:t>四九月</a:t>
            </a:r>
            <a:r>
              <a:rPr lang="en-US" altLang="ja-JP" sz="1200" b="1" dirty="0">
                <a:solidFill>
                  <a:srgbClr val="000000"/>
                </a:solidFill>
                <a:latin typeface="Arial Narrow" charset="0"/>
              </a:rPr>
              <a:t> 52</a:t>
            </a:r>
          </a:p>
          <a:p>
            <a:pPr algn="ctr"/>
            <a:r>
              <a:rPr lang="en-US" sz="1200" b="1" dirty="0">
                <a:solidFill>
                  <a:srgbClr val="000000"/>
                </a:solidFill>
                <a:latin typeface="Arial Narrow" charset="0"/>
              </a:rPr>
              <a:t>2</a:t>
            </a:r>
            <a:br>
              <a:rPr lang="en-US" sz="1200" b="1" dirty="0">
                <a:solidFill>
                  <a:srgbClr val="000000"/>
                </a:solidFill>
                <a:latin typeface="Arial Narrow" charset="0"/>
              </a:rPr>
            </a:br>
            <a:r>
              <a:rPr lang="en-US" sz="1800" b="1" dirty="0">
                <a:solidFill>
                  <a:srgbClr val="000000"/>
                </a:solidFill>
              </a:rPr>
              <a:t>爱琴海</a:t>
            </a:r>
            <a:br>
              <a:rPr lang="en-US" sz="1800" b="1" dirty="0">
                <a:solidFill>
                  <a:srgbClr val="000000"/>
                </a:solidFill>
              </a:rPr>
            </a:br>
            <a:r>
              <a:rPr lang="zh-TW" altLang="en-US" sz="1400" dirty="0"/>
              <a:t>马其顿</a:t>
            </a:r>
            <a:endParaRPr lang="en-US" altLang="zh-TW" sz="1400" dirty="0"/>
          </a:p>
          <a:p>
            <a:pPr algn="ctr"/>
            <a:r>
              <a:rPr lang="zh-TW" altLang="en-US" sz="1400" dirty="0"/>
              <a:t>亚该亚</a:t>
            </a:r>
            <a:endParaRPr lang="en-US" altLang="zh-TW" sz="1400" dirty="0"/>
          </a:p>
          <a:p>
            <a:pPr algn="ctr"/>
            <a:r>
              <a:rPr lang="zh-TW" altLang="en-US" sz="1400" dirty="0"/>
              <a:t>希腊</a:t>
            </a:r>
            <a:endParaRPr lang="en-US" altLang="ja-JP" sz="1400" b="1" dirty="0">
              <a:solidFill>
                <a:srgbClr val="000000"/>
              </a:solidFill>
              <a:latin typeface="Arial Narrow" charset="0"/>
            </a:endParaRPr>
          </a:p>
          <a:p>
            <a:pPr algn="ctr">
              <a:spcBef>
                <a:spcPct val="50000"/>
              </a:spcBef>
            </a:pPr>
            <a:endParaRPr lang="en-US" sz="900" b="1" dirty="0">
              <a:latin typeface="Arial Narrow" charset="0"/>
            </a:endParaRPr>
          </a:p>
        </p:txBody>
      </p:sp>
      <p:sp>
        <p:nvSpPr>
          <p:cNvPr id="283653" name="Text Box 6"/>
          <p:cNvSpPr txBox="1">
            <a:spLocks noChangeArrowheads="1"/>
          </p:cNvSpPr>
          <p:nvPr/>
        </p:nvSpPr>
        <p:spPr bwMode="auto">
          <a:xfrm>
            <a:off x="3581400" y="1447803"/>
            <a:ext cx="990600" cy="1131014"/>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404"/>
                </a:solidFill>
              </a:rPr>
              <a:t>春季</a:t>
            </a:r>
            <a:r>
              <a:rPr lang="en-US" altLang="ja-JP" sz="1200" b="1" dirty="0">
                <a:solidFill>
                  <a:srgbClr val="000404"/>
                </a:solidFill>
                <a:latin typeface="Arial Narrow" charset="0"/>
              </a:rPr>
              <a:t>  53-</a:t>
            </a:r>
            <a:br>
              <a:rPr lang="en-US" altLang="ja-JP" sz="1200" b="1" dirty="0">
                <a:solidFill>
                  <a:srgbClr val="000404"/>
                </a:solidFill>
                <a:latin typeface="Arial Narrow" charset="0"/>
              </a:rPr>
            </a:br>
            <a:r>
              <a:rPr lang="en-US" sz="1200" b="1" dirty="0">
                <a:solidFill>
                  <a:srgbClr val="000404"/>
                </a:solidFill>
              </a:rPr>
              <a:t>五月</a:t>
            </a:r>
            <a:r>
              <a:rPr lang="en-US" altLang="ja-JP" sz="1200" b="1" dirty="0">
                <a:solidFill>
                  <a:srgbClr val="000404"/>
                </a:solidFill>
                <a:latin typeface="Arial Narrow" charset="0"/>
              </a:rPr>
              <a:t> 57</a:t>
            </a:r>
          </a:p>
          <a:p>
            <a:pPr algn="ctr"/>
            <a:r>
              <a:rPr lang="en-US" sz="1200" b="1" dirty="0">
                <a:solidFill>
                  <a:srgbClr val="000404"/>
                </a:solidFill>
                <a:latin typeface="Arial Narrow" charset="0"/>
              </a:rPr>
              <a:t>3</a:t>
            </a:r>
            <a:br>
              <a:rPr lang="en-US" sz="1200" b="1" dirty="0">
                <a:latin typeface="Arial Narrow" charset="0"/>
              </a:rPr>
            </a:br>
            <a:r>
              <a:rPr lang="en-US" sz="1800" b="1" dirty="0">
                <a:solidFill>
                  <a:srgbClr val="000404"/>
                </a:solidFill>
              </a:rPr>
              <a:t>亚洲</a:t>
            </a:r>
            <a:endParaRPr lang="en-US" altLang="ja-JP" sz="1800" b="1" dirty="0">
              <a:solidFill>
                <a:srgbClr val="000404"/>
              </a:solidFill>
              <a:latin typeface="Arial Narrow"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16179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000"/>
                </a:solidFill>
              </a:rPr>
              <a:t>二月</a:t>
            </a:r>
            <a:r>
              <a:rPr lang="en-US" altLang="ja-JP" sz="1200" b="1" dirty="0">
                <a:solidFill>
                  <a:srgbClr val="000000"/>
                </a:solidFill>
                <a:latin typeface="Arial Narrow" charset="0"/>
              </a:rPr>
              <a:t> 60-</a:t>
            </a:r>
            <a:br>
              <a:rPr lang="en-US" altLang="ja-JP" sz="1200" b="1" dirty="0">
                <a:solidFill>
                  <a:srgbClr val="000000"/>
                </a:solidFill>
                <a:latin typeface="Arial Narrow" charset="0"/>
              </a:rPr>
            </a:br>
            <a:r>
              <a:rPr lang="en-US" sz="1200" b="1" dirty="0">
                <a:solidFill>
                  <a:srgbClr val="000000"/>
                </a:solidFill>
              </a:rPr>
              <a:t>三月</a:t>
            </a:r>
            <a:r>
              <a:rPr lang="en-US" altLang="ja-JP" sz="1200" b="1" dirty="0">
                <a:solidFill>
                  <a:srgbClr val="000000"/>
                </a:solidFill>
                <a:latin typeface="Arial Narrow" charset="0"/>
              </a:rPr>
              <a:t> 62</a:t>
            </a:r>
          </a:p>
          <a:p>
            <a:pPr algn="ctr"/>
            <a:r>
              <a:rPr lang="en-US" sz="1200" b="1" dirty="0">
                <a:solidFill>
                  <a:srgbClr val="000000"/>
                </a:solidFill>
                <a:latin typeface="Arial Narrow" charset="0"/>
              </a:rPr>
              <a:t>1</a:t>
            </a:r>
            <a:br>
              <a:rPr lang="en-US" sz="1200" b="1" dirty="0">
                <a:solidFill>
                  <a:srgbClr val="000000"/>
                </a:solidFill>
                <a:latin typeface="Arial Narrow" charset="0"/>
              </a:rPr>
            </a:br>
            <a:r>
              <a:rPr lang="en-US" sz="2000" b="1" dirty="0">
                <a:solidFill>
                  <a:srgbClr val="000000"/>
                </a:solidFill>
              </a:rPr>
              <a:t>罗马</a:t>
            </a:r>
            <a:endParaRPr lang="en-US" altLang="ja-JP" sz="2000" b="1" dirty="0">
              <a:solidFill>
                <a:srgbClr val="000000"/>
              </a:solidFill>
              <a:latin typeface="Arial Narrow"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dirty="0"/>
              <a:t>秋季</a:t>
            </a:r>
            <a:r>
              <a:rPr lang="en-US" altLang="ja-JP" sz="1800" dirty="0"/>
              <a:t> 67-</a:t>
            </a:r>
            <a:br>
              <a:rPr lang="en-US" altLang="ja-JP" sz="1800" dirty="0"/>
            </a:br>
            <a:r>
              <a:rPr lang="en-US" sz="1800" dirty="0"/>
              <a:t>春季</a:t>
            </a:r>
            <a:r>
              <a:rPr lang="en-US" altLang="ja-JP" sz="1800" dirty="0"/>
              <a:t> 68</a:t>
            </a:r>
          </a:p>
          <a:p>
            <a:pPr algn="ctr"/>
            <a:r>
              <a:rPr lang="en-US" sz="1800" dirty="0"/>
              <a:t>2</a:t>
            </a:r>
            <a:br>
              <a:rPr lang="en-US" sz="1800" dirty="0"/>
            </a:br>
            <a:r>
              <a:rPr lang="en-US" sz="1800" dirty="0"/>
              <a:t>罗马</a:t>
            </a:r>
            <a:endParaRPr lang="en-US" altLang="ja-JP" sz="1800" dirty="0"/>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10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600" b="1" dirty="0">
                <a:solidFill>
                  <a:srgbClr val="000000"/>
                </a:solidFill>
              </a:rPr>
              <a:t>秋季</a:t>
            </a:r>
            <a:r>
              <a:rPr lang="en-US" altLang="ja-JP" sz="1600" b="1" dirty="0">
                <a:solidFill>
                  <a:srgbClr val="000000"/>
                </a:solidFill>
                <a:latin typeface="Arial Narrow" charset="0"/>
              </a:rPr>
              <a:t> 49</a:t>
            </a:r>
          </a:p>
          <a:p>
            <a:pPr algn="ctr">
              <a:spcBef>
                <a:spcPct val="50000"/>
              </a:spcBef>
            </a:pPr>
            <a:r>
              <a:rPr lang="zh-CN" altLang="en-US" sz="1800" dirty="0">
                <a:solidFill>
                  <a:srgbClr val="000000"/>
                </a:solidFill>
                <a:latin typeface="Arial Narrow" charset="0"/>
                <a:cs typeface="Times New Roman" charset="0"/>
              </a:rPr>
              <a:t>耶路撒冷</a:t>
            </a:r>
            <a:br>
              <a:rPr lang="en-US" sz="1800" b="1" dirty="0">
                <a:solidFill>
                  <a:srgbClr val="000000"/>
                </a:solidFill>
              </a:rPr>
            </a:br>
            <a:r>
              <a:rPr lang="en-US" sz="1800" b="1" dirty="0">
                <a:solidFill>
                  <a:srgbClr val="000000"/>
                </a:solidFill>
              </a:rPr>
              <a:t>理事会</a:t>
            </a:r>
            <a:endParaRPr lang="en-US" sz="1800" b="1" dirty="0">
              <a:solidFill>
                <a:srgbClr val="000000"/>
              </a:solidFill>
              <a:latin typeface="Arial Narrow" charset="0"/>
            </a:endParaRPr>
          </a:p>
        </p:txBody>
      </p:sp>
      <p:sp>
        <p:nvSpPr>
          <p:cNvPr id="283661" name="Text Box 14"/>
          <p:cNvSpPr txBox="1">
            <a:spLocks noChangeArrowheads="1"/>
          </p:cNvSpPr>
          <p:nvPr/>
        </p:nvSpPr>
        <p:spPr bwMode="auto">
          <a:xfrm>
            <a:off x="4355976" y="1484784"/>
            <a:ext cx="1419225" cy="1154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dirty="0">
                <a:solidFill>
                  <a:srgbClr val="000000"/>
                </a:solidFill>
              </a:rPr>
              <a:t>五月</a:t>
            </a:r>
            <a:r>
              <a:rPr lang="en-US" altLang="ja-JP" sz="1200" b="1" dirty="0">
                <a:solidFill>
                  <a:srgbClr val="000000"/>
                </a:solidFill>
                <a:latin typeface="Arial Narrow" charset="0"/>
              </a:rPr>
              <a:t> 57-</a:t>
            </a:r>
            <a:br>
              <a:rPr lang="en-US" altLang="ja-JP" sz="1200" b="1" dirty="0">
                <a:solidFill>
                  <a:srgbClr val="000000"/>
                </a:solidFill>
                <a:latin typeface="Arial Narrow" charset="0"/>
              </a:rPr>
            </a:br>
            <a:r>
              <a:rPr lang="en-US" sz="1200" b="1" dirty="0">
                <a:solidFill>
                  <a:srgbClr val="000000"/>
                </a:solidFill>
              </a:rPr>
              <a:t>八月</a:t>
            </a:r>
            <a:r>
              <a:rPr lang="en-US" altLang="ja-JP" sz="1200" b="1" dirty="0">
                <a:solidFill>
                  <a:srgbClr val="000000"/>
                </a:solidFill>
                <a:latin typeface="Arial Narrow" charset="0"/>
              </a:rPr>
              <a:t> 59</a:t>
            </a:r>
          </a:p>
          <a:p>
            <a:pPr algn="ctr">
              <a:spcBef>
                <a:spcPct val="50000"/>
              </a:spcBef>
            </a:pPr>
            <a:endParaRPr lang="en-US" altLang="ja-JP" sz="1200" b="1" dirty="0">
              <a:solidFill>
                <a:srgbClr val="000000"/>
              </a:solidFill>
              <a:latin typeface="Arial Narrow" charset="0"/>
            </a:endParaRPr>
          </a:p>
          <a:p>
            <a:pPr algn="ctr">
              <a:spcBef>
                <a:spcPct val="50000"/>
              </a:spcBef>
            </a:pPr>
            <a:r>
              <a:rPr lang="en-US" sz="1800" b="1" dirty="0">
                <a:solidFill>
                  <a:srgbClr val="000000"/>
                </a:solidFill>
              </a:rPr>
              <a:t>试验</a:t>
            </a:r>
            <a:endParaRPr lang="en-US" sz="2000" b="1" dirty="0">
              <a:solidFill>
                <a:srgbClr val="000000"/>
              </a:solidFill>
              <a:latin typeface="Arial Narrow" charset="0"/>
            </a:endParaRPr>
          </a:p>
        </p:txBody>
      </p:sp>
      <p:sp>
        <p:nvSpPr>
          <p:cNvPr id="283662" name="Text Box 15"/>
          <p:cNvSpPr txBox="1">
            <a:spLocks noChangeArrowheads="1"/>
          </p:cNvSpPr>
          <p:nvPr/>
        </p:nvSpPr>
        <p:spPr bwMode="auto">
          <a:xfrm>
            <a:off x="6444208" y="1412776"/>
            <a:ext cx="1008112" cy="954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dirty="0"/>
              <a:t>春季</a:t>
            </a:r>
            <a:r>
              <a:rPr lang="en-US" sz="1600" b="1" dirty="0">
                <a:solidFill>
                  <a:srgbClr val="000000"/>
                </a:solidFill>
                <a:latin typeface="Arial Narrow" charset="0"/>
                <a:cs typeface="Times New Roman" charset="0"/>
              </a:rPr>
              <a:t> 62-</a:t>
            </a:r>
            <a:r>
              <a:rPr lang="en-US" sz="1600" dirty="0"/>
              <a:t>秋季</a:t>
            </a:r>
            <a:r>
              <a:rPr lang="en-US" sz="1600" b="1" dirty="0">
                <a:solidFill>
                  <a:srgbClr val="000000"/>
                </a:solidFill>
                <a:latin typeface="Arial Narrow" charset="0"/>
                <a:cs typeface="Times New Roman" charset="0"/>
              </a:rPr>
              <a:t> 67</a:t>
            </a:r>
          </a:p>
          <a:p>
            <a:pPr algn="ctr" eaLnBrk="1" hangingPunct="1">
              <a:spcBef>
                <a:spcPct val="50000"/>
              </a:spcBef>
            </a:pPr>
            <a:r>
              <a:rPr lang="zh-CN" altLang="en-US" sz="1600" b="1" dirty="0">
                <a:solidFill>
                  <a:srgbClr val="000000"/>
                </a:solidFill>
                <a:latin typeface="Arial Narrow" charset="0"/>
                <a:cs typeface="Times New Roman" charset="0"/>
              </a:rPr>
              <a:t>得到自由</a:t>
            </a:r>
            <a:endParaRPr lang="en-US" sz="1600" b="1" dirty="0">
              <a:solidFill>
                <a:srgbClr val="000000"/>
              </a:solidFill>
              <a:latin typeface="Arial Narrow" charset="0"/>
              <a:cs typeface="Times New Roman" charset="0"/>
            </a:endParaRP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200" b="1" dirty="0">
                <a:solidFill>
                  <a:srgbClr val="000000"/>
                </a:solidFill>
                <a:latin typeface="Arial Narrow" charset="0"/>
                <a:cs typeface="Times New Roman" charset="0"/>
              </a:rPr>
              <a:t>春</a:t>
            </a:r>
            <a:r>
              <a:rPr lang="en-US" sz="1200" b="1" dirty="0">
                <a:solidFill>
                  <a:srgbClr val="000000"/>
                </a:solidFill>
                <a:latin typeface="Arial Narrow" charset="0"/>
                <a:cs typeface="Times New Roman" charset="0"/>
              </a:rPr>
              <a:t> 68</a:t>
            </a:r>
          </a:p>
          <a:p>
            <a:pPr algn="ctr">
              <a:spcBef>
                <a:spcPct val="50000"/>
              </a:spcBef>
            </a:pPr>
            <a:r>
              <a:rPr lang="en-US" sz="1600" dirty="0">
                <a:solidFill>
                  <a:srgbClr val="000000"/>
                </a:solidFill>
                <a:latin typeface="ＭＳ Ｐゴシック" charset="0"/>
              </a:rPr>
              <a:t>教会扩</a:t>
            </a:r>
            <a:r>
              <a:rPr lang="zh-CN" altLang="en-US" sz="1600" dirty="0">
                <a:solidFill>
                  <a:srgbClr val="000000"/>
                </a:solidFill>
                <a:latin typeface="ＭＳ Ｐゴシック" charset="0"/>
              </a:rPr>
              <a:t>长</a:t>
            </a:r>
            <a:endParaRPr lang="en-US" sz="1800" dirty="0">
              <a:solidFill>
                <a:srgbClr val="000000"/>
              </a:solidFill>
              <a:latin typeface="ＭＳ Ｐゴシック" charset="0"/>
            </a:endParaRPr>
          </a:p>
        </p:txBody>
      </p:sp>
      <p:sp>
        <p:nvSpPr>
          <p:cNvPr id="283665" name="Text Box 18"/>
          <p:cNvSpPr txBox="1">
            <a:spLocks noChangeArrowheads="1"/>
          </p:cNvSpPr>
          <p:nvPr/>
        </p:nvSpPr>
        <p:spPr bwMode="auto">
          <a:xfrm>
            <a:off x="0" y="2819400"/>
            <a:ext cx="929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48          49                50                    53              57            60             62           67            68        95</a:t>
            </a:r>
          </a:p>
        </p:txBody>
      </p:sp>
      <p:sp>
        <p:nvSpPr>
          <p:cNvPr id="283666" name="Text Box 19"/>
          <p:cNvSpPr txBox="1">
            <a:spLocks noChangeArrowheads="1"/>
          </p:cNvSpPr>
          <p:nvPr/>
        </p:nvSpPr>
        <p:spPr bwMode="auto">
          <a:xfrm>
            <a:off x="76200" y="32004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2C1102"/>
                </a:solidFill>
                <a:latin typeface="MS PGothic" pitchFamily="34" charset="-128"/>
              </a:rPr>
              <a:t>加拉太</a:t>
            </a:r>
            <a:endParaRPr lang="en-US" sz="1800" dirty="0">
              <a:solidFill>
                <a:srgbClr val="2C1102"/>
              </a:solidFill>
              <a:latin typeface="MS PGothic" pitchFamily="34" charset="-128"/>
            </a:endParaRPr>
          </a:p>
        </p:txBody>
      </p:sp>
      <p:sp>
        <p:nvSpPr>
          <p:cNvPr id="283667" name="Text Box 20"/>
          <p:cNvSpPr txBox="1">
            <a:spLocks noChangeArrowheads="1"/>
          </p:cNvSpPr>
          <p:nvPr/>
        </p:nvSpPr>
        <p:spPr bwMode="auto">
          <a:xfrm>
            <a:off x="2286000" y="32004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帖前</a:t>
            </a:r>
            <a:endParaRPr lang="en-US" sz="1800" dirty="0">
              <a:solidFill>
                <a:srgbClr val="000000"/>
              </a:solidFill>
              <a:latin typeface="MS PGothic" pitchFamily="34" charset="-128"/>
            </a:endParaRPr>
          </a:p>
        </p:txBody>
      </p:sp>
      <p:sp>
        <p:nvSpPr>
          <p:cNvPr id="283668" name="Text Box 21"/>
          <p:cNvSpPr txBox="1">
            <a:spLocks noChangeArrowheads="1"/>
          </p:cNvSpPr>
          <p:nvPr/>
        </p:nvSpPr>
        <p:spPr bwMode="auto">
          <a:xfrm>
            <a:off x="2286000" y="36576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帖后</a:t>
            </a:r>
            <a:endParaRPr lang="en-US" sz="1800" dirty="0">
              <a:solidFill>
                <a:srgbClr val="000000"/>
              </a:solidFill>
              <a:latin typeface="MS PGothic" pitchFamily="34" charset="-128"/>
            </a:endParaRPr>
          </a:p>
        </p:txBody>
      </p:sp>
      <p:sp>
        <p:nvSpPr>
          <p:cNvPr id="283669" name="Text Box 22"/>
          <p:cNvSpPr txBox="1">
            <a:spLocks noChangeArrowheads="1"/>
          </p:cNvSpPr>
          <p:nvPr/>
        </p:nvSpPr>
        <p:spPr bwMode="auto">
          <a:xfrm>
            <a:off x="3581400" y="32004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zh-CN" altLang="en-US" sz="1800" dirty="0">
                <a:solidFill>
                  <a:srgbClr val="000000"/>
                </a:solidFill>
                <a:effectLst>
                  <a:outerShdw blurRad="38100" dist="38100" dir="2700000" algn="tl">
                    <a:srgbClr val="FFFFFF"/>
                  </a:outerShdw>
                </a:effectLst>
                <a:latin typeface="MS PGothic" pitchFamily="34" charset="-128"/>
              </a:rPr>
              <a:t>歌前</a:t>
            </a:r>
          </a:p>
        </p:txBody>
      </p:sp>
      <p:sp>
        <p:nvSpPr>
          <p:cNvPr id="283670" name="Text Box 23"/>
          <p:cNvSpPr txBox="1">
            <a:spLocks noChangeArrowheads="1"/>
          </p:cNvSpPr>
          <p:nvPr/>
        </p:nvSpPr>
        <p:spPr bwMode="auto">
          <a:xfrm>
            <a:off x="3581400" y="36576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歌后</a:t>
            </a:r>
            <a:endParaRPr lang="en-US" sz="1800" dirty="0">
              <a:solidFill>
                <a:srgbClr val="000000"/>
              </a:solidFill>
              <a:latin typeface="MS PGothic" pitchFamily="34" charset="-128"/>
            </a:endParaRPr>
          </a:p>
        </p:txBody>
      </p:sp>
      <p:sp>
        <p:nvSpPr>
          <p:cNvPr id="283671" name="Text Box 24"/>
          <p:cNvSpPr txBox="1">
            <a:spLocks noChangeArrowheads="1"/>
          </p:cNvSpPr>
          <p:nvPr/>
        </p:nvSpPr>
        <p:spPr bwMode="auto">
          <a:xfrm>
            <a:off x="3581400" y="4114801"/>
            <a:ext cx="9906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effectLst>
                  <a:outerShdw blurRad="38100" dist="38100" dir="2700000" algn="tl">
                    <a:srgbClr val="FFFFFF"/>
                  </a:outerShdw>
                </a:effectLst>
                <a:latin typeface="MS PGothic" pitchFamily="34" charset="-128"/>
              </a:rPr>
              <a:t>罗马</a:t>
            </a:r>
          </a:p>
        </p:txBody>
      </p:sp>
      <p:sp>
        <p:nvSpPr>
          <p:cNvPr id="283672" name="Text Box 25"/>
          <p:cNvSpPr txBox="1">
            <a:spLocks noChangeArrowheads="1"/>
          </p:cNvSpPr>
          <p:nvPr/>
        </p:nvSpPr>
        <p:spPr bwMode="auto">
          <a:xfrm>
            <a:off x="5334000" y="3200401"/>
            <a:ext cx="10668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2C1102"/>
                </a:solidFill>
                <a:latin typeface="Arial Narrow" pitchFamily="34" charset="0"/>
              </a:rPr>
              <a:t>以</a:t>
            </a:r>
            <a:r>
              <a:rPr lang="en-US" altLang="en-US" sz="1800" dirty="0">
                <a:solidFill>
                  <a:srgbClr val="2C1102"/>
                </a:solidFill>
              </a:rPr>
              <a:t>弗</a:t>
            </a:r>
            <a:r>
              <a:rPr lang="zh-CN" altLang="en-US" sz="1800" dirty="0">
                <a:solidFill>
                  <a:srgbClr val="2C1102"/>
                </a:solidFill>
              </a:rPr>
              <a:t>所</a:t>
            </a:r>
            <a:endParaRPr lang="en-US" sz="1800" dirty="0">
              <a:solidFill>
                <a:srgbClr val="2C1102"/>
              </a:solidFill>
              <a:latin typeface="Arial Narrow" pitchFamily="34" charset="0"/>
            </a:endParaRPr>
          </a:p>
        </p:txBody>
      </p:sp>
      <p:sp>
        <p:nvSpPr>
          <p:cNvPr id="283673" name="Text Box 26"/>
          <p:cNvSpPr txBox="1">
            <a:spLocks noChangeArrowheads="1"/>
          </p:cNvSpPr>
          <p:nvPr/>
        </p:nvSpPr>
        <p:spPr bwMode="auto">
          <a:xfrm>
            <a:off x="5334000" y="3657601"/>
            <a:ext cx="10668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歌罗西</a:t>
            </a:r>
            <a:endParaRPr lang="en-US" sz="1800" dirty="0">
              <a:solidFill>
                <a:srgbClr val="000000"/>
              </a:solidFill>
              <a:latin typeface="MS PGothic" pitchFamily="34" charset="-128"/>
            </a:endParaRPr>
          </a:p>
        </p:txBody>
      </p:sp>
      <p:sp>
        <p:nvSpPr>
          <p:cNvPr id="283674" name="Text Box 27"/>
          <p:cNvSpPr txBox="1">
            <a:spLocks noChangeArrowheads="1"/>
          </p:cNvSpPr>
          <p:nvPr/>
        </p:nvSpPr>
        <p:spPr bwMode="auto">
          <a:xfrm>
            <a:off x="5334000" y="4114801"/>
            <a:ext cx="1066800" cy="738599"/>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000000"/>
                </a:solidFill>
                <a:latin typeface="MS PGothic" pitchFamily="34" charset="-128"/>
              </a:rPr>
              <a:t>腓利门</a:t>
            </a:r>
            <a:endParaRPr lang="en-US" sz="1800" dirty="0">
              <a:solidFill>
                <a:srgbClr val="000000"/>
              </a:solidFill>
              <a:latin typeface="MS PGothic" pitchFamily="34" charset="-128"/>
            </a:endParaRPr>
          </a:p>
          <a:p>
            <a:pPr algn="ctr" eaLnBrk="1" hangingPunct="1">
              <a:spcBef>
                <a:spcPct val="50000"/>
              </a:spcBef>
            </a:pPr>
            <a:endParaRPr lang="en-US" sz="1600" dirty="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MS PGothic" pitchFamily="34" charset="-128"/>
              </a:rPr>
              <a:t>腓利比</a:t>
            </a:r>
            <a:endParaRPr lang="en-US" sz="1800" dirty="0">
              <a:solidFill>
                <a:srgbClr val="000000"/>
              </a:solidFill>
              <a:latin typeface="MS PGothic" pitchFamily="34" charset="-128"/>
            </a:endParaRPr>
          </a:p>
        </p:txBody>
      </p:sp>
      <p:sp>
        <p:nvSpPr>
          <p:cNvPr id="283676" name="Text Box 29"/>
          <p:cNvSpPr txBox="1">
            <a:spLocks noChangeArrowheads="1"/>
          </p:cNvSpPr>
          <p:nvPr/>
        </p:nvSpPr>
        <p:spPr bwMode="auto">
          <a:xfrm>
            <a:off x="6477000" y="3200401"/>
            <a:ext cx="7620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Arial Narrow" pitchFamily="34" charset="0"/>
              </a:rPr>
              <a:t>提前</a:t>
            </a:r>
            <a:endParaRPr lang="en-US" sz="1800" dirty="0">
              <a:solidFill>
                <a:srgbClr val="000000"/>
              </a:solidFill>
              <a:latin typeface="Arial Narrow" pitchFamily="34" charset="0"/>
            </a:endParaRPr>
          </a:p>
        </p:txBody>
      </p:sp>
      <p:sp>
        <p:nvSpPr>
          <p:cNvPr id="283677" name="Text Box 30"/>
          <p:cNvSpPr txBox="1">
            <a:spLocks noChangeArrowheads="1"/>
          </p:cNvSpPr>
          <p:nvPr/>
        </p:nvSpPr>
        <p:spPr bwMode="auto">
          <a:xfrm>
            <a:off x="6477000" y="3657601"/>
            <a:ext cx="7620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dirty="0">
                <a:solidFill>
                  <a:srgbClr val="000000"/>
                </a:solidFill>
                <a:latin typeface="Arial Narrow" pitchFamily="34" charset="0"/>
              </a:rPr>
              <a:t>提多</a:t>
            </a:r>
            <a:endParaRPr lang="en-US" sz="1800" dirty="0">
              <a:solidFill>
                <a:srgbClr val="000000"/>
              </a:solidFill>
              <a:latin typeface="Arial Narrow" pitchFamily="34" charset="0"/>
            </a:endParaRPr>
          </a:p>
        </p:txBody>
      </p:sp>
      <p:sp>
        <p:nvSpPr>
          <p:cNvPr id="283678" name="Text Box 31"/>
          <p:cNvSpPr txBox="1">
            <a:spLocks noChangeArrowheads="1"/>
          </p:cNvSpPr>
          <p:nvPr/>
        </p:nvSpPr>
        <p:spPr bwMode="auto">
          <a:xfrm>
            <a:off x="7391400" y="3200401"/>
            <a:ext cx="685800" cy="369267"/>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en-US" sz="1800" dirty="0">
                <a:solidFill>
                  <a:srgbClr val="000000"/>
                </a:solidFill>
                <a:latin typeface="MS PGothic" pitchFamily="34" charset="-128"/>
              </a:rPr>
              <a:t>提后</a:t>
            </a:r>
            <a:endParaRPr lang="en-US" sz="1800" dirty="0">
              <a:solidFill>
                <a:srgbClr val="000000"/>
              </a:solidFill>
              <a:latin typeface="MS PGothic" pitchFamily="34" charset="-128"/>
            </a:endParaRPr>
          </a:p>
        </p:txBody>
      </p:sp>
      <p:sp>
        <p:nvSpPr>
          <p:cNvPr id="4128" name="Text Box 32"/>
          <p:cNvSpPr txBox="1">
            <a:spLocks noChangeArrowheads="1"/>
          </p:cNvSpPr>
          <p:nvPr/>
        </p:nvSpPr>
        <p:spPr bwMode="auto">
          <a:xfrm>
            <a:off x="76200" y="4114806"/>
            <a:ext cx="990600" cy="861710"/>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chemeClr val="bg1"/>
                </a:solidFill>
                <a:latin typeface="MS PGothic" pitchFamily="34" charset="-128"/>
              </a:rPr>
              <a:t>雅各</a:t>
            </a:r>
            <a:endParaRPr lang="en-US" sz="1800" dirty="0">
              <a:solidFill>
                <a:schemeClr val="bg1"/>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耶路撒冷</a:t>
            </a:r>
            <a:r>
              <a:rPr lang="en-US" sz="1600" dirty="0">
                <a:solidFill>
                  <a:schemeClr val="bg1"/>
                </a:solidFill>
                <a:latin typeface="Arial Narrow" charset="0"/>
                <a:cs typeface="Times New Roman" charset="0"/>
              </a:rPr>
              <a:t>?</a:t>
            </a:r>
          </a:p>
          <a:p>
            <a:pPr algn="ctr" eaLnBrk="1" hangingPunct="1"/>
            <a:r>
              <a:rPr lang="en-US" sz="1600" dirty="0">
                <a:solidFill>
                  <a:schemeClr val="bg1"/>
                </a:solidFill>
                <a:latin typeface="Arial Narrow" charset="0"/>
                <a:cs typeface="Times New Roman" charset="0"/>
              </a:rPr>
              <a:t>45-50?</a:t>
            </a:r>
          </a:p>
        </p:txBody>
      </p:sp>
      <p:grpSp>
        <p:nvGrpSpPr>
          <p:cNvPr id="2" name="Group 33"/>
          <p:cNvGrpSpPr>
            <a:grpSpLocks/>
          </p:cNvGrpSpPr>
          <p:nvPr/>
        </p:nvGrpSpPr>
        <p:grpSpPr bwMode="auto">
          <a:xfrm>
            <a:off x="6477000" y="4114806"/>
            <a:ext cx="1676400" cy="1776413"/>
            <a:chOff x="4080" y="2592"/>
            <a:chExt cx="1056" cy="1119"/>
          </a:xfrm>
          <a:solidFill>
            <a:srgbClr val="790015"/>
          </a:solidFill>
        </p:grpSpPr>
        <p:sp>
          <p:nvSpPr>
            <p:cNvPr id="283690" name="Text Box 34"/>
            <p:cNvSpPr txBox="1">
              <a:spLocks noChangeArrowheads="1"/>
            </p:cNvSpPr>
            <p:nvPr/>
          </p:nvSpPr>
          <p:spPr bwMode="auto">
            <a:xfrm>
              <a:off x="4080" y="2592"/>
              <a:ext cx="480" cy="562"/>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彼</a:t>
              </a:r>
              <a:r>
                <a:rPr lang="en-US" altLang="zh-CN" sz="1800" dirty="0">
                  <a:solidFill>
                    <a:srgbClr val="FFFFFF"/>
                  </a:solidFill>
                  <a:latin typeface="MS PGothic" pitchFamily="34" charset="-128"/>
                </a:rPr>
                <a:t>  </a:t>
              </a:r>
              <a:r>
                <a:rPr lang="zh-CN" altLang="en-US" sz="1800" dirty="0">
                  <a:solidFill>
                    <a:srgbClr val="FFFFFF"/>
                  </a:solidFill>
                  <a:latin typeface="MS PGothic" pitchFamily="34" charset="-128"/>
                </a:rPr>
                <a:t>前</a:t>
              </a:r>
              <a:endParaRPr lang="en-US" sz="1800" dirty="0">
                <a:solidFill>
                  <a:srgbClr val="FFFFFF"/>
                </a:solidFill>
                <a:latin typeface="MS PGothic" pitchFamily="34" charset="-128"/>
              </a:endParaRPr>
            </a:p>
            <a:p>
              <a:pPr algn="ctr"/>
              <a:r>
                <a:rPr lang="en-US" sz="1600" dirty="0">
                  <a:solidFill>
                    <a:srgbClr val="FFFFFF"/>
                  </a:solidFill>
                </a:rPr>
                <a:t>罗马</a:t>
              </a:r>
              <a:endParaRPr lang="en-US" altLang="ja-JP" sz="1600" dirty="0">
                <a:solidFill>
                  <a:srgbClr val="FFFFFF"/>
                </a:solidFill>
              </a:endParaRPr>
            </a:p>
            <a:p>
              <a:pPr algn="ctr" eaLnBrk="1" hangingPunct="1"/>
              <a:r>
                <a:rPr lang="en-US" sz="1600" dirty="0">
                  <a:solidFill>
                    <a:schemeClr val="bg1"/>
                  </a:solidFill>
                  <a:latin typeface="Arial Narrow" charset="0"/>
                  <a:cs typeface="Times New Roman" charset="0"/>
                </a:rPr>
                <a:t>64</a:t>
              </a:r>
            </a:p>
          </p:txBody>
        </p:sp>
        <p:sp>
          <p:nvSpPr>
            <p:cNvPr id="283691" name="Text Box 35"/>
            <p:cNvSpPr txBox="1">
              <a:spLocks noChangeArrowheads="1"/>
            </p:cNvSpPr>
            <p:nvPr/>
          </p:nvSpPr>
          <p:spPr bwMode="auto">
            <a:xfrm>
              <a:off x="4080" y="3168"/>
              <a:ext cx="480"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彼后</a:t>
              </a:r>
              <a:endParaRPr lang="en-US" sz="1800" dirty="0">
                <a:solidFill>
                  <a:srgbClr val="FFFFFF"/>
                </a:solidFill>
                <a:latin typeface="MS PGothic" pitchFamily="34" charset="-128"/>
              </a:endParaRPr>
            </a:p>
            <a:p>
              <a:pPr algn="ctr"/>
              <a:r>
                <a:rPr lang="en-US" sz="1600" dirty="0">
                  <a:solidFill>
                    <a:srgbClr val="FFFFFF"/>
                  </a:solidFill>
                </a:rPr>
                <a:t>罗马</a:t>
              </a:r>
              <a:endParaRPr lang="en-US" altLang="ja-JP" sz="1600" dirty="0">
                <a:solidFill>
                  <a:srgbClr val="FFFFFF"/>
                </a:solidFill>
              </a:endParaRPr>
            </a:p>
            <a:p>
              <a:pPr algn="ctr" eaLnBrk="1" hangingPunct="1"/>
              <a:r>
                <a:rPr lang="en-US" sz="1600" dirty="0">
                  <a:solidFill>
                    <a:schemeClr val="bg1"/>
                  </a:solidFill>
                  <a:latin typeface="Arial Narrow" charset="0"/>
                  <a:cs typeface="Times New Roman" charset="0"/>
                </a:rPr>
                <a:t>64</a:t>
              </a: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希伯来</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未知</a:t>
              </a:r>
              <a:endParaRPr lang="en-US" altLang="zh-CN"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67</a:t>
              </a:r>
            </a:p>
          </p:txBody>
        </p:sp>
        <p:sp>
          <p:nvSpPr>
            <p:cNvPr id="283693" name="Text Box 37"/>
            <p:cNvSpPr txBox="1">
              <a:spLocks noChangeArrowheads="1"/>
            </p:cNvSpPr>
            <p:nvPr/>
          </p:nvSpPr>
          <p:spPr bwMode="auto">
            <a:xfrm>
              <a:off x="4608" y="3168"/>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犹大</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未知</a:t>
              </a:r>
              <a:endParaRPr lang="en-US" altLang="zh-CN"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67-68</a:t>
              </a:r>
            </a:p>
          </p:txBody>
        </p:sp>
      </p:grpSp>
      <p:grpSp>
        <p:nvGrpSpPr>
          <p:cNvPr id="3" name="Group 38"/>
          <p:cNvGrpSpPr>
            <a:grpSpLocks/>
          </p:cNvGrpSpPr>
          <p:nvPr/>
        </p:nvGrpSpPr>
        <p:grpSpPr bwMode="auto">
          <a:xfrm>
            <a:off x="8244408" y="3140968"/>
            <a:ext cx="762000" cy="3481388"/>
            <a:chOff x="5184" y="2016"/>
            <a:chExt cx="480" cy="2193"/>
          </a:xfrm>
          <a:solidFill>
            <a:srgbClr val="790015"/>
          </a:solidFill>
        </p:grpSpPr>
        <p:sp>
          <p:nvSpPr>
            <p:cNvPr id="283686" name="Text Box 39"/>
            <p:cNvSpPr txBox="1">
              <a:spLocks noChangeArrowheads="1"/>
            </p:cNvSpPr>
            <p:nvPr/>
          </p:nvSpPr>
          <p:spPr bwMode="auto">
            <a:xfrm>
              <a:off x="5184" y="2016"/>
              <a:ext cx="480"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约</a:t>
              </a:r>
              <a:r>
                <a:rPr lang="en-US" altLang="zh-CN" sz="1800" dirty="0">
                  <a:solidFill>
                    <a:srgbClr val="FFFFFF"/>
                  </a:solidFill>
                  <a:latin typeface="MS PGothic" pitchFamily="34" charset="-128"/>
                </a:rPr>
                <a:t> 1</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以佛所</a:t>
              </a:r>
              <a:endParaRPr lang="en-US"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85-95</a:t>
              </a:r>
            </a:p>
          </p:txBody>
        </p:sp>
        <p:sp>
          <p:nvSpPr>
            <p:cNvPr id="283687" name="Text Box 40"/>
            <p:cNvSpPr txBox="1">
              <a:spLocks noChangeArrowheads="1"/>
            </p:cNvSpPr>
            <p:nvPr/>
          </p:nvSpPr>
          <p:spPr bwMode="auto">
            <a:xfrm>
              <a:off x="5184" y="2592"/>
              <a:ext cx="480"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约</a:t>
              </a:r>
              <a:r>
                <a:rPr lang="en-US" altLang="zh-CN" sz="1800" dirty="0">
                  <a:solidFill>
                    <a:srgbClr val="FFFFFF"/>
                  </a:solidFill>
                  <a:latin typeface="MS PGothic" pitchFamily="34" charset="-128"/>
                </a:rPr>
                <a:t> 2</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以佛所</a:t>
              </a:r>
              <a:endParaRPr lang="en-US"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85-95</a:t>
              </a:r>
            </a:p>
          </p:txBody>
        </p:sp>
        <p:sp>
          <p:nvSpPr>
            <p:cNvPr id="283688" name="Text Box 41"/>
            <p:cNvSpPr txBox="1">
              <a:spLocks noChangeArrowheads="1"/>
            </p:cNvSpPr>
            <p:nvPr/>
          </p:nvSpPr>
          <p:spPr bwMode="auto">
            <a:xfrm>
              <a:off x="5184" y="3168"/>
              <a:ext cx="480"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dirty="0">
                  <a:solidFill>
                    <a:srgbClr val="FFFFFF"/>
                  </a:solidFill>
                  <a:latin typeface="MS PGothic" pitchFamily="34" charset="-128"/>
                </a:rPr>
                <a:t>约</a:t>
              </a:r>
              <a:r>
                <a:rPr lang="en-US" altLang="zh-CN" sz="1800" dirty="0">
                  <a:solidFill>
                    <a:srgbClr val="FFFFFF"/>
                  </a:solidFill>
                  <a:latin typeface="MS PGothic" pitchFamily="34" charset="-128"/>
                </a:rPr>
                <a:t> 3</a:t>
              </a:r>
              <a:endParaRPr lang="en-US" sz="1800" dirty="0">
                <a:solidFill>
                  <a:srgbClr val="FFFFFF"/>
                </a:solidFill>
                <a:latin typeface="MS PGothic" pitchFamily="34" charset="-128"/>
              </a:endParaRPr>
            </a:p>
            <a:p>
              <a:pPr algn="ctr" eaLnBrk="1" hangingPunct="1"/>
              <a:r>
                <a:rPr lang="zh-CN" altLang="en-US" sz="1600" dirty="0">
                  <a:solidFill>
                    <a:schemeClr val="bg1"/>
                  </a:solidFill>
                  <a:latin typeface="Arial Narrow" charset="0"/>
                  <a:cs typeface="Times New Roman" charset="0"/>
                </a:rPr>
                <a:t>以佛所</a:t>
              </a:r>
              <a:endParaRPr lang="en-US" sz="1600" dirty="0">
                <a:solidFill>
                  <a:schemeClr val="bg1"/>
                </a:solidFill>
                <a:latin typeface="Arial Narrow" charset="0"/>
                <a:cs typeface="Times New Roman" charset="0"/>
              </a:endParaRPr>
            </a:p>
            <a:p>
              <a:pPr algn="ctr" eaLnBrk="1" hangingPunct="1"/>
              <a:r>
                <a:rPr lang="en-US" sz="1600" dirty="0">
                  <a:solidFill>
                    <a:schemeClr val="bg1"/>
                  </a:solidFill>
                  <a:latin typeface="Arial Narrow" charset="0"/>
                  <a:cs typeface="Times New Roman" charset="0"/>
                </a:rPr>
                <a:t>85-95</a:t>
              </a:r>
            </a:p>
          </p:txBody>
        </p:sp>
        <p:sp>
          <p:nvSpPr>
            <p:cNvPr id="283689" name="Text Box 42"/>
            <p:cNvSpPr txBox="1">
              <a:spLocks noChangeArrowheads="1"/>
            </p:cNvSpPr>
            <p:nvPr/>
          </p:nvSpPr>
          <p:spPr bwMode="auto">
            <a:xfrm>
              <a:off x="5184" y="3744"/>
              <a:ext cx="480" cy="465"/>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dirty="0">
                  <a:solidFill>
                    <a:srgbClr val="FFFFFF"/>
                  </a:solidFill>
                </a:rPr>
                <a:t>启示录</a:t>
              </a:r>
              <a:endParaRPr lang="en-US" sz="1400" dirty="0">
                <a:solidFill>
                  <a:srgbClr val="FFFFFF"/>
                </a:solidFill>
                <a:latin typeface="Arial Narrow" pitchFamily="34" charset="0"/>
                <a:cs typeface="Times New Roman" pitchFamily="18" charset="0"/>
              </a:endParaRPr>
            </a:p>
            <a:p>
              <a:pPr algn="ctr" eaLnBrk="1" hangingPunct="1"/>
              <a:r>
                <a:rPr lang="zh-TW" altLang="en-US" sz="1400" dirty="0">
                  <a:solidFill>
                    <a:srgbClr val="FFFFFF"/>
                  </a:solidFill>
                </a:rPr>
                <a:t>帕特莫斯</a:t>
              </a:r>
              <a:endParaRPr lang="en-US" altLang="zh-TW" sz="1400" dirty="0">
                <a:solidFill>
                  <a:srgbClr val="FFFFFF"/>
                </a:solidFill>
              </a:endParaRPr>
            </a:p>
            <a:p>
              <a:pPr algn="ctr" eaLnBrk="1" hangingPunct="1"/>
              <a:r>
                <a:rPr lang="en-US" sz="1400" dirty="0">
                  <a:solidFill>
                    <a:srgbClr val="FFFFFF"/>
                  </a:solidFill>
                  <a:latin typeface="Arial Narrow" charset="0"/>
                  <a:cs typeface="Times New Roman" charset="0"/>
                </a:rPr>
                <a:t>95-96</a:t>
              </a: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45"/>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defTabSz="456880" eaLnBrk="0" fontAlgn="base" hangingPunct="0">
              <a:spcBef>
                <a:spcPct val="0"/>
              </a:spcBef>
              <a:spcAft>
                <a:spcPct val="0"/>
              </a:spcAft>
            </a:lvl6pPr>
            <a:lvl7pPr marL="2971800" indent="-228600" defTabSz="456880" eaLnBrk="0" fontAlgn="base" hangingPunct="0">
              <a:spcBef>
                <a:spcPct val="0"/>
              </a:spcBef>
              <a:spcAft>
                <a:spcPct val="0"/>
              </a:spcAft>
            </a:lvl7pPr>
            <a:lvl8pPr marL="3429000" indent="-228600" defTabSz="456880" eaLnBrk="0" fontAlgn="base" hangingPunct="0">
              <a:spcBef>
                <a:spcPct val="0"/>
              </a:spcBef>
              <a:spcAft>
                <a:spcPct val="0"/>
              </a:spcAft>
            </a:lvl8pPr>
            <a:lvl9pPr marL="3886200" indent="-228600" defTabSz="456880" eaLnBrk="0" fontAlgn="base" hangingPunct="0">
              <a:spcBef>
                <a:spcPct val="0"/>
              </a:spcBef>
              <a:spcAft>
                <a:spcPct val="0"/>
              </a:spcAft>
            </a:lvl9pPr>
          </a:lstStyle>
          <a:p>
            <a:r>
              <a:rPr lang="zh-CN" altLang="en-US" dirty="0"/>
              <a:t>七月</a:t>
            </a:r>
            <a:r>
              <a:rPr lang="en-US" altLang="ja-JP" dirty="0"/>
              <a:t> 64</a:t>
            </a:r>
            <a:endParaRPr lang="en-US" dirty="0"/>
          </a:p>
        </p:txBody>
      </p:sp>
      <p:sp>
        <p:nvSpPr>
          <p:cNvPr id="4141" name="Text Box 45"/>
          <p:cNvSpPr txBox="1">
            <a:spLocks noChangeArrowheads="1"/>
          </p:cNvSpPr>
          <p:nvPr/>
        </p:nvSpPr>
        <p:spPr bwMode="auto">
          <a:xfrm>
            <a:off x="7092280" y="6237312"/>
            <a:ext cx="1512168" cy="400045"/>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defTabSz="456880" eaLnBrk="0" fontAlgn="base" hangingPunct="0">
              <a:spcBef>
                <a:spcPct val="0"/>
              </a:spcBef>
              <a:spcAft>
                <a:spcPct val="0"/>
              </a:spcAft>
            </a:lvl6pPr>
            <a:lvl7pPr marL="2971800" indent="-228600" defTabSz="456880" eaLnBrk="0" fontAlgn="base" hangingPunct="0">
              <a:spcBef>
                <a:spcPct val="0"/>
              </a:spcBef>
              <a:spcAft>
                <a:spcPct val="0"/>
              </a:spcAft>
            </a:lvl7pPr>
            <a:lvl8pPr marL="3429000" indent="-228600" defTabSz="456880" eaLnBrk="0" fontAlgn="base" hangingPunct="0">
              <a:spcBef>
                <a:spcPct val="0"/>
              </a:spcBef>
              <a:spcAft>
                <a:spcPct val="0"/>
              </a:spcAft>
            </a:lvl8pPr>
            <a:lvl9pPr marL="3886200" indent="-228600" defTabSz="456880" eaLnBrk="0" fontAlgn="base" hangingPunct="0">
              <a:spcBef>
                <a:spcPct val="0"/>
              </a:spcBef>
              <a:spcAft>
                <a:spcPct val="0"/>
              </a:spcAft>
            </a:lvl9pPr>
          </a:lstStyle>
          <a:p>
            <a:r>
              <a:rPr lang="zh-CN" altLang="en-US" dirty="0"/>
              <a:t>九月二日</a:t>
            </a:r>
            <a:r>
              <a:rPr lang="en-US" altLang="zh-CN" dirty="0"/>
              <a:t> </a:t>
            </a:r>
            <a:r>
              <a:rPr lang="en-US" altLang="ja-JP" dirty="0"/>
              <a:t>70</a:t>
            </a:r>
            <a:endParaRPr lang="en-US" dirty="0"/>
          </a:p>
        </p:txBody>
      </p:sp>
      <p:sp>
        <p:nvSpPr>
          <p:cNvPr id="4142" name="Line 46"/>
          <p:cNvSpPr>
            <a:spLocks noChangeShapeType="1"/>
          </p:cNvSpPr>
          <p:nvPr/>
        </p:nvSpPr>
        <p:spPr bwMode="auto">
          <a:xfrm flipV="1">
            <a:off x="8460432" y="2060848"/>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Tree>
    <p:extLst>
      <p:ext uri="{BB962C8B-B14F-4D97-AF65-F5344CB8AC3E}">
        <p14:creationId xmlns:p14="http://schemas.microsoft.com/office/powerpoint/2010/main" val="218080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print">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114880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48</a:t>
            </a:r>
          </a:p>
        </p:txBody>
      </p:sp>
      <p:sp>
        <p:nvSpPr>
          <p:cNvPr id="184322" name="Text Box 5"/>
          <p:cNvSpPr txBox="1">
            <a:spLocks noChangeArrowheads="1"/>
          </p:cNvSpPr>
          <p:nvPr/>
        </p:nvSpPr>
        <p:spPr bwMode="auto">
          <a:xfrm>
            <a:off x="4788024" y="0"/>
            <a:ext cx="411974" cy="1323439"/>
          </a:xfrm>
          <a:prstGeom prst="rect">
            <a:avLst/>
          </a:prstGeom>
          <a:solidFill>
            <a:srgbClr val="FFFF00"/>
          </a:solidFill>
          <a:ln w="12700">
            <a:solidFill>
              <a:schemeClr val="bg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Times New Roman" charset="0"/>
                <a:ea typeface="楷体" charset="0"/>
                <a:cs typeface="楷体" charset="0"/>
              </a:rPr>
              <a:t>马</a:t>
            </a:r>
            <a:endParaRPr lang="en-US" altLang="zh-TW"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太</a:t>
            </a:r>
            <a:endParaRPr lang="en-US" altLang="zh-CN"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福</a:t>
            </a:r>
            <a:endParaRPr lang="en-US" altLang="zh-CN" sz="2000" b="1" dirty="0">
              <a:solidFill>
                <a:srgbClr val="000000"/>
              </a:solidFill>
              <a:latin typeface="Times New Roman" charset="0"/>
              <a:ea typeface="楷体" charset="0"/>
              <a:cs typeface="楷体" charset="0"/>
            </a:endParaRPr>
          </a:p>
          <a:p>
            <a:pPr eaLnBrk="1" hangingPunct="1"/>
            <a:r>
              <a:rPr lang="zh-CN" altLang="en-US" sz="2000" b="1" dirty="0">
                <a:solidFill>
                  <a:srgbClr val="000000"/>
                </a:solidFill>
                <a:latin typeface="Times New Roman" charset="0"/>
                <a:ea typeface="楷体" charset="0"/>
                <a:cs typeface="楷体" charset="0"/>
              </a:rPr>
              <a:t>音</a:t>
            </a:r>
          </a:p>
        </p:txBody>
      </p:sp>
      <p:sp>
        <p:nvSpPr>
          <p:cNvPr id="184323" name="Text Box 6"/>
          <p:cNvSpPr txBox="1">
            <a:spLocks noChangeArrowheads="1"/>
          </p:cNvSpPr>
          <p:nvPr/>
        </p:nvSpPr>
        <p:spPr bwMode="auto">
          <a:xfrm>
            <a:off x="5436096" y="0"/>
            <a:ext cx="442750" cy="1323439"/>
          </a:xfrm>
          <a:prstGeom prst="rect">
            <a:avLst/>
          </a:prstGeom>
          <a:solidFill>
            <a:srgbClr val="FFFF00"/>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马</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可</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altLang="zh-TW" sz="2000" b="1" dirty="0">
              <a:solidFill>
                <a:srgbClr val="000000"/>
              </a:solidFill>
              <a:latin typeface="KaiTi" pitchFamily="49" charset="-122"/>
              <a:ea typeface="KaiTi" pitchFamily="49" charset="-122"/>
              <a:cs typeface="Arial" charset="0"/>
            </a:endParaRPr>
          </a:p>
        </p:txBody>
      </p:sp>
      <p:sp>
        <p:nvSpPr>
          <p:cNvPr id="184324" name="Text Box 7"/>
          <p:cNvSpPr txBox="1">
            <a:spLocks noChangeArrowheads="1"/>
          </p:cNvSpPr>
          <p:nvPr/>
        </p:nvSpPr>
        <p:spPr bwMode="auto">
          <a:xfrm>
            <a:off x="6156176" y="0"/>
            <a:ext cx="442750" cy="1323439"/>
          </a:xfrm>
          <a:prstGeom prst="rect">
            <a:avLst/>
          </a:prstGeom>
          <a:solidFill>
            <a:srgbClr val="FFFF00"/>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路</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加</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altLang="zh-TW" sz="2000" b="1" dirty="0">
              <a:solidFill>
                <a:srgbClr val="000000"/>
              </a:solidFill>
              <a:latin typeface="KaiTi" pitchFamily="49" charset="-122"/>
              <a:ea typeface="KaiTi" pitchFamily="49" charset="-122"/>
              <a:cs typeface="Arial" charset="0"/>
            </a:endParaRPr>
          </a:p>
        </p:txBody>
      </p:sp>
      <p:sp>
        <p:nvSpPr>
          <p:cNvPr id="184325" name="Text Box 8"/>
          <p:cNvSpPr txBox="1">
            <a:spLocks noChangeArrowheads="1"/>
          </p:cNvSpPr>
          <p:nvPr/>
        </p:nvSpPr>
        <p:spPr bwMode="auto">
          <a:xfrm>
            <a:off x="6804248" y="0"/>
            <a:ext cx="442750" cy="1323439"/>
          </a:xfrm>
          <a:prstGeom prst="rect">
            <a:avLst/>
          </a:prstGeom>
          <a:solidFill>
            <a:schemeClr val="tx2"/>
          </a:solidFill>
          <a:ln w="12700">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solidFill>
                  <a:srgbClr val="000000"/>
                </a:solidFill>
                <a:latin typeface="KaiTi" pitchFamily="49" charset="-122"/>
                <a:ea typeface="KaiTi" pitchFamily="49" charset="-122"/>
                <a:cs typeface="Arial" charset="0"/>
              </a:rPr>
              <a:t>约</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翰</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福</a:t>
            </a:r>
            <a:endParaRPr lang="en-US" altLang="zh-TW" sz="2000" b="1" dirty="0">
              <a:solidFill>
                <a:srgbClr val="000000"/>
              </a:solidFill>
              <a:latin typeface="KaiTi" pitchFamily="49" charset="-122"/>
              <a:ea typeface="KaiTi" pitchFamily="49" charset="-122"/>
              <a:cs typeface="Arial" charset="0"/>
            </a:endParaRPr>
          </a:p>
          <a:p>
            <a:pPr eaLnBrk="1" hangingPunct="1"/>
            <a:r>
              <a:rPr lang="zh-TW" altLang="en-US" sz="2000" b="1" dirty="0">
                <a:solidFill>
                  <a:srgbClr val="000000"/>
                </a:solidFill>
                <a:latin typeface="KaiTi" pitchFamily="49" charset="-122"/>
                <a:ea typeface="KaiTi" pitchFamily="49" charset="-122"/>
                <a:cs typeface="Arial" charset="0"/>
              </a:rPr>
              <a:t>音</a:t>
            </a:r>
            <a:endParaRPr lang="en-US" altLang="zh-TW" sz="2000" b="1" dirty="0">
              <a:solidFill>
                <a:srgbClr val="000000"/>
              </a:solidFill>
              <a:latin typeface="KaiTi" pitchFamily="49" charset="-122"/>
              <a:ea typeface="KaiTi" pitchFamily="49" charset="-122"/>
              <a:cs typeface="Arial" charset="0"/>
            </a:endParaRPr>
          </a:p>
        </p:txBody>
      </p:sp>
      <p:pic>
        <p:nvPicPr>
          <p:cNvPr id="67593"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81300" y="4064000"/>
            <a:ext cx="6362700" cy="2794000"/>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pic>
      <p:sp>
        <p:nvSpPr>
          <p:cNvPr id="67595" name="Text Box 11"/>
          <p:cNvSpPr txBox="1">
            <a:spLocks noChangeArrowheads="1"/>
          </p:cNvSpPr>
          <p:nvPr/>
        </p:nvSpPr>
        <p:spPr bwMode="auto">
          <a:xfrm>
            <a:off x="2667000" y="1447800"/>
            <a:ext cx="6400800" cy="2825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B2B2B2"/>
              </a:buClr>
              <a:buFont typeface="Wingdings" charset="0"/>
              <a:buChar char="§"/>
            </a:pPr>
            <a:r>
              <a:rPr lang="zh-TW" altLang="en-US" sz="2800" b="1" dirty="0">
                <a:solidFill>
                  <a:srgbClr val="FFFFFF"/>
                </a:solidFill>
                <a:latin typeface="Kaiti SC" charset="-122"/>
                <a:ea typeface="Kaiti SC" charset="-122"/>
                <a:cs typeface="Kaiti SC" charset="-122"/>
              </a:rPr>
              <a:t>这</a:t>
            </a:r>
            <a:r>
              <a:rPr lang="zh-CN" altLang="en-US" sz="2800" b="1" dirty="0">
                <a:solidFill>
                  <a:srgbClr val="FFFFFF"/>
                </a:solidFill>
                <a:latin typeface="Kaiti SC" charset="-122"/>
                <a:ea typeface="Kaiti SC" charset="-122"/>
                <a:cs typeface="Kaiti SC" charset="-122"/>
              </a:rPr>
              <a:t>三本福音</a:t>
            </a:r>
            <a:r>
              <a:rPr lang="zh-TW" altLang="en-US" sz="2800" b="1" dirty="0">
                <a:solidFill>
                  <a:srgbClr val="FFFFFF"/>
                </a:solidFill>
                <a:latin typeface="Kaiti SC" charset="-122"/>
                <a:ea typeface="Kaiti SC" charset="-122"/>
                <a:cs typeface="Kaiti SC" charset="-122"/>
              </a:rPr>
              <a:t>书</a:t>
            </a:r>
            <a:r>
              <a:rPr lang="zh-CN" altLang="en-US" sz="2800" b="1" dirty="0">
                <a:solidFill>
                  <a:srgbClr val="FFFFFF"/>
                </a:solidFill>
                <a:latin typeface="Kaiti SC" charset="-122"/>
                <a:ea typeface="Kaiti SC" charset="-122"/>
                <a:cs typeface="Kaiti SC" charset="-122"/>
              </a:rPr>
              <a:t>的内容是如此的相近，以至</a:t>
            </a:r>
            <a:r>
              <a:rPr lang="zh-TW" altLang="en-US" sz="2800" b="1" dirty="0">
                <a:solidFill>
                  <a:srgbClr val="FFFFFF"/>
                </a:solidFill>
                <a:latin typeface="Kaiti SC" charset="-122"/>
                <a:ea typeface="Kaiti SC" charset="-122"/>
                <a:cs typeface="Kaiti SC" charset="-122"/>
              </a:rPr>
              <a:t>于</a:t>
            </a:r>
            <a:r>
              <a:rPr lang="zh-CN" altLang="en-US" sz="2800" b="1" dirty="0">
                <a:solidFill>
                  <a:srgbClr val="FFFFFF"/>
                </a:solidFill>
                <a:latin typeface="Kaiti SC" charset="-122"/>
                <a:ea typeface="Kaiti SC" charset="-122"/>
                <a:cs typeface="Kaiti SC" charset="-122"/>
              </a:rPr>
              <a:t>被</a:t>
            </a:r>
            <a:r>
              <a:rPr lang="zh-TW" altLang="en-US" sz="2800" b="1" dirty="0">
                <a:solidFill>
                  <a:srgbClr val="FFFFFF"/>
                </a:solidFill>
                <a:latin typeface="Kaiti SC" charset="-122"/>
                <a:ea typeface="Kaiti SC" charset="-122"/>
                <a:cs typeface="Kaiti SC" charset="-122"/>
              </a:rPr>
              <a:t>称为</a:t>
            </a:r>
            <a:r>
              <a:rPr lang="zh-CN" altLang="en-US" sz="2800" b="1" i="1" dirty="0">
                <a:solidFill>
                  <a:srgbClr val="FFFFFF"/>
                </a:solidFill>
                <a:latin typeface="Kaiti SC" charset="-122"/>
                <a:ea typeface="Kaiti SC" charset="-122"/>
                <a:cs typeface="Kaiti SC" charset="-122"/>
              </a:rPr>
              <a:t>“符</a:t>
            </a:r>
            <a:r>
              <a:rPr lang="zh-TW" altLang="en-US" sz="2800" b="1" i="1" dirty="0">
                <a:solidFill>
                  <a:srgbClr val="FFFFFF"/>
                </a:solidFill>
                <a:latin typeface="Kaiti SC" charset="-122"/>
                <a:ea typeface="Kaiti SC" charset="-122"/>
                <a:cs typeface="Kaiti SC" charset="-122"/>
              </a:rPr>
              <a:t>类</a:t>
            </a:r>
            <a:r>
              <a:rPr lang="zh-CN" altLang="en-US" sz="2800" b="1" i="1" dirty="0">
                <a:solidFill>
                  <a:srgbClr val="FFFFFF"/>
                </a:solidFill>
                <a:latin typeface="Kaiti SC" charset="-122"/>
                <a:ea typeface="Kaiti SC" charset="-122"/>
                <a:cs typeface="Kaiti SC" charset="-122"/>
              </a:rPr>
              <a:t>”</a:t>
            </a:r>
            <a:r>
              <a:rPr lang="zh-CN" altLang="en-US" sz="2800" b="1" dirty="0">
                <a:solidFill>
                  <a:srgbClr val="FFFFFF"/>
                </a:solidFill>
                <a:latin typeface="Kaiti SC" charset="-122"/>
                <a:ea typeface="Kaiti SC" charset="-122"/>
                <a:cs typeface="Kaiti SC" charset="-122"/>
              </a:rPr>
              <a:t>福音（“符</a:t>
            </a:r>
            <a:r>
              <a:rPr lang="zh-TW" altLang="en-US" sz="2800" b="1" dirty="0">
                <a:solidFill>
                  <a:srgbClr val="FFFFFF"/>
                </a:solidFill>
                <a:latin typeface="Kaiti SC" charset="-122"/>
                <a:ea typeface="Kaiti SC" charset="-122"/>
                <a:cs typeface="Kaiti SC" charset="-122"/>
              </a:rPr>
              <a:t>类</a:t>
            </a:r>
            <a:r>
              <a:rPr lang="zh-CN" altLang="en-US" sz="2800" b="1" dirty="0">
                <a:solidFill>
                  <a:srgbClr val="FFFFFF"/>
                </a:solidFill>
                <a:latin typeface="Kaiti SC" charset="-122"/>
                <a:ea typeface="Kaiti SC" charset="-122"/>
                <a:cs typeface="Kaiti SC" charset="-122"/>
              </a:rPr>
              <a:t>”</a:t>
            </a: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即指</a:t>
            </a:r>
            <a:r>
              <a:rPr lang="zh-TW" altLang="en-US" sz="2800" b="1" dirty="0">
                <a:solidFill>
                  <a:srgbClr val="FFFFFF"/>
                </a:solidFill>
                <a:latin typeface="Kaiti SC" charset="-122"/>
                <a:ea typeface="Kaiti SC" charset="-122"/>
                <a:cs typeface="Kaiti SC" charset="-122"/>
              </a:rPr>
              <a:t> </a:t>
            </a:r>
            <a:r>
              <a:rPr lang="zh-CN" altLang="en-US" sz="2800" b="1" dirty="0">
                <a:solidFill>
                  <a:srgbClr val="FFFFFF"/>
                </a:solidFill>
                <a:latin typeface="Kaiti SC" charset="-122"/>
                <a:ea typeface="Kaiti SC" charset="-122"/>
                <a:cs typeface="Kaiti SC" charset="-122"/>
              </a:rPr>
              <a:t>“一起看”，或“看似一致”）。它</a:t>
            </a:r>
            <a:r>
              <a:rPr lang="zh-TW" altLang="en-US" sz="2800" b="1" dirty="0">
                <a:solidFill>
                  <a:srgbClr val="FFFFFF"/>
                </a:solidFill>
                <a:latin typeface="Kaiti SC" charset="-122"/>
                <a:ea typeface="Kaiti SC" charset="-122"/>
                <a:cs typeface="Kaiti SC" charset="-122"/>
              </a:rPr>
              <a:t>们</a:t>
            </a:r>
            <a:r>
              <a:rPr lang="zh-CN" altLang="en-US" sz="2800" b="1" dirty="0">
                <a:solidFill>
                  <a:srgbClr val="FFFFFF"/>
                </a:solidFill>
                <a:latin typeface="Kaiti SC" charset="-122"/>
                <a:ea typeface="Kaiti SC" charset="-122"/>
                <a:cs typeface="Kaiti SC" charset="-122"/>
              </a:rPr>
              <a:t>都是</a:t>
            </a:r>
            <a:r>
              <a:rPr lang="zh-TW" altLang="en-US" sz="2800" b="1" dirty="0">
                <a:solidFill>
                  <a:srgbClr val="FFFFFF"/>
                </a:solidFill>
                <a:latin typeface="Kaiti SC" charset="-122"/>
                <a:ea typeface="Kaiti SC" charset="-122"/>
                <a:cs typeface="Kaiti SC" charset="-122"/>
              </a:rPr>
              <a:t>从历</a:t>
            </a:r>
            <a:r>
              <a:rPr lang="zh-CN" altLang="en-US" sz="2800" b="1" dirty="0">
                <a:solidFill>
                  <a:srgbClr val="FFFFFF"/>
                </a:solidFill>
                <a:latin typeface="Kaiti SC" charset="-122"/>
                <a:ea typeface="Kaiti SC" charset="-122"/>
                <a:cs typeface="Kaiti SC" charset="-122"/>
              </a:rPr>
              <a:t>史的角度来看基督的生平。另一方面，</a:t>
            </a:r>
            <a:r>
              <a:rPr lang="zh-TW" altLang="en-US" sz="2800" b="1" dirty="0">
                <a:solidFill>
                  <a:srgbClr val="FFFFFF"/>
                </a:solidFill>
                <a:latin typeface="Kaiti SC" charset="-122"/>
                <a:ea typeface="Kaiti SC" charset="-122"/>
                <a:cs typeface="Kaiti SC" charset="-122"/>
              </a:rPr>
              <a:t>约</a:t>
            </a:r>
            <a:r>
              <a:rPr lang="zh-CN" altLang="en-US" sz="2800" b="1" dirty="0">
                <a:solidFill>
                  <a:srgbClr val="FFFFFF"/>
                </a:solidFill>
                <a:latin typeface="Kaiti SC" charset="-122"/>
                <a:ea typeface="Kaiti SC" charset="-122"/>
                <a:cs typeface="Kaiti SC" charset="-122"/>
              </a:rPr>
              <a:t>翰福音</a:t>
            </a:r>
            <a:r>
              <a:rPr lang="zh-TW" altLang="en-US" sz="2800" b="1" dirty="0">
                <a:solidFill>
                  <a:srgbClr val="FFFFFF"/>
                </a:solidFill>
                <a:latin typeface="Kaiti SC" charset="-122"/>
                <a:ea typeface="Kaiti SC" charset="-122"/>
                <a:cs typeface="Kaiti SC" charset="-122"/>
              </a:rPr>
              <a:t>则</a:t>
            </a:r>
            <a:r>
              <a:rPr lang="zh-CN" altLang="en-US" sz="2800" b="1" dirty="0">
                <a:solidFill>
                  <a:srgbClr val="FFFFFF"/>
                </a:solidFill>
                <a:latin typeface="Kaiti SC" charset="-122"/>
                <a:ea typeface="Kaiti SC" charset="-122"/>
                <a:cs typeface="Kaiti SC" charset="-122"/>
              </a:rPr>
              <a:t>比</a:t>
            </a:r>
            <a:r>
              <a:rPr lang="zh-TW" altLang="en-US" sz="2800" b="1" dirty="0">
                <a:solidFill>
                  <a:srgbClr val="FFFFFF"/>
                </a:solidFill>
                <a:latin typeface="Kaiti SC" charset="-122"/>
                <a:ea typeface="Kaiti SC" charset="-122"/>
                <a:cs typeface="Kaiti SC" charset="-122"/>
              </a:rPr>
              <a:t>较</a:t>
            </a:r>
            <a:r>
              <a:rPr lang="zh-CN" altLang="en-US" sz="2800" b="1" dirty="0">
                <a:solidFill>
                  <a:srgbClr val="FFFFFF"/>
                </a:solidFill>
                <a:latin typeface="Kaiti SC" charset="-122"/>
                <a:ea typeface="Kaiti SC" charset="-122"/>
                <a:cs typeface="Kaiti SC" charset="-122"/>
              </a:rPr>
              <a:t>着重</a:t>
            </a:r>
            <a:r>
              <a:rPr lang="zh-TW" altLang="en-US" sz="2800" b="1" dirty="0">
                <a:solidFill>
                  <a:srgbClr val="FFFFFF"/>
                </a:solidFill>
                <a:latin typeface="Kaiti SC" charset="-122"/>
                <a:ea typeface="Kaiti SC" charset="-122"/>
                <a:cs typeface="Kaiti SC" charset="-122"/>
              </a:rPr>
              <a:t>记载</a:t>
            </a:r>
            <a:r>
              <a:rPr lang="zh-CN" altLang="en-US" sz="2800" b="1" dirty="0">
                <a:solidFill>
                  <a:srgbClr val="FFFFFF"/>
                </a:solidFill>
                <a:latin typeface="Kaiti SC" charset="-122"/>
                <a:ea typeface="Kaiti SC" charset="-122"/>
                <a:cs typeface="Kaiti SC" charset="-122"/>
              </a:rPr>
              <a:t>耶稣生平及教</a:t>
            </a:r>
            <a:r>
              <a:rPr lang="zh-TW" altLang="en-US" sz="2800" b="1" dirty="0">
                <a:solidFill>
                  <a:srgbClr val="FFFFFF"/>
                </a:solidFill>
                <a:latin typeface="Kaiti SC" charset="-122"/>
                <a:ea typeface="Kaiti SC" charset="-122"/>
                <a:cs typeface="Kaiti SC" charset="-122"/>
              </a:rPr>
              <a:t>导</a:t>
            </a:r>
            <a:r>
              <a:rPr lang="zh-CN" altLang="en-US" sz="2800" b="1" dirty="0">
                <a:solidFill>
                  <a:srgbClr val="FFFFFF"/>
                </a:solidFill>
                <a:latin typeface="Kaiti SC" charset="-122"/>
                <a:ea typeface="Kaiti SC" charset="-122"/>
                <a:cs typeface="Kaiti SC" charset="-122"/>
              </a:rPr>
              <a:t>的深</a:t>
            </a:r>
            <a:r>
              <a:rPr lang="zh-TW" altLang="en-US" sz="2800" b="1" dirty="0">
                <a:solidFill>
                  <a:srgbClr val="FFFFFF"/>
                </a:solidFill>
                <a:latin typeface="Kaiti SC" charset="-122"/>
                <a:ea typeface="Kaiti SC" charset="-122"/>
                <a:cs typeface="Kaiti SC" charset="-122"/>
              </a:rPr>
              <a:t>层</a:t>
            </a:r>
            <a:r>
              <a:rPr lang="zh-CN" altLang="en-US" sz="2800" b="1" dirty="0">
                <a:solidFill>
                  <a:srgbClr val="FFFFFF"/>
                </a:solidFill>
                <a:latin typeface="Kaiti SC" charset="-122"/>
                <a:ea typeface="Kaiti SC" charset="-122"/>
                <a:cs typeface="Kaiti SC" charset="-122"/>
              </a:rPr>
              <a:t>含</a:t>
            </a:r>
            <a:r>
              <a:rPr lang="zh-TW" altLang="en-US" sz="2800" b="1" dirty="0">
                <a:solidFill>
                  <a:srgbClr val="FFFFFF"/>
                </a:solidFill>
                <a:latin typeface="Kaiti SC" charset="-122"/>
                <a:ea typeface="Kaiti SC" charset="-122"/>
                <a:cs typeface="Kaiti SC" charset="-122"/>
              </a:rPr>
              <a:t>义</a:t>
            </a:r>
            <a:r>
              <a:rPr lang="zh-CN" altLang="en-US" sz="2800" b="1" dirty="0">
                <a:solidFill>
                  <a:srgbClr val="FFFFFF"/>
                </a:solidFill>
                <a:latin typeface="Kaiti SC" charset="-122"/>
                <a:ea typeface="Kaiti SC" charset="-122"/>
                <a:cs typeface="Kaiti SC" charset="-122"/>
              </a:rPr>
              <a:t>。</a:t>
            </a:r>
            <a:endParaRPr lang="zh-CN" altLang="en-US" sz="2800" b="1" i="1" dirty="0">
              <a:solidFill>
                <a:srgbClr val="FFFFFF"/>
              </a:solidFill>
              <a:latin typeface="Kaiti SC" charset="-122"/>
              <a:ea typeface="Kaiti SC" charset="-122"/>
              <a:cs typeface="Kaiti SC" charset="-122"/>
            </a:endParaRPr>
          </a:p>
          <a:p>
            <a:pPr eaLnBrk="1" hangingPunct="1">
              <a:lnSpc>
                <a:spcPct val="90000"/>
              </a:lnSpc>
              <a:spcBef>
                <a:spcPct val="20000"/>
              </a:spcBef>
              <a:buClr>
                <a:srgbClr val="B2B2B2"/>
              </a:buClr>
              <a:buFont typeface="Wingdings" charset="0"/>
              <a:buChar char="§"/>
            </a:pPr>
            <a:endParaRPr lang="en-US" b="1" dirty="0">
              <a:solidFill>
                <a:srgbClr val="FFFFFF"/>
              </a:solidFill>
              <a:cs typeface="Arial" charset="0"/>
            </a:endParaRPr>
          </a:p>
        </p:txBody>
      </p:sp>
      <p:sp>
        <p:nvSpPr>
          <p:cNvPr id="67596" name="Rectangle 12"/>
          <p:cNvSpPr>
            <a:spLocks noGrp="1" noChangeArrowheads="1"/>
          </p:cNvSpPr>
          <p:nvPr>
            <p:ph type="title"/>
          </p:nvPr>
        </p:nvSpPr>
        <p:spPr>
          <a:xfrm>
            <a:off x="2286000" y="228600"/>
            <a:ext cx="2362200" cy="646331"/>
          </a:xfrm>
          <a:solidFill>
            <a:schemeClr val="bg1"/>
          </a:solidFill>
        </p:spPr>
        <p:txBody>
          <a:bodyPr anchor="t" anchorCtr="0">
            <a:spAutoFit/>
          </a:bodyPr>
          <a:lstStyle/>
          <a:p>
            <a:pPr eaLnBrk="1" hangingPunct="1">
              <a:defRPr/>
            </a:pPr>
            <a:r>
              <a:rPr lang="en-US" altLang="zh-CN" sz="3600" b="1" dirty="0">
                <a:solidFill>
                  <a:srgbClr val="FFFF00"/>
                </a:solidFill>
                <a:latin typeface="KaiTi" pitchFamily="49" charset="-122"/>
                <a:ea typeface="KaiTi" pitchFamily="49" charset="-122"/>
                <a:cs typeface="隶变" charset="0"/>
              </a:rPr>
              <a:t>符</a:t>
            </a:r>
            <a:r>
              <a:rPr lang="zh-TW" altLang="en-US" sz="3600" b="1" dirty="0">
                <a:solidFill>
                  <a:srgbClr val="FFFF00"/>
                </a:solidFill>
                <a:latin typeface="KaiTi" pitchFamily="49" charset="-122"/>
                <a:ea typeface="KaiTi" pitchFamily="49" charset="-122"/>
                <a:cs typeface="隶变" charset="0"/>
              </a:rPr>
              <a:t>类</a:t>
            </a:r>
            <a:r>
              <a:rPr lang="zh-CN" altLang="en-US" sz="3600" b="1" dirty="0">
                <a:solidFill>
                  <a:srgbClr val="FFFF00"/>
                </a:solidFill>
                <a:latin typeface="KaiTi" pitchFamily="49" charset="-122"/>
                <a:ea typeface="KaiTi" pitchFamily="49" charset="-122"/>
                <a:cs typeface="隶变" charset="0"/>
              </a:rPr>
              <a:t>福音</a:t>
            </a:r>
            <a:endParaRPr lang="en-US" sz="3600" b="1" dirty="0">
              <a:solidFill>
                <a:srgbClr val="FFFF00"/>
              </a:solidFill>
              <a:latin typeface="Arial" charset="0"/>
              <a:ea typeface="SimSun" charset="0"/>
              <a:cs typeface="SimSun" charset="0"/>
            </a:endParaRPr>
          </a:p>
        </p:txBody>
      </p:sp>
      <p:sp>
        <p:nvSpPr>
          <p:cNvPr id="67597" name="Rectangle 13"/>
          <p:cNvSpPr>
            <a:spLocks noChangeArrowheads="1"/>
          </p:cNvSpPr>
          <p:nvPr/>
        </p:nvSpPr>
        <p:spPr bwMode="auto">
          <a:xfrm>
            <a:off x="0" y="0"/>
            <a:ext cx="2590800" cy="7146572"/>
          </a:xfrm>
          <a:prstGeom prst="rect">
            <a:avLst/>
          </a:prstGeom>
          <a:noFill/>
          <a:ln w="9525">
            <a:noFill/>
            <a:miter lim="800000"/>
            <a:headEnd/>
            <a:tailEnd/>
          </a:ln>
          <a:effectLst/>
        </p:spPr>
        <p:txBody>
          <a:bodyPr>
            <a:spAutoFit/>
          </a:bodyPr>
          <a:lstStyle/>
          <a:p>
            <a:pPr eaLnBrk="1" hangingPunct="1">
              <a:lnSpc>
                <a:spcPct val="90000"/>
              </a:lnSpc>
              <a:buFont typeface="Wingdings" charset="0"/>
              <a:buChar char="§"/>
              <a:defRPr/>
            </a:pPr>
            <a:r>
              <a:rPr lang="zh-TW" altLang="en-US" sz="3000" b="1" dirty="0">
                <a:solidFill>
                  <a:srgbClr val="FFFFFF"/>
                </a:solidFill>
                <a:latin typeface="Kaiti SC" charset="-122"/>
                <a:ea typeface="Kaiti SC" charset="-122"/>
                <a:cs typeface="Kaiti SC" charset="-122"/>
              </a:rPr>
              <a:t>为甚么</a:t>
            </a:r>
            <a:r>
              <a:rPr lang="zh-CN" altLang="en-US" sz="3000" b="1" dirty="0">
                <a:solidFill>
                  <a:srgbClr val="FFFFFF"/>
                </a:solidFill>
                <a:latin typeface="Kaiti SC" charset="-122"/>
                <a:ea typeface="Kaiti SC" charset="-122"/>
                <a:cs typeface="Kaiti SC" charset="-122"/>
              </a:rPr>
              <a:t>有四</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本福音</a:t>
            </a:r>
            <a:r>
              <a:rPr lang="zh-TW" altLang="en-US" sz="3000" b="1" dirty="0">
                <a:solidFill>
                  <a:srgbClr val="FFFFFF"/>
                </a:solidFill>
                <a:latin typeface="Kaiti SC" charset="-122"/>
                <a:ea typeface="Kaiti SC" charset="-122"/>
                <a:cs typeface="Kaiti SC" charset="-122"/>
              </a:rPr>
              <a:t>书</a:t>
            </a:r>
            <a:r>
              <a:rPr lang="zh-CN" altLang="en-US" sz="3000" b="1" dirty="0">
                <a:solidFill>
                  <a:srgbClr val="FFFFFF"/>
                </a:solidFill>
                <a:latin typeface="Kaiti SC" charset="-122"/>
                <a:ea typeface="Kaiti SC" charset="-122"/>
                <a:cs typeface="Kaiti SC" charset="-122"/>
              </a:rPr>
              <a:t>？</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其原因或</a:t>
            </a:r>
            <a:r>
              <a:rPr lang="zh-TW" altLang="en-US" sz="3000" b="1" dirty="0">
                <a:solidFill>
                  <a:srgbClr val="FFFFFF"/>
                </a:solidFill>
                <a:latin typeface="Kaiti SC" charset="-122"/>
                <a:ea typeface="Kaiti SC" charset="-122"/>
                <a:cs typeface="Kaiti SC" charset="-122"/>
              </a:rPr>
              <a:t>许</a:t>
            </a:r>
            <a:endParaRPr lang="en-US" altLang="zh-TW"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正如</a:t>
            </a:r>
            <a:r>
              <a:rPr lang="zh-TW" altLang="en-US" sz="3000" b="1" dirty="0">
                <a:solidFill>
                  <a:srgbClr val="FFFFFF"/>
                </a:solidFill>
                <a:latin typeface="Kaiti SC" charset="-122"/>
                <a:ea typeface="Kaiti SC" charset="-122"/>
                <a:cs typeface="Kaiti SC" charset="-122"/>
              </a:rPr>
              <a:t>对于</a:t>
            </a:r>
            <a:r>
              <a:rPr lang="zh-CN" altLang="en-US" sz="3000" b="1" dirty="0">
                <a:solidFill>
                  <a:srgbClr val="FFFFFF"/>
                </a:solidFill>
                <a:latin typeface="Kaiti SC" charset="-122"/>
                <a:ea typeface="Kaiti SC" charset="-122"/>
                <a:cs typeface="Kaiti SC" charset="-122"/>
              </a:rPr>
              <a:t>一</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颗</a:t>
            </a:r>
            <a:r>
              <a:rPr lang="zh-CN" altLang="en-US" sz="3000" b="1" dirty="0">
                <a:solidFill>
                  <a:srgbClr val="FFFFFF"/>
                </a:solidFill>
                <a:latin typeface="Kaiti SC" charset="-122"/>
                <a:ea typeface="Kaiti SC" charset="-122"/>
                <a:cs typeface="Kaiti SC" charset="-122"/>
              </a:rPr>
              <a:t>手工精美</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的</a:t>
            </a:r>
            <a:r>
              <a:rPr lang="zh-TW" altLang="en-US" sz="3000" b="1" dirty="0">
                <a:solidFill>
                  <a:srgbClr val="FFFFFF"/>
                </a:solidFill>
                <a:latin typeface="Kaiti SC" charset="-122"/>
                <a:ea typeface="Kaiti SC" charset="-122"/>
                <a:cs typeface="Kaiti SC" charset="-122"/>
              </a:rPr>
              <a:t>宝</a:t>
            </a:r>
            <a:r>
              <a:rPr lang="zh-CN" altLang="en-US" sz="3000" b="1" dirty="0">
                <a:solidFill>
                  <a:srgbClr val="FFFFFF"/>
                </a:solidFill>
                <a:latin typeface="Kaiti SC" charset="-122"/>
                <a:ea typeface="Kaiti SC" charset="-122"/>
                <a:cs typeface="Kaiti SC" charset="-122"/>
              </a:rPr>
              <a:t>石，不</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同的人偏好</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有</a:t>
            </a:r>
            <a:r>
              <a:rPr lang="zh-CN" altLang="en-US" sz="3000" b="1" dirty="0">
                <a:solidFill>
                  <a:srgbClr val="FFFFFF"/>
                </a:solidFill>
                <a:latin typeface="Kaiti SC" charset="-122"/>
                <a:ea typeface="Kaiti SC" charset="-122"/>
                <a:cs typeface="Kaiti SC" charset="-122"/>
              </a:rPr>
              <a:t>不同的形</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容</a:t>
            </a:r>
            <a:r>
              <a:rPr lang="zh-TW" altLang="en-US" sz="3000" b="1" dirty="0">
                <a:solidFill>
                  <a:srgbClr val="FFFFFF"/>
                </a:solidFill>
                <a:latin typeface="Kaiti SC" charset="-122"/>
                <a:ea typeface="Kaiti SC" charset="-122"/>
                <a:cs typeface="Kaiti SC" charset="-122"/>
              </a:rPr>
              <a:t>词</a:t>
            </a:r>
            <a:r>
              <a:rPr lang="zh-CN" altLang="en-US" sz="3000" b="1" dirty="0">
                <a:solidFill>
                  <a:srgbClr val="FFFFFF"/>
                </a:solidFill>
                <a:latin typeface="Kaiti SC" charset="-122"/>
                <a:ea typeface="Kaiti SC" charset="-122"/>
                <a:cs typeface="Kaiti SC" charset="-122"/>
              </a:rPr>
              <a:t>。</a:t>
            </a:r>
          </a:p>
          <a:p>
            <a:pPr eaLnBrk="1" hangingPunct="1">
              <a:lnSpc>
                <a:spcPct val="90000"/>
              </a:lnSpc>
              <a:buFont typeface="Wingdings" charset="0"/>
              <a:buChar char="§"/>
              <a:defRPr/>
            </a:pPr>
            <a:r>
              <a:rPr lang="zh-TW" altLang="en-US" sz="3000" b="1" dirty="0">
                <a:solidFill>
                  <a:srgbClr val="FFFFFF"/>
                </a:solidFill>
                <a:latin typeface="Kaiti SC" charset="-122"/>
                <a:ea typeface="Kaiti SC" charset="-122"/>
                <a:cs typeface="Kaiti SC" charset="-122"/>
              </a:rPr>
              <a:t>马太</a:t>
            </a:r>
            <a:r>
              <a:rPr lang="zh-CN" altLang="en-US" sz="3000" b="1" dirty="0">
                <a:solidFill>
                  <a:srgbClr val="FFFFFF"/>
                </a:solidFill>
                <a:latin typeface="Kaiti SC" charset="-122"/>
                <a:ea typeface="Kaiti SC" charset="-122"/>
                <a:cs typeface="Kaiti SC" charset="-122"/>
              </a:rPr>
              <a:t>描述了</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基督生平的</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其中一面；</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马可</a:t>
            </a:r>
            <a:r>
              <a:rPr lang="zh-CN" altLang="en-US" sz="3000" b="1" dirty="0">
                <a:solidFill>
                  <a:srgbClr val="FFFFFF"/>
                </a:solidFill>
                <a:latin typeface="Kaiti SC" charset="-122"/>
                <a:ea typeface="Kaiti SC" charset="-122"/>
                <a:cs typeface="Kaiti SC" charset="-122"/>
              </a:rPr>
              <a:t>描述了</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另一面，路</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加</a:t>
            </a:r>
            <a:r>
              <a:rPr lang="zh-TW" altLang="en-US" sz="3000" b="1" dirty="0">
                <a:solidFill>
                  <a:srgbClr val="FFFFFF"/>
                </a:solidFill>
                <a:latin typeface="Kaiti SC" charset="-122"/>
                <a:ea typeface="Kaiti SC" charset="-122"/>
                <a:cs typeface="Kaiti SC" charset="-122"/>
              </a:rPr>
              <a:t>则</a:t>
            </a:r>
            <a:r>
              <a:rPr lang="zh-CN" altLang="en-US" sz="3000" b="1" dirty="0">
                <a:solidFill>
                  <a:srgbClr val="FFFFFF"/>
                </a:solidFill>
                <a:latin typeface="Kaiti SC" charset="-122"/>
                <a:ea typeface="Kaiti SC" charset="-122"/>
                <a:cs typeface="Kaiti SC" charset="-122"/>
              </a:rPr>
              <a:t>看到了</a:t>
            </a:r>
            <a:endParaRPr lang="en-US" altLang="zh-CN" sz="3000" b="1" dirty="0">
              <a:solidFill>
                <a:srgbClr val="FFFFFF"/>
              </a:solidFill>
              <a:latin typeface="Kaiti SC" charset="-122"/>
              <a:ea typeface="Kaiti SC" charset="-122"/>
              <a:cs typeface="Kaiti SC" charset="-122"/>
            </a:endParaRPr>
          </a:p>
          <a:p>
            <a:pPr eaLnBrk="1" hangingPunct="1">
              <a:lnSpc>
                <a:spcPct val="90000"/>
              </a:lnSpc>
              <a:defRPr/>
            </a:pPr>
            <a:r>
              <a:rPr lang="zh-TW" altLang="en-US" sz="3000" b="1" dirty="0">
                <a:solidFill>
                  <a:srgbClr val="FFFFFF"/>
                </a:solidFill>
                <a:latin typeface="Kaiti SC" charset="-122"/>
                <a:ea typeface="Kaiti SC" charset="-122"/>
                <a:cs typeface="Kaiti SC" charset="-122"/>
              </a:rPr>
              <a:t> </a:t>
            </a:r>
            <a:r>
              <a:rPr lang="zh-CN" altLang="en-US" sz="3000" b="1" dirty="0">
                <a:solidFill>
                  <a:srgbClr val="FFFFFF"/>
                </a:solidFill>
                <a:latin typeface="Kaiti SC" charset="-122"/>
                <a:ea typeface="Kaiti SC" charset="-122"/>
                <a:cs typeface="Kaiti SC" charset="-122"/>
              </a:rPr>
              <a:t>第三面。</a:t>
            </a:r>
            <a:endParaRPr lang="zh-CN" altLang="en-US" sz="3000" b="1" i="1" dirty="0">
              <a:solidFill>
                <a:srgbClr val="FFFFFF"/>
              </a:solidFill>
              <a:latin typeface="Kaiti SC" charset="-122"/>
              <a:ea typeface="Kaiti SC" charset="-122"/>
              <a:cs typeface="Kaiti SC" charset="-122"/>
            </a:endParaRPr>
          </a:p>
          <a:p>
            <a:pPr marL="342900" indent="-342900" eaLnBrk="1" hangingPunct="1">
              <a:lnSpc>
                <a:spcPct val="90000"/>
              </a:lnSpc>
              <a:spcBef>
                <a:spcPct val="20000"/>
              </a:spcBef>
              <a:buClr>
                <a:srgbClr val="FFFFCC"/>
              </a:buClr>
              <a:buSzPct val="75000"/>
              <a:buFont typeface="Wingdings" charset="0"/>
              <a:buChar char="§"/>
              <a:defRPr/>
            </a:pPr>
            <a:endParaRPr lang="en-US" b="1" dirty="0">
              <a:solidFill>
                <a:srgbClr val="FFFFFF"/>
              </a:solidFill>
              <a:effectLst>
                <a:outerShdw blurRad="38100" dist="38100" dir="2700000" algn="tl">
                  <a:srgbClr val="010199"/>
                </a:outerShdw>
              </a:effectLst>
              <a:cs typeface="Times New Roman" charset="0"/>
            </a:endParaRPr>
          </a:p>
        </p:txBody>
      </p:sp>
      <p:sp>
        <p:nvSpPr>
          <p:cNvPr id="12" name="矩形 11"/>
          <p:cNvSpPr/>
          <p:nvPr/>
        </p:nvSpPr>
        <p:spPr>
          <a:xfrm>
            <a:off x="2771800" y="4005064"/>
            <a:ext cx="3168352" cy="4247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nSpc>
                <a:spcPct val="90000"/>
              </a:lnSpc>
              <a:spcBef>
                <a:spcPct val="20000"/>
              </a:spcBef>
              <a:buClr>
                <a:srgbClr val="B2B2B2"/>
              </a:buClr>
            </a:pPr>
            <a:r>
              <a:rPr lang="zh-CN" altLang="en-US" sz="1800" b="1">
                <a:solidFill>
                  <a:srgbClr val="000000"/>
                </a:solidFill>
                <a:latin typeface="KaiTi" pitchFamily="49" charset="-122"/>
                <a:ea typeface="KaiTi" pitchFamily="49" charset="-122"/>
                <a:cs typeface="细圆" charset="0"/>
              </a:rPr>
              <a:t>当事件发生后</a:t>
            </a:r>
            <a:r>
              <a:rPr lang="en-US" altLang="zh-TW" sz="1800" b="1">
                <a:solidFill>
                  <a:srgbClr val="000000"/>
                </a:solidFill>
                <a:latin typeface="KaiTi" pitchFamily="49" charset="-122"/>
                <a:ea typeface="KaiTi" pitchFamily="49" charset="-122"/>
                <a:cs typeface="细圆" charset="0"/>
              </a:rPr>
              <a:t>(</a:t>
            </a:r>
            <a:r>
              <a:rPr lang="zh-TW" altLang="en-US" sz="1800" b="1" dirty="0">
                <a:solidFill>
                  <a:srgbClr val="000000"/>
                </a:solidFill>
                <a:latin typeface="KaiTi" pitchFamily="49" charset="-122"/>
                <a:ea typeface="KaiTi" pitchFamily="49" charset="-122"/>
                <a:cs typeface="细圆" charset="0"/>
              </a:rPr>
              <a:t>主</a:t>
            </a:r>
            <a:r>
              <a:rPr lang="zh-TW" altLang="en-US" sz="1800" b="1">
                <a:solidFill>
                  <a:srgbClr val="000000"/>
                </a:solidFill>
                <a:latin typeface="KaiTi" pitchFamily="49" charset="-122"/>
                <a:ea typeface="KaiTi" pitchFamily="49" charset="-122"/>
                <a:cs typeface="细圆" charset="0"/>
              </a:rPr>
              <a:t>前</a:t>
            </a:r>
            <a:r>
              <a:rPr lang="en-US" altLang="zh-TW" sz="1800" b="1">
                <a:solidFill>
                  <a:srgbClr val="000000"/>
                </a:solidFill>
                <a:latin typeface="KaiTi" pitchFamily="49" charset="-122"/>
                <a:ea typeface="KaiTi" pitchFamily="49" charset="-122"/>
                <a:cs typeface="细圆" charset="0"/>
              </a:rPr>
              <a:t>/</a:t>
            </a:r>
            <a:r>
              <a:rPr lang="zh-TW" altLang="en-US" sz="1800" b="1">
                <a:solidFill>
                  <a:srgbClr val="000000"/>
                </a:solidFill>
                <a:latin typeface="KaiTi" pitchFamily="49" charset="-122"/>
                <a:ea typeface="KaiTi" pitchFamily="49" charset="-122"/>
                <a:cs typeface="细圆" charset="0"/>
              </a:rPr>
              <a:t>主后</a:t>
            </a:r>
            <a:r>
              <a:rPr lang="en-US" altLang="zh-TW" sz="1800" b="1">
                <a:solidFill>
                  <a:srgbClr val="000000"/>
                </a:solidFill>
                <a:latin typeface="KaiTi" pitchFamily="49" charset="-122"/>
                <a:ea typeface="KaiTi" pitchFamily="49" charset="-122"/>
                <a:cs typeface="细圆" charset="0"/>
              </a:rPr>
              <a:t>)</a:t>
            </a:r>
            <a:r>
              <a:rPr lang="zh-TW" altLang="en-US" b="1">
                <a:solidFill>
                  <a:srgbClr val="000000"/>
                </a:solidFill>
                <a:latin typeface="KaiTi" pitchFamily="49" charset="-122"/>
                <a:ea typeface="KaiTi" pitchFamily="49" charset="-122"/>
                <a:cs typeface="细圆" charset="0"/>
              </a:rPr>
              <a:t> </a:t>
            </a:r>
            <a:endParaRPr lang="zh-CN" altLang="en-US" b="1" dirty="0">
              <a:solidFill>
                <a:srgbClr val="000000"/>
              </a:solidFill>
              <a:latin typeface="KaiTi" pitchFamily="49" charset="-122"/>
              <a:ea typeface="KaiTi" pitchFamily="49" charset="-122"/>
              <a:cs typeface="细圆" charset="0"/>
            </a:endParaRPr>
          </a:p>
        </p:txBody>
      </p:sp>
    </p:spTree>
    <p:extLst>
      <p:ext uri="{BB962C8B-B14F-4D97-AF65-F5344CB8AC3E}">
        <p14:creationId xmlns:p14="http://schemas.microsoft.com/office/powerpoint/2010/main" val="460940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593"/>
                                        </p:tgtEl>
                                        <p:attrNameLst>
                                          <p:attrName>style.visibility</p:attrName>
                                        </p:attrNameLst>
                                      </p:cBhvr>
                                      <p:to>
                                        <p:strVal val="visible"/>
                                      </p:to>
                                    </p:set>
                                    <p:anim calcmode="lin" valueType="num">
                                      <p:cBhvr additive="base">
                                        <p:cTn id="13" dur="500" fill="hold"/>
                                        <p:tgtEl>
                                          <p:spTgt spid="67593"/>
                                        </p:tgtEl>
                                        <p:attrNameLst>
                                          <p:attrName>ppt_x</p:attrName>
                                        </p:attrNameLst>
                                      </p:cBhvr>
                                      <p:tavLst>
                                        <p:tav tm="0">
                                          <p:val>
                                            <p:strVal val="#ppt_x"/>
                                          </p:val>
                                        </p:tav>
                                        <p:tav tm="100000">
                                          <p:val>
                                            <p:strVal val="#ppt_x"/>
                                          </p:val>
                                        </p:tav>
                                      </p:tavLst>
                                    </p:anim>
                                    <p:anim calcmode="lin" valueType="num">
                                      <p:cBhvr additive="base">
                                        <p:cTn id="14"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97">
                                            <p:txEl>
                                              <p:pRg st="1" end="1"/>
                                            </p:txEl>
                                          </p:spTgt>
                                        </p:tgtEl>
                                        <p:attrNameLst>
                                          <p:attrName>style.visibility</p:attrName>
                                        </p:attrNameLst>
                                      </p:cBhvr>
                                      <p:to>
                                        <p:strVal val="visible"/>
                                      </p:to>
                                    </p:set>
                                    <p:anim calcmode="lin" valueType="num">
                                      <p:cBhvr additive="base">
                                        <p:cTn id="25" dur="5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97">
                                            <p:txEl>
                                              <p:pRg st="2" end="2"/>
                                            </p:txEl>
                                          </p:spTgt>
                                        </p:tgtEl>
                                        <p:attrNameLst>
                                          <p:attrName>style.visibility</p:attrName>
                                        </p:attrNameLst>
                                      </p:cBhvr>
                                      <p:to>
                                        <p:strVal val="visible"/>
                                      </p:to>
                                    </p:set>
                                    <p:anim calcmode="lin" valueType="num">
                                      <p:cBhvr additive="base">
                                        <p:cTn id="31" dur="5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7597">
                                            <p:txEl>
                                              <p:pRg st="3" end="3"/>
                                            </p:txEl>
                                          </p:spTgt>
                                        </p:tgtEl>
                                        <p:attrNameLst>
                                          <p:attrName>style.visibility</p:attrName>
                                        </p:attrNameLst>
                                      </p:cBhvr>
                                      <p:to>
                                        <p:strVal val="visible"/>
                                      </p:to>
                                    </p:set>
                                    <p:anim calcmode="lin" valueType="num">
                                      <p:cBhvr additive="base">
                                        <p:cTn id="37" dur="500" fill="hold"/>
                                        <p:tgtEl>
                                          <p:spTgt spid="6759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75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7597">
                                            <p:txEl>
                                              <p:pRg st="4" end="4"/>
                                            </p:txEl>
                                          </p:spTgt>
                                        </p:tgtEl>
                                        <p:attrNameLst>
                                          <p:attrName>style.visibility</p:attrName>
                                        </p:attrNameLst>
                                      </p:cBhvr>
                                      <p:to>
                                        <p:strVal val="visible"/>
                                      </p:to>
                                    </p:set>
                                    <p:anim calcmode="lin" valueType="num">
                                      <p:cBhvr additive="base">
                                        <p:cTn id="43" dur="500" fill="hold"/>
                                        <p:tgtEl>
                                          <p:spTgt spid="67597">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759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7597">
                                            <p:txEl>
                                              <p:pRg st="5" end="5"/>
                                            </p:txEl>
                                          </p:spTgt>
                                        </p:tgtEl>
                                        <p:attrNameLst>
                                          <p:attrName>style.visibility</p:attrName>
                                        </p:attrNameLst>
                                      </p:cBhvr>
                                      <p:to>
                                        <p:strVal val="visible"/>
                                      </p:to>
                                    </p:set>
                                    <p:anim calcmode="lin" valueType="num">
                                      <p:cBhvr additive="base">
                                        <p:cTn id="49" dur="500" fill="hold"/>
                                        <p:tgtEl>
                                          <p:spTgt spid="67597">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759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7597">
                                            <p:txEl>
                                              <p:pRg st="6" end="6"/>
                                            </p:txEl>
                                          </p:spTgt>
                                        </p:tgtEl>
                                        <p:attrNameLst>
                                          <p:attrName>style.visibility</p:attrName>
                                        </p:attrNameLst>
                                      </p:cBhvr>
                                      <p:to>
                                        <p:strVal val="visible"/>
                                      </p:to>
                                    </p:set>
                                    <p:anim calcmode="lin" valueType="num">
                                      <p:cBhvr additive="base">
                                        <p:cTn id="55" dur="500" fill="hold"/>
                                        <p:tgtEl>
                                          <p:spTgt spid="67597">
                                            <p:txEl>
                                              <p:pRg st="6" end="6"/>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759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7597">
                                            <p:txEl>
                                              <p:pRg st="7" end="7"/>
                                            </p:txEl>
                                          </p:spTgt>
                                        </p:tgtEl>
                                        <p:attrNameLst>
                                          <p:attrName>style.visibility</p:attrName>
                                        </p:attrNameLst>
                                      </p:cBhvr>
                                      <p:to>
                                        <p:strVal val="visible"/>
                                      </p:to>
                                    </p:set>
                                    <p:anim calcmode="lin" valueType="num">
                                      <p:cBhvr additive="base">
                                        <p:cTn id="61" dur="500" fill="hold"/>
                                        <p:tgtEl>
                                          <p:spTgt spid="67597">
                                            <p:txEl>
                                              <p:pRg st="7" end="7"/>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759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67597">
                                            <p:txEl>
                                              <p:pRg st="8" end="8"/>
                                            </p:txEl>
                                          </p:spTgt>
                                        </p:tgtEl>
                                        <p:attrNameLst>
                                          <p:attrName>style.visibility</p:attrName>
                                        </p:attrNameLst>
                                      </p:cBhvr>
                                      <p:to>
                                        <p:strVal val="visible"/>
                                      </p:to>
                                    </p:set>
                                    <p:anim calcmode="lin" valueType="num">
                                      <p:cBhvr additive="base">
                                        <p:cTn id="67" dur="500" fill="hold"/>
                                        <p:tgtEl>
                                          <p:spTgt spid="67597">
                                            <p:txEl>
                                              <p:pRg st="8" end="8"/>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759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67597">
                                            <p:txEl>
                                              <p:pRg st="9" end="9"/>
                                            </p:txEl>
                                          </p:spTgt>
                                        </p:tgtEl>
                                        <p:attrNameLst>
                                          <p:attrName>style.visibility</p:attrName>
                                        </p:attrNameLst>
                                      </p:cBhvr>
                                      <p:to>
                                        <p:strVal val="visible"/>
                                      </p:to>
                                    </p:set>
                                    <p:anim calcmode="lin" valueType="num">
                                      <p:cBhvr additive="base">
                                        <p:cTn id="73" dur="500" fill="hold"/>
                                        <p:tgtEl>
                                          <p:spTgt spid="67597">
                                            <p:txEl>
                                              <p:pRg st="9" end="9"/>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6759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67597">
                                            <p:txEl>
                                              <p:pRg st="10" end="10"/>
                                            </p:txEl>
                                          </p:spTgt>
                                        </p:tgtEl>
                                        <p:attrNameLst>
                                          <p:attrName>style.visibility</p:attrName>
                                        </p:attrNameLst>
                                      </p:cBhvr>
                                      <p:to>
                                        <p:strVal val="visible"/>
                                      </p:to>
                                    </p:set>
                                    <p:anim calcmode="lin" valueType="num">
                                      <p:cBhvr additive="base">
                                        <p:cTn id="79" dur="500" fill="hold"/>
                                        <p:tgtEl>
                                          <p:spTgt spid="67597">
                                            <p:txEl>
                                              <p:pRg st="10" end="1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6759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67597">
                                            <p:txEl>
                                              <p:pRg st="11" end="11"/>
                                            </p:txEl>
                                          </p:spTgt>
                                        </p:tgtEl>
                                        <p:attrNameLst>
                                          <p:attrName>style.visibility</p:attrName>
                                        </p:attrNameLst>
                                      </p:cBhvr>
                                      <p:to>
                                        <p:strVal val="visible"/>
                                      </p:to>
                                    </p:set>
                                    <p:anim calcmode="lin" valueType="num">
                                      <p:cBhvr additive="base">
                                        <p:cTn id="85" dur="500" fill="hold"/>
                                        <p:tgtEl>
                                          <p:spTgt spid="67597">
                                            <p:txEl>
                                              <p:pRg st="11" end="11"/>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6759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67597">
                                            <p:txEl>
                                              <p:pRg st="12" end="12"/>
                                            </p:txEl>
                                          </p:spTgt>
                                        </p:tgtEl>
                                        <p:attrNameLst>
                                          <p:attrName>style.visibility</p:attrName>
                                        </p:attrNameLst>
                                      </p:cBhvr>
                                      <p:to>
                                        <p:strVal val="visible"/>
                                      </p:to>
                                    </p:set>
                                    <p:anim calcmode="lin" valueType="num">
                                      <p:cBhvr additive="base">
                                        <p:cTn id="91" dur="500" fill="hold"/>
                                        <p:tgtEl>
                                          <p:spTgt spid="67597">
                                            <p:txEl>
                                              <p:pRg st="12" end="12"/>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67597">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67597">
                                            <p:txEl>
                                              <p:pRg st="13" end="13"/>
                                            </p:txEl>
                                          </p:spTgt>
                                        </p:tgtEl>
                                        <p:attrNameLst>
                                          <p:attrName>style.visibility</p:attrName>
                                        </p:attrNameLst>
                                      </p:cBhvr>
                                      <p:to>
                                        <p:strVal val="visible"/>
                                      </p:to>
                                    </p:set>
                                    <p:anim calcmode="lin" valueType="num">
                                      <p:cBhvr additive="base">
                                        <p:cTn id="97" dur="500" fill="hold"/>
                                        <p:tgtEl>
                                          <p:spTgt spid="67597">
                                            <p:txEl>
                                              <p:pRg st="13" end="13"/>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7597">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67597">
                                            <p:txEl>
                                              <p:pRg st="14" end="14"/>
                                            </p:txEl>
                                          </p:spTgt>
                                        </p:tgtEl>
                                        <p:attrNameLst>
                                          <p:attrName>style.visibility</p:attrName>
                                        </p:attrNameLst>
                                      </p:cBhvr>
                                      <p:to>
                                        <p:strVal val="visible"/>
                                      </p:to>
                                    </p:set>
                                    <p:anim calcmode="lin" valueType="num">
                                      <p:cBhvr additive="base">
                                        <p:cTn id="103" dur="500" fill="hold"/>
                                        <p:tgtEl>
                                          <p:spTgt spid="67597">
                                            <p:txEl>
                                              <p:pRg st="14" end="14"/>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67597">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67597">
                                            <p:txEl>
                                              <p:pRg st="15" end="15"/>
                                            </p:txEl>
                                          </p:spTgt>
                                        </p:tgtEl>
                                        <p:attrNameLst>
                                          <p:attrName>style.visibility</p:attrName>
                                        </p:attrNameLst>
                                      </p:cBhvr>
                                      <p:to>
                                        <p:strVal val="visible"/>
                                      </p:to>
                                    </p:set>
                                    <p:anim calcmode="lin" valueType="num">
                                      <p:cBhvr additive="base">
                                        <p:cTn id="109" dur="500" fill="hold"/>
                                        <p:tgtEl>
                                          <p:spTgt spid="67597">
                                            <p:txEl>
                                              <p:pRg st="15" end="15"/>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67597">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3"/>
          <p:cNvSpPr txBox="1">
            <a:spLocks noChangeArrowheads="1"/>
          </p:cNvSpPr>
          <p:nvPr/>
        </p:nvSpPr>
        <p:spPr bwMode="auto">
          <a:xfrm>
            <a:off x="85407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49</a:t>
            </a:r>
          </a:p>
        </p:txBody>
      </p:sp>
      <p:sp>
        <p:nvSpPr>
          <p:cNvPr id="68613" name="Rectangle 5"/>
          <p:cNvSpPr>
            <a:spLocks noGrp="1" noChangeArrowheads="1"/>
          </p:cNvSpPr>
          <p:nvPr>
            <p:ph type="title"/>
          </p:nvPr>
        </p:nvSpPr>
        <p:spPr>
          <a:xfrm>
            <a:off x="2858229" y="457200"/>
            <a:ext cx="3427541" cy="646331"/>
          </a:xfrm>
          <a:solidFill>
            <a:schemeClr val="bg2"/>
          </a:solidFill>
        </p:spPr>
        <p:txBody>
          <a:bodyPr wrap="none" anchor="t" anchorCtr="0">
            <a:spAutoFit/>
          </a:bodyPr>
          <a:lstStyle/>
          <a:p>
            <a:pPr eaLnBrk="1" hangingPunct="1">
              <a:defRPr/>
            </a:pPr>
            <a:r>
              <a:rPr lang="zh-TW" altLang="en-US" sz="3600" b="1" dirty="0">
                <a:solidFill>
                  <a:schemeClr val="tx1"/>
                </a:solidFill>
                <a:effectLst>
                  <a:outerShdw blurRad="38100" dist="38100" dir="2700000" algn="tl">
                    <a:srgbClr val="000000"/>
                  </a:outerShdw>
                </a:effectLst>
                <a:latin typeface="楷体" charset="0"/>
                <a:ea typeface="楷体" charset="0"/>
                <a:cs typeface="楷体" charset="0"/>
              </a:rPr>
              <a:t>符类</a:t>
            </a:r>
            <a:r>
              <a:rPr lang="zh-CN" altLang="en-US" sz="3600" b="1" dirty="0">
                <a:solidFill>
                  <a:schemeClr val="tx1"/>
                </a:solidFill>
                <a:effectLst>
                  <a:outerShdw blurRad="38100" dist="38100" dir="2700000" algn="tl">
                    <a:srgbClr val="000000"/>
                  </a:outerShdw>
                </a:effectLst>
                <a:latin typeface="楷体" charset="0"/>
                <a:ea typeface="楷体" charset="0"/>
                <a:cs typeface="楷体" charset="0"/>
              </a:rPr>
              <a:t>福音</a:t>
            </a:r>
            <a:r>
              <a:rPr lang="en-US" altLang="zh-CN" sz="3600" b="1" dirty="0">
                <a:solidFill>
                  <a:schemeClr val="tx1"/>
                </a:solidFill>
                <a:effectLst>
                  <a:outerShdw blurRad="38100" dist="38100" dir="2700000" algn="tl">
                    <a:srgbClr val="000000"/>
                  </a:outerShdw>
                </a:effectLst>
                <a:latin typeface="楷体" charset="0"/>
                <a:ea typeface="楷体" charset="0"/>
                <a:cs typeface="楷体" charset="0"/>
              </a:rPr>
              <a:t>的</a:t>
            </a:r>
            <a:r>
              <a:rPr lang="zh-TW" altLang="en-US" sz="3600" b="1" dirty="0">
                <a:solidFill>
                  <a:schemeClr val="tx1"/>
                </a:solidFill>
                <a:effectLst>
                  <a:outerShdw blurRad="38100" dist="38100" dir="2700000" algn="tl">
                    <a:srgbClr val="000000"/>
                  </a:outerShdw>
                </a:effectLst>
                <a:latin typeface="楷体" charset="0"/>
                <a:ea typeface="楷体" charset="0"/>
                <a:cs typeface="楷体" charset="0"/>
              </a:rPr>
              <a:t>相同</a:t>
            </a:r>
            <a:endParaRPr lang="en-US" sz="3600" b="1" dirty="0">
              <a:solidFill>
                <a:schemeClr val="tx1"/>
              </a:solidFill>
              <a:effectLst>
                <a:outerShdw blurRad="38100" dist="38100" dir="2700000" algn="tl">
                  <a:srgbClr val="000000"/>
                </a:outerShdw>
              </a:effectLst>
              <a:latin typeface="Arial"/>
              <a:ea typeface="SimSun" charset="0"/>
              <a:cs typeface="Arial"/>
            </a:endParaRPr>
          </a:p>
        </p:txBody>
      </p:sp>
      <p:sp>
        <p:nvSpPr>
          <p:cNvPr id="68614" name="Rectangle 6"/>
          <p:cNvSpPr>
            <a:spLocks noChangeArrowheads="1"/>
          </p:cNvSpPr>
          <p:nvPr/>
        </p:nvSpPr>
        <p:spPr bwMode="auto">
          <a:xfrm>
            <a:off x="244707" y="1102456"/>
            <a:ext cx="8915400" cy="5301208"/>
          </a:xfrm>
          <a:prstGeom prst="rect">
            <a:avLst/>
          </a:prstGeom>
          <a:noFill/>
          <a:ln w="9525">
            <a:noFill/>
            <a:miter lim="800000"/>
            <a:headEnd/>
            <a:tailEnd/>
          </a:ln>
          <a:effectLst/>
        </p:spPr>
        <p:txBody>
          <a:bodyPr anchor="ctr"/>
          <a:lstStyle/>
          <a:p>
            <a:pPr marL="342900" indent="-342900" eaLnBrk="1" hangingPunct="1">
              <a:spcBef>
                <a:spcPct val="20000"/>
              </a:spcBef>
              <a:buClr>
                <a:srgbClr val="FFFFCC"/>
              </a:buClr>
              <a:buSzPct val="75000"/>
              <a:defRPr/>
            </a:pPr>
            <a:endParaRPr lang="en-US" altLang="zh-TW" sz="2800" b="1" dirty="0">
              <a:solidFill>
                <a:srgbClr val="FFFFFF"/>
              </a:solidFill>
              <a:latin typeface="階體"/>
              <a:ea typeface="楷体" charset="0"/>
              <a:cs typeface="楷体" charset="0"/>
            </a:endParaRPr>
          </a:p>
          <a:p>
            <a:pPr eaLnBrk="1" hangingPunct="1">
              <a:lnSpc>
                <a:spcPct val="90000"/>
              </a:lnSpc>
              <a:buFont typeface="Wingdings" pitchFamily="2" charset="2"/>
              <a:buChar char="l"/>
              <a:defRPr/>
            </a:pPr>
            <a:r>
              <a:rPr lang="zh-TW" altLang="en-US" b="1" dirty="0">
                <a:solidFill>
                  <a:srgbClr val="FFFFFF"/>
                </a:solidFill>
                <a:latin typeface="Kaiti SC" charset="-122"/>
                <a:ea typeface="Kaiti SC" charset="-122"/>
                <a:cs typeface="Kaiti SC" charset="-122"/>
              </a:rPr>
              <a:t>马太</a:t>
            </a:r>
            <a:r>
              <a:rPr lang="en-US" altLang="zh-TW" b="1" dirty="0">
                <a:solidFill>
                  <a:srgbClr val="FFFFFF"/>
                </a:solidFill>
                <a:latin typeface="Kaiti SC" charset="-122"/>
                <a:ea typeface="Kaiti SC" charset="-122"/>
                <a:cs typeface="Kaiti SC" charset="-122"/>
              </a:rPr>
              <a:t>,</a:t>
            </a:r>
            <a:r>
              <a:rPr lang="zh-CN" altLang="en-US" b="1" dirty="0">
                <a:solidFill>
                  <a:srgbClr val="FFFFFF"/>
                </a:solidFill>
                <a:latin typeface="Kaiti SC" charset="-122"/>
                <a:ea typeface="Kaiti SC" charset="-122"/>
                <a:cs typeface="Kaiti SC" charset="-122"/>
              </a:rPr>
              <a:t> 马可和路加有同之处</a:t>
            </a:r>
            <a:r>
              <a:rPr lang="en-US" altLang="zh-TW" b="1" dirty="0">
                <a:solidFill>
                  <a:srgbClr val="FFFFFF"/>
                </a:solidFill>
                <a:latin typeface="Kaiti SC" charset="-122"/>
                <a:ea typeface="Kaiti SC" charset="-122"/>
                <a:cs typeface="Kaiti SC" charset="-122"/>
              </a:rPr>
              <a:t>,</a:t>
            </a:r>
            <a:r>
              <a:rPr lang="zh-CN" altLang="en-US" b="1" dirty="0">
                <a:solidFill>
                  <a:srgbClr val="FFFFFF"/>
                </a:solidFill>
                <a:latin typeface="Kaiti SC" charset="-122"/>
                <a:ea typeface="Kaiti SC" charset="-122"/>
                <a:cs typeface="Kaiti SC" charset="-122"/>
              </a:rPr>
              <a:t> 约翰福音却有所不同。</a:t>
            </a:r>
            <a:endParaRPr lang="en-US" altLang="zh-TW" b="1" dirty="0">
              <a:solidFill>
                <a:srgbClr val="FFFFFF"/>
              </a:solidFill>
              <a:latin typeface="Kaiti SC" charset="-122"/>
              <a:ea typeface="Kaiti SC" charset="-122"/>
              <a:cs typeface="Kaiti SC" charset="-122"/>
            </a:endParaRPr>
          </a:p>
          <a:p>
            <a:pPr eaLnBrk="1" hangingPunct="1">
              <a:lnSpc>
                <a:spcPct val="90000"/>
              </a:lnSpc>
              <a:defRPr/>
            </a:pPr>
            <a:endParaRPr lang="en-US" altLang="zh-TW" b="1" dirty="0">
              <a:solidFill>
                <a:srgbClr val="FFFFFF"/>
              </a:solidFill>
              <a:latin typeface="Kaiti SC" charset="-122"/>
              <a:ea typeface="Kaiti SC" charset="-122"/>
              <a:cs typeface="Kaiti SC" charset="-122"/>
            </a:endParaRPr>
          </a:p>
          <a:p>
            <a:pPr eaLnBrk="1" hangingPunct="1">
              <a:lnSpc>
                <a:spcPct val="90000"/>
              </a:lnSpc>
              <a:buFont typeface="Wingdings" pitchFamily="2" charset="2"/>
              <a:buChar char="l"/>
              <a:defRPr/>
            </a:pPr>
            <a:r>
              <a:rPr lang="zh-CN" altLang="en-US" b="1" dirty="0">
                <a:solidFill>
                  <a:srgbClr val="FFFFFF"/>
                </a:solidFill>
                <a:latin typeface="Kaiti SC" charset="-122"/>
                <a:ea typeface="Kaiti SC" charset="-122"/>
                <a:cs typeface="Kaiti SC" charset="-122"/>
              </a:rPr>
              <a:t>首三个福音书有何相似之处</a:t>
            </a:r>
            <a:r>
              <a:rPr lang="en-US" altLang="zh-TW" b="1" dirty="0">
                <a:solidFill>
                  <a:srgbClr val="FFFFFF"/>
                </a:solidFill>
                <a:latin typeface="Kaiti SC" charset="-122"/>
                <a:ea typeface="Kaiti SC" charset="-122"/>
                <a:cs typeface="Kaiti SC" charset="-122"/>
              </a:rPr>
              <a:t>?</a:t>
            </a:r>
            <a:endParaRPr lang="en-US" altLang="zh-CN" b="1" dirty="0">
              <a:solidFill>
                <a:srgbClr val="FFFFFF"/>
              </a:solidFill>
              <a:latin typeface="Kaiti SC" charset="-122"/>
              <a:ea typeface="Kaiti SC" charset="-122"/>
              <a:cs typeface="Kaiti SC" charset="-122"/>
            </a:endParaRPr>
          </a:p>
          <a:p>
            <a:pPr lvl="1" eaLnBrk="1" hangingPunct="1">
              <a:lnSpc>
                <a:spcPct val="90000"/>
              </a:lnSpc>
              <a:defRPr/>
            </a:pPr>
            <a:r>
              <a:rPr lang="en-US" altLang="zh-TW" b="1" dirty="0">
                <a:solidFill>
                  <a:srgbClr val="FFFFFF"/>
                </a:solidFill>
                <a:latin typeface="Kaiti SC" charset="-122"/>
                <a:ea typeface="Kaiti SC" charset="-122"/>
                <a:cs typeface="Kaiti SC" charset="-122"/>
              </a:rPr>
              <a:t>-</a:t>
            </a:r>
            <a:r>
              <a:rPr lang="zh-TW" altLang="en-US" b="1" dirty="0">
                <a:solidFill>
                  <a:srgbClr val="FFFFFF"/>
                </a:solidFill>
                <a:latin typeface="Kaiti SC" charset="-122"/>
                <a:ea typeface="Kaiti SC" charset="-122"/>
                <a:cs typeface="Kaiti SC" charset="-122"/>
              </a:rPr>
              <a:t> 语</a:t>
            </a:r>
            <a:r>
              <a:rPr lang="zh-CN" altLang="en-US" b="1" dirty="0">
                <a:solidFill>
                  <a:srgbClr val="FFFFFF"/>
                </a:solidFill>
                <a:latin typeface="Kaiti SC" charset="-122"/>
                <a:ea typeface="Kaiti SC" charset="-122"/>
                <a:cs typeface="Kaiti SC" charset="-122"/>
              </a:rPr>
              <a:t>言</a:t>
            </a:r>
          </a:p>
          <a:p>
            <a:pPr lvl="1" eaLnBrk="1" hangingPunct="1">
              <a:lnSpc>
                <a:spcPct val="90000"/>
              </a:lnSpc>
              <a:defRPr/>
            </a:pPr>
            <a:r>
              <a:rPr lang="en-US" altLang="zh-TW" b="1" dirty="0">
                <a:solidFill>
                  <a:srgbClr val="FFFFFF"/>
                </a:solidFill>
                <a:latin typeface="Kaiti SC" charset="-122"/>
                <a:ea typeface="Kaiti SC" charset="-122"/>
                <a:cs typeface="Kaiti SC" charset="-122"/>
              </a:rPr>
              <a:t>-</a:t>
            </a:r>
            <a:r>
              <a:rPr lang="zh-TW" altLang="en-US" b="1" dirty="0">
                <a:solidFill>
                  <a:srgbClr val="FFFFFF"/>
                </a:solidFill>
                <a:latin typeface="Kaiti SC" charset="-122"/>
                <a:ea typeface="Kaiti SC" charset="-122"/>
                <a:cs typeface="Kaiti SC" charset="-122"/>
              </a:rPr>
              <a:t> </a:t>
            </a:r>
            <a:r>
              <a:rPr lang="zh-CN" altLang="en-US" b="1" dirty="0">
                <a:solidFill>
                  <a:srgbClr val="FFFFFF"/>
                </a:solidFill>
                <a:latin typeface="Kaiti SC" charset="-122"/>
                <a:ea typeface="Kaiti SC" charset="-122"/>
                <a:cs typeface="Kaiti SC" charset="-122"/>
              </a:rPr>
              <a:t>所提及的内容</a:t>
            </a:r>
          </a:p>
          <a:p>
            <a:pPr lvl="1" eaLnBrk="1" hangingPunct="1">
              <a:lnSpc>
                <a:spcPct val="90000"/>
              </a:lnSpc>
              <a:defRPr/>
            </a:pPr>
            <a:r>
              <a:rPr lang="en-US" altLang="zh-TW" b="1" dirty="0">
                <a:solidFill>
                  <a:srgbClr val="FFFFFF"/>
                </a:solidFill>
                <a:latin typeface="Kaiti SC" charset="-122"/>
                <a:ea typeface="Kaiti SC" charset="-122"/>
                <a:cs typeface="Kaiti SC" charset="-122"/>
              </a:rPr>
              <a:t>-</a:t>
            </a:r>
            <a:r>
              <a:rPr lang="zh-TW" altLang="en-US" b="1" dirty="0">
                <a:solidFill>
                  <a:srgbClr val="FFFFFF"/>
                </a:solidFill>
                <a:latin typeface="Kaiti SC" charset="-122"/>
                <a:ea typeface="Kaiti SC" charset="-122"/>
                <a:cs typeface="Kaiti SC" charset="-122"/>
              </a:rPr>
              <a:t> </a:t>
            </a:r>
            <a:r>
              <a:rPr lang="en-US" altLang="zh-CN" b="1" dirty="0">
                <a:solidFill>
                  <a:srgbClr val="FFFFFF"/>
                </a:solidFill>
                <a:latin typeface="Kaiti SC" charset="-122"/>
                <a:ea typeface="Kaiti SC" charset="-122"/>
                <a:cs typeface="Kaiti SC" charset="-122"/>
              </a:rPr>
              <a:t>事</a:t>
            </a:r>
            <a:r>
              <a:rPr lang="zh-TW" altLang="en-US" b="1" dirty="0">
                <a:solidFill>
                  <a:srgbClr val="FFFFFF"/>
                </a:solidFill>
                <a:latin typeface="Kaiti SC" charset="-122"/>
                <a:ea typeface="Kaiti SC" charset="-122"/>
                <a:cs typeface="Kaiti SC" charset="-122"/>
              </a:rPr>
              <a:t>项</a:t>
            </a:r>
            <a:r>
              <a:rPr lang="zh-CN" altLang="en-US" b="1" dirty="0">
                <a:solidFill>
                  <a:srgbClr val="FFFFFF"/>
                </a:solidFill>
                <a:latin typeface="Kaiti SC" charset="-122"/>
                <a:ea typeface="Kaiti SC" charset="-122"/>
                <a:cs typeface="Kaiti SC" charset="-122"/>
              </a:rPr>
              <a:t>的次序和耶稣在世</a:t>
            </a:r>
            <a:r>
              <a:rPr lang="zh-TW" altLang="en-US" b="1" dirty="0">
                <a:solidFill>
                  <a:srgbClr val="FFFFFF"/>
                </a:solidFill>
                <a:latin typeface="Kaiti SC" charset="-122"/>
                <a:ea typeface="Kaiti SC" charset="-122"/>
                <a:cs typeface="Kaiti SC" charset="-122"/>
              </a:rPr>
              <a:t>时</a:t>
            </a:r>
            <a:r>
              <a:rPr lang="zh-CN" altLang="en-US" b="1" dirty="0">
                <a:solidFill>
                  <a:srgbClr val="FFFFFF"/>
                </a:solidFill>
                <a:latin typeface="Kaiti SC" charset="-122"/>
                <a:ea typeface="Kaiti SC" charset="-122"/>
                <a:cs typeface="Kaiti SC" charset="-122"/>
              </a:rPr>
              <a:t>所</a:t>
            </a:r>
            <a:r>
              <a:rPr lang="zh-TW" altLang="en-US" b="1" dirty="0">
                <a:solidFill>
                  <a:srgbClr val="FFFFFF"/>
                </a:solidFill>
                <a:latin typeface="Kaiti SC" charset="-122"/>
                <a:ea typeface="Kaiti SC" charset="-122"/>
                <a:cs typeface="Kaiti SC" charset="-122"/>
              </a:rPr>
              <a:t>诉说的话</a:t>
            </a:r>
            <a:r>
              <a:rPr lang="en-US" altLang="zh-CN" b="1" dirty="0">
                <a:solidFill>
                  <a:srgbClr val="FFFFFF"/>
                </a:solidFill>
                <a:latin typeface="Kaiti SC" charset="-122"/>
                <a:ea typeface="Kaiti SC" charset="-122"/>
                <a:cs typeface="Kaiti SC" charset="-122"/>
              </a:rPr>
              <a:t>.</a:t>
            </a:r>
          </a:p>
          <a:p>
            <a:pPr lvl="1" eaLnBrk="1" hangingPunct="1">
              <a:lnSpc>
                <a:spcPct val="90000"/>
              </a:lnSpc>
              <a:defRPr/>
            </a:pPr>
            <a:endParaRPr lang="en-US" altLang="zh-CN" b="1" dirty="0">
              <a:solidFill>
                <a:srgbClr val="FFFFFF"/>
              </a:solidFill>
              <a:latin typeface="Kaiti SC" charset="-122"/>
              <a:ea typeface="Kaiti SC" charset="-122"/>
              <a:cs typeface="Kaiti SC" charset="-122"/>
            </a:endParaRPr>
          </a:p>
          <a:p>
            <a:pPr eaLnBrk="1" hangingPunct="1">
              <a:lnSpc>
                <a:spcPct val="90000"/>
              </a:lnSpc>
              <a:buFont typeface="Wingdings" pitchFamily="2" charset="2"/>
              <a:buChar char="l"/>
              <a:defRPr/>
            </a:pPr>
            <a:r>
              <a:rPr lang="zh-TW" altLang="en-US" b="1" dirty="0">
                <a:solidFill>
                  <a:srgbClr val="FFFFFF"/>
                </a:solidFill>
                <a:latin typeface="Kaiti SC" charset="-122"/>
                <a:ea typeface="Kaiti SC" charset="-122"/>
                <a:cs typeface="Kaiti SC" charset="-122"/>
              </a:rPr>
              <a:t>数学的</a:t>
            </a:r>
            <a:r>
              <a:rPr lang="zh-CN" altLang="en-US" b="1" dirty="0">
                <a:solidFill>
                  <a:srgbClr val="FFFFFF"/>
                </a:solidFill>
                <a:latin typeface="Kaiti SC" charset="-122"/>
                <a:ea typeface="Kaiti SC" charset="-122"/>
                <a:cs typeface="Kaiti SC" charset="-122"/>
              </a:rPr>
              <a:t>根</a:t>
            </a:r>
            <a:r>
              <a:rPr lang="zh-TW" altLang="en-US" b="1" dirty="0">
                <a:solidFill>
                  <a:srgbClr val="FFFFFF"/>
                </a:solidFill>
                <a:latin typeface="Kaiti SC" charset="-122"/>
                <a:ea typeface="Kaiti SC" charset="-122"/>
                <a:cs typeface="Kaiti SC" charset="-122"/>
              </a:rPr>
              <a:t>据</a:t>
            </a:r>
            <a:r>
              <a:rPr lang="en-US" altLang="zh-CN" b="1" dirty="0">
                <a:solidFill>
                  <a:srgbClr val="FFFFFF"/>
                </a:solidFill>
                <a:latin typeface="Kaiti SC" charset="-122"/>
                <a:ea typeface="Kaiti SC" charset="-122"/>
                <a:cs typeface="Kaiti SC" charset="-122"/>
              </a:rPr>
              <a:t>:</a:t>
            </a:r>
          </a:p>
          <a:p>
            <a:pPr lvl="1" eaLnBrk="1" hangingPunct="1">
              <a:lnSpc>
                <a:spcPct val="90000"/>
              </a:lnSpc>
              <a:defRPr/>
            </a:pPr>
            <a:r>
              <a:rPr lang="en-US" altLang="zh-CN" b="1" dirty="0">
                <a:solidFill>
                  <a:srgbClr val="FFFFFF"/>
                </a:solidFill>
                <a:latin typeface="Kaiti SC" charset="-122"/>
                <a:ea typeface="Kaiti SC" charset="-122"/>
                <a:cs typeface="Kaiti SC" charset="-122"/>
              </a:rPr>
              <a:t>91 %</a:t>
            </a:r>
            <a:r>
              <a:rPr lang="zh-TW" altLang="en-US" b="1" dirty="0">
                <a:solidFill>
                  <a:srgbClr val="FFFFFF"/>
                </a:solidFill>
                <a:latin typeface="Kaiti SC" charset="-122"/>
                <a:ea typeface="Kaiti SC" charset="-122"/>
                <a:cs typeface="Kaiti SC" charset="-122"/>
              </a:rPr>
              <a:t> 马可</a:t>
            </a:r>
            <a:r>
              <a:rPr lang="zh-CN" altLang="en-US" b="1" dirty="0">
                <a:solidFill>
                  <a:srgbClr val="FFFFFF"/>
                </a:solidFill>
                <a:latin typeface="Kaiti SC" charset="-122"/>
                <a:ea typeface="Kaiti SC" charset="-122"/>
                <a:cs typeface="Kaiti SC" charset="-122"/>
              </a:rPr>
              <a:t>所</a:t>
            </a:r>
            <a:r>
              <a:rPr lang="zh-TW" altLang="en-US" b="1" dirty="0">
                <a:solidFill>
                  <a:srgbClr val="FFFFFF"/>
                </a:solidFill>
                <a:latin typeface="Kaiti SC" charset="-122"/>
                <a:ea typeface="Kaiti SC" charset="-122"/>
                <a:cs typeface="Kaiti SC" charset="-122"/>
              </a:rPr>
              <a:t>写</a:t>
            </a:r>
            <a:r>
              <a:rPr lang="zh-CN" altLang="en-US" b="1" dirty="0">
                <a:solidFill>
                  <a:srgbClr val="FFFFFF"/>
                </a:solidFill>
                <a:latin typeface="Kaiti SC" charset="-122"/>
                <a:ea typeface="Kaiti SC" charset="-122"/>
                <a:cs typeface="Kaiti SC" charset="-122"/>
              </a:rPr>
              <a:t>之福音可在</a:t>
            </a:r>
            <a:r>
              <a:rPr lang="zh-TW" altLang="en-US" b="1" dirty="0">
                <a:solidFill>
                  <a:srgbClr val="FFFFFF"/>
                </a:solidFill>
                <a:latin typeface="Kaiti SC" charset="-122"/>
                <a:ea typeface="Kaiti SC" charset="-122"/>
                <a:cs typeface="Kaiti SC" charset="-122"/>
              </a:rPr>
              <a:t>马</a:t>
            </a:r>
            <a:r>
              <a:rPr lang="zh-CN" altLang="en-US" b="1" dirty="0">
                <a:solidFill>
                  <a:srgbClr val="FFFFFF"/>
                </a:solidFill>
                <a:latin typeface="Kaiti SC" charset="-122"/>
                <a:ea typeface="Kaiti SC" charset="-122"/>
                <a:cs typeface="Kaiti SC" charset="-122"/>
              </a:rPr>
              <a:t>太福</a:t>
            </a:r>
            <a:r>
              <a:rPr lang="zh-TW" altLang="en-US" b="1" dirty="0">
                <a:solidFill>
                  <a:srgbClr val="FFFFFF"/>
                </a:solidFill>
                <a:latin typeface="Kaiti SC" charset="-122"/>
                <a:ea typeface="Kaiti SC" charset="-122"/>
                <a:cs typeface="Kaiti SC" charset="-122"/>
              </a:rPr>
              <a:t>音</a:t>
            </a:r>
            <a:r>
              <a:rPr lang="zh-CN" altLang="en-US" b="1" dirty="0">
                <a:solidFill>
                  <a:srgbClr val="FFFFFF"/>
                </a:solidFill>
                <a:latin typeface="Kaiti SC" charset="-122"/>
                <a:ea typeface="Kaiti SC" charset="-122"/>
                <a:cs typeface="Kaiti SC" charset="-122"/>
              </a:rPr>
              <a:t>找到</a:t>
            </a:r>
          </a:p>
          <a:p>
            <a:pPr lvl="1" eaLnBrk="1" hangingPunct="1">
              <a:lnSpc>
                <a:spcPct val="90000"/>
              </a:lnSpc>
              <a:defRPr/>
            </a:pPr>
            <a:r>
              <a:rPr lang="en-US" altLang="zh-CN" b="1" dirty="0">
                <a:solidFill>
                  <a:srgbClr val="FFFFFF"/>
                </a:solidFill>
                <a:latin typeface="Kaiti SC" charset="-122"/>
                <a:ea typeface="Kaiti SC" charset="-122"/>
                <a:cs typeface="Kaiti SC" charset="-122"/>
              </a:rPr>
              <a:t>53 %</a:t>
            </a:r>
            <a:r>
              <a:rPr lang="zh-TW" altLang="en-US" b="1" dirty="0">
                <a:solidFill>
                  <a:srgbClr val="FFFFFF"/>
                </a:solidFill>
                <a:latin typeface="Kaiti SC" charset="-122"/>
                <a:ea typeface="Kaiti SC" charset="-122"/>
                <a:cs typeface="Kaiti SC" charset="-122"/>
              </a:rPr>
              <a:t> 马</a:t>
            </a:r>
            <a:r>
              <a:rPr lang="zh-CN" altLang="en-US" b="1" dirty="0">
                <a:solidFill>
                  <a:srgbClr val="FFFFFF"/>
                </a:solidFill>
                <a:latin typeface="Kaiti SC" charset="-122"/>
                <a:ea typeface="Kaiti SC" charset="-122"/>
                <a:cs typeface="Kaiti SC" charset="-122"/>
              </a:rPr>
              <a:t>可所</a:t>
            </a:r>
            <a:r>
              <a:rPr lang="zh-TW" altLang="en-US" b="1" dirty="0">
                <a:solidFill>
                  <a:srgbClr val="FFFFFF"/>
                </a:solidFill>
                <a:latin typeface="Kaiti SC" charset="-122"/>
                <a:ea typeface="Kaiti SC" charset="-122"/>
                <a:cs typeface="Kaiti SC" charset="-122"/>
              </a:rPr>
              <a:t>写</a:t>
            </a:r>
            <a:r>
              <a:rPr lang="zh-CN" altLang="en-US" b="1" dirty="0">
                <a:solidFill>
                  <a:srgbClr val="FFFFFF"/>
                </a:solidFill>
                <a:latin typeface="Kaiti SC" charset="-122"/>
                <a:ea typeface="Kaiti SC" charset="-122"/>
                <a:cs typeface="Kaiti SC" charset="-122"/>
              </a:rPr>
              <a:t>之福音可在路加福音找到</a:t>
            </a:r>
            <a:endParaRPr lang="en-US" altLang="zh-CN" b="1" dirty="0">
              <a:solidFill>
                <a:srgbClr val="FFFFFF"/>
              </a:solidFill>
              <a:latin typeface="Kaiti SC" charset="-122"/>
              <a:ea typeface="Kaiti SC" charset="-122"/>
              <a:cs typeface="Kaiti SC" charset="-122"/>
            </a:endParaRPr>
          </a:p>
          <a:p>
            <a:pPr lvl="1" eaLnBrk="1" hangingPunct="1">
              <a:lnSpc>
                <a:spcPct val="90000"/>
              </a:lnSpc>
              <a:defRPr/>
            </a:pPr>
            <a:endParaRPr lang="en-US" altLang="zh-TW" b="1" dirty="0">
              <a:solidFill>
                <a:srgbClr val="FFFFFF"/>
              </a:solidFill>
              <a:latin typeface="Kaiti SC" charset="-122"/>
              <a:ea typeface="Kaiti SC" charset="-122"/>
              <a:cs typeface="Kaiti SC" charset="-122"/>
            </a:endParaRPr>
          </a:p>
          <a:p>
            <a:pPr marL="233363" lvl="1" indent="-117475" eaLnBrk="1" hangingPunct="1">
              <a:lnSpc>
                <a:spcPct val="90000"/>
              </a:lnSpc>
              <a:buFont typeface="Wingdings" charset="2"/>
              <a:buChar char="l"/>
              <a:defRPr/>
            </a:pPr>
            <a:r>
              <a:rPr lang="zh-TW" altLang="en-US" b="1" dirty="0">
                <a:solidFill>
                  <a:srgbClr val="FFFFFF"/>
                </a:solidFill>
                <a:latin typeface="Kaiti SC" charset="-122"/>
                <a:ea typeface="Kaiti SC" charset="-122"/>
                <a:cs typeface="Kaiti SC" charset="-122"/>
              </a:rPr>
              <a:t>此类协议产</a:t>
            </a:r>
            <a:r>
              <a:rPr lang="zh-CN" altLang="en-US" b="1" dirty="0">
                <a:solidFill>
                  <a:srgbClr val="FFFFFF"/>
                </a:solidFill>
                <a:latin typeface="Kaiti SC" charset="-122"/>
                <a:ea typeface="Kaiti SC" charset="-122"/>
                <a:cs typeface="Kaiti SC" charset="-122"/>
              </a:rPr>
              <a:t>生一些</a:t>
            </a:r>
            <a:r>
              <a:rPr lang="zh-TW" altLang="en-US" b="1" dirty="0">
                <a:solidFill>
                  <a:srgbClr val="FFFFFF"/>
                </a:solidFill>
                <a:latin typeface="Kaiti SC" charset="-122"/>
                <a:ea typeface="Kaiti SC" charset="-122"/>
                <a:cs typeface="Kaiti SC" charset="-122"/>
              </a:rPr>
              <a:t>问</a:t>
            </a:r>
            <a:r>
              <a:rPr lang="zh-CN" altLang="en-US" b="1" dirty="0">
                <a:solidFill>
                  <a:srgbClr val="FFFFFF"/>
                </a:solidFill>
                <a:latin typeface="Kaiti SC" charset="-122"/>
                <a:ea typeface="Kaiti SC" charset="-122"/>
                <a:cs typeface="Kaiti SC" charset="-122"/>
              </a:rPr>
              <a:t>题</a:t>
            </a:r>
            <a:r>
              <a:rPr lang="zh-TW" altLang="en-US" b="1" dirty="0">
                <a:solidFill>
                  <a:srgbClr val="FFFFFF"/>
                </a:solidFill>
                <a:latin typeface="Kaiti SC" charset="-122"/>
                <a:ea typeface="Kaiti SC" charset="-122"/>
                <a:cs typeface="Kaiti SC" charset="-122"/>
              </a:rPr>
              <a:t>关于符类</a:t>
            </a:r>
            <a:r>
              <a:rPr lang="zh-CN" altLang="en-US" b="1" dirty="0">
                <a:solidFill>
                  <a:srgbClr val="FFFFFF"/>
                </a:solidFill>
                <a:latin typeface="Kaiti SC" charset="-122"/>
                <a:ea typeface="Kaiti SC" charset="-122"/>
                <a:cs typeface="Kaiti SC" charset="-122"/>
              </a:rPr>
              <a:t>福音</a:t>
            </a:r>
            <a:r>
              <a:rPr lang="zh-TW" altLang="en-US" b="1" dirty="0">
                <a:solidFill>
                  <a:srgbClr val="FFFFFF"/>
                </a:solidFill>
                <a:latin typeface="Kaiti SC" charset="-122"/>
                <a:ea typeface="Kaiti SC" charset="-122"/>
                <a:cs typeface="Kaiti SC" charset="-122"/>
              </a:rPr>
              <a:t>的问题</a:t>
            </a:r>
            <a:r>
              <a:rPr lang="en-US" altLang="zh-TW" b="1" dirty="0">
                <a:solidFill>
                  <a:srgbClr val="FFFFFF"/>
                </a:solidFill>
                <a:latin typeface="Kaiti SC" charset="-122"/>
                <a:ea typeface="Kaiti SC" charset="-122"/>
                <a:cs typeface="Kaiti SC" charset="-122"/>
              </a:rPr>
              <a:t>:</a:t>
            </a:r>
            <a:r>
              <a:rPr lang="en-US" altLang="zh-CN" b="1" dirty="0">
                <a:solidFill>
                  <a:srgbClr val="FFFFFF"/>
                </a:solidFill>
                <a:latin typeface="Kaiti SC" charset="-122"/>
                <a:ea typeface="Kaiti SC" charset="-122"/>
                <a:cs typeface="Kaiti SC" charset="-122"/>
              </a:rPr>
              <a:t> 作者</a:t>
            </a:r>
            <a:r>
              <a:rPr lang="zh-CN" altLang="en-US" b="1" dirty="0">
                <a:solidFill>
                  <a:srgbClr val="FFFFFF"/>
                </a:solidFill>
                <a:latin typeface="Kaiti SC" charset="-122"/>
                <a:ea typeface="Kaiti SC" charset="-122"/>
                <a:cs typeface="Kaiti SC" charset="-122"/>
              </a:rPr>
              <a:t>是否依赖同一</a:t>
            </a:r>
            <a:r>
              <a:rPr lang="zh-TW" altLang="en-US" b="1" dirty="0">
                <a:solidFill>
                  <a:srgbClr val="FFFFFF"/>
                </a:solidFill>
                <a:latin typeface="Kaiti SC" charset="-122"/>
                <a:ea typeface="Kaiti SC" charset="-122"/>
                <a:cs typeface="Kaiti SC" charset="-122"/>
              </a:rPr>
              <a:t>个来</a:t>
            </a:r>
            <a:r>
              <a:rPr lang="zh-CN" altLang="en-US" b="1" dirty="0">
                <a:solidFill>
                  <a:srgbClr val="FFFFFF"/>
                </a:solidFill>
                <a:latin typeface="Kaiti SC" charset="-122"/>
                <a:ea typeface="Kaiti SC" charset="-122"/>
                <a:cs typeface="Kaiti SC" charset="-122"/>
              </a:rPr>
              <a:t>源</a:t>
            </a:r>
            <a:r>
              <a:rPr lang="en-US" altLang="zh-CN" b="1" dirty="0">
                <a:solidFill>
                  <a:srgbClr val="FFFFFF"/>
                </a:solidFill>
                <a:latin typeface="Kaiti SC" charset="-122"/>
                <a:ea typeface="Kaiti SC" charset="-122"/>
                <a:cs typeface="Kaiti SC" charset="-122"/>
              </a:rPr>
              <a:t>?或</a:t>
            </a:r>
            <a:r>
              <a:rPr lang="zh-CN" altLang="en-US" b="1" dirty="0">
                <a:solidFill>
                  <a:srgbClr val="FFFFFF"/>
                </a:solidFill>
                <a:latin typeface="Kaiti SC" charset="-122"/>
                <a:ea typeface="Kaiti SC" charset="-122"/>
                <a:cs typeface="Kaiti SC" charset="-122"/>
              </a:rPr>
              <a:t>彼此依靠</a:t>
            </a:r>
            <a:r>
              <a:rPr lang="en-US" altLang="zh-CN" b="1" dirty="0">
                <a:solidFill>
                  <a:srgbClr val="FFFFFF"/>
                </a:solidFill>
                <a:latin typeface="Kaiti SC" charset="-122"/>
                <a:ea typeface="Kaiti SC" charset="-122"/>
                <a:cs typeface="Kaiti SC" charset="-122"/>
              </a:rPr>
              <a:t>? </a:t>
            </a:r>
          </a:p>
          <a:p>
            <a:pPr lvl="1" eaLnBrk="1" hangingPunct="1">
              <a:lnSpc>
                <a:spcPct val="90000"/>
              </a:lnSpc>
              <a:defRPr/>
            </a:pPr>
            <a:endParaRPr lang="en-US" altLang="zh-CN" sz="2800" b="1" dirty="0">
              <a:solidFill>
                <a:srgbClr val="FFFFFF"/>
              </a:solidFill>
              <a:latin typeface="階體"/>
              <a:ea typeface="楷体" charset="0"/>
              <a:cs typeface="楷体" charset="0"/>
            </a:endParaRPr>
          </a:p>
        </p:txBody>
      </p:sp>
    </p:spTree>
    <p:extLst>
      <p:ext uri="{BB962C8B-B14F-4D97-AF65-F5344CB8AC3E}">
        <p14:creationId xmlns:p14="http://schemas.microsoft.com/office/powerpoint/2010/main" val="31701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1" end="1"/>
                                            </p:txEl>
                                          </p:spTgt>
                                        </p:tgtEl>
                                        <p:attrNameLst>
                                          <p:attrName>style.visibility</p:attrName>
                                        </p:attrNameLst>
                                      </p:cBhvr>
                                      <p:to>
                                        <p:strVal val="visible"/>
                                      </p:to>
                                    </p:set>
                                    <p:anim calcmode="lin" valueType="num">
                                      <p:cBhvr>
                                        <p:cTn id="7"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3" end="3"/>
                                            </p:txEl>
                                          </p:spTgt>
                                        </p:tgtEl>
                                        <p:attrNameLst>
                                          <p:attrName>style.visibility</p:attrName>
                                        </p:attrNameLst>
                                      </p:cBhvr>
                                      <p:to>
                                        <p:strVal val="visible"/>
                                      </p:to>
                                    </p:set>
                                    <p:anim calcmode="lin" valueType="num">
                                      <p:cBhvr>
                                        <p:cTn id="13"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4" end="4"/>
                                            </p:txEl>
                                          </p:spTgt>
                                        </p:tgtEl>
                                        <p:attrNameLst>
                                          <p:attrName>style.visibility</p:attrName>
                                        </p:attrNameLst>
                                      </p:cBhvr>
                                      <p:to>
                                        <p:strVal val="visible"/>
                                      </p:to>
                                    </p:set>
                                    <p:anim calcmode="lin" valueType="num">
                                      <p:cBhvr>
                                        <p:cTn id="19"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5" end="5"/>
                                            </p:txEl>
                                          </p:spTgt>
                                        </p:tgtEl>
                                        <p:attrNameLst>
                                          <p:attrName>style.visibility</p:attrName>
                                        </p:attrNameLst>
                                      </p:cBhvr>
                                      <p:to>
                                        <p:strVal val="visible"/>
                                      </p:to>
                                    </p:set>
                                    <p:anim calcmode="lin" valueType="num">
                                      <p:cBhvr>
                                        <p:cTn id="25"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6" end="6"/>
                                            </p:txEl>
                                          </p:spTgt>
                                        </p:tgtEl>
                                        <p:attrNameLst>
                                          <p:attrName>style.visibility</p:attrName>
                                        </p:attrNameLst>
                                      </p:cBhvr>
                                      <p:to>
                                        <p:strVal val="visible"/>
                                      </p:to>
                                    </p:set>
                                    <p:anim calcmode="lin" valueType="num">
                                      <p:cBhvr>
                                        <p:cTn id="31"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8" end="8"/>
                                            </p:txEl>
                                          </p:spTgt>
                                        </p:tgtEl>
                                        <p:attrNameLst>
                                          <p:attrName>style.visibility</p:attrName>
                                        </p:attrNameLst>
                                      </p:cBhvr>
                                      <p:to>
                                        <p:strVal val="visible"/>
                                      </p:to>
                                    </p:set>
                                    <p:anim calcmode="lin" valueType="num">
                                      <p:cBhvr>
                                        <p:cTn id="37"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9" end="9"/>
                                            </p:txEl>
                                          </p:spTgt>
                                        </p:tgtEl>
                                        <p:attrNameLst>
                                          <p:attrName>style.visibility</p:attrName>
                                        </p:attrNameLst>
                                      </p:cBhvr>
                                      <p:to>
                                        <p:strVal val="visible"/>
                                      </p:to>
                                    </p:set>
                                    <p:anim calcmode="lin" valueType="num">
                                      <p:cBhvr>
                                        <p:cTn id="43" dur="500" fill="hold"/>
                                        <p:tgtEl>
                                          <p:spTgt spid="68614">
                                            <p:txEl>
                                              <p:pRg st="9" end="9"/>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10" end="10"/>
                                            </p:txEl>
                                          </p:spTgt>
                                        </p:tgtEl>
                                        <p:attrNameLst>
                                          <p:attrName>style.visibility</p:attrName>
                                        </p:attrNameLst>
                                      </p:cBhvr>
                                      <p:to>
                                        <p:strVal val="visible"/>
                                      </p:to>
                                    </p:set>
                                    <p:anim calcmode="lin" valueType="num">
                                      <p:cBhvr>
                                        <p:cTn id="49" dur="500" fill="hold"/>
                                        <p:tgtEl>
                                          <p:spTgt spid="68614">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12" end="12"/>
                                            </p:txEl>
                                          </p:spTgt>
                                        </p:tgtEl>
                                        <p:attrNameLst>
                                          <p:attrName>style.visibility</p:attrName>
                                        </p:attrNameLst>
                                      </p:cBhvr>
                                      <p:to>
                                        <p:strVal val="visible"/>
                                      </p:to>
                                    </p:set>
                                    <p:anim calcmode="lin" valueType="num">
                                      <p:cBhvr>
                                        <p:cTn id="55" dur="500" fill="hold"/>
                                        <p:tgtEl>
                                          <p:spTgt spid="68614">
                                            <p:txEl>
                                              <p:pRg st="12" end="12"/>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12" end="1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7136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3" name="Rectangle 3"/>
          <p:cNvSpPr>
            <a:spLocks noChangeArrowheads="1"/>
          </p:cNvSpPr>
          <p:nvPr/>
        </p:nvSpPr>
        <p:spPr bwMode="auto">
          <a:xfrm>
            <a:off x="1152525" y="69215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4" name="AutoShape 4"/>
          <p:cNvSpPr>
            <a:spLocks noChangeArrowheads="1"/>
          </p:cNvSpPr>
          <p:nvPr/>
        </p:nvSpPr>
        <p:spPr bwMode="auto">
          <a:xfrm>
            <a:off x="1355725" y="850900"/>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5" name="Text Box 5"/>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1366" name="Text Box 6"/>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2" name="Group 7"/>
          <p:cNvGrpSpPr>
            <a:grpSpLocks/>
          </p:cNvGrpSpPr>
          <p:nvPr/>
        </p:nvGrpSpPr>
        <p:grpSpPr bwMode="auto">
          <a:xfrm>
            <a:off x="1152525" y="701675"/>
            <a:ext cx="6751638" cy="5441950"/>
            <a:chOff x="799" y="501"/>
            <a:chExt cx="4678" cy="3885"/>
          </a:xfrm>
        </p:grpSpPr>
        <p:pic>
          <p:nvPicPr>
            <p:cNvPr id="271373"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71374"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15370" name="Text Box 10"/>
          <p:cNvSpPr txBox="1">
            <a:spLocks noChangeArrowheads="1"/>
          </p:cNvSpPr>
          <p:nvPr/>
        </p:nvSpPr>
        <p:spPr bwMode="auto">
          <a:xfrm>
            <a:off x="2111375" y="4435475"/>
            <a:ext cx="4884738" cy="638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zh-CN" altLang="en-US" sz="3600" b="1">
                <a:solidFill>
                  <a:srgbClr val="FFFF00"/>
                </a:solidFill>
                <a:latin typeface="KaiTi" pitchFamily="49" charset="-122"/>
                <a:ea typeface="KaiTi" pitchFamily="49" charset="-122"/>
                <a:cs typeface="MS Gothic" charset="0"/>
              </a:rPr>
              <a:t>通过四个不同镜片透视</a:t>
            </a:r>
            <a:endParaRPr lang="en-GB" sz="3600" b="1" dirty="0">
              <a:solidFill>
                <a:srgbClr val="FFFF00"/>
              </a:solidFill>
              <a:latin typeface="KaiTi" pitchFamily="49" charset="-122"/>
              <a:ea typeface="KaiTi" pitchFamily="49" charset="-122"/>
              <a:cs typeface="MS Gothic" charset="0"/>
            </a:endParaRPr>
          </a:p>
        </p:txBody>
      </p:sp>
      <p:sp>
        <p:nvSpPr>
          <p:cNvPr id="15371" name="Text Box 11"/>
          <p:cNvSpPr txBox="1">
            <a:spLocks noChangeArrowheads="1"/>
          </p:cNvSpPr>
          <p:nvPr/>
        </p:nvSpPr>
        <p:spPr bwMode="auto">
          <a:xfrm>
            <a:off x="2139950" y="6154309"/>
            <a:ext cx="4027488" cy="53108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TW" altLang="en-US" sz="2900" b="1">
                <a:solidFill>
                  <a:srgbClr val="FFFF00"/>
                </a:solidFill>
                <a:latin typeface="KaiTi" pitchFamily="49" charset="-122"/>
                <a:ea typeface="KaiTi" pitchFamily="49" charset="-122"/>
                <a:cs typeface="MS Gothic" charset="0"/>
              </a:rPr>
              <a:t>辅读</a:t>
            </a:r>
            <a:r>
              <a:rPr lang="en-GB" sz="2900" b="1">
                <a:solidFill>
                  <a:srgbClr val="FFFF00"/>
                </a:solidFill>
                <a:latin typeface="KaiTi" pitchFamily="49" charset="-122"/>
                <a:ea typeface="KaiTi" pitchFamily="49" charset="-122"/>
                <a:cs typeface="MS Gothic" charset="0"/>
              </a:rPr>
              <a:t> </a:t>
            </a:r>
            <a:r>
              <a:rPr lang="en-GB" sz="2900" b="1" dirty="0">
                <a:solidFill>
                  <a:srgbClr val="FFFF00"/>
                </a:solidFill>
                <a:latin typeface="KaiTi" pitchFamily="49" charset="-122"/>
                <a:ea typeface="KaiTi" pitchFamily="49" charset="-122"/>
                <a:cs typeface="MS Gothic" charset="0"/>
              </a:rPr>
              <a:t>#21</a:t>
            </a:r>
          </a:p>
        </p:txBody>
      </p:sp>
      <p:sp>
        <p:nvSpPr>
          <p:cNvPr id="271370" name="Text Box 13"/>
          <p:cNvSpPr txBox="1">
            <a:spLocks noChangeArrowheads="1"/>
          </p:cNvSpPr>
          <p:nvPr/>
        </p:nvSpPr>
        <p:spPr bwMode="auto">
          <a:xfrm>
            <a:off x="8699500"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271371"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TW" altLang="en-US" sz="3900" b="1" i="1">
                <a:solidFill>
                  <a:srgbClr val="FFFFFF"/>
                </a:solidFill>
                <a:latin typeface="Arial" charset="0"/>
                <a:cs typeface="MS Gothic" charset="0"/>
              </a:rPr>
              <a:t>  </a:t>
            </a:r>
            <a:r>
              <a:rPr lang="ja-JP" altLang="en-US" sz="3900" b="1" i="1">
                <a:solidFill>
                  <a:srgbClr val="FFFFFF"/>
                </a:solidFill>
                <a:latin typeface="Arial" charset="0"/>
                <a:cs typeface="MS Gothic" charset="0"/>
              </a:rPr>
              <a:t>“</a:t>
            </a:r>
            <a:r>
              <a:rPr lang="zh-TW" altLang="en-US" sz="3900" b="1" i="1">
                <a:solidFill>
                  <a:srgbClr val="FFFFFF"/>
                </a:solidFill>
                <a:latin typeface="Arial" charset="0"/>
                <a:cs typeface="MS Gothic" charset="0"/>
              </a:rPr>
              <a:t> </a:t>
            </a:r>
            <a:r>
              <a:rPr lang="zh-CN" altLang="en-US" sz="4800" b="1" i="1">
                <a:solidFill>
                  <a:srgbClr val="FFFFFF"/>
                </a:solidFill>
                <a:latin typeface="KaiTi" pitchFamily="49" charset="-122"/>
                <a:ea typeface="KaiTi" pitchFamily="49" charset="-122"/>
                <a:cs typeface="MS Gothic" charset="0"/>
              </a:rPr>
              <a:t>一个对主耶稣基督</a:t>
            </a:r>
            <a:br>
              <a:rPr lang="en-US" altLang="zh-TW" sz="4800" b="1" i="1" dirty="0">
                <a:solidFill>
                  <a:srgbClr val="FFFFFF"/>
                </a:solidFill>
                <a:latin typeface="KaiTi" pitchFamily="49" charset="-122"/>
                <a:ea typeface="KaiTi" pitchFamily="49" charset="-122"/>
                <a:cs typeface="MS Gothic" charset="0"/>
              </a:rPr>
            </a:br>
            <a:r>
              <a:rPr lang="zh-TW" altLang="en-US" sz="4800" b="1" i="1" dirty="0">
                <a:solidFill>
                  <a:srgbClr val="FFFFFF"/>
                </a:solidFill>
                <a:latin typeface="KaiTi" pitchFamily="49" charset="-122"/>
                <a:ea typeface="KaiTi" pitchFamily="49" charset="-122"/>
                <a:cs typeface="MS Gothic" charset="0"/>
              </a:rPr>
              <a:t>    完整的描述</a:t>
            </a:r>
            <a:r>
              <a:rPr lang="ja-JP" altLang="en-US" sz="4800" b="1" i="1" dirty="0">
                <a:solidFill>
                  <a:srgbClr val="FFFFFF"/>
                </a:solidFill>
                <a:latin typeface="Arial" charset="0"/>
                <a:cs typeface="MS Gothic" charset="0"/>
              </a:rPr>
              <a:t>”</a:t>
            </a:r>
            <a:endParaRPr lang="en-US" sz="4800"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Comic Sans MS" charset="0"/>
                <a:ea typeface="MS Gothic" charset="0"/>
                <a:cs typeface="MS Gothic" charset="0"/>
              </a:rPr>
              <a:t> “</a:t>
            </a:r>
            <a:r>
              <a:rPr lang="zh-TW" altLang="en-US" sz="2900" b="1">
                <a:solidFill>
                  <a:srgbClr val="FFFF00"/>
                </a:solidFill>
                <a:latin typeface="KaiTi" pitchFamily="49" charset="-122"/>
                <a:ea typeface="KaiTi" pitchFamily="49" charset="-122"/>
                <a:cs typeface="MS Gothic" charset="0"/>
              </a:rPr>
              <a:t>以圣经</a:t>
            </a:r>
            <a:r>
              <a:rPr lang="en-GB" sz="2900" b="1">
                <a:solidFill>
                  <a:srgbClr val="FFFF00"/>
                </a:solidFill>
                <a:latin typeface="KaiTi" pitchFamily="49" charset="-122"/>
                <a:ea typeface="KaiTi" pitchFamily="49" charset="-122"/>
                <a:cs typeface="MS Gothic" charset="0"/>
              </a:rPr>
              <a:t>…</a:t>
            </a:r>
            <a:r>
              <a:rPr lang="zh-TW" altLang="en-US" sz="2900" b="1">
                <a:solidFill>
                  <a:srgbClr val="FFFF00"/>
                </a:solidFill>
                <a:latin typeface="KaiTi" pitchFamily="49" charset="-122"/>
                <a:ea typeface="KaiTi" pitchFamily="49" charset="-122"/>
                <a:cs typeface="MS Gothic" charset="0"/>
              </a:rPr>
              <a:t>为基础</a:t>
            </a:r>
            <a:r>
              <a:rPr lang="en-GB" sz="2900" b="1">
                <a:solidFill>
                  <a:srgbClr val="FFFF00"/>
                </a:solidFill>
                <a:latin typeface="KaiTi" pitchFamily="49" charset="-122"/>
                <a:ea typeface="KaiTi" pitchFamily="49" charset="-122"/>
                <a:cs typeface="MS Gothic" charset="0"/>
              </a:rPr>
              <a:t>”</a:t>
            </a:r>
            <a:r>
              <a:rPr lang="zh-TW" altLang="en-US" sz="2900" b="1">
                <a:solidFill>
                  <a:srgbClr val="FFFF00"/>
                </a:solidFill>
                <a:latin typeface="KaiTi" pitchFamily="49" charset="-122"/>
                <a:ea typeface="KaiTi" pitchFamily="49" charset="-122"/>
                <a:cs typeface="MS Gothic" charset="0"/>
              </a:rPr>
              <a:t>的研讨会</a:t>
            </a:r>
            <a:r>
              <a:rPr lang="en-GB" sz="2900" b="1">
                <a:solidFill>
                  <a:srgbClr val="FFFF00"/>
                </a:solidFill>
                <a:latin typeface="KaiTi" pitchFamily="49" charset="-122"/>
                <a:ea typeface="KaiTi" pitchFamily="49" charset="-122"/>
                <a:cs typeface="MS Gothic" charset="0"/>
              </a:rPr>
              <a:t>…</a:t>
            </a:r>
            <a:endParaRPr lang="en-GB" sz="2900" b="1" dirty="0">
              <a:solidFill>
                <a:srgbClr val="FFFF00"/>
              </a:solidFill>
              <a:latin typeface="KaiTi" pitchFamily="49" charset="-122"/>
              <a:ea typeface="KaiTi" pitchFamily="49" charset="-122"/>
              <a:cs typeface="MS Gothic" charset="0"/>
            </a:endParaRPr>
          </a:p>
        </p:txBody>
      </p:sp>
      <p:sp>
        <p:nvSpPr>
          <p:cNvPr id="17" name="TextBox 16"/>
          <p:cNvSpPr txBox="1"/>
          <p:nvPr/>
        </p:nvSpPr>
        <p:spPr>
          <a:xfrm>
            <a:off x="8460432" y="15007"/>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5361435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734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2" name="AutoShape 4"/>
          <p:cNvSpPr>
            <a:spLocks noChangeArrowheads="1"/>
          </p:cNvSpPr>
          <p:nvPr/>
        </p:nvSpPr>
        <p:spPr bwMode="auto">
          <a:xfrm>
            <a:off x="1398588" y="762000"/>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3" name="Text Box 6"/>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331640" y="1714500"/>
            <a:ext cx="6173787" cy="577249"/>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800"/>
              </a:spcBef>
              <a:buClr>
                <a:srgbClr val="FFFF00"/>
              </a:buClr>
            </a:pPr>
            <a:r>
              <a:rPr lang="zh-TW" altLang="en-US" sz="3200" b="1" dirty="0">
                <a:solidFill>
                  <a:srgbClr val="FFFF00"/>
                </a:solidFill>
                <a:latin typeface="Arial" charset="0"/>
                <a:ea typeface="MS Gothic" charset="0"/>
                <a:cs typeface="MS Gothic" charset="0"/>
              </a:rPr>
              <a:t>    </a:t>
            </a:r>
            <a:r>
              <a:rPr lang="en-GB" sz="3200" b="1" dirty="0">
                <a:solidFill>
                  <a:srgbClr val="FFFF00"/>
                </a:solidFill>
                <a:latin typeface="Arial" charset="0"/>
                <a:ea typeface="MS Gothic" charset="0"/>
                <a:cs typeface="MS Gothic" charset="0"/>
              </a:rPr>
              <a:t>•</a:t>
            </a:r>
            <a:r>
              <a:rPr lang="zh-TW" altLang="en-US" sz="3200" b="1" dirty="0">
                <a:solidFill>
                  <a:srgbClr val="FFFF00"/>
                </a:solidFill>
                <a:latin typeface="KaiTi" pitchFamily="49" charset="-122"/>
                <a:ea typeface="KaiTi" pitchFamily="49" charset="-122"/>
                <a:cs typeface="MS Gothic" charset="0"/>
              </a:rPr>
              <a:t>其特定的</a:t>
            </a:r>
            <a:r>
              <a:rPr lang="zh-TW" altLang="en-US" sz="3200" b="1" i="1" u="sng" dirty="0">
                <a:solidFill>
                  <a:srgbClr val="FFFFFF"/>
                </a:solidFill>
                <a:latin typeface="KaiTi" pitchFamily="49" charset="-122"/>
                <a:ea typeface="KaiTi" pitchFamily="49" charset="-122"/>
                <a:cs typeface="MS Gothic" charset="0"/>
              </a:rPr>
              <a:t>受众</a:t>
            </a:r>
            <a:endParaRPr lang="en-GB" sz="3200" b="1" i="1" u="sng" dirty="0">
              <a:solidFill>
                <a:srgbClr val="FFFFFF"/>
              </a:solidFill>
              <a:latin typeface="KaiTi" pitchFamily="49" charset="-122"/>
              <a:ea typeface="KaiTi" pitchFamily="49" charset="-122"/>
              <a:cs typeface="MS Gothic" charset="0"/>
            </a:endParaRPr>
          </a:p>
        </p:txBody>
      </p:sp>
      <p:sp>
        <p:nvSpPr>
          <p:cNvPr id="16392" name="Text Box 8"/>
          <p:cNvSpPr txBox="1">
            <a:spLocks noChangeArrowheads="1"/>
          </p:cNvSpPr>
          <p:nvPr/>
        </p:nvSpPr>
        <p:spPr bwMode="auto">
          <a:xfrm>
            <a:off x="1398588" y="2622550"/>
            <a:ext cx="6270625" cy="577249"/>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KaiTi" pitchFamily="49" charset="-122"/>
                <a:ea typeface="KaiTi" pitchFamily="49" charset="-122"/>
                <a:cs typeface="MS Gothic" charset="0"/>
              </a:rPr>
              <a:t>•</a:t>
            </a:r>
            <a:r>
              <a:rPr lang="zh-CN" altLang="en-US" sz="3200" b="1">
                <a:solidFill>
                  <a:srgbClr val="FFFF00"/>
                </a:solidFill>
                <a:latin typeface="KaiTi" pitchFamily="49" charset="-122"/>
                <a:ea typeface="KaiTi" pitchFamily="49" charset="-122"/>
                <a:cs typeface="MS Gothic" charset="0"/>
              </a:rPr>
              <a:t>其独有对耶稣基督个人的</a:t>
            </a:r>
            <a:r>
              <a:rPr lang="zh-TW" altLang="en-US" sz="3200" b="1" i="1" u="sng">
                <a:solidFill>
                  <a:srgbClr val="FFFFFF"/>
                </a:solidFill>
                <a:latin typeface="KaiTi" pitchFamily="49" charset="-122"/>
                <a:ea typeface="KaiTi" pitchFamily="49" charset="-122"/>
                <a:cs typeface="MS Gothic" charset="0"/>
              </a:rPr>
              <a:t>描绘</a:t>
            </a:r>
            <a:endParaRPr lang="en-GB" sz="3200" b="1" i="1" dirty="0">
              <a:solidFill>
                <a:srgbClr val="FFFF00"/>
              </a:solidFill>
              <a:latin typeface="KaiTi" pitchFamily="49" charset="-122"/>
              <a:ea typeface="KaiTi" pitchFamily="49" charset="-122"/>
              <a:cs typeface="MS Gothic" charset="0"/>
            </a:endParaRPr>
          </a:p>
        </p:txBody>
      </p:sp>
      <p:sp>
        <p:nvSpPr>
          <p:cNvPr id="16393" name="Text Box 9"/>
          <p:cNvSpPr txBox="1">
            <a:spLocks noChangeArrowheads="1"/>
          </p:cNvSpPr>
          <p:nvPr/>
        </p:nvSpPr>
        <p:spPr bwMode="auto">
          <a:xfrm>
            <a:off x="1475656" y="3573016"/>
            <a:ext cx="6088062" cy="577249"/>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800"/>
              </a:spcBef>
              <a:buClr>
                <a:srgbClr val="FFFF00"/>
              </a:buClr>
            </a:pPr>
            <a:r>
              <a:rPr lang="zh-TW" altLang="en-US" sz="3200" b="1" dirty="0">
                <a:solidFill>
                  <a:srgbClr val="FFFF00"/>
                </a:solidFill>
                <a:latin typeface="KaiTi" pitchFamily="49" charset="-122"/>
                <a:ea typeface="KaiTi" pitchFamily="49" charset="-122"/>
                <a:cs typeface="MS Gothic" charset="0"/>
              </a:rPr>
              <a:t> </a:t>
            </a:r>
            <a:r>
              <a:rPr lang="en-GB" sz="3200" b="1" dirty="0">
                <a:solidFill>
                  <a:srgbClr val="FFFF00"/>
                </a:solidFill>
                <a:latin typeface="KaiTi" pitchFamily="49" charset="-122"/>
                <a:ea typeface="KaiTi" pitchFamily="49" charset="-122"/>
                <a:cs typeface="MS Gothic" charset="0"/>
              </a:rPr>
              <a:t>•</a:t>
            </a:r>
            <a:r>
              <a:rPr lang="zh-TW" altLang="en-US" sz="3200" b="1" dirty="0">
                <a:solidFill>
                  <a:srgbClr val="FFFF00"/>
                </a:solidFill>
                <a:latin typeface="KaiTi" pitchFamily="49" charset="-122"/>
                <a:ea typeface="KaiTi" pitchFamily="49" charset="-122"/>
                <a:cs typeface="MS Gothic" charset="0"/>
              </a:rPr>
              <a:t>其基</a:t>
            </a:r>
            <a:r>
              <a:rPr lang="zh-TW" altLang="en-US" sz="3200" b="1">
                <a:solidFill>
                  <a:srgbClr val="FFFF00"/>
                </a:solidFill>
                <a:latin typeface="KaiTi" pitchFamily="49" charset="-122"/>
                <a:ea typeface="KaiTi" pitchFamily="49" charset="-122"/>
                <a:cs typeface="MS Gothic" charset="0"/>
              </a:rPr>
              <a:t>要</a:t>
            </a:r>
            <a:r>
              <a:rPr lang="zh-TW" altLang="en-US" sz="3200" b="1" i="1" u="sng">
                <a:solidFill>
                  <a:srgbClr val="FFFFFF"/>
                </a:solidFill>
                <a:latin typeface="KaiTi" pitchFamily="49" charset="-122"/>
                <a:ea typeface="KaiTi" pitchFamily="49" charset="-122"/>
                <a:cs typeface="MS Gothic" charset="0"/>
              </a:rPr>
              <a:t>目的</a:t>
            </a:r>
            <a:r>
              <a:rPr lang="zh-CN" altLang="en-US" sz="3200" b="1">
                <a:solidFill>
                  <a:srgbClr val="FFFF00"/>
                </a:solidFill>
                <a:latin typeface="KaiTi" pitchFamily="49" charset="-122"/>
                <a:ea typeface="KaiTi" pitchFamily="49" charset="-122"/>
                <a:cs typeface="MS Gothic" charset="0"/>
              </a:rPr>
              <a:t>去撰写该福音</a:t>
            </a:r>
            <a:endParaRPr lang="en-GB" sz="3200" b="1" dirty="0">
              <a:solidFill>
                <a:srgbClr val="FFFF00"/>
              </a:solidFill>
              <a:latin typeface="KaiTi" pitchFamily="49" charset="-122"/>
              <a:ea typeface="KaiTi" pitchFamily="49" charset="-122"/>
              <a:cs typeface="MS Gothic" charset="0"/>
            </a:endParaRPr>
          </a:p>
        </p:txBody>
      </p:sp>
      <p:sp>
        <p:nvSpPr>
          <p:cNvPr id="16394" name="Text Box 10"/>
          <p:cNvSpPr txBox="1">
            <a:spLocks noChangeArrowheads="1"/>
          </p:cNvSpPr>
          <p:nvPr/>
        </p:nvSpPr>
        <p:spPr bwMode="auto">
          <a:xfrm>
            <a:off x="1475656" y="4509120"/>
            <a:ext cx="6416675" cy="53181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800"/>
              </a:spcBef>
              <a:buClr>
                <a:srgbClr val="FFFF00"/>
              </a:buClr>
            </a:pPr>
            <a:r>
              <a:rPr lang="zh-TW" altLang="en-US" sz="2900" b="1">
                <a:solidFill>
                  <a:srgbClr val="FFFF00"/>
                </a:solidFill>
                <a:latin typeface="KaiTi" pitchFamily="49" charset="-122"/>
                <a:ea typeface="KaiTi" pitchFamily="49" charset="-122"/>
                <a:cs typeface="MS Gothic" charset="0"/>
              </a:rPr>
              <a:t> </a:t>
            </a:r>
            <a:r>
              <a:rPr lang="en-GB" sz="2900" b="1">
                <a:solidFill>
                  <a:srgbClr val="FFFF00"/>
                </a:solidFill>
                <a:latin typeface="KaiTi" pitchFamily="49" charset="-122"/>
                <a:ea typeface="KaiTi" pitchFamily="49" charset="-122"/>
                <a:cs typeface="MS Gothic" charset="0"/>
              </a:rPr>
              <a:t>•</a:t>
            </a:r>
            <a:r>
              <a:rPr lang="zh-TW" altLang="en-US" sz="2900" b="1">
                <a:solidFill>
                  <a:srgbClr val="FFFF00"/>
                </a:solidFill>
                <a:latin typeface="KaiTi" pitchFamily="49" charset="-122"/>
                <a:ea typeface="KaiTi" pitchFamily="49" charset="-122"/>
                <a:cs typeface="MS Gothic" charset="0"/>
              </a:rPr>
              <a:t>其个别写作</a:t>
            </a:r>
            <a:r>
              <a:rPr lang="zh-TW" altLang="en-US" sz="2900" b="1" i="1" u="sng">
                <a:solidFill>
                  <a:srgbClr val="FFFFFF"/>
                </a:solidFill>
                <a:latin typeface="KaiTi" pitchFamily="49" charset="-122"/>
                <a:ea typeface="KaiTi" pitchFamily="49" charset="-122"/>
                <a:cs typeface="MS Gothic" charset="0"/>
              </a:rPr>
              <a:t>日期</a:t>
            </a:r>
            <a:endParaRPr lang="en-GB" sz="2900" b="1" dirty="0">
              <a:solidFill>
                <a:srgbClr val="FFFF00"/>
              </a:solidFill>
              <a:latin typeface="KaiTi" pitchFamily="49" charset="-122"/>
              <a:ea typeface="KaiTi" pitchFamily="49" charset="-122"/>
              <a:cs typeface="MS Gothic" charset="0"/>
            </a:endParaRPr>
          </a:p>
        </p:txBody>
      </p:sp>
      <p:sp>
        <p:nvSpPr>
          <p:cNvPr id="273418" name="Text Box 11"/>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273419" name="Text Box 12"/>
          <p:cNvSpPr txBox="1">
            <a:spLocks noChangeArrowheads="1"/>
          </p:cNvSpPr>
          <p:nvPr/>
        </p:nvSpPr>
        <p:spPr bwMode="auto">
          <a:xfrm>
            <a:off x="8699500" y="6488113"/>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0"/>
            <a:ext cx="8229600" cy="792163"/>
          </a:xfrm>
          <a:prstGeom prst="rect">
            <a:avLst/>
          </a:prstGeom>
        </p:spPr>
        <p:txBody>
          <a:bodyPr/>
          <a:lstStyle/>
          <a:p>
            <a:pPr>
              <a:defRPr/>
            </a:pPr>
            <a:r>
              <a:rPr lang="zh-CN" altLang="en-US" sz="3600" b="1" i="1">
                <a:solidFill>
                  <a:srgbClr val="66FFFF"/>
                </a:solidFill>
                <a:effectLst>
                  <a:outerShdw blurRad="38100" dist="38100" dir="2700000" algn="tl">
                    <a:srgbClr val="DDDDDD"/>
                  </a:outerShdw>
                </a:effectLst>
                <a:latin typeface="KaiTi" pitchFamily="49" charset="-122"/>
                <a:ea typeface="KaiTi" pitchFamily="49" charset="-122"/>
                <a:cs typeface="MS Gothic" charset="0"/>
              </a:rPr>
              <a:t>   每一卷福音书作者皆有</a:t>
            </a:r>
            <a:r>
              <a:rPr lang="en-GB" sz="3600" b="1" i="1">
                <a:solidFill>
                  <a:srgbClr val="66FFFF"/>
                </a:solidFill>
                <a:effectLst>
                  <a:outerShdw blurRad="38100" dist="38100" dir="2700000" algn="tl">
                    <a:srgbClr val="DDDDDD"/>
                  </a:outerShdw>
                </a:effectLst>
                <a:latin typeface="KaiTi" pitchFamily="49" charset="-122"/>
                <a:ea typeface="KaiTi" pitchFamily="49" charset="-122"/>
                <a:cs typeface="MS Gothic" charset="0"/>
              </a:rPr>
              <a:t>:</a:t>
            </a:r>
            <a:endParaRPr lang="en-GB" sz="3600" b="1" i="1" dirty="0">
              <a:solidFill>
                <a:srgbClr val="66FFFF"/>
              </a:solidFill>
              <a:effectLst>
                <a:outerShdw blurRad="38100" dist="38100" dir="2700000" algn="tl">
                  <a:srgbClr val="DDDDDD"/>
                </a:outerShdw>
              </a:effectLst>
              <a:latin typeface="KaiTi" pitchFamily="49" charset="-122"/>
              <a:ea typeface="KaiTi" pitchFamily="49" charset="-122"/>
              <a:cs typeface="MS Gothic" charset="0"/>
            </a:endParaRPr>
          </a:p>
        </p:txBody>
      </p:sp>
      <p:sp>
        <p:nvSpPr>
          <p:cNvPr id="15" name="TextBox 1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7076702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754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5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2"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3"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3" name="Group 9"/>
            <p:cNvGrpSpPr>
              <a:grpSpLocks/>
            </p:cNvGrpSpPr>
            <p:nvPr/>
          </p:nvGrpSpPr>
          <p:grpSpPr bwMode="auto">
            <a:xfrm>
              <a:off x="1232" y="2928"/>
              <a:ext cx="1615" cy="1071"/>
              <a:chOff x="1232" y="2928"/>
              <a:chExt cx="1615" cy="1071"/>
            </a:xfrm>
          </p:grpSpPr>
          <p:sp>
            <p:nvSpPr>
              <p:cNvPr id="275491"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2"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3"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4"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4" name="Group 14"/>
            <p:cNvGrpSpPr>
              <a:grpSpLocks/>
            </p:cNvGrpSpPr>
            <p:nvPr/>
          </p:nvGrpSpPr>
          <p:grpSpPr bwMode="auto">
            <a:xfrm>
              <a:off x="3552" y="2928"/>
              <a:ext cx="1615" cy="1071"/>
              <a:chOff x="3552" y="2928"/>
              <a:chExt cx="1615" cy="1071"/>
            </a:xfrm>
          </p:grpSpPr>
          <p:sp>
            <p:nvSpPr>
              <p:cNvPr id="275487"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8"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9"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0"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5" name="Group 19"/>
            <p:cNvGrpSpPr>
              <a:grpSpLocks/>
            </p:cNvGrpSpPr>
            <p:nvPr/>
          </p:nvGrpSpPr>
          <p:grpSpPr bwMode="auto">
            <a:xfrm>
              <a:off x="3568" y="1008"/>
              <a:ext cx="1615" cy="1071"/>
              <a:chOff x="3568" y="1008"/>
              <a:chExt cx="1615" cy="1071"/>
            </a:xfrm>
          </p:grpSpPr>
          <p:sp>
            <p:nvSpPr>
              <p:cNvPr id="275483"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4"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5"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6"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6" name="Group 24"/>
            <p:cNvGrpSpPr>
              <a:grpSpLocks/>
            </p:cNvGrpSpPr>
            <p:nvPr/>
          </p:nvGrpSpPr>
          <p:grpSpPr bwMode="auto">
            <a:xfrm>
              <a:off x="1264" y="1008"/>
              <a:ext cx="1615" cy="1071"/>
              <a:chOff x="1264" y="1008"/>
              <a:chExt cx="1615" cy="1071"/>
            </a:xfrm>
          </p:grpSpPr>
          <p:sp>
            <p:nvSpPr>
              <p:cNvPr id="275479"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0"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1"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2"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grpSp>
        <p:nvGrpSpPr>
          <p:cNvPr id="7" name="Group 29"/>
          <p:cNvGrpSpPr>
            <a:grpSpLocks/>
          </p:cNvGrpSpPr>
          <p:nvPr/>
        </p:nvGrpSpPr>
        <p:grpSpPr bwMode="auto">
          <a:xfrm>
            <a:off x="1412875" y="946150"/>
            <a:ext cx="3860800" cy="3332163"/>
            <a:chOff x="979" y="675"/>
            <a:chExt cx="2675" cy="2379"/>
          </a:xfrm>
        </p:grpSpPr>
        <p:sp>
          <p:nvSpPr>
            <p:cNvPr id="275471" name="Rectangle 3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5472" name="Rectangle 3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5473" name="Rectangle 3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5474" name="Rectangle 3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75466" name="Text Box 34"/>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5467" name="Text Box 35"/>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5468" name="Text Box 36"/>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75"/>
            <a:ext cx="8229600" cy="70035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p>
            <a:pPr>
              <a:spcBef>
                <a:spcPts val="180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4000" b="1">
                <a:solidFill>
                  <a:srgbClr val="FFEA18"/>
                </a:solidFill>
                <a:latin typeface="KaiTi" pitchFamily="49" charset="-122"/>
                <a:ea typeface="KaiTi" pitchFamily="49" charset="-122"/>
                <a:cs typeface="MS Gothic" charset="0"/>
              </a:rPr>
              <a:t>  四种个别的描述</a:t>
            </a:r>
            <a:r>
              <a:rPr lang="en-US" sz="4000" b="1">
                <a:solidFill>
                  <a:srgbClr val="FFEA18"/>
                </a:solidFill>
                <a:latin typeface="KaiTi" pitchFamily="49" charset="-122"/>
                <a:ea typeface="KaiTi" pitchFamily="49" charset="-122"/>
                <a:cs typeface="MS Gothic" charset="0"/>
              </a:rPr>
              <a:t>…</a:t>
            </a:r>
            <a:endParaRPr lang="en-US" sz="4000" b="1" dirty="0">
              <a:solidFill>
                <a:srgbClr val="FFEA18"/>
              </a:solidFill>
              <a:latin typeface="KaiTi" pitchFamily="49" charset="-122"/>
              <a:ea typeface="KaiTi" pitchFamily="49" charset="-122"/>
              <a:cs typeface="MS Gothic" charset="0"/>
            </a:endParaRPr>
          </a:p>
        </p:txBody>
      </p:sp>
      <p:sp>
        <p:nvSpPr>
          <p:cNvPr id="41" name="TextBox 40"/>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817326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8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18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7750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8"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10"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11"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77523"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7524"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7525"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7526"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18445" name="Rectangle 13"/>
          <p:cNvSpPr>
            <a:spLocks noChangeArrowheads="1"/>
          </p:cNvSpPr>
          <p:nvPr/>
        </p:nvSpPr>
        <p:spPr bwMode="auto">
          <a:xfrm>
            <a:off x="1835696" y="3717032"/>
            <a:ext cx="2036762"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Helvetica" charset="0"/>
                <a:ea typeface="MS Gothic" charset="0"/>
                <a:cs typeface="MS Gothic" charset="0"/>
              </a:rPr>
              <a:t> </a:t>
            </a: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18446"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马太</a:t>
            </a:r>
            <a:endParaRPr lang="en-GB" sz="3200" b="1" dirty="0">
              <a:solidFill>
                <a:srgbClr val="66FF99"/>
              </a:solidFill>
              <a:latin typeface="KaiTi" pitchFamily="49" charset="-122"/>
              <a:ea typeface="KaiTi" pitchFamily="49" charset="-122"/>
              <a:cs typeface="MS Gothic" charset="0"/>
            </a:endParaRPr>
          </a:p>
        </p:txBody>
      </p:sp>
      <p:sp>
        <p:nvSpPr>
          <p:cNvPr id="18447"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18448" name="Rectangle 16"/>
          <p:cNvSpPr>
            <a:spLocks noChangeArrowheads="1"/>
          </p:cNvSpPr>
          <p:nvPr/>
        </p:nvSpPr>
        <p:spPr bwMode="auto">
          <a:xfrm>
            <a:off x="5508104" y="3717032"/>
            <a:ext cx="1476375"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sp>
        <p:nvSpPr>
          <p:cNvPr id="277517"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7518"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7519"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277520" name="Text Box 20"/>
          <p:cNvSpPr txBox="1">
            <a:spLocks noChangeArrowheads="1"/>
          </p:cNvSpPr>
          <p:nvPr/>
        </p:nvSpPr>
        <p:spPr bwMode="auto">
          <a:xfrm>
            <a:off x="8702675"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b="1">
                <a:solidFill>
                  <a:srgbClr val="FFEA18"/>
                </a:solidFill>
                <a:latin typeface="楷体" pitchFamily="49" charset="-122"/>
                <a:ea typeface="楷体" pitchFamily="49" charset="-122"/>
                <a:cs typeface="MS Gothic" charset="0"/>
              </a:rPr>
              <a:t>福音书的框架</a:t>
            </a:r>
            <a:r>
              <a:rPr lang="en-GB" b="1">
                <a:solidFill>
                  <a:srgbClr val="FFEA18"/>
                </a:solidFill>
                <a:latin typeface="楷体" pitchFamily="49" charset="-122"/>
                <a:ea typeface="楷体" pitchFamily="49" charset="-122"/>
                <a:cs typeface="MS Gothic" charset="0"/>
              </a:rPr>
              <a:t>…</a:t>
            </a:r>
            <a:endParaRPr lang="en-US" dirty="0">
              <a:latin typeface="楷体" pitchFamily="49" charset="-122"/>
              <a:ea typeface="楷体" pitchFamily="49" charset="-122"/>
              <a:cs typeface="MS Gothic" charset="0"/>
            </a:endParaRPr>
          </a:p>
        </p:txBody>
      </p:sp>
      <p:sp>
        <p:nvSpPr>
          <p:cNvPr id="25" name="TextBox 2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6258107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7955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79596"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9597"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9598"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9599"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79561" name="Rectangle 13"/>
          <p:cNvSpPr>
            <a:spLocks noChangeArrowheads="1"/>
          </p:cNvSpPr>
          <p:nvPr/>
        </p:nvSpPr>
        <p:spPr bwMode="auto">
          <a:xfrm>
            <a:off x="2287588" y="3692525"/>
            <a:ext cx="2036762"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279562"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  马太</a:t>
            </a:r>
            <a:endParaRPr lang="en-GB" sz="3200" b="1" dirty="0">
              <a:solidFill>
                <a:srgbClr val="66FF99"/>
              </a:solidFill>
              <a:latin typeface="KaiTi" pitchFamily="49" charset="-122"/>
              <a:ea typeface="KaiTi" pitchFamily="49" charset="-122"/>
              <a:cs typeface="MS Gothic" charset="0"/>
            </a:endParaRPr>
          </a:p>
        </p:txBody>
      </p:sp>
      <p:sp>
        <p:nvSpPr>
          <p:cNvPr id="279563"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279564" name="Rectangle 16"/>
          <p:cNvSpPr>
            <a:spLocks noChangeArrowheads="1"/>
          </p:cNvSpPr>
          <p:nvPr/>
        </p:nvSpPr>
        <p:spPr bwMode="auto">
          <a:xfrm>
            <a:off x="5756275" y="3684588"/>
            <a:ext cx="1863725"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grpSp>
        <p:nvGrpSpPr>
          <p:cNvPr id="3" name="Group 17"/>
          <p:cNvGrpSpPr>
            <a:grpSpLocks/>
          </p:cNvGrpSpPr>
          <p:nvPr/>
        </p:nvGrpSpPr>
        <p:grpSpPr bwMode="auto">
          <a:xfrm>
            <a:off x="1652588" y="1629166"/>
            <a:ext cx="2237216" cy="1112448"/>
            <a:chOff x="1145" y="1163"/>
            <a:chExt cx="1550" cy="794"/>
          </a:xfrm>
        </p:grpSpPr>
        <p:grpSp>
          <p:nvGrpSpPr>
            <p:cNvPr id="4" name="Group 18"/>
            <p:cNvGrpSpPr>
              <a:grpSpLocks/>
            </p:cNvGrpSpPr>
            <p:nvPr/>
          </p:nvGrpSpPr>
          <p:grpSpPr bwMode="auto">
            <a:xfrm>
              <a:off x="1145" y="1176"/>
              <a:ext cx="617" cy="781"/>
              <a:chOff x="1145" y="1176"/>
              <a:chExt cx="617" cy="781"/>
            </a:xfrm>
          </p:grpSpPr>
          <p:sp>
            <p:nvSpPr>
              <p:cNvPr id="279593" name="Rectangle 19"/>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给</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79594" name="Rectangle 20"/>
              <p:cNvSpPr>
                <a:spLocks noChangeArrowheads="1"/>
              </p:cNvSpPr>
              <p:nvPr/>
            </p:nvSpPr>
            <p:spPr bwMode="auto">
              <a:xfrm>
                <a:off x="1145" y="1530"/>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5" name="Rectangle 21"/>
              <p:cNvSpPr>
                <a:spLocks noChangeArrowheads="1"/>
              </p:cNvSpPr>
              <p:nvPr/>
            </p:nvSpPr>
            <p:spPr bwMode="auto">
              <a:xfrm>
                <a:off x="1145" y="1834"/>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92" name="Rectangle 22"/>
            <p:cNvSpPr>
              <a:spLocks noChangeArrowheads="1"/>
            </p:cNvSpPr>
            <p:nvPr/>
          </p:nvSpPr>
          <p:spPr bwMode="auto">
            <a:xfrm>
              <a:off x="1471" y="1163"/>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FFEA18"/>
                  </a:solidFill>
                  <a:latin typeface="Helvetica" charset="0"/>
                  <a:ea typeface="MS Gothic" charset="0"/>
                  <a:cs typeface="MS Gothic" charset="0"/>
                </a:rPr>
                <a:t>   </a:t>
              </a:r>
              <a:r>
                <a:rPr lang="zh-TW" altLang="en-US" sz="2500" b="1">
                  <a:solidFill>
                    <a:srgbClr val="FFEA18"/>
                  </a:solidFill>
                  <a:latin typeface="KaiTi" pitchFamily="49" charset="-122"/>
                  <a:ea typeface="KaiTi" pitchFamily="49" charset="-122"/>
                  <a:cs typeface="MS Gothic" charset="0"/>
                </a:rPr>
                <a:t>犹太人</a:t>
              </a:r>
              <a:endParaRPr lang="en-GB" sz="2500" b="1" dirty="0">
                <a:solidFill>
                  <a:srgbClr val="FFEA18"/>
                </a:solidFill>
                <a:latin typeface="KaiTi" pitchFamily="49" charset="-122"/>
                <a:ea typeface="KaiTi" pitchFamily="49" charset="-122"/>
                <a:cs typeface="MS Gothic" charset="0"/>
              </a:endParaRPr>
            </a:p>
          </p:txBody>
        </p:sp>
      </p:grpSp>
      <p:grpSp>
        <p:nvGrpSpPr>
          <p:cNvPr id="5" name="Group 23"/>
          <p:cNvGrpSpPr>
            <a:grpSpLocks/>
          </p:cNvGrpSpPr>
          <p:nvPr/>
        </p:nvGrpSpPr>
        <p:grpSpPr bwMode="auto">
          <a:xfrm>
            <a:off x="5070475" y="1570038"/>
            <a:ext cx="2595563" cy="1182687"/>
            <a:chOff x="3513" y="1121"/>
            <a:chExt cx="1799" cy="844"/>
          </a:xfrm>
        </p:grpSpPr>
        <p:grpSp>
          <p:nvGrpSpPr>
            <p:cNvPr id="6" name="Group 24"/>
            <p:cNvGrpSpPr>
              <a:grpSpLocks/>
            </p:cNvGrpSpPr>
            <p:nvPr/>
          </p:nvGrpSpPr>
          <p:grpSpPr bwMode="auto">
            <a:xfrm>
              <a:off x="3513" y="1184"/>
              <a:ext cx="617" cy="781"/>
              <a:chOff x="3513" y="1184"/>
              <a:chExt cx="617" cy="781"/>
            </a:xfrm>
          </p:grpSpPr>
          <p:sp>
            <p:nvSpPr>
              <p:cNvPr id="279588" name="Rectangle 25"/>
              <p:cNvSpPr>
                <a:spLocks noChangeArrowheads="1"/>
              </p:cNvSpPr>
              <p:nvPr/>
            </p:nvSpPr>
            <p:spPr bwMode="auto">
              <a:xfrm>
                <a:off x="3513" y="1184"/>
                <a:ext cx="588"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给</a:t>
                </a:r>
                <a:r>
                  <a:rPr lang="en-GB" sz="1800" b="1">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sp>
            <p:nvSpPr>
              <p:cNvPr id="279589" name="Rectangle 26"/>
              <p:cNvSpPr>
                <a:spLocks noChangeArrowheads="1"/>
              </p:cNvSpPr>
              <p:nvPr/>
            </p:nvSpPr>
            <p:spPr bwMode="auto">
              <a:xfrm>
                <a:off x="3513" y="1538"/>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0" name="Rectangle 27"/>
              <p:cNvSpPr>
                <a:spLocks noChangeArrowheads="1"/>
              </p:cNvSpPr>
              <p:nvPr/>
            </p:nvSpPr>
            <p:spPr bwMode="auto">
              <a:xfrm>
                <a:off x="3513" y="1842"/>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7" name="Rectangle 28"/>
            <p:cNvSpPr>
              <a:spLocks noChangeArrowheads="1"/>
            </p:cNvSpPr>
            <p:nvPr/>
          </p:nvSpPr>
          <p:spPr bwMode="auto">
            <a:xfrm>
              <a:off x="4088" y="1121"/>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罗马人</a:t>
              </a:r>
              <a:endParaRPr lang="en-GB" sz="2500" b="1" dirty="0">
                <a:solidFill>
                  <a:srgbClr val="FFEA18"/>
                </a:solidFill>
                <a:latin typeface="KaiTi" pitchFamily="49" charset="-122"/>
                <a:ea typeface="KaiTi" pitchFamily="49" charset="-122"/>
                <a:cs typeface="MS Gothic" charset="0"/>
              </a:endParaRPr>
            </a:p>
          </p:txBody>
        </p:sp>
      </p:grpSp>
      <p:grpSp>
        <p:nvGrpSpPr>
          <p:cNvPr id="7" name="Group 29"/>
          <p:cNvGrpSpPr>
            <a:grpSpLocks/>
          </p:cNvGrpSpPr>
          <p:nvPr/>
        </p:nvGrpSpPr>
        <p:grpSpPr bwMode="auto">
          <a:xfrm>
            <a:off x="1674813" y="4237038"/>
            <a:ext cx="2554287" cy="1182687"/>
            <a:chOff x="1161" y="3025"/>
            <a:chExt cx="1769" cy="844"/>
          </a:xfrm>
        </p:grpSpPr>
        <p:grpSp>
          <p:nvGrpSpPr>
            <p:cNvPr id="8" name="Group 30"/>
            <p:cNvGrpSpPr>
              <a:grpSpLocks/>
            </p:cNvGrpSpPr>
            <p:nvPr/>
          </p:nvGrpSpPr>
          <p:grpSpPr bwMode="auto">
            <a:xfrm>
              <a:off x="1161" y="3088"/>
              <a:ext cx="617" cy="781"/>
              <a:chOff x="1161" y="3088"/>
              <a:chExt cx="617" cy="781"/>
            </a:xfrm>
          </p:grpSpPr>
          <p:sp>
            <p:nvSpPr>
              <p:cNvPr id="279583" name="Rectangle 3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给</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79584" name="Rectangle 32"/>
              <p:cNvSpPr>
                <a:spLocks noChangeArrowheads="1"/>
              </p:cNvSpPr>
              <p:nvPr/>
            </p:nvSpPr>
            <p:spPr bwMode="auto">
              <a:xfrm>
                <a:off x="1161"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5" name="Rectangle 33"/>
              <p:cNvSpPr>
                <a:spLocks noChangeArrowheads="1"/>
              </p:cNvSpPr>
              <p:nvPr/>
            </p:nvSpPr>
            <p:spPr bwMode="auto">
              <a:xfrm>
                <a:off x="1161"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2" name="Rectangle 34"/>
            <p:cNvSpPr>
              <a:spLocks noChangeArrowheads="1"/>
            </p:cNvSpPr>
            <p:nvPr/>
          </p:nvSpPr>
          <p:spPr bwMode="auto">
            <a:xfrm>
              <a:off x="1706" y="3025"/>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希腊人</a:t>
              </a:r>
              <a:endParaRPr lang="en-GB" sz="2500" b="1" dirty="0">
                <a:solidFill>
                  <a:srgbClr val="FFEA18"/>
                </a:solidFill>
                <a:latin typeface="KaiTi" pitchFamily="49" charset="-122"/>
                <a:ea typeface="KaiTi" pitchFamily="49" charset="-122"/>
                <a:cs typeface="MS Gothic" charset="0"/>
              </a:endParaRPr>
            </a:p>
          </p:txBody>
        </p:sp>
      </p:grpSp>
      <p:grpSp>
        <p:nvGrpSpPr>
          <p:cNvPr id="9" name="Group 48"/>
          <p:cNvGrpSpPr>
            <a:grpSpLocks/>
          </p:cNvGrpSpPr>
          <p:nvPr/>
        </p:nvGrpSpPr>
        <p:grpSpPr bwMode="auto">
          <a:xfrm>
            <a:off x="4848225" y="4241800"/>
            <a:ext cx="3187700" cy="1177925"/>
            <a:chOff x="3359" y="3028"/>
            <a:chExt cx="2209" cy="841"/>
          </a:xfrm>
        </p:grpSpPr>
        <p:grpSp>
          <p:nvGrpSpPr>
            <p:cNvPr id="10" name="Group 36"/>
            <p:cNvGrpSpPr>
              <a:grpSpLocks/>
            </p:cNvGrpSpPr>
            <p:nvPr/>
          </p:nvGrpSpPr>
          <p:grpSpPr bwMode="auto">
            <a:xfrm>
              <a:off x="3359" y="3088"/>
              <a:ext cx="710" cy="781"/>
              <a:chOff x="3473" y="3088"/>
              <a:chExt cx="617" cy="781"/>
            </a:xfrm>
          </p:grpSpPr>
          <p:sp>
            <p:nvSpPr>
              <p:cNvPr id="279578" name="Rectangle 37"/>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给</a:t>
                </a:r>
                <a:r>
                  <a:rPr lang="en-US" altLang="zh-TW" sz="1800" b="1">
                    <a:solidFill>
                      <a:srgbClr val="FFEA18"/>
                    </a:solidFill>
                    <a:latin typeface="KaiTi" pitchFamily="49" charset="-122"/>
                    <a:ea typeface="KaiTi" pitchFamily="49" charset="-122"/>
                    <a:cs typeface="MS Gothic" charset="0"/>
                  </a:rPr>
                  <a:t>:</a:t>
                </a:r>
                <a:r>
                  <a:rPr lang="zh-TW" altLang="en-US" sz="1800" b="1">
                    <a:solidFill>
                      <a:srgbClr val="FFEA18"/>
                    </a:solidFill>
                    <a:latin typeface="KaiTi" pitchFamily="49" charset="-122"/>
                    <a:ea typeface="KaiTi" pitchFamily="49" charset="-122"/>
                    <a:cs typeface="MS Gothic" charset="0"/>
                  </a:rPr>
                  <a:t> </a:t>
                </a:r>
                <a:endParaRPr lang="en-GB" sz="1800" b="1" dirty="0">
                  <a:solidFill>
                    <a:srgbClr val="FFEA18"/>
                  </a:solidFill>
                  <a:latin typeface="Helvetica" charset="0"/>
                  <a:ea typeface="MS Gothic" charset="0"/>
                  <a:cs typeface="MS Gothic" charset="0"/>
                </a:endParaRPr>
              </a:p>
            </p:txBody>
          </p:sp>
          <p:sp>
            <p:nvSpPr>
              <p:cNvPr id="279579" name="Rectangle 38"/>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0" name="Rectangle 39"/>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77" name="Rectangle 40"/>
            <p:cNvSpPr>
              <a:spLocks noChangeArrowheads="1"/>
            </p:cNvSpPr>
            <p:nvPr/>
          </p:nvSpPr>
          <p:spPr bwMode="auto">
            <a:xfrm>
              <a:off x="3792" y="3028"/>
              <a:ext cx="1776"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  教会</a:t>
              </a:r>
              <a:endParaRPr lang="en-GB" sz="2500" b="1" dirty="0">
                <a:solidFill>
                  <a:srgbClr val="FFEA18"/>
                </a:solidFill>
                <a:latin typeface="KaiTi" pitchFamily="49" charset="-122"/>
                <a:ea typeface="KaiTi" pitchFamily="49" charset="-122"/>
                <a:cs typeface="MS Gothic" charset="0"/>
              </a:endParaRPr>
            </a:p>
          </p:txBody>
        </p:sp>
      </p:grpSp>
      <p:sp>
        <p:nvSpPr>
          <p:cNvPr id="279569" name="Text Box 41"/>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9570" name="Text Box 42"/>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1" name="Text Box 43"/>
          <p:cNvSpPr txBox="1">
            <a:spLocks noChangeArrowheads="1"/>
          </p:cNvSpPr>
          <p:nvPr/>
        </p:nvSpPr>
        <p:spPr bwMode="auto">
          <a:xfrm>
            <a:off x="8651875" y="6124575"/>
            <a:ext cx="166688"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2" name="Text Box 44"/>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279573" name="Text Box 45"/>
          <p:cNvSpPr txBox="1">
            <a:spLocks noChangeArrowheads="1"/>
          </p:cNvSpPr>
          <p:nvPr/>
        </p:nvSpPr>
        <p:spPr bwMode="auto">
          <a:xfrm>
            <a:off x="8694738"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7571184"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TW" altLang="en-US" sz="2900" b="1">
                <a:solidFill>
                  <a:srgbClr val="FFEA18"/>
                </a:solidFill>
                <a:latin typeface="楷体" pitchFamily="49" charset="-122"/>
                <a:ea typeface="楷体" pitchFamily="49" charset="-122"/>
                <a:cs typeface="MS Gothic" charset="0"/>
              </a:rPr>
              <a:t>  </a:t>
            </a:r>
            <a:r>
              <a:rPr lang="zh-CN" altLang="en-US" sz="4000" b="1">
                <a:solidFill>
                  <a:srgbClr val="FFEA18"/>
                </a:solidFill>
                <a:latin typeface="楷体" pitchFamily="49" charset="-122"/>
                <a:ea typeface="楷体" pitchFamily="49" charset="-122"/>
                <a:cs typeface="MS Gothic" charset="0"/>
              </a:rPr>
              <a:t>福音书的受众</a:t>
            </a:r>
            <a:r>
              <a:rPr lang="en-US" altLang="zh-TW" sz="4000" b="1">
                <a:solidFill>
                  <a:srgbClr val="FFEA18"/>
                </a:solidFill>
                <a:latin typeface="楷体" pitchFamily="49" charset="-122"/>
                <a:ea typeface="楷体" pitchFamily="49" charset="-122"/>
                <a:cs typeface="MS Gothic" charset="0"/>
              </a:rPr>
              <a:t>…</a:t>
            </a:r>
            <a:endParaRPr lang="en-US" sz="4000" dirty="0">
              <a:latin typeface="楷体" pitchFamily="49" charset="-122"/>
              <a:ea typeface="楷体" pitchFamily="49" charset="-122"/>
              <a:cs typeface="MS Gothic" charset="0"/>
            </a:endParaRPr>
          </a:p>
        </p:txBody>
      </p:sp>
      <p:sp>
        <p:nvSpPr>
          <p:cNvPr id="50" name="TextBox 49"/>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30356941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AutoShape 1"/>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pic>
        <p:nvPicPr>
          <p:cNvPr id="2816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81603"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4" name="Rectangle 4"/>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5"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6"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81661"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1662"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1663"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1664"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1609" name="Rectangle 13"/>
          <p:cNvSpPr>
            <a:spLocks noChangeArrowheads="1"/>
          </p:cNvSpPr>
          <p:nvPr/>
        </p:nvSpPr>
        <p:spPr bwMode="auto">
          <a:xfrm>
            <a:off x="2287588" y="3692525"/>
            <a:ext cx="2036762"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281610"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Helvetica" charset="0"/>
                <a:ea typeface="MS Gothic" charset="0"/>
                <a:cs typeface="MS Gothic" charset="0"/>
              </a:rPr>
              <a:t>  </a:t>
            </a:r>
            <a:r>
              <a:rPr lang="zh-TW" altLang="en-US" sz="3200" b="1">
                <a:solidFill>
                  <a:srgbClr val="66FF99"/>
                </a:solidFill>
                <a:latin typeface="KaiTi" pitchFamily="49" charset="-122"/>
                <a:ea typeface="KaiTi" pitchFamily="49" charset="-122"/>
                <a:cs typeface="MS Gothic" charset="0"/>
              </a:rPr>
              <a:t>马太</a:t>
            </a:r>
            <a:endParaRPr lang="en-GB" sz="3200" b="1" dirty="0">
              <a:solidFill>
                <a:srgbClr val="66FF99"/>
              </a:solidFill>
              <a:latin typeface="KaiTi" pitchFamily="49" charset="-122"/>
              <a:ea typeface="KaiTi" pitchFamily="49" charset="-122"/>
              <a:cs typeface="MS Gothic" charset="0"/>
            </a:endParaRPr>
          </a:p>
        </p:txBody>
      </p:sp>
      <p:sp>
        <p:nvSpPr>
          <p:cNvPr id="281611"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281612" name="Rectangle 16"/>
          <p:cNvSpPr>
            <a:spLocks noChangeArrowheads="1"/>
          </p:cNvSpPr>
          <p:nvPr/>
        </p:nvSpPr>
        <p:spPr bwMode="auto">
          <a:xfrm>
            <a:off x="5759450" y="3684588"/>
            <a:ext cx="1476375"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ea typeface="MS Gothic" charset="0"/>
                <a:cs typeface="MS Gothic" charset="0"/>
              </a:rPr>
              <a:t>JOHN</a:t>
            </a:r>
          </a:p>
        </p:txBody>
      </p:sp>
      <p:sp>
        <p:nvSpPr>
          <p:cNvPr id="281613" name="Rectangle 17"/>
          <p:cNvSpPr>
            <a:spLocks noChangeArrowheads="1"/>
          </p:cNvSpPr>
          <p:nvPr/>
        </p:nvSpPr>
        <p:spPr bwMode="auto">
          <a:xfrm>
            <a:off x="2159000" y="1560513"/>
            <a:ext cx="1766888"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ea typeface="MS Gothic" charset="0"/>
                <a:cs typeface="MS Gothic" charset="0"/>
              </a:rPr>
              <a:t>   </a:t>
            </a:r>
            <a:r>
              <a:rPr lang="zh-TW" altLang="en-US" sz="2500" b="1">
                <a:solidFill>
                  <a:srgbClr val="CECECE"/>
                </a:solidFill>
                <a:latin typeface="KaiTi" pitchFamily="49" charset="-122"/>
                <a:ea typeface="KaiTi" pitchFamily="49" charset="-122"/>
                <a:cs typeface="MS Gothic" charset="0"/>
              </a:rPr>
              <a:t>犹太人</a:t>
            </a:r>
            <a:endParaRPr lang="en-GB" sz="2500" b="1" dirty="0">
              <a:solidFill>
                <a:srgbClr val="CECECE"/>
              </a:solidFill>
              <a:latin typeface="KaiTi" pitchFamily="49" charset="-122"/>
              <a:ea typeface="KaiTi" pitchFamily="49" charset="-122"/>
              <a:cs typeface="MS Gothic" charset="0"/>
            </a:endParaRPr>
          </a:p>
        </p:txBody>
      </p:sp>
      <p:sp>
        <p:nvSpPr>
          <p:cNvPr id="281614" name="Rectangle 18"/>
          <p:cNvSpPr>
            <a:spLocks noChangeArrowheads="1"/>
          </p:cNvSpPr>
          <p:nvPr/>
        </p:nvSpPr>
        <p:spPr bwMode="auto">
          <a:xfrm>
            <a:off x="5899150" y="1570038"/>
            <a:ext cx="1766888"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罗马人</a:t>
            </a:r>
            <a:endParaRPr lang="en-GB" sz="2500" b="1" dirty="0">
              <a:solidFill>
                <a:srgbClr val="CECECE"/>
              </a:solidFill>
              <a:latin typeface="KaiTi" pitchFamily="49" charset="-122"/>
              <a:ea typeface="KaiTi" pitchFamily="49" charset="-122"/>
              <a:cs typeface="MS Gothic" charset="0"/>
            </a:endParaRPr>
          </a:p>
        </p:txBody>
      </p:sp>
      <p:sp>
        <p:nvSpPr>
          <p:cNvPr id="281615" name="Rectangle 19"/>
          <p:cNvSpPr>
            <a:spLocks noChangeArrowheads="1"/>
          </p:cNvSpPr>
          <p:nvPr/>
        </p:nvSpPr>
        <p:spPr bwMode="auto">
          <a:xfrm>
            <a:off x="2462213" y="4237038"/>
            <a:ext cx="1766887"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希腊人</a:t>
            </a:r>
            <a:endParaRPr lang="en-GB" sz="2500" b="1" dirty="0">
              <a:solidFill>
                <a:srgbClr val="CECECE"/>
              </a:solidFill>
              <a:latin typeface="KaiTi" pitchFamily="49" charset="-122"/>
              <a:ea typeface="KaiTi" pitchFamily="49" charset="-122"/>
              <a:cs typeface="MS Gothic" charset="0"/>
            </a:endParaRPr>
          </a:p>
        </p:txBody>
      </p:sp>
      <p:sp>
        <p:nvSpPr>
          <p:cNvPr id="281616" name="Rectangle 20"/>
          <p:cNvSpPr>
            <a:spLocks noChangeArrowheads="1"/>
          </p:cNvSpPr>
          <p:nvPr/>
        </p:nvSpPr>
        <p:spPr bwMode="auto">
          <a:xfrm>
            <a:off x="5895975" y="4241800"/>
            <a:ext cx="17653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ea typeface="MS Gothic" charset="0"/>
                <a:cs typeface="MS Gothic" charset="0"/>
              </a:rPr>
              <a:t>CHURCH</a:t>
            </a:r>
          </a:p>
        </p:txBody>
      </p:sp>
      <p:sp>
        <p:nvSpPr>
          <p:cNvPr id="281617" name="Rectangle 21"/>
          <p:cNvSpPr>
            <a:spLocks noChangeArrowheads="1"/>
          </p:cNvSpPr>
          <p:nvPr/>
        </p:nvSpPr>
        <p:spPr bwMode="auto">
          <a:xfrm>
            <a:off x="1652588" y="1647825"/>
            <a:ext cx="903188"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281618"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19"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1620" name="Rectangle 24"/>
          <p:cNvSpPr>
            <a:spLocks noChangeArrowheads="1"/>
          </p:cNvSpPr>
          <p:nvPr/>
        </p:nvSpPr>
        <p:spPr bwMode="auto">
          <a:xfrm>
            <a:off x="5070475" y="2579688"/>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3" name="Group 25"/>
          <p:cNvGrpSpPr>
            <a:grpSpLocks/>
          </p:cNvGrpSpPr>
          <p:nvPr/>
        </p:nvGrpSpPr>
        <p:grpSpPr bwMode="auto">
          <a:xfrm>
            <a:off x="1652588" y="2070100"/>
            <a:ext cx="2538412" cy="469900"/>
            <a:chOff x="1145" y="1478"/>
            <a:chExt cx="1759" cy="336"/>
          </a:xfrm>
        </p:grpSpPr>
        <p:sp>
          <p:nvSpPr>
            <p:cNvPr id="281659" name="Rectangle 26"/>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为</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81660" name="Rectangle 27"/>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君王</a:t>
              </a:r>
              <a:endParaRPr lang="en-GB" sz="2500" b="1" dirty="0">
                <a:solidFill>
                  <a:srgbClr val="FFEA18"/>
                </a:solidFill>
                <a:latin typeface="KaiTi" pitchFamily="49" charset="-122"/>
                <a:ea typeface="KaiTi" pitchFamily="49" charset="-122"/>
                <a:cs typeface="MS Gothic" charset="0"/>
              </a:endParaRPr>
            </a:p>
          </p:txBody>
        </p:sp>
      </p:grpSp>
      <p:grpSp>
        <p:nvGrpSpPr>
          <p:cNvPr id="4" name="Group 28"/>
          <p:cNvGrpSpPr>
            <a:grpSpLocks/>
          </p:cNvGrpSpPr>
          <p:nvPr/>
        </p:nvGrpSpPr>
        <p:grpSpPr bwMode="auto">
          <a:xfrm>
            <a:off x="5070475" y="2065338"/>
            <a:ext cx="2578100" cy="469900"/>
            <a:chOff x="3513" y="1474"/>
            <a:chExt cx="1787" cy="336"/>
          </a:xfrm>
        </p:grpSpPr>
        <p:sp>
          <p:nvSpPr>
            <p:cNvPr id="281657" name="Rectangle 29"/>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为</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81658" name="Rectangle 30"/>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仆人</a:t>
              </a:r>
              <a:endParaRPr lang="en-GB" sz="2500" b="1" dirty="0">
                <a:solidFill>
                  <a:srgbClr val="FFEA18"/>
                </a:solidFill>
                <a:latin typeface="KaiTi" pitchFamily="49" charset="-122"/>
                <a:ea typeface="KaiTi" pitchFamily="49" charset="-122"/>
                <a:cs typeface="MS Gothic" charset="0"/>
              </a:endParaRPr>
            </a:p>
          </p:txBody>
        </p:sp>
      </p:grpSp>
      <p:sp>
        <p:nvSpPr>
          <p:cNvPr id="281623" name="Rectangle 31"/>
          <p:cNvSpPr>
            <a:spLocks noChangeArrowheads="1"/>
          </p:cNvSpPr>
          <p:nvPr/>
        </p:nvSpPr>
        <p:spPr bwMode="auto">
          <a:xfrm>
            <a:off x="1674813"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1624" name="Rectangle 32"/>
          <p:cNvSpPr>
            <a:spLocks noChangeArrowheads="1"/>
          </p:cNvSpPr>
          <p:nvPr/>
        </p:nvSpPr>
        <p:spPr bwMode="auto">
          <a:xfrm>
            <a:off x="1674813"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33"/>
          <p:cNvGrpSpPr>
            <a:grpSpLocks/>
          </p:cNvGrpSpPr>
          <p:nvPr/>
        </p:nvGrpSpPr>
        <p:grpSpPr bwMode="auto">
          <a:xfrm>
            <a:off x="1674813" y="4735513"/>
            <a:ext cx="2532062" cy="469900"/>
            <a:chOff x="1161" y="3381"/>
            <a:chExt cx="1754" cy="336"/>
          </a:xfrm>
        </p:grpSpPr>
        <p:sp>
          <p:nvSpPr>
            <p:cNvPr id="281655" name="Rectangle 34"/>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为</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81656" name="Rectangle 35"/>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神</a:t>
              </a:r>
              <a:r>
                <a:rPr lang="en-US" altLang="zh-TW" sz="2500" b="1" dirty="0">
                  <a:solidFill>
                    <a:srgbClr val="FFEA18"/>
                  </a:solidFill>
                  <a:latin typeface="KaiTi" pitchFamily="49" charset="-122"/>
                  <a:ea typeface="KaiTi" pitchFamily="49" charset="-122"/>
                  <a:cs typeface="MS Gothic" charset="0"/>
                </a:rPr>
                <a:t>/</a:t>
              </a:r>
              <a:r>
                <a:rPr lang="zh-TW" altLang="en-US" sz="2500" b="1" dirty="0">
                  <a:solidFill>
                    <a:srgbClr val="FFEA18"/>
                  </a:solidFill>
                  <a:latin typeface="KaiTi" pitchFamily="49" charset="-122"/>
                  <a:ea typeface="KaiTi" pitchFamily="49" charset="-122"/>
                  <a:cs typeface="MS Gothic" charset="0"/>
                </a:rPr>
                <a:t>人</a:t>
              </a:r>
              <a:endParaRPr lang="en-GB" sz="2500" b="1" dirty="0">
                <a:solidFill>
                  <a:srgbClr val="FFEA18"/>
                </a:solidFill>
                <a:latin typeface="KaiTi" pitchFamily="49" charset="-122"/>
                <a:ea typeface="KaiTi" pitchFamily="49" charset="-122"/>
                <a:cs typeface="MS Gothic" charset="0"/>
              </a:endParaRPr>
            </a:p>
          </p:txBody>
        </p:sp>
      </p:grpSp>
      <p:sp>
        <p:nvSpPr>
          <p:cNvPr id="281626"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ea typeface="MS Gothic" charset="0"/>
                <a:cs typeface="MS Gothic" charset="0"/>
              </a:rPr>
              <a:t>TO:</a:t>
            </a:r>
          </a:p>
        </p:txBody>
      </p:sp>
      <p:sp>
        <p:nvSpPr>
          <p:cNvPr id="281627" name="Rectangle 37"/>
          <p:cNvSpPr>
            <a:spLocks noChangeArrowheads="1"/>
          </p:cNvSpPr>
          <p:nvPr/>
        </p:nvSpPr>
        <p:spPr bwMode="auto">
          <a:xfrm>
            <a:off x="5011738"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6" name="Group 38"/>
          <p:cNvGrpSpPr>
            <a:grpSpLocks/>
          </p:cNvGrpSpPr>
          <p:nvPr/>
        </p:nvGrpSpPr>
        <p:grpSpPr bwMode="auto">
          <a:xfrm>
            <a:off x="5011738" y="4325938"/>
            <a:ext cx="890587" cy="1093787"/>
            <a:chOff x="3473" y="3088"/>
            <a:chExt cx="617" cy="781"/>
          </a:xfrm>
        </p:grpSpPr>
        <p:sp>
          <p:nvSpPr>
            <p:cNvPr id="281652" name="Rectangle 39"/>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ea typeface="MS Gothic" charset="0"/>
                  <a:cs typeface="MS Gothic" charset="0"/>
                </a:rPr>
                <a:t>TO:</a:t>
              </a:r>
            </a:p>
          </p:txBody>
        </p:sp>
        <p:sp>
          <p:nvSpPr>
            <p:cNvPr id="281653"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54"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29" name="AutoShape 42"/>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7" name="Group 43"/>
          <p:cNvGrpSpPr>
            <a:grpSpLocks/>
          </p:cNvGrpSpPr>
          <p:nvPr/>
        </p:nvGrpSpPr>
        <p:grpSpPr bwMode="auto">
          <a:xfrm>
            <a:off x="1412875" y="946150"/>
            <a:ext cx="3860800" cy="3332163"/>
            <a:chOff x="979" y="675"/>
            <a:chExt cx="2675" cy="2379"/>
          </a:xfrm>
        </p:grpSpPr>
        <p:sp>
          <p:nvSpPr>
            <p:cNvPr id="281648" name="Rectangle 44"/>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1649" name="Rectangle 45"/>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1650" name="Rectangle 46"/>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1651" name="Rectangle 47"/>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1631" name="Rectangle 48"/>
          <p:cNvSpPr>
            <a:spLocks noChangeArrowheads="1"/>
          </p:cNvSpPr>
          <p:nvPr/>
        </p:nvSpPr>
        <p:spPr bwMode="auto">
          <a:xfrm>
            <a:off x="5759450" y="3684588"/>
            <a:ext cx="1476375"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grpSp>
        <p:nvGrpSpPr>
          <p:cNvPr id="8" name="Group 65"/>
          <p:cNvGrpSpPr>
            <a:grpSpLocks/>
          </p:cNvGrpSpPr>
          <p:nvPr/>
        </p:nvGrpSpPr>
        <p:grpSpPr bwMode="auto">
          <a:xfrm>
            <a:off x="5008563" y="4241800"/>
            <a:ext cx="3403600" cy="1177925"/>
            <a:chOff x="3471" y="3028"/>
            <a:chExt cx="2358" cy="841"/>
          </a:xfrm>
        </p:grpSpPr>
        <p:grpSp>
          <p:nvGrpSpPr>
            <p:cNvPr id="9" name="Group 50"/>
            <p:cNvGrpSpPr>
              <a:grpSpLocks/>
            </p:cNvGrpSpPr>
            <p:nvPr/>
          </p:nvGrpSpPr>
          <p:grpSpPr bwMode="auto">
            <a:xfrm>
              <a:off x="3471" y="3088"/>
              <a:ext cx="881" cy="781"/>
              <a:chOff x="3473" y="3088"/>
              <a:chExt cx="617" cy="781"/>
            </a:xfrm>
          </p:grpSpPr>
          <p:sp>
            <p:nvSpPr>
              <p:cNvPr id="281645" name="Rectangle 51"/>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FF00"/>
                    </a:solidFill>
                    <a:latin typeface="KaiTi" pitchFamily="49" charset="-122"/>
                    <a:ea typeface="KaiTi" pitchFamily="49" charset="-122"/>
                    <a:cs typeface="MS Gothic" charset="0"/>
                  </a:rPr>
                  <a:t>给</a:t>
                </a:r>
                <a:r>
                  <a:rPr lang="en-GB" sz="1800" b="1">
                    <a:solidFill>
                      <a:srgbClr val="CECECE"/>
                    </a:solidFill>
                    <a:latin typeface="Helvetica" charset="0"/>
                    <a:ea typeface="MS Gothic" charset="0"/>
                    <a:cs typeface="MS Gothic" charset="0"/>
                  </a:rPr>
                  <a:t>:</a:t>
                </a:r>
                <a:endParaRPr lang="en-GB" sz="1800" b="1" dirty="0">
                  <a:solidFill>
                    <a:srgbClr val="CECECE"/>
                  </a:solidFill>
                  <a:latin typeface="Helvetica" charset="0"/>
                  <a:ea typeface="MS Gothic" charset="0"/>
                  <a:cs typeface="MS Gothic" charset="0"/>
                </a:endParaRPr>
              </a:p>
            </p:txBody>
          </p:sp>
          <p:sp>
            <p:nvSpPr>
              <p:cNvPr id="281646"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47"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44" name="Rectangle 54"/>
            <p:cNvSpPr>
              <a:spLocks noChangeArrowheads="1"/>
            </p:cNvSpPr>
            <p:nvPr/>
          </p:nvSpPr>
          <p:spPr bwMode="auto">
            <a:xfrm>
              <a:off x="4080" y="3028"/>
              <a:ext cx="17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教会</a:t>
              </a:r>
              <a:endParaRPr lang="en-GB" sz="2500" b="1" dirty="0">
                <a:solidFill>
                  <a:srgbClr val="CECECE"/>
                </a:solidFill>
                <a:latin typeface="KaiTi" pitchFamily="49" charset="-122"/>
                <a:ea typeface="KaiTi" pitchFamily="49" charset="-122"/>
                <a:cs typeface="MS Gothic" charset="0"/>
              </a:endParaRPr>
            </a:p>
          </p:txBody>
        </p:sp>
      </p:grpSp>
      <p:grpSp>
        <p:nvGrpSpPr>
          <p:cNvPr id="10" name="Group 55"/>
          <p:cNvGrpSpPr>
            <a:grpSpLocks/>
          </p:cNvGrpSpPr>
          <p:nvPr/>
        </p:nvGrpSpPr>
        <p:grpSpPr bwMode="auto">
          <a:xfrm>
            <a:off x="5011738" y="4729163"/>
            <a:ext cx="1965325" cy="469900"/>
            <a:chOff x="3473" y="3376"/>
            <a:chExt cx="1362" cy="336"/>
          </a:xfrm>
        </p:grpSpPr>
        <p:sp>
          <p:nvSpPr>
            <p:cNvPr id="281641" name="Rectangle 56"/>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EA18"/>
                  </a:solidFill>
                  <a:latin typeface="KaiTi" pitchFamily="49" charset="-122"/>
                  <a:ea typeface="KaiTi" pitchFamily="49" charset="-122"/>
                  <a:cs typeface="MS Gothic" charset="0"/>
                </a:rPr>
                <a:t>为</a:t>
              </a:r>
              <a:r>
                <a:rPr lang="en-GB" sz="1800" b="1">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81642" name="Rectangle 57"/>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神</a:t>
              </a:r>
              <a:endParaRPr lang="en-GB" sz="2500" b="1" dirty="0">
                <a:solidFill>
                  <a:srgbClr val="FFEA18"/>
                </a:solidFill>
                <a:latin typeface="KaiTi" pitchFamily="49" charset="-122"/>
                <a:ea typeface="KaiTi" pitchFamily="49" charset="-122"/>
                <a:cs typeface="MS Gothic" charset="0"/>
              </a:endParaRPr>
            </a:p>
          </p:txBody>
        </p:sp>
      </p:grpSp>
      <p:sp>
        <p:nvSpPr>
          <p:cNvPr id="281634" name="Text Box 58"/>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81635" name="Text Box 59"/>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6" name="Text Box 60"/>
          <p:cNvSpPr txBox="1">
            <a:spLocks noChangeArrowheads="1"/>
          </p:cNvSpPr>
          <p:nvPr/>
        </p:nvSpPr>
        <p:spPr bwMode="auto">
          <a:xfrm>
            <a:off x="8789988" y="6129338"/>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7" name="Text Box 61"/>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281638" name="Text Box 62"/>
          <p:cNvSpPr txBox="1">
            <a:spLocks noChangeArrowheads="1"/>
          </p:cNvSpPr>
          <p:nvPr/>
        </p:nvSpPr>
        <p:spPr bwMode="auto">
          <a:xfrm>
            <a:off x="8691563"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281639"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900" b="1">
                <a:solidFill>
                  <a:srgbClr val="FFEA18"/>
                </a:solidFill>
                <a:latin typeface="Comic Sans MS" charset="0"/>
                <a:cs typeface="MS Gothic" charset="0"/>
              </a:rPr>
              <a:t>…</a:t>
            </a:r>
            <a:r>
              <a:rPr lang="en-US" altLang="zh-TW" sz="2900" b="1">
                <a:solidFill>
                  <a:srgbClr val="FFEA18"/>
                </a:solidFill>
                <a:latin typeface="Comic Sans MS" charset="0"/>
                <a:cs typeface="MS Gothic" charset="0"/>
              </a:rPr>
              <a:t>..</a:t>
            </a:r>
            <a:r>
              <a:rPr lang="zh-TW" altLang="en-US" sz="4000" b="1">
                <a:solidFill>
                  <a:srgbClr val="FFEA18"/>
                </a:solidFill>
                <a:latin typeface="KaiTi" pitchFamily="49" charset="-122"/>
                <a:ea typeface="KaiTi" pitchFamily="49" charset="-122"/>
                <a:cs typeface="MS Gothic" charset="0"/>
              </a:rPr>
              <a:t>描述耶稣为</a:t>
            </a:r>
            <a:r>
              <a:rPr lang="en-US" sz="2900" b="1">
                <a:solidFill>
                  <a:srgbClr val="FFEA18"/>
                </a:solidFill>
                <a:latin typeface="Comic Sans MS" charset="0"/>
                <a:cs typeface="MS Gothic" charset="0"/>
              </a:rPr>
              <a:t>…</a:t>
            </a:r>
            <a:r>
              <a:rPr lang="en-US" altLang="zh-TW" sz="2900" b="1">
                <a:solidFill>
                  <a:srgbClr val="FFEA18"/>
                </a:solidFill>
                <a:latin typeface="Comic Sans MS" charset="0"/>
                <a:cs typeface="MS Gothic" charset="0"/>
              </a:rPr>
              <a:t>..</a:t>
            </a:r>
            <a:endParaRPr lang="en-US" dirty="0">
              <a:latin typeface="Times New Roman" charset="0"/>
              <a:cs typeface="MS Gothic" charset="0"/>
            </a:endParaRPr>
          </a:p>
        </p:txBody>
      </p:sp>
      <p:sp>
        <p:nvSpPr>
          <p:cNvPr id="67" name="TextBox 66"/>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6718169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8365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2" name="AutoShape 4"/>
          <p:cNvSpPr>
            <a:spLocks noChangeArrowheads="1"/>
          </p:cNvSpPr>
          <p:nvPr/>
        </p:nvSpPr>
        <p:spPr bwMode="auto">
          <a:xfrm>
            <a:off x="4716016" y="90872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4"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5" name="Rectangle 7"/>
          <p:cNvSpPr>
            <a:spLocks noChangeArrowheads="1"/>
          </p:cNvSpPr>
          <p:nvPr/>
        </p:nvSpPr>
        <p:spPr bwMode="auto">
          <a:xfrm>
            <a:off x="2287588" y="3692525"/>
            <a:ext cx="2036762"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dirty="0">
                <a:solidFill>
                  <a:srgbClr val="66FF99"/>
                </a:solidFill>
                <a:latin typeface="KaiTi" pitchFamily="49" charset="-122"/>
                <a:ea typeface="KaiTi" pitchFamily="49" charset="-122"/>
                <a:cs typeface="MS Gothic" charset="0"/>
              </a:rPr>
              <a:t>路加</a:t>
            </a:r>
            <a:endParaRPr lang="en-GB" sz="3200" b="1" dirty="0">
              <a:solidFill>
                <a:srgbClr val="66FF99"/>
              </a:solidFill>
              <a:latin typeface="KaiTi" pitchFamily="49" charset="-122"/>
              <a:ea typeface="KaiTi" pitchFamily="49" charset="-122"/>
              <a:cs typeface="MS Gothic" charset="0"/>
            </a:endParaRPr>
          </a:p>
        </p:txBody>
      </p:sp>
      <p:sp>
        <p:nvSpPr>
          <p:cNvPr id="283656" name="Rectangle 8"/>
          <p:cNvSpPr>
            <a:spLocks noChangeArrowheads="1"/>
          </p:cNvSpPr>
          <p:nvPr/>
        </p:nvSpPr>
        <p:spPr bwMode="auto">
          <a:xfrm>
            <a:off x="1757363" y="1004888"/>
            <a:ext cx="2355850"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 马太</a:t>
            </a:r>
            <a:endParaRPr lang="en-GB" sz="3200" b="1" dirty="0">
              <a:solidFill>
                <a:srgbClr val="66FF99"/>
              </a:solidFill>
              <a:latin typeface="KaiTi" pitchFamily="49" charset="-122"/>
              <a:ea typeface="KaiTi" pitchFamily="49" charset="-122"/>
              <a:cs typeface="MS Gothic" charset="0"/>
            </a:endParaRPr>
          </a:p>
        </p:txBody>
      </p:sp>
      <p:sp>
        <p:nvSpPr>
          <p:cNvPr id="283657" name="Rectangle 9"/>
          <p:cNvSpPr>
            <a:spLocks noChangeArrowheads="1"/>
          </p:cNvSpPr>
          <p:nvPr/>
        </p:nvSpPr>
        <p:spPr bwMode="auto">
          <a:xfrm>
            <a:off x="5588000" y="1025525"/>
            <a:ext cx="2036763"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283658" name="Rectangle 10"/>
          <p:cNvSpPr>
            <a:spLocks noChangeArrowheads="1"/>
          </p:cNvSpPr>
          <p:nvPr/>
        </p:nvSpPr>
        <p:spPr bwMode="auto">
          <a:xfrm>
            <a:off x="2159000" y="1560513"/>
            <a:ext cx="1766888"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ea typeface="MS Gothic" charset="0"/>
                <a:cs typeface="MS Gothic" charset="0"/>
              </a:rPr>
              <a:t>   </a:t>
            </a:r>
            <a:r>
              <a:rPr lang="zh-TW" altLang="en-US" sz="2500" b="1">
                <a:solidFill>
                  <a:srgbClr val="CECECE"/>
                </a:solidFill>
                <a:latin typeface="KaiTi" pitchFamily="49" charset="-122"/>
                <a:ea typeface="KaiTi" pitchFamily="49" charset="-122"/>
                <a:cs typeface="MS Gothic" charset="0"/>
              </a:rPr>
              <a:t>犹太人</a:t>
            </a:r>
            <a:endParaRPr lang="en-GB" sz="2500" b="1" dirty="0">
              <a:solidFill>
                <a:srgbClr val="CECECE"/>
              </a:solidFill>
              <a:latin typeface="KaiTi" pitchFamily="49" charset="-122"/>
              <a:ea typeface="KaiTi" pitchFamily="49" charset="-122"/>
              <a:cs typeface="MS Gothic" charset="0"/>
            </a:endParaRPr>
          </a:p>
        </p:txBody>
      </p:sp>
      <p:sp>
        <p:nvSpPr>
          <p:cNvPr id="283659" name="Rectangle 11"/>
          <p:cNvSpPr>
            <a:spLocks noChangeArrowheads="1"/>
          </p:cNvSpPr>
          <p:nvPr/>
        </p:nvSpPr>
        <p:spPr bwMode="auto">
          <a:xfrm>
            <a:off x="5899150" y="1570038"/>
            <a:ext cx="1766888"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罗马人</a:t>
            </a:r>
            <a:endParaRPr lang="en-GB" sz="2500" b="1" dirty="0">
              <a:solidFill>
                <a:srgbClr val="CECECE"/>
              </a:solidFill>
              <a:latin typeface="KaiTi" pitchFamily="49" charset="-122"/>
              <a:ea typeface="KaiTi" pitchFamily="49" charset="-122"/>
              <a:cs typeface="MS Gothic" charset="0"/>
            </a:endParaRPr>
          </a:p>
        </p:txBody>
      </p:sp>
      <p:sp>
        <p:nvSpPr>
          <p:cNvPr id="283660" name="Rectangle 12"/>
          <p:cNvSpPr>
            <a:spLocks noChangeArrowheads="1"/>
          </p:cNvSpPr>
          <p:nvPr/>
        </p:nvSpPr>
        <p:spPr bwMode="auto">
          <a:xfrm>
            <a:off x="2462213" y="4237038"/>
            <a:ext cx="1766887"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希腊人</a:t>
            </a:r>
            <a:endParaRPr lang="en-GB" sz="2500" b="1" dirty="0">
              <a:solidFill>
                <a:srgbClr val="CECECE"/>
              </a:solidFill>
              <a:latin typeface="KaiTi" pitchFamily="49" charset="-122"/>
              <a:ea typeface="KaiTi" pitchFamily="49" charset="-122"/>
              <a:cs typeface="MS Gothic" charset="0"/>
            </a:endParaRPr>
          </a:p>
        </p:txBody>
      </p:sp>
      <p:sp>
        <p:nvSpPr>
          <p:cNvPr id="283661"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6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6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664"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17"/>
          <p:cNvGrpSpPr>
            <a:grpSpLocks/>
          </p:cNvGrpSpPr>
          <p:nvPr/>
        </p:nvGrpSpPr>
        <p:grpSpPr bwMode="auto">
          <a:xfrm>
            <a:off x="1652588" y="2070100"/>
            <a:ext cx="2538412" cy="469900"/>
            <a:chOff x="1145" y="1478"/>
            <a:chExt cx="1759" cy="336"/>
          </a:xfrm>
        </p:grpSpPr>
        <p:sp>
          <p:nvSpPr>
            <p:cNvPr id="283705" name="Rectangle 18"/>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706"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君王</a:t>
              </a:r>
              <a:endParaRPr lang="en-GB" sz="2500" b="1" dirty="0">
                <a:solidFill>
                  <a:srgbClr val="CECECE"/>
                </a:solidFill>
                <a:latin typeface="KaiTi" pitchFamily="49" charset="-122"/>
                <a:ea typeface="KaiTi" pitchFamily="49" charset="-122"/>
                <a:cs typeface="MS Gothic" charset="0"/>
              </a:endParaRPr>
            </a:p>
          </p:txBody>
        </p:sp>
      </p:grpSp>
      <p:grpSp>
        <p:nvGrpSpPr>
          <p:cNvPr id="3" name="Group 20"/>
          <p:cNvGrpSpPr>
            <a:grpSpLocks/>
          </p:cNvGrpSpPr>
          <p:nvPr/>
        </p:nvGrpSpPr>
        <p:grpSpPr bwMode="auto">
          <a:xfrm>
            <a:off x="5070475" y="2065338"/>
            <a:ext cx="2578100" cy="469900"/>
            <a:chOff x="3513" y="1474"/>
            <a:chExt cx="1787" cy="336"/>
          </a:xfrm>
        </p:grpSpPr>
        <p:sp>
          <p:nvSpPr>
            <p:cNvPr id="283703" name="Rectangle 21"/>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704"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仆人</a:t>
              </a:r>
              <a:endParaRPr lang="en-GB" sz="2500" b="1" dirty="0">
                <a:solidFill>
                  <a:srgbClr val="CECECE"/>
                </a:solidFill>
                <a:latin typeface="KaiTi" pitchFamily="49" charset="-122"/>
                <a:ea typeface="KaiTi" pitchFamily="49" charset="-122"/>
                <a:cs typeface="MS Gothic" charset="0"/>
              </a:endParaRPr>
            </a:p>
          </p:txBody>
        </p:sp>
      </p:grpSp>
      <p:sp>
        <p:nvSpPr>
          <p:cNvPr id="283667"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668"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4" name="Group 25"/>
          <p:cNvGrpSpPr>
            <a:grpSpLocks/>
          </p:cNvGrpSpPr>
          <p:nvPr/>
        </p:nvGrpSpPr>
        <p:grpSpPr bwMode="auto">
          <a:xfrm>
            <a:off x="1674813" y="4735513"/>
            <a:ext cx="2532062" cy="469900"/>
            <a:chOff x="1161" y="3381"/>
            <a:chExt cx="1754" cy="336"/>
          </a:xfrm>
        </p:grpSpPr>
        <p:sp>
          <p:nvSpPr>
            <p:cNvPr id="283701" name="Rectangle 26"/>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702"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神</a:t>
              </a:r>
              <a:r>
                <a:rPr lang="en-GB" sz="2500" b="1" dirty="0">
                  <a:solidFill>
                    <a:srgbClr val="CECECE"/>
                  </a:solidFill>
                  <a:latin typeface="KaiTi" pitchFamily="49" charset="-122"/>
                  <a:ea typeface="KaiTi" pitchFamily="49" charset="-122"/>
                  <a:cs typeface="MS Gothic" charset="0"/>
                </a:rPr>
                <a:t>/</a:t>
              </a:r>
              <a:r>
                <a:rPr lang="zh-TW" altLang="en-US" sz="2500" b="1" dirty="0">
                  <a:solidFill>
                    <a:srgbClr val="CECECE"/>
                  </a:solidFill>
                  <a:latin typeface="KaiTi" pitchFamily="49" charset="-122"/>
                  <a:ea typeface="KaiTi" pitchFamily="49" charset="-122"/>
                  <a:cs typeface="MS Gothic" charset="0"/>
                </a:rPr>
                <a:t>人</a:t>
              </a:r>
              <a:endParaRPr lang="en-GB" sz="2500" b="1" dirty="0">
                <a:solidFill>
                  <a:srgbClr val="CECECE"/>
                </a:solidFill>
                <a:latin typeface="KaiTi" pitchFamily="49" charset="-122"/>
                <a:ea typeface="KaiTi" pitchFamily="49" charset="-122"/>
                <a:cs typeface="MS Gothic" charset="0"/>
              </a:endParaRPr>
            </a:p>
          </p:txBody>
        </p:sp>
      </p:grpSp>
      <p:sp>
        <p:nvSpPr>
          <p:cNvPr id="283670"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29"/>
          <p:cNvGrpSpPr>
            <a:grpSpLocks/>
          </p:cNvGrpSpPr>
          <p:nvPr/>
        </p:nvGrpSpPr>
        <p:grpSpPr bwMode="auto">
          <a:xfrm>
            <a:off x="1652588" y="2557467"/>
            <a:ext cx="2525711" cy="549013"/>
            <a:chOff x="1145" y="1826"/>
            <a:chExt cx="1750" cy="392"/>
          </a:xfrm>
        </p:grpSpPr>
        <p:sp>
          <p:nvSpPr>
            <p:cNvPr id="283699" name="Rectangle 30"/>
            <p:cNvSpPr>
              <a:spLocks noChangeArrowheads="1"/>
            </p:cNvSpPr>
            <p:nvPr/>
          </p:nvSpPr>
          <p:spPr bwMode="auto">
            <a:xfrm>
              <a:off x="1145" y="1826"/>
              <a:ext cx="617" cy="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55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altLang="zh-TW" sz="1800" b="1" dirty="0">
                <a:solidFill>
                  <a:srgbClr val="FFEA18"/>
                </a:solidFill>
                <a:latin typeface="Helvetica" charset="0"/>
                <a:ea typeface="MS Gothic" charset="0"/>
                <a:cs typeface="MS Gothic" charset="0"/>
              </a:endParaRPr>
            </a:p>
            <a:p>
              <a:pPr eaLnBrk="1" hangingPunct="1">
                <a:lnSpc>
                  <a:spcPct val="55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US" altLang="zh-TW" sz="1800" b="1" dirty="0">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sp>
          <p:nvSpPr>
            <p:cNvPr id="283700" name="Rectangle 31"/>
            <p:cNvSpPr>
              <a:spLocks noChangeArrowheads="1"/>
            </p:cNvSpPr>
            <p:nvPr/>
          </p:nvSpPr>
          <p:spPr bwMode="auto">
            <a:xfrm>
              <a:off x="1671" y="1831"/>
              <a:ext cx="1224" cy="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a:solidFill>
                    <a:srgbClr val="FFEA18"/>
                  </a:solidFill>
                  <a:latin typeface="KaiTi" pitchFamily="49" charset="-122"/>
                  <a:ea typeface="KaiTi" pitchFamily="49" charset="-122"/>
                  <a:cs typeface="MS Gothic" charset="0"/>
                </a:rPr>
                <a:t>说过的</a:t>
              </a:r>
              <a:endParaRPr lang="en-GB" sz="2800" b="1" dirty="0">
                <a:solidFill>
                  <a:srgbClr val="FFEA18"/>
                </a:solidFill>
                <a:latin typeface="KaiTi" pitchFamily="49" charset="-122"/>
                <a:ea typeface="KaiTi" pitchFamily="49" charset="-122"/>
                <a:cs typeface="MS Gothic" charset="0"/>
              </a:endParaRPr>
            </a:p>
          </p:txBody>
        </p:sp>
      </p:grpSp>
      <p:grpSp>
        <p:nvGrpSpPr>
          <p:cNvPr id="6" name="Group 32"/>
          <p:cNvGrpSpPr>
            <a:grpSpLocks/>
          </p:cNvGrpSpPr>
          <p:nvPr/>
        </p:nvGrpSpPr>
        <p:grpSpPr bwMode="auto">
          <a:xfrm>
            <a:off x="1674813" y="5205414"/>
            <a:ext cx="2537821" cy="712371"/>
            <a:chOff x="1161" y="3716"/>
            <a:chExt cx="1758" cy="509"/>
          </a:xfrm>
        </p:grpSpPr>
        <p:sp>
          <p:nvSpPr>
            <p:cNvPr id="283697" name="Rectangle 33"/>
            <p:cNvSpPr>
              <a:spLocks noChangeArrowheads="1"/>
            </p:cNvSpPr>
            <p:nvPr/>
          </p:nvSpPr>
          <p:spPr bwMode="auto">
            <a:xfrm>
              <a:off x="1731" y="3853"/>
              <a:ext cx="1188" cy="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dirty="0">
                  <a:solidFill>
                    <a:srgbClr val="FFEA18"/>
                  </a:solidFill>
                  <a:latin typeface="KaiTi" pitchFamily="49" charset="-122"/>
                  <a:ea typeface="KaiTi" pitchFamily="49" charset="-122"/>
                  <a:cs typeface="MS Gothic" charset="0"/>
                </a:rPr>
                <a:t>感受的</a:t>
              </a:r>
              <a:endParaRPr lang="en-GB" sz="2800" b="1" dirty="0">
                <a:solidFill>
                  <a:srgbClr val="FFEA18"/>
                </a:solidFill>
                <a:latin typeface="KaiTi" pitchFamily="49" charset="-122"/>
                <a:ea typeface="KaiTi" pitchFamily="49" charset="-122"/>
                <a:cs typeface="MS Gothic" charset="0"/>
              </a:endParaRPr>
            </a:p>
          </p:txBody>
        </p:sp>
        <p:sp>
          <p:nvSpPr>
            <p:cNvPr id="283698" name="Rectangle 34"/>
            <p:cNvSpPr>
              <a:spLocks noChangeArrowheads="1"/>
            </p:cNvSpPr>
            <p:nvPr/>
          </p:nvSpPr>
          <p:spPr bwMode="auto">
            <a:xfrm>
              <a:off x="1161" y="3716"/>
              <a:ext cx="617"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1800" b="1" dirty="0">
                <a:solidFill>
                  <a:srgbClr val="FFEA18"/>
                </a:solidFill>
                <a:latin typeface="Helvetica" charset="0"/>
                <a:ea typeface="MS Gothic" charset="0"/>
                <a:cs typeface="MS Gothic" charset="0"/>
              </a:endParaRPr>
            </a:p>
            <a:p>
              <a:pPr eaLnBrk="1" hangingPunct="1">
                <a:lnSpc>
                  <a:spcPct val="55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GB" sz="1800" b="1" dirty="0">
                  <a:solidFill>
                    <a:srgbClr val="FFEA18"/>
                  </a:solidFill>
                  <a:latin typeface="Helvetica" charset="0"/>
                  <a:ea typeface="MS Gothic" charset="0"/>
                  <a:cs typeface="MS Gothic" charset="0"/>
                </a:rPr>
                <a:t>:</a:t>
              </a:r>
            </a:p>
          </p:txBody>
        </p:sp>
      </p:grpSp>
      <p:grpSp>
        <p:nvGrpSpPr>
          <p:cNvPr id="7" name="Group 35"/>
          <p:cNvGrpSpPr>
            <a:grpSpLocks/>
          </p:cNvGrpSpPr>
          <p:nvPr/>
        </p:nvGrpSpPr>
        <p:grpSpPr bwMode="auto">
          <a:xfrm>
            <a:off x="5070476" y="2637325"/>
            <a:ext cx="2382522" cy="519748"/>
            <a:chOff x="3513" y="1883"/>
            <a:chExt cx="1651" cy="371"/>
          </a:xfrm>
        </p:grpSpPr>
        <p:sp>
          <p:nvSpPr>
            <p:cNvPr id="283695" name="Rectangle 36"/>
            <p:cNvSpPr>
              <a:spLocks noChangeArrowheads="1"/>
            </p:cNvSpPr>
            <p:nvPr/>
          </p:nvSpPr>
          <p:spPr bwMode="auto">
            <a:xfrm>
              <a:off x="3513" y="1986"/>
              <a:ext cx="617"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US" altLang="zh-TW" sz="1800" b="1" dirty="0">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sp>
          <p:nvSpPr>
            <p:cNvPr id="283696" name="Rectangle 37"/>
            <p:cNvSpPr>
              <a:spLocks noChangeArrowheads="1"/>
            </p:cNvSpPr>
            <p:nvPr/>
          </p:nvSpPr>
          <p:spPr bwMode="auto">
            <a:xfrm>
              <a:off x="4066" y="1883"/>
              <a:ext cx="1098" cy="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a:solidFill>
                    <a:srgbClr val="FFEA18"/>
                  </a:solidFill>
                  <a:latin typeface="KaiTi" pitchFamily="49" charset="-122"/>
                  <a:ea typeface="KaiTi" pitchFamily="49" charset="-122"/>
                  <a:cs typeface="MS Gothic" charset="0"/>
                </a:rPr>
                <a:t>作过的</a:t>
              </a:r>
              <a:endParaRPr lang="en-GB" sz="2800" b="1" dirty="0">
                <a:solidFill>
                  <a:srgbClr val="FFEA18"/>
                </a:solidFill>
                <a:latin typeface="KaiTi" pitchFamily="49" charset="-122"/>
                <a:ea typeface="KaiTi" pitchFamily="49" charset="-122"/>
                <a:cs typeface="MS Gothic" charset="0"/>
              </a:endParaRPr>
            </a:p>
          </p:txBody>
        </p:sp>
      </p:grpSp>
      <p:sp>
        <p:nvSpPr>
          <p:cNvPr id="283674"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8" name="Group 39"/>
          <p:cNvGrpSpPr>
            <a:grpSpLocks/>
          </p:cNvGrpSpPr>
          <p:nvPr/>
        </p:nvGrpSpPr>
        <p:grpSpPr bwMode="auto">
          <a:xfrm>
            <a:off x="1412875" y="946150"/>
            <a:ext cx="3860800" cy="3332163"/>
            <a:chOff x="979" y="675"/>
            <a:chExt cx="2675" cy="2379"/>
          </a:xfrm>
        </p:grpSpPr>
        <p:sp>
          <p:nvSpPr>
            <p:cNvPr id="283691"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3692"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3693"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3694"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3676" name="Rectangle 44"/>
          <p:cNvSpPr>
            <a:spLocks noChangeArrowheads="1"/>
          </p:cNvSpPr>
          <p:nvPr/>
        </p:nvSpPr>
        <p:spPr bwMode="auto">
          <a:xfrm>
            <a:off x="5759450" y="3684588"/>
            <a:ext cx="1476375"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sp>
        <p:nvSpPr>
          <p:cNvPr id="283677" name="Rectangle 45"/>
          <p:cNvSpPr>
            <a:spLocks noChangeArrowheads="1"/>
          </p:cNvSpPr>
          <p:nvPr/>
        </p:nvSpPr>
        <p:spPr bwMode="auto">
          <a:xfrm>
            <a:off x="5895975" y="4241800"/>
            <a:ext cx="2693988"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MS Gothic" charset="0"/>
              </a:rPr>
              <a:t>教会</a:t>
            </a:r>
            <a:endParaRPr lang="en-GB" sz="2500" b="1" dirty="0">
              <a:solidFill>
                <a:srgbClr val="CECECE"/>
              </a:solidFill>
              <a:latin typeface="KaiTi" pitchFamily="49" charset="-122"/>
              <a:ea typeface="KaiTi" pitchFamily="49" charset="-122"/>
              <a:cs typeface="MS Gothic" charset="0"/>
            </a:endParaRPr>
          </a:p>
        </p:txBody>
      </p:sp>
      <p:sp>
        <p:nvSpPr>
          <p:cNvPr id="28367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grpSp>
        <p:nvGrpSpPr>
          <p:cNvPr id="9" name="Group 47"/>
          <p:cNvGrpSpPr>
            <a:grpSpLocks/>
          </p:cNvGrpSpPr>
          <p:nvPr/>
        </p:nvGrpSpPr>
        <p:grpSpPr bwMode="auto">
          <a:xfrm>
            <a:off x="5011738" y="4729163"/>
            <a:ext cx="1965325" cy="469900"/>
            <a:chOff x="3473" y="3376"/>
            <a:chExt cx="1362" cy="336"/>
          </a:xfrm>
        </p:grpSpPr>
        <p:sp>
          <p:nvSpPr>
            <p:cNvPr id="283689" name="Rectangle 48"/>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83690"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CECECE"/>
                  </a:solidFill>
                  <a:latin typeface="KaiTi" pitchFamily="49" charset="-122"/>
                  <a:ea typeface="KaiTi" pitchFamily="49" charset="-122"/>
                  <a:cs typeface="MS Gothic" charset="0"/>
                </a:rPr>
                <a:t>神</a:t>
              </a:r>
              <a:endParaRPr lang="en-GB" sz="2500" b="1" dirty="0">
                <a:solidFill>
                  <a:srgbClr val="CECECE"/>
                </a:solidFill>
                <a:latin typeface="KaiTi" pitchFamily="49" charset="-122"/>
                <a:ea typeface="KaiTi" pitchFamily="49" charset="-122"/>
                <a:cs typeface="MS Gothic" charset="0"/>
              </a:endParaRPr>
            </a:p>
          </p:txBody>
        </p:sp>
      </p:grpSp>
      <p:grpSp>
        <p:nvGrpSpPr>
          <p:cNvPr id="10" name="Group 50"/>
          <p:cNvGrpSpPr>
            <a:grpSpLocks/>
          </p:cNvGrpSpPr>
          <p:nvPr/>
        </p:nvGrpSpPr>
        <p:grpSpPr bwMode="auto">
          <a:xfrm>
            <a:off x="5004239" y="5412561"/>
            <a:ext cx="2669736" cy="519744"/>
            <a:chOff x="3468" y="3864"/>
            <a:chExt cx="1849" cy="371"/>
          </a:xfrm>
        </p:grpSpPr>
        <p:sp>
          <p:nvSpPr>
            <p:cNvPr id="283687" name="Rectangle 51"/>
            <p:cNvSpPr>
              <a:spLocks noChangeArrowheads="1"/>
            </p:cNvSpPr>
            <p:nvPr/>
          </p:nvSpPr>
          <p:spPr bwMode="auto">
            <a:xfrm>
              <a:off x="4093" y="3864"/>
              <a:ext cx="1224" cy="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800" b="1">
                  <a:solidFill>
                    <a:srgbClr val="FFEA18"/>
                  </a:solidFill>
                  <a:latin typeface="KaiTi" pitchFamily="49" charset="-122"/>
                  <a:ea typeface="KaiTi" pitchFamily="49" charset="-122"/>
                  <a:cs typeface="MS Gothic" charset="0"/>
                </a:rPr>
                <a:t>表达的</a:t>
              </a:r>
              <a:endParaRPr lang="en-GB" sz="2800" b="1" dirty="0">
                <a:solidFill>
                  <a:srgbClr val="FFEA18"/>
                </a:solidFill>
                <a:latin typeface="KaiTi" pitchFamily="49" charset="-122"/>
                <a:ea typeface="KaiTi" pitchFamily="49" charset="-122"/>
                <a:cs typeface="MS Gothic" charset="0"/>
              </a:endParaRPr>
            </a:p>
          </p:txBody>
        </p:sp>
        <p:sp>
          <p:nvSpPr>
            <p:cNvPr id="283688" name="Rectangle 52"/>
            <p:cNvSpPr>
              <a:spLocks noChangeArrowheads="1"/>
            </p:cNvSpPr>
            <p:nvPr/>
          </p:nvSpPr>
          <p:spPr bwMode="auto">
            <a:xfrm>
              <a:off x="3468" y="3887"/>
              <a:ext cx="617"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FEA18"/>
                  </a:solidFill>
                  <a:latin typeface="KaiTi" pitchFamily="49" charset="-122"/>
                  <a:ea typeface="KaiTi" pitchFamily="49" charset="-122"/>
                  <a:cs typeface="MS Gothic" charset="0"/>
                </a:rPr>
                <a:t>祂所</a:t>
              </a:r>
              <a:r>
                <a:rPr lang="en-US" altLang="zh-TW" sz="1800" b="1" dirty="0">
                  <a:solidFill>
                    <a:srgbClr val="FFEA18"/>
                  </a:solidFill>
                  <a:latin typeface="KaiTi" pitchFamily="49" charset="-122"/>
                  <a:ea typeface="KaiTi" pitchFamily="49" charset="-122"/>
                  <a:cs typeface="MS Gothic" charset="0"/>
                </a:rPr>
                <a:t>:</a:t>
              </a:r>
              <a:endParaRPr lang="en-GB" sz="1800" b="1" dirty="0">
                <a:solidFill>
                  <a:srgbClr val="FFEA18"/>
                </a:solidFill>
                <a:latin typeface="KaiTi" pitchFamily="49" charset="-122"/>
                <a:ea typeface="KaiTi" pitchFamily="49" charset="-122"/>
                <a:cs typeface="MS Gothic" charset="0"/>
              </a:endParaRPr>
            </a:p>
          </p:txBody>
        </p:sp>
      </p:grpSp>
      <p:sp>
        <p:nvSpPr>
          <p:cNvPr id="283681"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83682"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3683" name="Text Box 55"/>
          <p:cNvSpPr txBox="1">
            <a:spLocks noChangeArrowheads="1"/>
          </p:cNvSpPr>
          <p:nvPr/>
        </p:nvSpPr>
        <p:spPr bwMode="auto">
          <a:xfrm>
            <a:off x="8359775"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19</a:t>
            </a:r>
          </a:p>
        </p:txBody>
      </p:sp>
      <p:sp>
        <p:nvSpPr>
          <p:cNvPr id="283684" name="Text Box 56"/>
          <p:cNvSpPr txBox="1">
            <a:spLocks noChangeArrowheads="1"/>
          </p:cNvSpPr>
          <p:nvPr/>
        </p:nvSpPr>
        <p:spPr bwMode="auto">
          <a:xfrm>
            <a:off x="8704263" y="6500813"/>
            <a:ext cx="261937" cy="28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ea typeface="MS Gothic" charset="0"/>
                <a:cs typeface="MS Gothic" charset="0"/>
              </a:rPr>
              <a:t>5</a:t>
            </a:r>
          </a:p>
        </p:txBody>
      </p:sp>
      <p:sp>
        <p:nvSpPr>
          <p:cNvPr id="59" name="Title 58"/>
          <p:cNvSpPr>
            <a:spLocks noGrp="1"/>
          </p:cNvSpPr>
          <p:nvPr>
            <p:ph type="title" idx="4294967295"/>
          </p:nvPr>
        </p:nvSpPr>
        <p:spPr bwMode="auto">
          <a:xfrm>
            <a:off x="457200" y="1524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TW" altLang="en-US" sz="3600" b="1">
                <a:solidFill>
                  <a:srgbClr val="FFEA18"/>
                </a:solidFill>
                <a:latin typeface="KaiTi" pitchFamily="49" charset="-122"/>
                <a:ea typeface="KaiTi" pitchFamily="49" charset="-122"/>
                <a:cs typeface="MS Gothic" charset="0"/>
              </a:rPr>
              <a:t>  内里乾坤</a:t>
            </a:r>
            <a:r>
              <a:rPr lang="en-US" sz="3600" b="1">
                <a:solidFill>
                  <a:srgbClr val="FFEA18"/>
                </a:solidFill>
                <a:latin typeface="KaiTi" pitchFamily="49" charset="-122"/>
                <a:ea typeface="KaiTi" pitchFamily="49" charset="-122"/>
                <a:cs typeface="MS Gothic" charset="0"/>
              </a:rPr>
              <a:t>…</a:t>
            </a:r>
            <a:endParaRPr lang="en-US" sz="3600" dirty="0">
              <a:latin typeface="KaiTi" pitchFamily="49" charset="-122"/>
              <a:ea typeface="KaiTi" pitchFamily="49" charset="-122"/>
              <a:cs typeface="MS Gothic" charset="0"/>
            </a:endParaRPr>
          </a:p>
        </p:txBody>
      </p:sp>
      <p:sp>
        <p:nvSpPr>
          <p:cNvPr id="61" name="TextBox 60"/>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6628503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9" name="Rectangle 38"/>
          <p:cNvSpPr>
            <a:spLocks noGrp="1" noChangeArrowheads="1"/>
          </p:cNvSpPr>
          <p:nvPr>
            <p:ph type="title" idx="4294967295"/>
          </p:nvPr>
        </p:nvSpPr>
        <p:spPr>
          <a:xfrm>
            <a:off x="0" y="0"/>
            <a:ext cx="9144000" cy="657225"/>
          </a:xfrm>
          <a:solidFill>
            <a:srgbClr val="800000"/>
          </a:solidFill>
        </p:spPr>
        <p:txBody>
          <a:bodyPr anchor="t">
            <a:spAutoFit/>
          </a:bodyPr>
          <a:lstStyle/>
          <a:p>
            <a:pPr algn="ctr" eaLnBrk="1" hangingPunct="1">
              <a:defRPr/>
            </a:pPr>
            <a:r>
              <a:rPr lang="zh-CN" altLang="en-US" sz="4000" dirty="0">
                <a:solidFill>
                  <a:srgbClr val="FFFFFF"/>
                </a:solidFill>
                <a:effectLst>
                  <a:outerShdw blurRad="38100" dist="38100" dir="2700000" algn="tl">
                    <a:srgbClr val="000000"/>
                  </a:outerShdw>
                </a:effectLst>
                <a:latin typeface="KaiTi" charset="-122"/>
                <a:ea typeface="KaiTi" charset="-122"/>
                <a:cs typeface="KaiTi" charset="-122"/>
              </a:rPr>
              <a:t>新约书架</a:t>
            </a:r>
            <a:endParaRPr lang="en-US" sz="4000" dirty="0">
              <a:solidFill>
                <a:srgbClr val="FFFFFF"/>
              </a:solidFill>
              <a:effectLst>
                <a:outerShdw blurRad="38100" dist="38100" dir="2700000" algn="tl">
                  <a:srgbClr val="000000"/>
                </a:outerShdw>
              </a:effectLst>
              <a:latin typeface="KaiTi" charset="-122"/>
              <a:ea typeface="KaiTi" charset="-122"/>
              <a:cs typeface="KaiTi" charset="-122"/>
            </a:endParaRPr>
          </a:p>
        </p:txBody>
      </p:sp>
      <p:sp>
        <p:nvSpPr>
          <p:cNvPr id="139276" name="Text Box 5"/>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22</a:t>
            </a:r>
          </a:p>
        </p:txBody>
      </p:sp>
      <p:sp>
        <p:nvSpPr>
          <p:cNvPr id="40" name="Text Box 2"/>
          <p:cNvSpPr txBox="1">
            <a:spLocks noChangeArrowheads="1"/>
          </p:cNvSpPr>
          <p:nvPr/>
        </p:nvSpPr>
        <p:spPr bwMode="auto">
          <a:xfrm rot="16200000">
            <a:off x="6035763" y="1821221"/>
            <a:ext cx="1217000" cy="400110"/>
          </a:xfrm>
          <a:prstGeom prst="rect">
            <a:avLst/>
          </a:prstGeom>
          <a:solidFill>
            <a:srgbClr val="FFFF00"/>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000" b="1" dirty="0">
                <a:latin typeface="KaiTi" pitchFamily="49" charset="-122"/>
                <a:ea typeface="KaiTi" pitchFamily="49" charset="-122"/>
                <a:cs typeface="Arial" charset="0"/>
              </a:rPr>
              <a:t>使徒行</a:t>
            </a:r>
            <a:r>
              <a:rPr lang="zh-TW" altLang="en-US" sz="2000" b="1" dirty="0">
                <a:latin typeface="KaiTi" pitchFamily="49" charset="-122"/>
                <a:ea typeface="KaiTi" pitchFamily="49" charset="-122"/>
                <a:cs typeface="Arial" charset="0"/>
              </a:rPr>
              <a:t>传</a:t>
            </a:r>
            <a:endParaRPr lang="en-US" sz="2000" b="1" dirty="0">
              <a:latin typeface="KaiTi" pitchFamily="49" charset="-122"/>
              <a:ea typeface="KaiTi" pitchFamily="49" charset="-122"/>
              <a:cs typeface="Arial" charset="0"/>
            </a:endParaRPr>
          </a:p>
        </p:txBody>
      </p:sp>
      <p:grpSp>
        <p:nvGrpSpPr>
          <p:cNvPr id="41" name="Group 4"/>
          <p:cNvGrpSpPr>
            <a:grpSpLocks/>
          </p:cNvGrpSpPr>
          <p:nvPr/>
        </p:nvGrpSpPr>
        <p:grpSpPr bwMode="auto">
          <a:xfrm>
            <a:off x="539552" y="1412776"/>
            <a:ext cx="2508250" cy="1323978"/>
            <a:chOff x="60" y="721"/>
            <a:chExt cx="1580" cy="834"/>
          </a:xfrm>
        </p:grpSpPr>
        <p:sp>
          <p:nvSpPr>
            <p:cNvPr id="42" name="Text Box 5"/>
            <p:cNvSpPr txBox="1">
              <a:spLocks noChangeArrowheads="1"/>
            </p:cNvSpPr>
            <p:nvPr/>
          </p:nvSpPr>
          <p:spPr bwMode="auto">
            <a:xfrm>
              <a:off x="60"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latin typeface="KaiTi" pitchFamily="49" charset="-122"/>
                  <a:ea typeface="KaiTi" pitchFamily="49" charset="-122"/>
                  <a:cs typeface="Arial" charset="0"/>
                </a:rPr>
                <a:t>马</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太</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sp>
          <p:nvSpPr>
            <p:cNvPr id="43" name="Text Box 6"/>
            <p:cNvSpPr txBox="1">
              <a:spLocks noChangeArrowheads="1"/>
            </p:cNvSpPr>
            <p:nvPr/>
          </p:nvSpPr>
          <p:spPr bwMode="auto">
            <a:xfrm>
              <a:off x="491"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a:latin typeface="KaiTi" pitchFamily="49" charset="-122"/>
                  <a:ea typeface="KaiTi" pitchFamily="49" charset="-122"/>
                  <a:cs typeface="Arial" charset="0"/>
                </a:rPr>
                <a:t>马</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可</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sp>
          <p:nvSpPr>
            <p:cNvPr id="44" name="Text Box 7"/>
            <p:cNvSpPr txBox="1">
              <a:spLocks noChangeArrowheads="1"/>
            </p:cNvSpPr>
            <p:nvPr/>
          </p:nvSpPr>
          <p:spPr bwMode="auto">
            <a:xfrm>
              <a:off x="933"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000" b="1" dirty="0">
                  <a:latin typeface="KaiTi" pitchFamily="49" charset="-122"/>
                  <a:ea typeface="KaiTi" pitchFamily="49" charset="-122"/>
                  <a:cs typeface="Arial" charset="0"/>
                </a:rPr>
                <a:t>路</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加</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sp>
          <p:nvSpPr>
            <p:cNvPr id="45" name="Text Box 8"/>
            <p:cNvSpPr txBox="1">
              <a:spLocks noChangeArrowheads="1"/>
            </p:cNvSpPr>
            <p:nvPr/>
          </p:nvSpPr>
          <p:spPr bwMode="auto">
            <a:xfrm>
              <a:off x="1361" y="721"/>
              <a:ext cx="279" cy="834"/>
            </a:xfrm>
            <a:prstGeom prst="rect">
              <a:avLst/>
            </a:prstGeom>
            <a:solidFill>
              <a:srgbClr val="FFCCFF"/>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a:latin typeface="KaiTi" pitchFamily="49" charset="-122"/>
                  <a:ea typeface="KaiTi" pitchFamily="49" charset="-122"/>
                  <a:cs typeface="Arial" charset="0"/>
                </a:rPr>
                <a:t>约</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翰</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福</a:t>
              </a:r>
              <a:endParaRPr lang="en-US" altLang="zh-CN" sz="2000" b="1" dirty="0">
                <a:latin typeface="KaiTi" pitchFamily="49" charset="-122"/>
                <a:ea typeface="KaiTi" pitchFamily="49" charset="-122"/>
                <a:cs typeface="Arial" charset="0"/>
              </a:endParaRPr>
            </a:p>
            <a:p>
              <a:pPr eaLnBrk="1" hangingPunct="1"/>
              <a:r>
                <a:rPr lang="zh-CN" altLang="en-US" sz="2000" b="1" dirty="0">
                  <a:latin typeface="KaiTi" pitchFamily="49" charset="-122"/>
                  <a:ea typeface="KaiTi" pitchFamily="49" charset="-122"/>
                  <a:cs typeface="Arial" charset="0"/>
                </a:rPr>
                <a:t>音</a:t>
              </a:r>
              <a:endParaRPr lang="en-US" sz="2000" b="1" dirty="0">
                <a:latin typeface="KaiTi" pitchFamily="49" charset="-122"/>
                <a:ea typeface="KaiTi" pitchFamily="49" charset="-122"/>
                <a:cs typeface="Arial" charset="0"/>
              </a:endParaRPr>
            </a:p>
          </p:txBody>
        </p:sp>
      </p:grpSp>
      <p:sp>
        <p:nvSpPr>
          <p:cNvPr id="46" name="Text Box 9"/>
          <p:cNvSpPr txBox="1">
            <a:spLocks noChangeArrowheads="1"/>
          </p:cNvSpPr>
          <p:nvPr/>
        </p:nvSpPr>
        <p:spPr bwMode="auto">
          <a:xfrm>
            <a:off x="1115616" y="836712"/>
            <a:ext cx="9541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000000"/>
                </a:solidFill>
                <a:latin typeface="KaiTi" pitchFamily="49" charset="-122"/>
                <a:ea typeface="KaiTi" pitchFamily="49" charset="-122"/>
              </a:rPr>
              <a:t>四福音</a:t>
            </a:r>
            <a:endParaRPr lang="en-US" sz="2200" b="1" dirty="0">
              <a:solidFill>
                <a:srgbClr val="000000"/>
              </a:solidFill>
              <a:latin typeface="KaiTi" pitchFamily="49" charset="-122"/>
              <a:ea typeface="KaiTi" pitchFamily="49" charset="-122"/>
              <a:cs typeface="Arial" charset="0"/>
            </a:endParaRPr>
          </a:p>
        </p:txBody>
      </p:sp>
      <p:sp>
        <p:nvSpPr>
          <p:cNvPr id="47" name="Text Box 10"/>
          <p:cNvSpPr txBox="1">
            <a:spLocks noChangeArrowheads="1"/>
          </p:cNvSpPr>
          <p:nvPr/>
        </p:nvSpPr>
        <p:spPr bwMode="auto">
          <a:xfrm>
            <a:off x="5940152" y="836712"/>
            <a:ext cx="153352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200" b="1" dirty="0">
                <a:solidFill>
                  <a:srgbClr val="000000"/>
                </a:solidFill>
                <a:latin typeface="KaiTi" pitchFamily="49" charset="-122"/>
                <a:ea typeface="KaiTi" pitchFamily="49" charset="-122"/>
                <a:cs typeface="Arial" charset="0"/>
              </a:rPr>
              <a:t>新</a:t>
            </a:r>
            <a:r>
              <a:rPr lang="zh-TW" altLang="en-US" sz="2200" b="1" dirty="0">
                <a:solidFill>
                  <a:srgbClr val="000000"/>
                </a:solidFill>
                <a:latin typeface="KaiTi" pitchFamily="49" charset="-122"/>
                <a:ea typeface="KaiTi" pitchFamily="49" charset="-122"/>
                <a:cs typeface="Arial" charset="0"/>
              </a:rPr>
              <a:t>约历</a:t>
            </a:r>
            <a:r>
              <a:rPr lang="zh-CN" altLang="en-US" sz="2200" b="1" dirty="0">
                <a:solidFill>
                  <a:srgbClr val="000000"/>
                </a:solidFill>
                <a:latin typeface="KaiTi" pitchFamily="49" charset="-122"/>
                <a:ea typeface="KaiTi" pitchFamily="49" charset="-122"/>
                <a:cs typeface="Arial" charset="0"/>
              </a:rPr>
              <a:t>史</a:t>
            </a:r>
            <a:endParaRPr lang="en-US" sz="2200" b="1" dirty="0">
              <a:solidFill>
                <a:srgbClr val="000000"/>
              </a:solidFill>
              <a:latin typeface="KaiTi" pitchFamily="49" charset="-122"/>
              <a:ea typeface="KaiTi" pitchFamily="49" charset="-122"/>
              <a:cs typeface="Arial" charset="0"/>
            </a:endParaRPr>
          </a:p>
        </p:txBody>
      </p:sp>
      <p:grpSp>
        <p:nvGrpSpPr>
          <p:cNvPr id="62" name="Group 12"/>
          <p:cNvGrpSpPr>
            <a:grpSpLocks/>
          </p:cNvGrpSpPr>
          <p:nvPr/>
        </p:nvGrpSpPr>
        <p:grpSpPr bwMode="auto">
          <a:xfrm>
            <a:off x="467544" y="2492570"/>
            <a:ext cx="8401051" cy="2246316"/>
            <a:chOff x="249" y="1412"/>
            <a:chExt cx="5292" cy="1415"/>
          </a:xfrm>
          <a:solidFill>
            <a:srgbClr val="CCFFCC"/>
          </a:solidFill>
        </p:grpSpPr>
        <p:sp>
          <p:nvSpPr>
            <p:cNvPr id="63" name="Text Box 13"/>
            <p:cNvSpPr txBox="1">
              <a:spLocks noChangeArrowheads="1"/>
            </p:cNvSpPr>
            <p:nvPr/>
          </p:nvSpPr>
          <p:spPr bwMode="auto">
            <a:xfrm>
              <a:off x="249" y="2187"/>
              <a:ext cx="277" cy="640"/>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罗</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马</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64" name="Text Box 14"/>
            <p:cNvSpPr txBox="1">
              <a:spLocks noChangeArrowheads="1"/>
            </p:cNvSpPr>
            <p:nvPr/>
          </p:nvSpPr>
          <p:spPr bwMode="auto">
            <a:xfrm>
              <a:off x="612" y="1799"/>
              <a:ext cx="267" cy="1028"/>
            </a:xfrm>
            <a:prstGeom prst="rect">
              <a:avLst/>
            </a:prstGeom>
            <a:grpFill/>
            <a:ln w="12700">
              <a:solidFill>
                <a:schemeClr val="tx1"/>
              </a:solidFill>
              <a:miter lim="800000"/>
              <a:headEnd/>
              <a:tailEnd/>
            </a:ln>
          </p:spPr>
          <p:txBody>
            <a:bodyPr wrap="square">
              <a:spAutoFit/>
            </a:bodyPr>
            <a:lstStyle/>
            <a:p>
              <a:pPr>
                <a:defRPr/>
              </a:pPr>
              <a:r>
                <a:rPr lang="zh-TW" altLang="en-US" sz="2000" b="1" dirty="0">
                  <a:latin typeface="KaiTi" pitchFamily="49" charset="-122"/>
                  <a:ea typeface="KaiTi" pitchFamily="49" charset="-122"/>
                </a:rPr>
                <a:t>哥</a:t>
              </a:r>
              <a:r>
                <a:rPr lang="ja-JP" altLang="en-US" sz="2000" b="1" dirty="0">
                  <a:latin typeface="KaiTi" pitchFamily="49" charset="-122"/>
                  <a:ea typeface="KaiTi" pitchFamily="49" charset="-122"/>
                </a:rPr>
                <a:t>林多前书</a:t>
              </a:r>
              <a:endParaRPr lang="en-US" sz="2000" b="1" dirty="0">
                <a:latin typeface="KaiTi" pitchFamily="49" charset="-122"/>
                <a:ea typeface="KaiTi" pitchFamily="49" charset="-122"/>
                <a:cs typeface="Arial"/>
              </a:endParaRPr>
            </a:p>
          </p:txBody>
        </p:sp>
        <p:sp>
          <p:nvSpPr>
            <p:cNvPr id="65" name="Text Box 15"/>
            <p:cNvSpPr txBox="1">
              <a:spLocks noChangeArrowheads="1"/>
            </p:cNvSpPr>
            <p:nvPr/>
          </p:nvSpPr>
          <p:spPr bwMode="auto">
            <a:xfrm flipH="1">
              <a:off x="1020" y="1799"/>
              <a:ext cx="272" cy="1028"/>
            </a:xfrm>
            <a:prstGeom prst="rect">
              <a:avLst/>
            </a:prstGeom>
            <a:grpFill/>
            <a:ln w="12700">
              <a:solidFill>
                <a:schemeClr val="tx1"/>
              </a:solidFill>
              <a:miter lim="800000"/>
              <a:headEnd/>
              <a:tailEnd/>
            </a:ln>
          </p:spPr>
          <p:txBody>
            <a:bodyPr wrap="square">
              <a:spAutoFit/>
            </a:bodyPr>
            <a:lstStyle/>
            <a:p>
              <a:pPr>
                <a:defRPr/>
              </a:pPr>
              <a:r>
                <a:rPr lang="zh-TW" altLang="en-US" sz="2000" b="1" dirty="0">
                  <a:latin typeface="KaiTi" pitchFamily="49" charset="-122"/>
                  <a:ea typeface="KaiTi" pitchFamily="49" charset="-122"/>
                </a:rPr>
                <a:t>哥</a:t>
              </a:r>
              <a:r>
                <a:rPr lang="ja-JP" altLang="en-US" sz="2000" b="1" dirty="0">
                  <a:latin typeface="KaiTi" pitchFamily="49" charset="-122"/>
                  <a:ea typeface="KaiTi" pitchFamily="49" charset="-122"/>
                </a:rPr>
                <a:t>林</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多后</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ja-JP" altLang="en-US" sz="2000" b="1" dirty="0">
                <a:latin typeface="KaiTi" pitchFamily="49" charset="-122"/>
                <a:ea typeface="KaiTi" pitchFamily="49" charset="-122"/>
              </a:endParaRPr>
            </a:p>
          </p:txBody>
        </p:sp>
        <p:sp>
          <p:nvSpPr>
            <p:cNvPr id="66" name="Text Box 16"/>
            <p:cNvSpPr txBox="1">
              <a:spLocks noChangeArrowheads="1"/>
            </p:cNvSpPr>
            <p:nvPr/>
          </p:nvSpPr>
          <p:spPr bwMode="auto">
            <a:xfrm>
              <a:off x="1474" y="1993"/>
              <a:ext cx="278" cy="834"/>
            </a:xfrm>
            <a:prstGeom prst="rect">
              <a:avLst/>
            </a:prstGeom>
            <a:grpFill/>
            <a:ln w="12700">
              <a:solidFill>
                <a:schemeClr val="tx1"/>
              </a:solidFill>
              <a:miter lim="800000"/>
              <a:headEnd/>
              <a:tailEnd/>
            </a:ln>
          </p:spPr>
          <p:txBody>
            <a:bodyPr wrap="none">
              <a:spAutoFit/>
            </a:bodyPr>
            <a:lstStyle/>
            <a:p>
              <a:pPr>
                <a:defRPr/>
              </a:pPr>
              <a:r>
                <a:rPr lang="zh-TW" altLang="en-US" sz="2000" b="1" dirty="0">
                  <a:latin typeface="KaiTi" pitchFamily="49" charset="-122"/>
                  <a:ea typeface="KaiTi" pitchFamily="49" charset="-122"/>
                </a:rPr>
                <a:t>加</a:t>
              </a:r>
              <a:endParaRPr lang="en-US" altLang="zh-TW"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拉</a:t>
              </a:r>
              <a:endParaRPr lang="en-US" altLang="zh-TW"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太</a:t>
              </a:r>
              <a:endParaRPr lang="en-US" altLang="zh-TW" sz="2000" b="1" dirty="0">
                <a:latin typeface="KaiTi" pitchFamily="49" charset="-122"/>
                <a:ea typeface="KaiTi" pitchFamily="49" charset="-122"/>
              </a:endParaRPr>
            </a:p>
            <a:p>
              <a:pPr>
                <a:defRPr/>
              </a:pPr>
              <a:r>
                <a:rPr lang="zh-TW"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67" name="Text Box 17"/>
            <p:cNvSpPr txBox="1">
              <a:spLocks noChangeArrowheads="1"/>
            </p:cNvSpPr>
            <p:nvPr/>
          </p:nvSpPr>
          <p:spPr bwMode="auto">
            <a:xfrm>
              <a:off x="1882" y="1993"/>
              <a:ext cx="278" cy="834"/>
            </a:xfrm>
            <a:prstGeom prst="rect">
              <a:avLst/>
            </a:prstGeom>
            <a:grpFill/>
            <a:ln w="12700">
              <a:solidFill>
                <a:schemeClr val="tx1"/>
              </a:solidFill>
              <a:miter lim="800000"/>
              <a:headEnd/>
              <a:tailEnd/>
            </a:ln>
          </p:spPr>
          <p:txBody>
            <a:bodyPr wrap="none">
              <a:spAutoFit/>
            </a:bodyPr>
            <a:lstStyle/>
            <a:p>
              <a:pPr>
                <a:defRPr/>
              </a:pPr>
              <a:r>
                <a:rPr lang="zh-TW" altLang="en-US" sz="2000" b="1" dirty="0">
                  <a:latin typeface="KaiTi" pitchFamily="49" charset="-122"/>
                  <a:ea typeface="KaiTi" pitchFamily="49" charset="-122"/>
                </a:rPr>
                <a:t>以</a:t>
              </a:r>
              <a:endParaRPr lang="en-US" altLang="zh-TW"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弗</a:t>
              </a:r>
              <a:endParaRPr lang="en-US" altLang="zh-TW"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所</a:t>
              </a:r>
              <a:endParaRPr lang="en-US" altLang="zh-TW" sz="2000" b="1" dirty="0">
                <a:latin typeface="KaiTi" pitchFamily="49" charset="-122"/>
                <a:ea typeface="KaiTi" pitchFamily="49" charset="-122"/>
              </a:endParaRPr>
            </a:p>
            <a:p>
              <a:pPr>
                <a:defRPr/>
              </a:pPr>
              <a:r>
                <a:rPr lang="zh-TW"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68" name="Text Box 18"/>
            <p:cNvSpPr txBox="1">
              <a:spLocks noChangeArrowheads="1"/>
            </p:cNvSpPr>
            <p:nvPr/>
          </p:nvSpPr>
          <p:spPr bwMode="auto">
            <a:xfrm>
              <a:off x="2245" y="1993"/>
              <a:ext cx="278" cy="834"/>
            </a:xfrm>
            <a:prstGeom prst="rect">
              <a:avLst/>
            </a:prstGeom>
            <a:grpFill/>
            <a:ln w="12700">
              <a:solidFill>
                <a:schemeClr val="tx1"/>
              </a:solidFill>
              <a:miter lim="800000"/>
              <a:headEnd/>
              <a:tailEnd/>
            </a:ln>
          </p:spPr>
          <p:txBody>
            <a:bodyPr wrap="none">
              <a:spAutoFit/>
            </a:bodyPr>
            <a:lstStyle/>
            <a:p>
              <a:pPr>
                <a:defRPr/>
              </a:pPr>
              <a:r>
                <a:rPr lang="ja-JP" altLang="en-US" sz="2000" b="1" dirty="0">
                  <a:latin typeface="KaiTi" pitchFamily="49" charset="-122"/>
                  <a:ea typeface="KaiTi" pitchFamily="49" charset="-122"/>
                </a:rPr>
                <a:t>腓</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立</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比</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69" name="Text Box 19"/>
            <p:cNvSpPr txBox="1">
              <a:spLocks noChangeArrowheads="1"/>
            </p:cNvSpPr>
            <p:nvPr/>
          </p:nvSpPr>
          <p:spPr bwMode="auto">
            <a:xfrm>
              <a:off x="2653" y="1993"/>
              <a:ext cx="272" cy="834"/>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歌罗</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西书</a:t>
              </a:r>
              <a:endParaRPr lang="en-US" sz="2000" b="1" dirty="0">
                <a:latin typeface="KaiTi" pitchFamily="49" charset="-122"/>
                <a:ea typeface="KaiTi" pitchFamily="49" charset="-122"/>
                <a:cs typeface="Arial"/>
              </a:endParaRPr>
            </a:p>
          </p:txBody>
        </p:sp>
        <p:sp>
          <p:nvSpPr>
            <p:cNvPr id="70" name="Text Box 20"/>
            <p:cNvSpPr txBox="1">
              <a:spLocks noChangeArrowheads="1"/>
            </p:cNvSpPr>
            <p:nvPr/>
          </p:nvSpPr>
          <p:spPr bwMode="auto">
            <a:xfrm>
              <a:off x="3107" y="1412"/>
              <a:ext cx="272" cy="1415"/>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帖</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撒</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罗</a:t>
              </a:r>
              <a:endParaRPr lang="en-US" altLang="ja-JP" sz="2000" b="1" dirty="0">
                <a:latin typeface="KaiTi" pitchFamily="49" charset="-122"/>
                <a:ea typeface="KaiTi" pitchFamily="49" charset="-122"/>
              </a:endParaRPr>
            </a:p>
            <a:p>
              <a:pPr>
                <a:defRPr/>
              </a:pPr>
              <a:r>
                <a:rPr lang="zh-TW" altLang="en-US" sz="2000" b="1" dirty="0">
                  <a:latin typeface="KaiTi" pitchFamily="49" charset="-122"/>
                  <a:ea typeface="KaiTi" pitchFamily="49" charset="-122"/>
                </a:rPr>
                <a:t>尼</a:t>
              </a:r>
              <a:endParaRPr lang="en-US" altLang="zh-TW"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迦</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前</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71" name="Text Box 21"/>
            <p:cNvSpPr txBox="1">
              <a:spLocks noChangeArrowheads="1"/>
            </p:cNvSpPr>
            <p:nvPr/>
          </p:nvSpPr>
          <p:spPr bwMode="auto">
            <a:xfrm>
              <a:off x="3560" y="1412"/>
              <a:ext cx="270" cy="1415"/>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帖撒罗尼迦后书</a:t>
              </a:r>
              <a:endParaRPr lang="en-US" sz="2000" b="1" dirty="0">
                <a:latin typeface="KaiTi" pitchFamily="49" charset="-122"/>
                <a:ea typeface="KaiTi" pitchFamily="49" charset="-122"/>
                <a:cs typeface="Arial"/>
              </a:endParaRPr>
            </a:p>
          </p:txBody>
        </p:sp>
        <p:sp>
          <p:nvSpPr>
            <p:cNvPr id="72" name="Text Box 22"/>
            <p:cNvSpPr txBox="1">
              <a:spLocks noChangeArrowheads="1"/>
            </p:cNvSpPr>
            <p:nvPr/>
          </p:nvSpPr>
          <p:spPr bwMode="auto">
            <a:xfrm>
              <a:off x="4014" y="1799"/>
              <a:ext cx="278" cy="1028"/>
            </a:xfrm>
            <a:prstGeom prst="rect">
              <a:avLst/>
            </a:prstGeom>
            <a:grpFill/>
            <a:ln w="12700">
              <a:solidFill>
                <a:schemeClr val="tx1"/>
              </a:solidFill>
              <a:miter lim="800000"/>
              <a:headEnd/>
              <a:tailEnd/>
            </a:ln>
          </p:spPr>
          <p:txBody>
            <a:bodyPr wrap="none">
              <a:spAutoFit/>
            </a:bodyPr>
            <a:lstStyle/>
            <a:p>
              <a:pPr>
                <a:defRPr/>
              </a:pPr>
              <a:r>
                <a:rPr lang="ja-JP" altLang="en-US" sz="2000" b="1" dirty="0">
                  <a:latin typeface="KaiTi" pitchFamily="49" charset="-122"/>
                  <a:ea typeface="KaiTi" pitchFamily="49" charset="-122"/>
                </a:rPr>
                <a:t>提</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摩</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太</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前</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73" name="Text Box 23"/>
            <p:cNvSpPr txBox="1">
              <a:spLocks noChangeArrowheads="1"/>
            </p:cNvSpPr>
            <p:nvPr/>
          </p:nvSpPr>
          <p:spPr bwMode="auto">
            <a:xfrm>
              <a:off x="4422" y="1799"/>
              <a:ext cx="284" cy="1028"/>
            </a:xfrm>
            <a:prstGeom prst="rect">
              <a:avLst/>
            </a:prstGeom>
            <a:grpFill/>
            <a:ln w="12700">
              <a:solidFill>
                <a:schemeClr val="tx1"/>
              </a:solidFill>
              <a:miter lim="800000"/>
              <a:headEnd/>
              <a:tailEnd/>
            </a:ln>
          </p:spPr>
          <p:txBody>
            <a:bodyPr wrap="square">
              <a:spAutoFit/>
            </a:bodyPr>
            <a:lstStyle/>
            <a:p>
              <a:pPr>
                <a:defRPr/>
              </a:pPr>
              <a:r>
                <a:rPr lang="ja-JP" altLang="en-US" sz="2000" b="1">
                  <a:latin typeface="KaiTi" pitchFamily="49" charset="-122"/>
                  <a:ea typeface="KaiTi" pitchFamily="49" charset="-122"/>
                </a:rPr>
                <a:t>提</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摩</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太</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后</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74" name="Text Box 24"/>
            <p:cNvSpPr txBox="1">
              <a:spLocks noChangeArrowheads="1"/>
            </p:cNvSpPr>
            <p:nvPr/>
          </p:nvSpPr>
          <p:spPr bwMode="auto">
            <a:xfrm>
              <a:off x="4876" y="2187"/>
              <a:ext cx="272" cy="640"/>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提</a:t>
              </a:r>
              <a:endParaRPr lang="en-US" altLang="ja-JP" sz="2000" b="1" dirty="0">
                <a:latin typeface="KaiTi" pitchFamily="49" charset="-122"/>
                <a:ea typeface="KaiTi" pitchFamily="49" charset="-122"/>
              </a:endParaRPr>
            </a:p>
            <a:p>
              <a:pPr>
                <a:defRPr/>
              </a:pPr>
              <a:r>
                <a:rPr lang="ja-JP" altLang="en-US" sz="2000" b="1" dirty="0">
                  <a:latin typeface="KaiTi" pitchFamily="49" charset="-122"/>
                  <a:ea typeface="KaiTi" pitchFamily="49" charset="-122"/>
                </a:rPr>
                <a:t>多</a:t>
              </a:r>
              <a:endParaRPr lang="en-US" altLang="ja-JP" sz="2000" b="1" dirty="0">
                <a:latin typeface="KaiTi" pitchFamily="49" charset="-122"/>
                <a:ea typeface="KaiTi" pitchFamily="49" charset="-122"/>
              </a:endParaRPr>
            </a:p>
            <a:p>
              <a:pPr>
                <a:defRPr/>
              </a:pPr>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a:endParaRPr>
            </a:p>
          </p:txBody>
        </p:sp>
        <p:sp>
          <p:nvSpPr>
            <p:cNvPr id="75" name="Text Box 25"/>
            <p:cNvSpPr txBox="1">
              <a:spLocks noChangeArrowheads="1"/>
            </p:cNvSpPr>
            <p:nvPr/>
          </p:nvSpPr>
          <p:spPr bwMode="auto">
            <a:xfrm>
              <a:off x="5284" y="1993"/>
              <a:ext cx="257" cy="834"/>
            </a:xfrm>
            <a:prstGeom prst="rect">
              <a:avLst/>
            </a:prstGeom>
            <a:grpFill/>
            <a:ln w="12700">
              <a:solidFill>
                <a:schemeClr val="tx1"/>
              </a:solidFill>
              <a:miter lim="800000"/>
              <a:headEnd/>
              <a:tailEnd/>
            </a:ln>
          </p:spPr>
          <p:txBody>
            <a:bodyPr wrap="square">
              <a:spAutoFit/>
            </a:bodyPr>
            <a:lstStyle/>
            <a:p>
              <a:pPr>
                <a:defRPr/>
              </a:pPr>
              <a:r>
                <a:rPr lang="ja-JP" altLang="en-US" sz="2000" b="1" dirty="0">
                  <a:latin typeface="KaiTi" pitchFamily="49" charset="-122"/>
                  <a:ea typeface="KaiTi" pitchFamily="49" charset="-122"/>
                </a:rPr>
                <a:t>腓利门书</a:t>
              </a:r>
              <a:endParaRPr lang="en-US" sz="2000" b="1" dirty="0">
                <a:latin typeface="KaiTi" pitchFamily="49" charset="-122"/>
                <a:ea typeface="KaiTi" pitchFamily="49" charset="-122"/>
                <a:cs typeface="Arial"/>
              </a:endParaRPr>
            </a:p>
          </p:txBody>
        </p:sp>
      </p:grpSp>
      <p:sp>
        <p:nvSpPr>
          <p:cNvPr id="76" name="Text Box 11"/>
          <p:cNvSpPr txBox="1">
            <a:spLocks noChangeArrowheads="1"/>
          </p:cNvSpPr>
          <p:nvPr/>
        </p:nvSpPr>
        <p:spPr bwMode="auto">
          <a:xfrm>
            <a:off x="1331913" y="2786063"/>
            <a:ext cx="42672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200" b="1" dirty="0">
                <a:solidFill>
                  <a:srgbClr val="000000"/>
                </a:solidFill>
                <a:latin typeface="KaiTi" pitchFamily="49" charset="-122"/>
                <a:ea typeface="KaiTi" pitchFamily="49" charset="-122"/>
                <a:cs typeface="Arial" charset="0"/>
              </a:rPr>
              <a:t>保</a:t>
            </a:r>
            <a:r>
              <a:rPr lang="zh-TW" altLang="en-US" sz="2200" b="1" dirty="0">
                <a:solidFill>
                  <a:srgbClr val="000000"/>
                </a:solidFill>
                <a:latin typeface="KaiTi" pitchFamily="49" charset="-122"/>
                <a:ea typeface="KaiTi" pitchFamily="49" charset="-122"/>
                <a:cs typeface="Arial" charset="0"/>
              </a:rPr>
              <a:t>罗书</a:t>
            </a:r>
            <a:r>
              <a:rPr lang="zh-CN" altLang="en-US" sz="2200" b="1" dirty="0">
                <a:solidFill>
                  <a:srgbClr val="000000"/>
                </a:solidFill>
                <a:latin typeface="KaiTi" pitchFamily="49" charset="-122"/>
                <a:ea typeface="KaiTi" pitchFamily="49" charset="-122"/>
                <a:cs typeface="Arial" charset="0"/>
              </a:rPr>
              <a:t>信</a:t>
            </a:r>
            <a:endParaRPr lang="en-US" sz="2200" b="1" dirty="0">
              <a:solidFill>
                <a:srgbClr val="000000"/>
              </a:solidFill>
              <a:latin typeface="KaiTi" pitchFamily="49" charset="-122"/>
              <a:ea typeface="KaiTi" pitchFamily="49" charset="-122"/>
              <a:cs typeface="Arial" charset="0"/>
            </a:endParaRPr>
          </a:p>
        </p:txBody>
      </p:sp>
      <p:grpSp>
        <p:nvGrpSpPr>
          <p:cNvPr id="77" name="Group 29"/>
          <p:cNvGrpSpPr>
            <a:grpSpLocks/>
          </p:cNvGrpSpPr>
          <p:nvPr/>
        </p:nvGrpSpPr>
        <p:grpSpPr bwMode="auto">
          <a:xfrm>
            <a:off x="251520" y="5445100"/>
            <a:ext cx="4968876" cy="1323975"/>
            <a:chOff x="158" y="3475"/>
            <a:chExt cx="3130" cy="834"/>
          </a:xfrm>
        </p:grpSpPr>
        <p:sp>
          <p:nvSpPr>
            <p:cNvPr id="78" name="Text Box 30"/>
            <p:cNvSpPr txBox="1">
              <a:spLocks noChangeArrowheads="1"/>
            </p:cNvSpPr>
            <p:nvPr/>
          </p:nvSpPr>
          <p:spPr bwMode="auto">
            <a:xfrm>
              <a:off x="158" y="3475"/>
              <a:ext cx="279"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a:latin typeface="KaiTi" pitchFamily="49" charset="-122"/>
                  <a:ea typeface="KaiTi" pitchFamily="49" charset="-122"/>
                </a:rPr>
                <a:t>希</a:t>
              </a:r>
              <a:endParaRPr lang="en-US" altLang="zh-TW" sz="2000" b="1" dirty="0">
                <a:latin typeface="KaiTi" pitchFamily="49" charset="-122"/>
                <a:ea typeface="KaiTi" pitchFamily="49" charset="-122"/>
              </a:endParaRPr>
            </a:p>
            <a:p>
              <a:pPr eaLnBrk="1" hangingPunct="1"/>
              <a:r>
                <a:rPr lang="zh-TW" altLang="en-US" sz="2000" b="1" dirty="0">
                  <a:latin typeface="KaiTi" pitchFamily="49" charset="-122"/>
                  <a:ea typeface="KaiTi" pitchFamily="49" charset="-122"/>
                </a:rPr>
                <a:t>伯</a:t>
              </a:r>
              <a:endParaRPr lang="en-US" altLang="zh-TW" sz="2000" b="1" dirty="0">
                <a:latin typeface="KaiTi" pitchFamily="49" charset="-122"/>
                <a:ea typeface="KaiTi" pitchFamily="49" charset="-122"/>
              </a:endParaRPr>
            </a:p>
            <a:p>
              <a:pPr eaLnBrk="1" hangingPunct="1"/>
              <a:r>
                <a:rPr lang="zh-TW" altLang="en-US" sz="2000" b="1">
                  <a:latin typeface="KaiTi" pitchFamily="49" charset="-122"/>
                  <a:ea typeface="KaiTi" pitchFamily="49" charset="-122"/>
                </a:rPr>
                <a:t>来</a:t>
              </a:r>
              <a:endParaRPr lang="en-US" altLang="zh-TW" sz="2000" b="1" dirty="0">
                <a:latin typeface="KaiTi" pitchFamily="49" charset="-122"/>
                <a:ea typeface="KaiTi" pitchFamily="49" charset="-122"/>
              </a:endParaRPr>
            </a:p>
            <a:p>
              <a:pPr eaLnBrk="1" hangingPunct="1"/>
              <a:r>
                <a:rPr lang="zh-TW"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79" name="Text Box 31"/>
            <p:cNvSpPr txBox="1">
              <a:spLocks noChangeArrowheads="1"/>
            </p:cNvSpPr>
            <p:nvPr/>
          </p:nvSpPr>
          <p:spPr bwMode="auto">
            <a:xfrm>
              <a:off x="567" y="3475"/>
              <a:ext cx="272"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a:latin typeface="KaiTi" pitchFamily="49" charset="-122"/>
                  <a:ea typeface="KaiTi" pitchFamily="49" charset="-122"/>
                </a:rPr>
                <a:t>雅各布</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0" name="Text Box 32"/>
            <p:cNvSpPr txBox="1">
              <a:spLocks noChangeArrowheads="1"/>
            </p:cNvSpPr>
            <p:nvPr/>
          </p:nvSpPr>
          <p:spPr bwMode="auto">
            <a:xfrm>
              <a:off x="975" y="3475"/>
              <a:ext cx="283"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a:latin typeface="KaiTi" pitchFamily="49" charset="-122"/>
                  <a:ea typeface="KaiTi" pitchFamily="49" charset="-122"/>
                </a:rPr>
                <a:t>彼</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得</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前</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1" name="Text Box 33"/>
            <p:cNvSpPr txBox="1">
              <a:spLocks noChangeArrowheads="1"/>
            </p:cNvSpPr>
            <p:nvPr/>
          </p:nvSpPr>
          <p:spPr bwMode="auto">
            <a:xfrm>
              <a:off x="1383" y="3475"/>
              <a:ext cx="278" cy="834"/>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彼</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得</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后</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2" name="Text Box 34"/>
            <p:cNvSpPr txBox="1">
              <a:spLocks noChangeArrowheads="1"/>
            </p:cNvSpPr>
            <p:nvPr/>
          </p:nvSpPr>
          <p:spPr bwMode="auto">
            <a:xfrm>
              <a:off x="1791" y="3475"/>
              <a:ext cx="281"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a:latin typeface="KaiTi" pitchFamily="49" charset="-122"/>
                  <a:ea typeface="KaiTi" pitchFamily="49" charset="-122"/>
                </a:rPr>
                <a:t>约</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翰</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一</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3" name="Text Box 35"/>
            <p:cNvSpPr txBox="1">
              <a:spLocks noChangeArrowheads="1"/>
            </p:cNvSpPr>
            <p:nvPr/>
          </p:nvSpPr>
          <p:spPr bwMode="auto">
            <a:xfrm>
              <a:off x="2200" y="3475"/>
              <a:ext cx="257"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dirty="0">
                  <a:latin typeface="KaiTi" pitchFamily="49" charset="-122"/>
                  <a:ea typeface="KaiTi" pitchFamily="49" charset="-122"/>
                </a:rPr>
                <a:t>约翰二书</a:t>
              </a:r>
              <a:endParaRPr lang="en-US" sz="2000" b="1" dirty="0">
                <a:latin typeface="KaiTi" pitchFamily="49" charset="-122"/>
                <a:ea typeface="KaiTi" pitchFamily="49" charset="-122"/>
                <a:cs typeface="Arial" charset="0"/>
              </a:endParaRPr>
            </a:p>
          </p:txBody>
        </p:sp>
        <p:sp>
          <p:nvSpPr>
            <p:cNvPr id="84" name="Text Box 36"/>
            <p:cNvSpPr txBox="1">
              <a:spLocks noChangeArrowheads="1"/>
            </p:cNvSpPr>
            <p:nvPr/>
          </p:nvSpPr>
          <p:spPr bwMode="auto">
            <a:xfrm>
              <a:off x="2608" y="3475"/>
              <a:ext cx="278" cy="834"/>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2000" b="1">
                  <a:latin typeface="KaiTi" pitchFamily="49" charset="-122"/>
                  <a:ea typeface="KaiTi" pitchFamily="49" charset="-122"/>
                </a:rPr>
                <a:t>约</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翰</a:t>
              </a:r>
              <a:endParaRPr lang="en-US" altLang="ja-JP" sz="2000" b="1" dirty="0">
                <a:latin typeface="KaiTi" pitchFamily="49" charset="-122"/>
                <a:ea typeface="KaiTi" pitchFamily="49" charset="-122"/>
              </a:endParaRPr>
            </a:p>
            <a:p>
              <a:pPr eaLnBrk="1" hangingPunct="1"/>
              <a:r>
                <a:rPr lang="ja-JP" altLang="en-US" sz="2000" b="1" dirty="0">
                  <a:latin typeface="KaiTi" pitchFamily="49" charset="-122"/>
                  <a:ea typeface="KaiTi" pitchFamily="49" charset="-122"/>
                </a:rPr>
                <a:t>三</a:t>
              </a:r>
              <a:endParaRPr lang="en-US" altLang="ja-JP" sz="2000" b="1" dirty="0">
                <a:latin typeface="KaiTi" pitchFamily="49" charset="-122"/>
                <a:ea typeface="KaiTi" pitchFamily="49" charset="-122"/>
              </a:endParaRPr>
            </a:p>
            <a:p>
              <a:pPr eaLnBrk="1" hangingPunct="1"/>
              <a:r>
                <a:rPr lang="ja-JP"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sp>
          <p:nvSpPr>
            <p:cNvPr id="85" name="Text Box 37"/>
            <p:cNvSpPr txBox="1">
              <a:spLocks noChangeArrowheads="1"/>
            </p:cNvSpPr>
            <p:nvPr/>
          </p:nvSpPr>
          <p:spPr bwMode="auto">
            <a:xfrm>
              <a:off x="3016" y="3669"/>
              <a:ext cx="272" cy="640"/>
            </a:xfrm>
            <a:prstGeom prst="rect">
              <a:avLst/>
            </a:prstGeom>
            <a:solidFill>
              <a:srgbClr val="D9DDC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a:latin typeface="KaiTi" pitchFamily="49" charset="-122"/>
                  <a:ea typeface="KaiTi" pitchFamily="49" charset="-122"/>
                </a:rPr>
                <a:t>犹大</a:t>
              </a:r>
              <a:endParaRPr lang="en-US" altLang="zh-TW" sz="2000" b="1" dirty="0">
                <a:latin typeface="KaiTi" pitchFamily="49" charset="-122"/>
                <a:ea typeface="KaiTi" pitchFamily="49" charset="-122"/>
              </a:endParaRPr>
            </a:p>
            <a:p>
              <a:pPr eaLnBrk="1" hangingPunct="1"/>
              <a:r>
                <a:rPr lang="zh-TW" altLang="en-US" sz="2000" b="1">
                  <a:latin typeface="KaiTi" pitchFamily="49" charset="-122"/>
                  <a:ea typeface="KaiTi" pitchFamily="49" charset="-122"/>
                </a:rPr>
                <a:t>书</a:t>
              </a:r>
              <a:endParaRPr lang="en-US" sz="2000" b="1" dirty="0">
                <a:latin typeface="KaiTi" pitchFamily="49" charset="-122"/>
                <a:ea typeface="KaiTi" pitchFamily="49" charset="-122"/>
                <a:cs typeface="Arial" charset="0"/>
              </a:endParaRPr>
            </a:p>
          </p:txBody>
        </p:sp>
      </p:grpSp>
      <p:sp>
        <p:nvSpPr>
          <p:cNvPr id="5" name="Rectangle 4"/>
          <p:cNvSpPr/>
          <p:nvPr/>
        </p:nvSpPr>
        <p:spPr>
          <a:xfrm>
            <a:off x="1907704" y="4869160"/>
            <a:ext cx="1415772" cy="461665"/>
          </a:xfrm>
          <a:prstGeom prst="rect">
            <a:avLst/>
          </a:prstGeom>
        </p:spPr>
        <p:txBody>
          <a:bodyPr wrap="none">
            <a:spAutoFit/>
          </a:bodyPr>
          <a:lstStyle/>
          <a:p>
            <a:pPr algn="ctr" eaLnBrk="1" hangingPunct="1"/>
            <a:r>
              <a:rPr lang="zh-CN" altLang="en-US" b="1" dirty="0">
                <a:solidFill>
                  <a:srgbClr val="000000"/>
                </a:solidFill>
                <a:latin typeface="KaiTi" pitchFamily="49" charset="-122"/>
                <a:ea typeface="KaiTi" pitchFamily="49" charset="-122"/>
                <a:cs typeface="Arial" charset="0"/>
              </a:rPr>
              <a:t>使徒</a:t>
            </a:r>
            <a:r>
              <a:rPr lang="zh-TW" altLang="en-US" b="1" dirty="0">
                <a:solidFill>
                  <a:srgbClr val="000000"/>
                </a:solidFill>
                <a:latin typeface="KaiTi" pitchFamily="49" charset="-122"/>
                <a:ea typeface="KaiTi" pitchFamily="49" charset="-122"/>
                <a:cs typeface="Arial" charset="0"/>
              </a:rPr>
              <a:t>书</a:t>
            </a:r>
            <a:r>
              <a:rPr lang="zh-CN" altLang="en-US" b="1" dirty="0">
                <a:solidFill>
                  <a:srgbClr val="000000"/>
                </a:solidFill>
                <a:latin typeface="KaiTi" pitchFamily="49" charset="-122"/>
                <a:ea typeface="KaiTi" pitchFamily="49" charset="-122"/>
                <a:cs typeface="Arial" charset="0"/>
              </a:rPr>
              <a:t>信</a:t>
            </a:r>
            <a:endParaRPr lang="en-US" b="1" dirty="0">
              <a:solidFill>
                <a:srgbClr val="000000"/>
              </a:solidFill>
              <a:latin typeface="KaiTi" pitchFamily="49" charset="-122"/>
              <a:ea typeface="KaiTi" pitchFamily="49" charset="-122"/>
              <a:cs typeface="Arial" charset="0"/>
            </a:endParaRPr>
          </a:p>
        </p:txBody>
      </p:sp>
      <p:sp>
        <p:nvSpPr>
          <p:cNvPr id="87" name="Text Box 28"/>
          <p:cNvSpPr txBox="1">
            <a:spLocks noChangeArrowheads="1"/>
          </p:cNvSpPr>
          <p:nvPr/>
        </p:nvSpPr>
        <p:spPr bwMode="auto">
          <a:xfrm>
            <a:off x="7020272" y="5725705"/>
            <a:ext cx="441146" cy="1015663"/>
          </a:xfrm>
          <a:prstGeom prst="rect">
            <a:avLst/>
          </a:prstGeom>
          <a:solidFill>
            <a:schemeClr val="accent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000" b="1" dirty="0">
                <a:latin typeface="KaiTi" pitchFamily="49" charset="-122"/>
                <a:ea typeface="KaiTi" pitchFamily="49" charset="-122"/>
              </a:rPr>
              <a:t>启</a:t>
            </a:r>
            <a:endParaRPr lang="en-US" altLang="zh-TW" sz="2000" b="1" dirty="0">
              <a:latin typeface="KaiTi" pitchFamily="49" charset="-122"/>
              <a:ea typeface="KaiTi" pitchFamily="49" charset="-122"/>
            </a:endParaRPr>
          </a:p>
          <a:p>
            <a:pPr eaLnBrk="1" hangingPunct="1"/>
            <a:r>
              <a:rPr lang="zh-TW" altLang="en-US" sz="2000" b="1" dirty="0">
                <a:latin typeface="KaiTi" pitchFamily="49" charset="-122"/>
                <a:ea typeface="KaiTi" pitchFamily="49" charset="-122"/>
              </a:rPr>
              <a:t>示</a:t>
            </a:r>
            <a:endParaRPr lang="en-US" altLang="zh-TW" sz="2000" b="1" dirty="0">
              <a:latin typeface="KaiTi" pitchFamily="49" charset="-122"/>
              <a:ea typeface="KaiTi" pitchFamily="49" charset="-122"/>
            </a:endParaRPr>
          </a:p>
          <a:p>
            <a:pPr eaLnBrk="1" hangingPunct="1"/>
            <a:r>
              <a:rPr lang="zh-TW" altLang="en-US" sz="2000" b="1" dirty="0">
                <a:latin typeface="KaiTi" pitchFamily="49" charset="-122"/>
                <a:ea typeface="KaiTi" pitchFamily="49" charset="-122"/>
                <a:cs typeface="Arial" charset="0"/>
              </a:rPr>
              <a:t>录</a:t>
            </a:r>
            <a:endParaRPr lang="en-US" sz="2000" b="1" dirty="0">
              <a:latin typeface="KaiTi" pitchFamily="49" charset="-122"/>
              <a:ea typeface="KaiTi" pitchFamily="49" charset="-122"/>
              <a:cs typeface="Arial" charset="0"/>
            </a:endParaRPr>
          </a:p>
        </p:txBody>
      </p:sp>
      <p:sp>
        <p:nvSpPr>
          <p:cNvPr id="6" name="Rectangle 5"/>
          <p:cNvSpPr/>
          <p:nvPr/>
        </p:nvSpPr>
        <p:spPr>
          <a:xfrm>
            <a:off x="6228184" y="5013176"/>
            <a:ext cx="2031325" cy="461665"/>
          </a:xfrm>
          <a:prstGeom prst="rect">
            <a:avLst/>
          </a:prstGeom>
        </p:spPr>
        <p:txBody>
          <a:bodyPr wrap="none">
            <a:spAutoFit/>
          </a:bodyPr>
          <a:lstStyle/>
          <a:p>
            <a:pPr algn="ctr" eaLnBrk="1" hangingPunct="1"/>
            <a:r>
              <a:rPr lang="zh-TW" altLang="en-US" b="1" dirty="0">
                <a:solidFill>
                  <a:srgbClr val="000000"/>
                </a:solidFill>
                <a:latin typeface="KaiTi" pitchFamily="49" charset="-122"/>
                <a:ea typeface="KaiTi" pitchFamily="49" charset="-122"/>
                <a:cs typeface="Arial" charset="0"/>
              </a:rPr>
              <a:t>给约</a:t>
            </a:r>
            <a:r>
              <a:rPr lang="zh-CN" altLang="en-US" b="1" dirty="0">
                <a:solidFill>
                  <a:srgbClr val="000000"/>
                </a:solidFill>
                <a:latin typeface="KaiTi" pitchFamily="49" charset="-122"/>
                <a:ea typeface="KaiTi" pitchFamily="49" charset="-122"/>
                <a:cs typeface="Arial" charset="0"/>
              </a:rPr>
              <a:t>翰的</a:t>
            </a:r>
            <a:r>
              <a:rPr lang="zh-TW" altLang="en-US" b="1" dirty="0">
                <a:solidFill>
                  <a:srgbClr val="000000"/>
                </a:solidFill>
                <a:latin typeface="KaiTi" pitchFamily="49" charset="-122"/>
                <a:ea typeface="KaiTi" pitchFamily="49" charset="-122"/>
                <a:cs typeface="Arial" charset="0"/>
              </a:rPr>
              <a:t>启示</a:t>
            </a:r>
            <a:endParaRPr lang="en-US" b="1" dirty="0">
              <a:solidFill>
                <a:srgbClr val="000000"/>
              </a:solidFill>
              <a:latin typeface="KaiTi" pitchFamily="49" charset="-122"/>
              <a:ea typeface="KaiTi" pitchFamily="49" charset="-122"/>
              <a:cs typeface="Arial" charset="0"/>
            </a:endParaRPr>
          </a:p>
        </p:txBody>
      </p:sp>
    </p:spTree>
    <p:extLst>
      <p:ext uri="{BB962C8B-B14F-4D97-AF65-F5344CB8AC3E}">
        <p14:creationId xmlns:p14="http://schemas.microsoft.com/office/powerpoint/2010/main" val="61173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9318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318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93188"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318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3190"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3191"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3193"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dirty="0">
                <a:solidFill>
                  <a:srgbClr val="0066FF"/>
                </a:solidFill>
                <a:latin typeface="Helvetica" charset="0"/>
                <a:cs typeface="MS Gothic" charset="0"/>
              </a:rPr>
              <a:t>2</a:t>
            </a:r>
          </a:p>
        </p:txBody>
      </p:sp>
      <p:sp>
        <p:nvSpPr>
          <p:cNvPr id="93194"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93195" name="Rectangle 11"/>
          <p:cNvSpPr>
            <a:spLocks noChangeArrowheads="1"/>
          </p:cNvSpPr>
          <p:nvPr/>
        </p:nvSpPr>
        <p:spPr bwMode="auto">
          <a:xfrm>
            <a:off x="1403648" y="980728"/>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dirty="0">
                <a:solidFill>
                  <a:srgbClr val="0066FF"/>
                </a:solidFill>
                <a:latin typeface="KaiTi" pitchFamily="49" charset="-122"/>
                <a:ea typeface="KaiTi" pitchFamily="49" charset="-122"/>
                <a:cs typeface="MS Gothic" charset="0"/>
              </a:rPr>
              <a:t>1</a:t>
            </a:r>
          </a:p>
        </p:txBody>
      </p:sp>
      <p:grpSp>
        <p:nvGrpSpPr>
          <p:cNvPr id="93196" name="Group 12"/>
          <p:cNvGrpSpPr>
            <a:grpSpLocks/>
          </p:cNvGrpSpPr>
          <p:nvPr/>
        </p:nvGrpSpPr>
        <p:grpSpPr bwMode="auto">
          <a:xfrm>
            <a:off x="1524000" y="1647825"/>
            <a:ext cx="1042988" cy="1281518"/>
            <a:chOff x="1056" y="1176"/>
            <a:chExt cx="722" cy="916"/>
          </a:xfrm>
        </p:grpSpPr>
        <p:sp>
          <p:nvSpPr>
            <p:cNvPr id="93233"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0066FF"/>
                  </a:solidFill>
                  <a:latin typeface="KaiTi" pitchFamily="49" charset="-122"/>
                  <a:ea typeface="KaiTi" pitchFamily="49" charset="-122"/>
                  <a:cs typeface="SimHei" charset="0"/>
                </a:rPr>
                <a:t>对</a:t>
              </a:r>
              <a:r>
                <a:rPr lang="zh-CN" altLang="en-US" sz="1800" b="1">
                  <a:solidFill>
                    <a:srgbClr val="0066FF"/>
                  </a:solidFill>
                  <a:latin typeface="KaiTi" pitchFamily="49" charset="-122"/>
                  <a:ea typeface="KaiTi" pitchFamily="49" charset="-122"/>
                  <a:cs typeface="SimHei" charset="0"/>
                </a:rPr>
                <a:t>象</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34" name="Rectangle 14"/>
            <p:cNvSpPr>
              <a:spLocks noChangeArrowheads="1"/>
            </p:cNvSpPr>
            <p:nvPr/>
          </p:nvSpPr>
          <p:spPr bwMode="auto">
            <a:xfrm>
              <a:off x="1056" y="1530"/>
              <a:ext cx="676"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基督是</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35" name="Rectangle 15"/>
            <p:cNvSpPr>
              <a:spLocks noChangeArrowheads="1"/>
            </p:cNvSpPr>
            <p:nvPr/>
          </p:nvSpPr>
          <p:spPr bwMode="auto">
            <a:xfrm>
              <a:off x="1161" y="1959"/>
              <a:ext cx="617"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a:t>
              </a:r>
              <a:r>
                <a:rPr lang="en-GB" altLang="ja-JP" sz="1800" b="1" dirty="0">
                  <a:solidFill>
                    <a:srgbClr val="0066FF"/>
                  </a:solidFill>
                  <a:latin typeface="Helvetica" charset="0"/>
                  <a:cs typeface="MS Gothic" charset="0"/>
                </a:rPr>
                <a:t>:</a:t>
              </a:r>
              <a:endParaRPr lang="en-GB" sz="1800" b="1" dirty="0">
                <a:solidFill>
                  <a:srgbClr val="0066FF"/>
                </a:solidFill>
                <a:latin typeface="Helvetica" charset="0"/>
                <a:cs typeface="MS Gothic" charset="0"/>
              </a:endParaRPr>
            </a:p>
          </p:txBody>
        </p:sp>
      </p:grpSp>
      <p:grpSp>
        <p:nvGrpSpPr>
          <p:cNvPr id="93197" name="Group 16"/>
          <p:cNvGrpSpPr>
            <a:grpSpLocks/>
          </p:cNvGrpSpPr>
          <p:nvPr/>
        </p:nvGrpSpPr>
        <p:grpSpPr bwMode="auto">
          <a:xfrm>
            <a:off x="4876800" y="1658938"/>
            <a:ext cx="1042988" cy="1296987"/>
            <a:chOff x="3379" y="1184"/>
            <a:chExt cx="722" cy="927"/>
          </a:xfrm>
        </p:grpSpPr>
        <p:sp>
          <p:nvSpPr>
            <p:cNvPr id="93230"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93231" name="Rectangle 18"/>
            <p:cNvSpPr>
              <a:spLocks noChangeArrowheads="1"/>
            </p:cNvSpPr>
            <p:nvPr/>
          </p:nvSpPr>
          <p:spPr bwMode="auto">
            <a:xfrm>
              <a:off x="3379" y="1538"/>
              <a:ext cx="721"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基督是</a:t>
              </a:r>
              <a:r>
                <a:rPr lang="en-GB" altLang="ja-JP" sz="1800" b="1" dirty="0">
                  <a:solidFill>
                    <a:srgbClr val="0066FF"/>
                  </a:solidFill>
                  <a:latin typeface="Helvetica" charset="0"/>
                  <a:cs typeface="MS Gothic" charset="0"/>
                </a:rPr>
                <a:t>:</a:t>
              </a:r>
              <a:endParaRPr lang="en-GB" sz="1800" b="1" dirty="0">
                <a:solidFill>
                  <a:srgbClr val="0066FF"/>
                </a:solidFill>
                <a:latin typeface="Helvetica" charset="0"/>
                <a:cs typeface="MS Gothic" charset="0"/>
              </a:endParaRPr>
            </a:p>
          </p:txBody>
        </p:sp>
        <p:sp>
          <p:nvSpPr>
            <p:cNvPr id="93232" name="Rectangle 19"/>
            <p:cNvSpPr>
              <a:spLocks noChangeArrowheads="1"/>
            </p:cNvSpPr>
            <p:nvPr/>
          </p:nvSpPr>
          <p:spPr bwMode="auto">
            <a:xfrm>
              <a:off x="3484" y="1959"/>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93198" name="Group 20"/>
          <p:cNvGrpSpPr>
            <a:grpSpLocks/>
          </p:cNvGrpSpPr>
          <p:nvPr/>
        </p:nvGrpSpPr>
        <p:grpSpPr bwMode="auto">
          <a:xfrm>
            <a:off x="1331640" y="4365104"/>
            <a:ext cx="1074738" cy="1210241"/>
            <a:chOff x="1004" y="3088"/>
            <a:chExt cx="744" cy="865"/>
          </a:xfrm>
        </p:grpSpPr>
        <p:sp>
          <p:nvSpPr>
            <p:cNvPr id="93227"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0066FF"/>
                  </a:solidFill>
                  <a:latin typeface="KaiTi" pitchFamily="49" charset="-122"/>
                  <a:ea typeface="KaiTi" pitchFamily="49" charset="-122"/>
                  <a:cs typeface="SimHei" charset="0"/>
                </a:rPr>
                <a:t>对</a:t>
              </a:r>
              <a:r>
                <a:rPr lang="zh-CN" altLang="en-US" sz="1800" b="1">
                  <a:solidFill>
                    <a:srgbClr val="0066FF"/>
                  </a:solidFill>
                  <a:latin typeface="KaiTi" pitchFamily="49" charset="-122"/>
                  <a:ea typeface="KaiTi" pitchFamily="49" charset="-122"/>
                  <a:cs typeface="SimHei" charset="0"/>
                </a:rPr>
                <a:t>象</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28" name="Rectangle 22"/>
            <p:cNvSpPr>
              <a:spLocks noChangeArrowheads="1"/>
            </p:cNvSpPr>
            <p:nvPr/>
          </p:nvSpPr>
          <p:spPr bwMode="auto">
            <a:xfrm>
              <a:off x="1004" y="3442"/>
              <a:ext cx="744"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基督是</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sp>
          <p:nvSpPr>
            <p:cNvPr id="93229" name="Rectangle 23"/>
            <p:cNvSpPr>
              <a:spLocks noChangeArrowheads="1"/>
            </p:cNvSpPr>
            <p:nvPr/>
          </p:nvSpPr>
          <p:spPr bwMode="auto">
            <a:xfrm>
              <a:off x="1104" y="3809"/>
              <a:ext cx="61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0066FF"/>
                  </a:solidFill>
                  <a:latin typeface="KaiTi" pitchFamily="49" charset="-122"/>
                  <a:ea typeface="KaiTi" pitchFamily="49" charset="-122"/>
                  <a:cs typeface="SimHei" charset="0"/>
                </a:rPr>
                <a:t>基督</a:t>
              </a:r>
              <a:r>
                <a:rPr lang="en-GB" altLang="ja-JP" sz="1800" b="1" dirty="0">
                  <a:solidFill>
                    <a:srgbClr val="0066FF"/>
                  </a:solidFill>
                  <a:latin typeface="KaiTi" pitchFamily="49" charset="-122"/>
                  <a:ea typeface="KaiTi" pitchFamily="49" charset="-122"/>
                  <a:cs typeface="MS Gothic" charset="0"/>
                </a:rPr>
                <a:t>:</a:t>
              </a:r>
              <a:endParaRPr lang="en-GB" sz="1800" b="1" dirty="0">
                <a:solidFill>
                  <a:srgbClr val="0066FF"/>
                </a:solidFill>
                <a:latin typeface="KaiTi" pitchFamily="49" charset="-122"/>
                <a:ea typeface="KaiTi" pitchFamily="49" charset="-122"/>
                <a:cs typeface="MS Gothic" charset="0"/>
              </a:endParaRPr>
            </a:p>
          </p:txBody>
        </p:sp>
      </p:grpSp>
      <p:sp>
        <p:nvSpPr>
          <p:cNvPr id="93199" name="Rectangle 24"/>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0066FF"/>
                </a:solidFill>
                <a:latin typeface="KaiTi" pitchFamily="49" charset="-122"/>
                <a:ea typeface="KaiTi" pitchFamily="49" charset="-122"/>
                <a:cs typeface="SimHei" charset="0"/>
              </a:rPr>
              <a:t>马</a:t>
            </a:r>
            <a:r>
              <a:rPr lang="zh-CN" altLang="en-US" sz="3200" b="1">
                <a:solidFill>
                  <a:srgbClr val="0066FF"/>
                </a:solidFill>
                <a:latin typeface="KaiTi" pitchFamily="49" charset="-122"/>
                <a:ea typeface="KaiTi" pitchFamily="49" charset="-122"/>
                <a:cs typeface="SimHei" charset="0"/>
              </a:rPr>
              <a:t>太</a:t>
            </a:r>
            <a:endParaRPr lang="en-GB" sz="3200" b="1" dirty="0">
              <a:solidFill>
                <a:srgbClr val="0066FF"/>
              </a:solidFill>
              <a:latin typeface="KaiTi" pitchFamily="49" charset="-122"/>
              <a:ea typeface="KaiTi" pitchFamily="49" charset="-122"/>
              <a:cs typeface="SimHei" charset="0"/>
            </a:endParaRPr>
          </a:p>
        </p:txBody>
      </p:sp>
      <p:sp>
        <p:nvSpPr>
          <p:cNvPr id="93200" name="Rectangle 25"/>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0066FF"/>
                </a:solidFill>
                <a:latin typeface="KaiTi" pitchFamily="49" charset="-122"/>
                <a:ea typeface="KaiTi" pitchFamily="49" charset="-122"/>
                <a:cs typeface="SimHei" charset="0"/>
              </a:rPr>
              <a:t>马</a:t>
            </a:r>
            <a:r>
              <a:rPr lang="zh-CN" altLang="en-US" sz="3200" b="1">
                <a:solidFill>
                  <a:srgbClr val="0066FF"/>
                </a:solidFill>
                <a:latin typeface="KaiTi" pitchFamily="49" charset="-122"/>
                <a:ea typeface="KaiTi" pitchFamily="49" charset="-122"/>
                <a:cs typeface="SimHei" charset="0"/>
              </a:rPr>
              <a:t>可</a:t>
            </a:r>
            <a:endParaRPr lang="en-GB" sz="3200" b="1" dirty="0">
              <a:solidFill>
                <a:srgbClr val="0066FF"/>
              </a:solidFill>
              <a:latin typeface="KaiTi" pitchFamily="49" charset="-122"/>
              <a:ea typeface="KaiTi" pitchFamily="49" charset="-122"/>
              <a:cs typeface="SimHei" charset="0"/>
            </a:endParaRPr>
          </a:p>
        </p:txBody>
      </p:sp>
      <p:sp>
        <p:nvSpPr>
          <p:cNvPr id="93201" name="Rectangle 26"/>
          <p:cNvSpPr>
            <a:spLocks noChangeArrowheads="1"/>
          </p:cNvSpPr>
          <p:nvPr/>
        </p:nvSpPr>
        <p:spPr bwMode="auto">
          <a:xfrm>
            <a:off x="2149475"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0066FF"/>
                </a:solidFill>
                <a:latin typeface="KaiTi" pitchFamily="49" charset="-122"/>
                <a:ea typeface="KaiTi" pitchFamily="49" charset="-122"/>
                <a:cs typeface="SimHei" charset="0"/>
              </a:rPr>
              <a:t>路加</a:t>
            </a:r>
            <a:endParaRPr lang="en-GB" sz="3200" b="1" dirty="0">
              <a:solidFill>
                <a:srgbClr val="0066FF"/>
              </a:solidFill>
              <a:latin typeface="KaiTi" pitchFamily="49" charset="-122"/>
              <a:ea typeface="KaiTi" pitchFamily="49" charset="-122"/>
              <a:cs typeface="MS Gothic" charset="0"/>
            </a:endParaRPr>
          </a:p>
        </p:txBody>
      </p:sp>
      <p:sp>
        <p:nvSpPr>
          <p:cNvPr id="93202" name="Rectangle 27"/>
          <p:cNvSpPr>
            <a:spLocks noChangeArrowheads="1"/>
          </p:cNvSpPr>
          <p:nvPr/>
        </p:nvSpPr>
        <p:spPr bwMode="auto">
          <a:xfrm>
            <a:off x="2159000" y="1560513"/>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犹太人</a:t>
            </a:r>
            <a:endParaRPr lang="en-GB" sz="2500" b="1">
              <a:solidFill>
                <a:srgbClr val="0066FF"/>
              </a:solidFill>
              <a:latin typeface="Helvetica" charset="0"/>
              <a:cs typeface="MS Gothic" charset="0"/>
            </a:endParaRPr>
          </a:p>
        </p:txBody>
      </p:sp>
      <p:sp>
        <p:nvSpPr>
          <p:cNvPr id="93203" name="Rectangle 28"/>
          <p:cNvSpPr>
            <a:spLocks noChangeArrowheads="1"/>
          </p:cNvSpPr>
          <p:nvPr/>
        </p:nvSpPr>
        <p:spPr bwMode="auto">
          <a:xfrm>
            <a:off x="5899150" y="1570038"/>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0066FF"/>
                </a:solidFill>
                <a:latin typeface="KaiTi" pitchFamily="49" charset="-122"/>
                <a:ea typeface="KaiTi" pitchFamily="49" charset="-122"/>
                <a:cs typeface="MS Gothic" charset="0"/>
              </a:rPr>
              <a:t>罗马人</a:t>
            </a:r>
            <a:endParaRPr lang="en-GB" sz="2500" b="1" dirty="0">
              <a:solidFill>
                <a:srgbClr val="0066FF"/>
              </a:solidFill>
              <a:latin typeface="KaiTi" pitchFamily="49" charset="-122"/>
              <a:ea typeface="KaiTi" pitchFamily="49" charset="-122"/>
              <a:cs typeface="MS Gothic" charset="0"/>
            </a:endParaRPr>
          </a:p>
        </p:txBody>
      </p:sp>
      <p:sp>
        <p:nvSpPr>
          <p:cNvPr id="93204" name="Rectangle 29"/>
          <p:cNvSpPr>
            <a:spLocks noChangeArrowheads="1"/>
          </p:cNvSpPr>
          <p:nvPr/>
        </p:nvSpPr>
        <p:spPr bwMode="auto">
          <a:xfrm>
            <a:off x="2462213" y="42370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KaiTi" pitchFamily="49" charset="-122"/>
                <a:ea typeface="KaiTi" pitchFamily="49" charset="-122"/>
                <a:cs typeface="SimHei" charset="0"/>
              </a:rPr>
              <a:t>希</a:t>
            </a:r>
            <a:r>
              <a:rPr lang="zh-TW" altLang="en-US" sz="2500" b="1">
                <a:solidFill>
                  <a:srgbClr val="0066FF"/>
                </a:solidFill>
                <a:latin typeface="KaiTi" pitchFamily="49" charset="-122"/>
                <a:ea typeface="KaiTi" pitchFamily="49" charset="-122"/>
                <a:cs typeface="SimHei" charset="0"/>
              </a:rPr>
              <a:t>腊</a:t>
            </a:r>
            <a:r>
              <a:rPr lang="zh-CN" altLang="en-US" sz="2500" b="1">
                <a:solidFill>
                  <a:srgbClr val="0066FF"/>
                </a:solidFill>
                <a:latin typeface="KaiTi" pitchFamily="49" charset="-122"/>
                <a:ea typeface="KaiTi" pitchFamily="49" charset="-122"/>
                <a:cs typeface="SimHei" charset="0"/>
              </a:rPr>
              <a:t>人</a:t>
            </a:r>
            <a:endParaRPr lang="en-GB" sz="2500" b="1" dirty="0">
              <a:solidFill>
                <a:srgbClr val="0066FF"/>
              </a:solidFill>
              <a:latin typeface="KaiTi" pitchFamily="49" charset="-122"/>
              <a:ea typeface="KaiTi" pitchFamily="49" charset="-122"/>
              <a:cs typeface="MS Gothic" charset="0"/>
            </a:endParaRPr>
          </a:p>
        </p:txBody>
      </p:sp>
      <p:sp>
        <p:nvSpPr>
          <p:cNvPr id="93205" name="Rectangle 30"/>
          <p:cNvSpPr>
            <a:spLocks noChangeArrowheads="1"/>
          </p:cNvSpPr>
          <p:nvPr/>
        </p:nvSpPr>
        <p:spPr bwMode="auto">
          <a:xfrm>
            <a:off x="2424113" y="2070100"/>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君王</a:t>
            </a:r>
            <a:endParaRPr lang="en-GB" sz="2500" b="1" dirty="0">
              <a:solidFill>
                <a:srgbClr val="0066FF"/>
              </a:solidFill>
              <a:latin typeface="KaiTi" pitchFamily="49" charset="-122"/>
              <a:ea typeface="KaiTi" pitchFamily="49" charset="-122"/>
              <a:cs typeface="MS Gothic" charset="0"/>
            </a:endParaRPr>
          </a:p>
        </p:txBody>
      </p:sp>
      <p:sp>
        <p:nvSpPr>
          <p:cNvPr id="93206" name="Rectangle 31"/>
          <p:cNvSpPr>
            <a:spLocks noChangeArrowheads="1"/>
          </p:cNvSpPr>
          <p:nvPr/>
        </p:nvSpPr>
        <p:spPr bwMode="auto">
          <a:xfrm>
            <a:off x="5881688" y="20653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仆人</a:t>
            </a:r>
            <a:endParaRPr lang="en-GB" sz="2500" b="1" dirty="0">
              <a:solidFill>
                <a:srgbClr val="0066FF"/>
              </a:solidFill>
              <a:latin typeface="KaiTi" pitchFamily="49" charset="-122"/>
              <a:ea typeface="KaiTi" pitchFamily="49" charset="-122"/>
              <a:cs typeface="MS Gothic" charset="0"/>
            </a:endParaRPr>
          </a:p>
        </p:txBody>
      </p:sp>
      <p:sp>
        <p:nvSpPr>
          <p:cNvPr id="93207" name="Rectangle 32"/>
          <p:cNvSpPr>
            <a:spLocks noChangeArrowheads="1"/>
          </p:cNvSpPr>
          <p:nvPr/>
        </p:nvSpPr>
        <p:spPr bwMode="auto">
          <a:xfrm>
            <a:off x="2439988" y="4735513"/>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神子</a:t>
            </a:r>
            <a:r>
              <a:rPr lang="en-US" altLang="zh-CN" sz="2500" b="1" dirty="0">
                <a:solidFill>
                  <a:srgbClr val="0066FF"/>
                </a:solidFill>
                <a:latin typeface="KaiTi" pitchFamily="49" charset="-122"/>
                <a:ea typeface="KaiTi" pitchFamily="49" charset="-122"/>
                <a:cs typeface="SimHei" charset="0"/>
              </a:rPr>
              <a:t>/</a:t>
            </a:r>
            <a:r>
              <a:rPr lang="zh-CN" altLang="en-US" sz="2500" b="1" dirty="0">
                <a:solidFill>
                  <a:srgbClr val="0066FF"/>
                </a:solidFill>
                <a:latin typeface="KaiTi" pitchFamily="49" charset="-122"/>
                <a:ea typeface="KaiTi" pitchFamily="49" charset="-122"/>
                <a:cs typeface="SimHei" charset="0"/>
              </a:rPr>
              <a:t>人子</a:t>
            </a:r>
            <a:endParaRPr lang="en-GB" sz="2500" b="1" dirty="0">
              <a:solidFill>
                <a:srgbClr val="0066FF"/>
              </a:solidFill>
              <a:latin typeface="KaiTi" pitchFamily="49" charset="-122"/>
              <a:ea typeface="KaiTi" pitchFamily="49" charset="-122"/>
              <a:cs typeface="MS Gothic" charset="0"/>
            </a:endParaRPr>
          </a:p>
        </p:txBody>
      </p:sp>
      <p:sp>
        <p:nvSpPr>
          <p:cNvPr id="93208" name="Rectangle 33"/>
          <p:cNvSpPr>
            <a:spLocks noChangeArrowheads="1"/>
          </p:cNvSpPr>
          <p:nvPr/>
        </p:nvSpPr>
        <p:spPr bwMode="auto">
          <a:xfrm>
            <a:off x="2427288" y="2564904"/>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KaiTi" pitchFamily="49" charset="-122"/>
                <a:ea typeface="KaiTi" pitchFamily="49" charset="-122"/>
                <a:cs typeface="SimHei" charset="0"/>
              </a:rPr>
              <a:t>所</a:t>
            </a:r>
            <a:r>
              <a:rPr lang="zh-TW" altLang="en-US" sz="2500" b="1">
                <a:solidFill>
                  <a:srgbClr val="0066FF"/>
                </a:solidFill>
                <a:latin typeface="KaiTi" pitchFamily="49" charset="-122"/>
                <a:ea typeface="KaiTi" pitchFamily="49" charset="-122"/>
                <a:cs typeface="SimHei" charset="0"/>
              </a:rPr>
              <a:t>讲</a:t>
            </a:r>
            <a:endParaRPr lang="en-GB" sz="2500" b="1" dirty="0">
              <a:solidFill>
                <a:srgbClr val="0066FF"/>
              </a:solidFill>
              <a:latin typeface="KaiTi" pitchFamily="49" charset="-122"/>
              <a:ea typeface="KaiTi" pitchFamily="49" charset="-122"/>
              <a:cs typeface="SimHei" charset="0"/>
            </a:endParaRPr>
          </a:p>
        </p:txBody>
      </p:sp>
      <p:sp>
        <p:nvSpPr>
          <p:cNvPr id="93209" name="Rectangle 34"/>
          <p:cNvSpPr>
            <a:spLocks noChangeArrowheads="1"/>
          </p:cNvSpPr>
          <p:nvPr/>
        </p:nvSpPr>
        <p:spPr bwMode="auto">
          <a:xfrm>
            <a:off x="5905500" y="2584450"/>
            <a:ext cx="115411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所做</a:t>
            </a:r>
            <a:endParaRPr lang="en-GB" sz="2500" b="1" dirty="0">
              <a:solidFill>
                <a:srgbClr val="0066FF"/>
              </a:solidFill>
              <a:latin typeface="KaiTi" pitchFamily="49" charset="-122"/>
              <a:ea typeface="KaiTi" pitchFamily="49" charset="-122"/>
              <a:cs typeface="MS Gothic" charset="0"/>
            </a:endParaRPr>
          </a:p>
        </p:txBody>
      </p:sp>
      <p:sp>
        <p:nvSpPr>
          <p:cNvPr id="93210" name="Rectangle 35"/>
          <p:cNvSpPr>
            <a:spLocks noChangeArrowheads="1"/>
          </p:cNvSpPr>
          <p:nvPr/>
        </p:nvSpPr>
        <p:spPr bwMode="auto">
          <a:xfrm>
            <a:off x="2439988" y="5251450"/>
            <a:ext cx="12477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0066FF"/>
                </a:solidFill>
                <a:latin typeface="KaiTi" pitchFamily="49" charset="-122"/>
                <a:ea typeface="KaiTi" pitchFamily="49" charset="-122"/>
                <a:cs typeface="SimHei" charset="0"/>
              </a:rPr>
              <a:t>所感受</a:t>
            </a:r>
            <a:endParaRPr lang="en-GB" sz="2500" b="1" dirty="0">
              <a:solidFill>
                <a:srgbClr val="0066FF"/>
              </a:solidFill>
              <a:latin typeface="KaiTi" pitchFamily="49" charset="-122"/>
              <a:ea typeface="KaiTi" pitchFamily="49" charset="-122"/>
              <a:cs typeface="MS Gothic" charset="0"/>
            </a:endParaRPr>
          </a:p>
        </p:txBody>
      </p:sp>
      <p:sp>
        <p:nvSpPr>
          <p:cNvPr id="93211" name="Text Box 36"/>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grpSp>
        <p:nvGrpSpPr>
          <p:cNvPr id="93212" name="Group 37"/>
          <p:cNvGrpSpPr>
            <a:grpSpLocks/>
          </p:cNvGrpSpPr>
          <p:nvPr/>
        </p:nvGrpSpPr>
        <p:grpSpPr bwMode="auto">
          <a:xfrm>
            <a:off x="3200400" y="220980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93226"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 xmlns:a14="http://schemas.microsoft.com/office/drawing/2010/main">
                  <a:solidFill>
                    <a:srgbClr val="FFFFFF"/>
                  </a:solidFill>
                </a14:hiddenFill>
              </a:ext>
            </a:extLst>
          </p:spPr>
          <p:txBody>
            <a:bodyPr rot="10800000" wrap="none" anchor="ctr"/>
            <a:lstStyle/>
            <a:p>
              <a:endParaRPr lang="en-US">
                <a:cs typeface="MS Gothic" charset="0"/>
              </a:endParaRPr>
            </a:p>
          </p:txBody>
        </p:sp>
      </p:grpSp>
      <p:grpSp>
        <p:nvGrpSpPr>
          <p:cNvPr id="6" name="Group 41"/>
          <p:cNvGrpSpPr>
            <a:grpSpLocks/>
          </p:cNvGrpSpPr>
          <p:nvPr/>
        </p:nvGrpSpPr>
        <p:grpSpPr bwMode="auto">
          <a:xfrm>
            <a:off x="2197100" y="2763838"/>
            <a:ext cx="4516438" cy="847725"/>
            <a:chOff x="1523" y="1973"/>
            <a:chExt cx="3129" cy="604"/>
          </a:xfrm>
        </p:grpSpPr>
        <p:sp>
          <p:nvSpPr>
            <p:cNvPr id="93222" name="Text Box 42"/>
            <p:cNvSpPr txBox="1">
              <a:spLocks noChangeArrowheads="1"/>
            </p:cNvSpPr>
            <p:nvPr/>
          </p:nvSpPr>
          <p:spPr bwMode="auto">
            <a:xfrm rot="-2700000">
              <a:off x="1523" y="2246"/>
              <a:ext cx="312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350"/>
                </a:spcBef>
                <a:buClr>
                  <a:srgbClr val="FFFFFF"/>
                </a:buClr>
              </a:pPr>
              <a:r>
                <a:rPr lang="en-GB" b="1" dirty="0">
                  <a:solidFill>
                    <a:srgbClr val="FFFFFF"/>
                  </a:solidFill>
                  <a:latin typeface="Lucida Handwriting" charset="0"/>
                  <a:cs typeface="MS Gothic" charset="0"/>
                </a:rPr>
                <a:t>“</a:t>
              </a:r>
              <a:r>
                <a:rPr lang="zh-CN" altLang="en-US" b="1" dirty="0">
                  <a:solidFill>
                    <a:srgbClr val="FFFFFF"/>
                  </a:solidFill>
                  <a:latin typeface="KaiTi" pitchFamily="49" charset="-122"/>
                  <a:ea typeface="KaiTi" pitchFamily="49" charset="-122"/>
                  <a:cs typeface="SimHei" charset="0"/>
                </a:rPr>
                <a:t>共同参考</a:t>
              </a:r>
              <a:r>
                <a:rPr lang="en-GB" altLang="ja-JP" b="1" dirty="0">
                  <a:solidFill>
                    <a:srgbClr val="FFFFFF"/>
                  </a:solidFill>
                  <a:latin typeface="KaiTi" pitchFamily="49" charset="-122"/>
                  <a:ea typeface="KaiTi" pitchFamily="49" charset="-122"/>
                  <a:cs typeface="MS Gothic" charset="0"/>
                </a:rPr>
                <a:t>”</a:t>
              </a:r>
              <a:endParaRPr lang="en-GB" b="1" dirty="0">
                <a:solidFill>
                  <a:srgbClr val="FFFFFF"/>
                </a:solidFill>
                <a:latin typeface="KaiTi" pitchFamily="49" charset="-122"/>
                <a:ea typeface="KaiTi" pitchFamily="49" charset="-122"/>
                <a:cs typeface="MS Gothic" charset="0"/>
              </a:endParaRPr>
            </a:p>
          </p:txBody>
        </p:sp>
        <p:sp>
          <p:nvSpPr>
            <p:cNvPr id="93223" name="Text Box 43"/>
            <p:cNvSpPr txBox="1">
              <a:spLocks noChangeArrowheads="1"/>
            </p:cNvSpPr>
            <p:nvPr/>
          </p:nvSpPr>
          <p:spPr bwMode="auto">
            <a:xfrm rot="-2640000">
              <a:off x="1720" y="1973"/>
              <a:ext cx="2076"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350"/>
                </a:spcBef>
                <a:buClr>
                  <a:srgbClr val="FFFFFF"/>
                </a:buClr>
              </a:pPr>
              <a:r>
                <a:rPr lang="zh-TW" altLang="en-US" b="1">
                  <a:solidFill>
                    <a:srgbClr val="FFFFFF"/>
                  </a:solidFill>
                  <a:latin typeface="KaiTi" pitchFamily="49" charset="-122"/>
                  <a:ea typeface="KaiTi" pitchFamily="49" charset="-122"/>
                  <a:cs typeface="MS Gothic" charset="0"/>
                </a:rPr>
                <a:t>对观</a:t>
              </a:r>
              <a:r>
                <a:rPr lang="en-GB" altLang="ja-JP" b="1">
                  <a:solidFill>
                    <a:srgbClr val="FFFFFF"/>
                  </a:solidFill>
                  <a:latin typeface="KaiTi" pitchFamily="49" charset="-122"/>
                  <a:ea typeface="KaiTi" pitchFamily="49" charset="-122"/>
                  <a:cs typeface="MS Gothic" charset="0"/>
                </a:rPr>
                <a:t>:</a:t>
              </a:r>
              <a:endParaRPr lang="en-GB" b="1" dirty="0">
                <a:solidFill>
                  <a:srgbClr val="FFFFFF"/>
                </a:solidFill>
                <a:latin typeface="KaiTi" pitchFamily="49" charset="-122"/>
                <a:ea typeface="KaiTi" pitchFamily="49" charset="-122"/>
                <a:cs typeface="MS Gothic" charset="0"/>
              </a:endParaRPr>
            </a:p>
          </p:txBody>
        </p:sp>
      </p:grpSp>
      <p:sp>
        <p:nvSpPr>
          <p:cNvPr id="22572" name="Text Box 44"/>
          <p:cNvSpPr txBox="1">
            <a:spLocks noChangeArrowheads="1"/>
          </p:cNvSpPr>
          <p:nvPr/>
        </p:nvSpPr>
        <p:spPr bwMode="auto">
          <a:xfrm>
            <a:off x="3505200" y="4648200"/>
            <a:ext cx="5126038"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3025"/>
              </a:spcBef>
              <a:buClr>
                <a:srgbClr val="FAFD00"/>
              </a:buClr>
            </a:pPr>
            <a:r>
              <a:rPr lang="en-GB" sz="4800" b="1" dirty="0">
                <a:solidFill>
                  <a:srgbClr val="FAFD00"/>
                </a:solidFill>
                <a:latin typeface="Comic Sans MS" charset="0"/>
                <a:cs typeface="MS Gothic" charset="0"/>
              </a:rPr>
              <a:t>“</a:t>
            </a:r>
            <a:r>
              <a:rPr lang="zh-CN" altLang="en-US" sz="4800" b="1" dirty="0">
                <a:solidFill>
                  <a:srgbClr val="FFFF00"/>
                </a:solidFill>
                <a:latin typeface="KaiTi" pitchFamily="49" charset="-122"/>
                <a:ea typeface="KaiTi" pitchFamily="49" charset="-122"/>
                <a:cs typeface="SimHei" charset="0"/>
              </a:rPr>
              <a:t>共同参考</a:t>
            </a:r>
            <a:r>
              <a:rPr lang="en-GB" altLang="ja-JP" sz="4800" b="1" dirty="0">
                <a:solidFill>
                  <a:srgbClr val="FAFD00"/>
                </a:solidFill>
                <a:latin typeface="Comic Sans MS" charset="0"/>
                <a:cs typeface="MS Gothic" charset="0"/>
              </a:rPr>
              <a:t>”</a:t>
            </a:r>
            <a:endParaRPr lang="en-GB" sz="4800" b="1" dirty="0">
              <a:solidFill>
                <a:srgbClr val="FAFD00"/>
              </a:solidFill>
              <a:latin typeface="Comic Sans MS" charset="0"/>
              <a:cs typeface="MS Gothic" charset="0"/>
            </a:endParaRPr>
          </a:p>
        </p:txBody>
      </p:sp>
      <p:sp>
        <p:nvSpPr>
          <p:cNvPr id="22573" name="Text Box 45"/>
          <p:cNvSpPr txBox="1">
            <a:spLocks noChangeArrowheads="1"/>
          </p:cNvSpPr>
          <p:nvPr/>
        </p:nvSpPr>
        <p:spPr bwMode="auto">
          <a:xfrm>
            <a:off x="1521015" y="922220"/>
            <a:ext cx="5718175" cy="1192802"/>
          </a:xfrm>
          <a:prstGeom prst="rect">
            <a:avLst/>
          </a:prstGeom>
          <a:noFill/>
          <a:ln w="9525">
            <a:noFill/>
            <a:round/>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defRPr/>
            </a:pPr>
            <a:r>
              <a:rPr lang="zh-TW" altLang="en-US" sz="7200">
                <a:solidFill>
                  <a:srgbClr val="FFFF00"/>
                </a:solidFill>
                <a:effectLst>
                  <a:outerShdw blurRad="38100" dist="38100" dir="2700000" algn="tl">
                    <a:srgbClr val="FFFFFF"/>
                  </a:outerShdw>
                </a:effectLst>
                <a:latin typeface="KaiTi" pitchFamily="49" charset="-122"/>
                <a:ea typeface="KaiTi" pitchFamily="49" charset="-122"/>
                <a:cs typeface="SimHei" charset="0"/>
              </a:rPr>
              <a:t>对观</a:t>
            </a:r>
            <a:r>
              <a:rPr lang="zh-CN" altLang="en-US" sz="7200">
                <a:solidFill>
                  <a:srgbClr val="FFFF00"/>
                </a:solidFill>
                <a:effectLst>
                  <a:outerShdw blurRad="38100" dist="38100" dir="2700000" algn="tl">
                    <a:srgbClr val="FFFFFF"/>
                  </a:outerShdw>
                </a:effectLst>
                <a:latin typeface="KaiTi" pitchFamily="49" charset="-122"/>
                <a:ea typeface="KaiTi" pitchFamily="49" charset="-122"/>
                <a:cs typeface="SimHei" charset="0"/>
              </a:rPr>
              <a:t>福音</a:t>
            </a:r>
            <a:r>
              <a:rPr lang="zh-TW" altLang="en-US" sz="7200">
                <a:solidFill>
                  <a:srgbClr val="FFFF00"/>
                </a:solidFill>
                <a:effectLst>
                  <a:outerShdw blurRad="38100" dist="38100" dir="2700000" algn="tl">
                    <a:srgbClr val="FFFFFF"/>
                  </a:outerShdw>
                </a:effectLst>
                <a:latin typeface="KaiTi" pitchFamily="49" charset="-122"/>
                <a:ea typeface="KaiTi" pitchFamily="49" charset="-122"/>
                <a:cs typeface="SimHei" charset="0"/>
              </a:rPr>
              <a:t>书</a:t>
            </a:r>
            <a:r>
              <a:rPr lang="en-GB" altLang="ja-JP" sz="7200" b="1">
                <a:solidFill>
                  <a:srgbClr val="FAFD00"/>
                </a:solidFill>
                <a:latin typeface="Comic Sans MS" charset="0"/>
                <a:cs typeface="MS Gothic" charset="0"/>
              </a:rPr>
              <a:t>:</a:t>
            </a:r>
            <a:endParaRPr lang="en-GB" sz="7200" b="1" dirty="0">
              <a:solidFill>
                <a:srgbClr val="FAFD00"/>
              </a:solidFill>
              <a:latin typeface="Comic Sans MS" charset="0"/>
              <a:cs typeface="MS Gothic" charset="0"/>
            </a:endParaRPr>
          </a:p>
        </p:txBody>
      </p:sp>
      <p:sp>
        <p:nvSpPr>
          <p:cNvPr id="93216"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3217"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3218" name="Text Box 48"/>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20</a:t>
            </a:r>
          </a:p>
        </p:txBody>
      </p:sp>
      <p:sp>
        <p:nvSpPr>
          <p:cNvPr id="93219" name="Text Box 49"/>
          <p:cNvSpPr txBox="1">
            <a:spLocks noChangeArrowheads="1"/>
          </p:cNvSpPr>
          <p:nvPr/>
        </p:nvSpPr>
        <p:spPr bwMode="auto">
          <a:xfrm>
            <a:off x="8705850"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52" name="Title 51"/>
          <p:cNvSpPr>
            <a:spLocks noGrp="1"/>
          </p:cNvSpPr>
          <p:nvPr>
            <p:ph type="title" idx="4294967295"/>
          </p:nvPr>
        </p:nvSpPr>
        <p:spPr>
          <a:xfrm>
            <a:off x="0" y="188913"/>
            <a:ext cx="8229600" cy="609600"/>
          </a:xfrm>
          <a:prstGeom prst="rect">
            <a:avLst/>
          </a:prstGeom>
        </p:spPr>
        <p:txBody>
          <a:bodyPr/>
          <a:lstStyle/>
          <a:p>
            <a:pPr>
              <a:defRPr/>
            </a:pPr>
            <a:r>
              <a:rPr lang="zh-CN" altLang="en-US" sz="3200" b="1" dirty="0">
                <a:solidFill>
                  <a:srgbClr val="FFEA18"/>
                </a:solidFill>
                <a:latin typeface="KaiTi" pitchFamily="49" charset="-122"/>
                <a:ea typeface="KaiTi" pitchFamily="49" charset="-122"/>
                <a:cs typeface="SimHei" charset="0"/>
              </a:rPr>
              <a:t>奇怪的形容词</a:t>
            </a:r>
            <a:r>
              <a:rPr lang="en-US" altLang="ja-JP" sz="3200" b="1" dirty="0">
                <a:solidFill>
                  <a:srgbClr val="FFEA18"/>
                </a:solidFill>
                <a:latin typeface="KaiTi" pitchFamily="49" charset="-122"/>
                <a:ea typeface="KaiTi" pitchFamily="49" charset="-122"/>
                <a:cs typeface="ＭＳ Ｐゴシック" charset="0"/>
              </a:rPr>
              <a:t>…</a:t>
            </a:r>
            <a:endParaRPr lang="en-US" sz="3200" dirty="0">
              <a:latin typeface="KaiTi" pitchFamily="49" charset="-122"/>
              <a:ea typeface="KaiTi" pitchFamily="49" charset="-122"/>
              <a:cs typeface="ＭＳ Ｐゴシック" charset="0"/>
            </a:endParaRPr>
          </a:p>
        </p:txBody>
      </p:sp>
      <p:sp>
        <p:nvSpPr>
          <p:cNvPr id="53" name="TextBox 52"/>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extLst>
      <p:ext uri="{BB962C8B-B14F-4D97-AF65-F5344CB8AC3E}">
        <p14:creationId xmlns:p14="http://schemas.microsoft.com/office/powerpoint/2010/main" val="6465035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9523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523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952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3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39" name="AutoShape 7"/>
          <p:cNvSpPr>
            <a:spLocks noChangeArrowheads="1"/>
          </p:cNvSpPr>
          <p:nvPr/>
        </p:nvSpPr>
        <p:spPr bwMode="auto">
          <a:xfrm>
            <a:off x="1475656" y="90872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5240"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95241"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95242"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4</a:t>
            </a:r>
          </a:p>
        </p:txBody>
      </p:sp>
      <p:sp>
        <p:nvSpPr>
          <p:cNvPr id="95243"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nvGrpSpPr>
          <p:cNvPr id="95244" name="Group 12"/>
          <p:cNvGrpSpPr>
            <a:grpSpLocks/>
          </p:cNvGrpSpPr>
          <p:nvPr/>
        </p:nvGrpSpPr>
        <p:grpSpPr bwMode="auto">
          <a:xfrm>
            <a:off x="1547665" y="1628800"/>
            <a:ext cx="1152512" cy="1296908"/>
            <a:chOff x="1056" y="1176"/>
            <a:chExt cx="798" cy="927"/>
          </a:xfrm>
        </p:grpSpPr>
        <p:sp>
          <p:nvSpPr>
            <p:cNvPr id="95286"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FF00"/>
                  </a:solidFill>
                  <a:latin typeface="KaiTi" pitchFamily="49" charset="-122"/>
                  <a:ea typeface="KaiTi" pitchFamily="49" charset="-122"/>
                  <a:cs typeface="SimHei" charset="0"/>
                </a:rPr>
                <a:t>对</a:t>
              </a:r>
              <a:r>
                <a:rPr lang="zh-CN" altLang="en-US" sz="1800" b="1">
                  <a:solidFill>
                    <a:srgbClr val="FFFF00"/>
                  </a:solidFill>
                  <a:latin typeface="KaiTi" pitchFamily="49" charset="-122"/>
                  <a:ea typeface="KaiTi" pitchFamily="49" charset="-122"/>
                  <a:cs typeface="SimHei" charset="0"/>
                </a:rPr>
                <a:t>象</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7" name="Rectangle 14"/>
            <p:cNvSpPr>
              <a:spLocks noChangeArrowheads="1"/>
            </p:cNvSpPr>
            <p:nvPr/>
          </p:nvSpPr>
          <p:spPr bwMode="auto">
            <a:xfrm>
              <a:off x="1056" y="1530"/>
              <a:ext cx="798"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KaiTi" pitchFamily="49" charset="-122"/>
                  <a:ea typeface="KaiTi" pitchFamily="49" charset="-122"/>
                  <a:cs typeface="SimHei" charset="0"/>
                </a:rPr>
                <a:t>基</a:t>
              </a:r>
              <a:r>
                <a:rPr lang="zh-CN" altLang="en-US" sz="1800" b="1" dirty="0">
                  <a:solidFill>
                    <a:srgbClr val="FAFD00"/>
                  </a:solidFill>
                  <a:latin typeface="KaiTi" pitchFamily="49" charset="-122"/>
                  <a:ea typeface="KaiTi" pitchFamily="49" charset="-122"/>
                  <a:cs typeface="SimHei" charset="0"/>
                </a:rPr>
                <a:t>督</a:t>
              </a:r>
              <a:r>
                <a:rPr lang="zh-TW" altLang="en-US" sz="1800" b="1" dirty="0">
                  <a:solidFill>
                    <a:srgbClr val="FAFD00"/>
                  </a:solidFill>
                  <a:latin typeface="KaiTi" pitchFamily="49" charset="-122"/>
                  <a:ea typeface="KaiTi" pitchFamily="49" charset="-122"/>
                  <a:cs typeface="SimHei" charset="0"/>
                </a:rPr>
                <a:t>是</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8" name="Rectangle 15"/>
            <p:cNvSpPr>
              <a:spLocks noChangeArrowheads="1"/>
            </p:cNvSpPr>
            <p:nvPr/>
          </p:nvSpPr>
          <p:spPr bwMode="auto">
            <a:xfrm>
              <a:off x="1109" y="1959"/>
              <a:ext cx="61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grpSp>
      <p:grpSp>
        <p:nvGrpSpPr>
          <p:cNvPr id="95245" name="Group 16"/>
          <p:cNvGrpSpPr>
            <a:grpSpLocks/>
          </p:cNvGrpSpPr>
          <p:nvPr/>
        </p:nvGrpSpPr>
        <p:grpSpPr bwMode="auto">
          <a:xfrm>
            <a:off x="4876800" y="1658937"/>
            <a:ext cx="1042988" cy="1285385"/>
            <a:chOff x="3379" y="1184"/>
            <a:chExt cx="722" cy="919"/>
          </a:xfrm>
        </p:grpSpPr>
        <p:sp>
          <p:nvSpPr>
            <p:cNvPr id="95283"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FF00"/>
                  </a:solidFill>
                  <a:latin typeface="KaiTi" pitchFamily="49" charset="-122"/>
                  <a:ea typeface="KaiTi" pitchFamily="49" charset="-122"/>
                  <a:cs typeface="SimHei" charset="0"/>
                </a:rPr>
                <a:t>对</a:t>
              </a:r>
              <a:r>
                <a:rPr lang="zh-CN" altLang="en-US" sz="1800" b="1">
                  <a:solidFill>
                    <a:srgbClr val="FFFF00"/>
                  </a:solidFill>
                  <a:latin typeface="KaiTi" pitchFamily="49" charset="-122"/>
                  <a:ea typeface="KaiTi" pitchFamily="49" charset="-122"/>
                  <a:cs typeface="SimHei" charset="0"/>
                </a:rPr>
                <a:t>象</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4" name="Rectangle 18"/>
            <p:cNvSpPr>
              <a:spLocks noChangeArrowheads="1"/>
            </p:cNvSpPr>
            <p:nvPr/>
          </p:nvSpPr>
          <p:spPr bwMode="auto">
            <a:xfrm>
              <a:off x="3379" y="1538"/>
              <a:ext cx="721"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基督是</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5" name="Rectangle 19"/>
            <p:cNvSpPr>
              <a:spLocks noChangeArrowheads="1"/>
            </p:cNvSpPr>
            <p:nvPr/>
          </p:nvSpPr>
          <p:spPr bwMode="auto">
            <a:xfrm>
              <a:off x="3484" y="1959"/>
              <a:ext cx="61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a:t>
              </a:r>
              <a:r>
                <a:rPr lang="en-GB" altLang="ja-JP" sz="1800" b="1" dirty="0">
                  <a:solidFill>
                    <a:srgbClr val="FAFD00"/>
                  </a:solidFill>
                  <a:latin typeface="KaiTi" pitchFamily="49" charset="-122"/>
                  <a:ea typeface="KaiTi" pitchFamily="49" charset="-122"/>
                  <a:cs typeface="MS Gothic" charset="0"/>
                </a:rPr>
                <a:t> :</a:t>
              </a:r>
              <a:endParaRPr lang="en-GB" sz="1800" b="1" dirty="0">
                <a:solidFill>
                  <a:srgbClr val="FAFD00"/>
                </a:solidFill>
                <a:latin typeface="KaiTi" pitchFamily="49" charset="-122"/>
                <a:ea typeface="KaiTi" pitchFamily="49" charset="-122"/>
                <a:cs typeface="MS Gothic" charset="0"/>
              </a:endParaRPr>
            </a:p>
          </p:txBody>
        </p:sp>
      </p:grpSp>
      <p:grpSp>
        <p:nvGrpSpPr>
          <p:cNvPr id="95246" name="Group 20"/>
          <p:cNvGrpSpPr>
            <a:grpSpLocks/>
          </p:cNvGrpSpPr>
          <p:nvPr/>
        </p:nvGrpSpPr>
        <p:grpSpPr bwMode="auto">
          <a:xfrm>
            <a:off x="1475656" y="4365105"/>
            <a:ext cx="1074738" cy="1281597"/>
            <a:chOff x="1004" y="3088"/>
            <a:chExt cx="744" cy="916"/>
          </a:xfrm>
        </p:grpSpPr>
        <p:sp>
          <p:nvSpPr>
            <p:cNvPr id="95280"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FFF00"/>
                  </a:solidFill>
                  <a:latin typeface="KaiTi" pitchFamily="49" charset="-122"/>
                  <a:ea typeface="KaiTi" pitchFamily="49" charset="-122"/>
                  <a:cs typeface="SimHei" charset="0"/>
                </a:rPr>
                <a:t>对</a:t>
              </a:r>
              <a:r>
                <a:rPr lang="zh-CN" altLang="en-US" sz="1800" b="1">
                  <a:solidFill>
                    <a:srgbClr val="FFFF00"/>
                  </a:solidFill>
                  <a:latin typeface="KaiTi" pitchFamily="49" charset="-122"/>
                  <a:ea typeface="KaiTi" pitchFamily="49" charset="-122"/>
                  <a:cs typeface="SimHei" charset="0"/>
                </a:rPr>
                <a:t>象</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1" name="Rectangle 22"/>
            <p:cNvSpPr>
              <a:spLocks noChangeArrowheads="1"/>
            </p:cNvSpPr>
            <p:nvPr/>
          </p:nvSpPr>
          <p:spPr bwMode="auto">
            <a:xfrm>
              <a:off x="1004" y="3442"/>
              <a:ext cx="744"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基督是</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sp>
          <p:nvSpPr>
            <p:cNvPr id="95282" name="Rectangle 23"/>
            <p:cNvSpPr>
              <a:spLocks noChangeArrowheads="1"/>
            </p:cNvSpPr>
            <p:nvPr/>
          </p:nvSpPr>
          <p:spPr bwMode="auto">
            <a:xfrm>
              <a:off x="1104" y="3860"/>
              <a:ext cx="61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dirty="0">
                  <a:solidFill>
                    <a:srgbClr val="FAFD00"/>
                  </a:solidFill>
                  <a:latin typeface="KaiTi" pitchFamily="49" charset="-122"/>
                  <a:ea typeface="KaiTi" pitchFamily="49" charset="-122"/>
                  <a:cs typeface="SimHei" charset="0"/>
                </a:rPr>
                <a:t>基督</a:t>
              </a:r>
              <a:r>
                <a:rPr lang="en-GB" altLang="ja-JP" sz="1800" b="1" dirty="0">
                  <a:solidFill>
                    <a:srgbClr val="FAFD00"/>
                  </a:solidFill>
                  <a:latin typeface="KaiTi" pitchFamily="49" charset="-122"/>
                  <a:ea typeface="KaiTi" pitchFamily="49" charset="-122"/>
                  <a:cs typeface="MS Gothic" charset="0"/>
                </a:rPr>
                <a:t>:</a:t>
              </a:r>
              <a:endParaRPr lang="en-GB" sz="1800" b="1" dirty="0">
                <a:solidFill>
                  <a:srgbClr val="FAFD00"/>
                </a:solidFill>
                <a:latin typeface="KaiTi" pitchFamily="49" charset="-122"/>
                <a:ea typeface="KaiTi" pitchFamily="49" charset="-122"/>
                <a:cs typeface="MS Gothic" charset="0"/>
              </a:endParaRPr>
            </a:p>
          </p:txBody>
        </p:sp>
      </p:grpSp>
      <p:grpSp>
        <p:nvGrpSpPr>
          <p:cNvPr id="95247" name="Group 24"/>
          <p:cNvGrpSpPr>
            <a:grpSpLocks/>
          </p:cNvGrpSpPr>
          <p:nvPr/>
        </p:nvGrpSpPr>
        <p:grpSpPr bwMode="auto">
          <a:xfrm>
            <a:off x="4876800" y="4325938"/>
            <a:ext cx="982663" cy="1296987"/>
            <a:chOff x="3380" y="3088"/>
            <a:chExt cx="680" cy="927"/>
          </a:xfrm>
        </p:grpSpPr>
        <p:sp>
          <p:nvSpPr>
            <p:cNvPr id="95277"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95278" name="Rectangle 26"/>
            <p:cNvSpPr>
              <a:spLocks noChangeArrowheads="1"/>
            </p:cNvSpPr>
            <p:nvPr/>
          </p:nvSpPr>
          <p:spPr bwMode="auto">
            <a:xfrm>
              <a:off x="3380" y="3442"/>
              <a:ext cx="680"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95279" name="Rectangle 27"/>
            <p:cNvSpPr>
              <a:spLocks noChangeArrowheads="1"/>
            </p:cNvSpPr>
            <p:nvPr/>
          </p:nvSpPr>
          <p:spPr bwMode="auto">
            <a:xfrm>
              <a:off x="3432" y="3863"/>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sp>
        <p:nvSpPr>
          <p:cNvPr id="95248"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00FF00"/>
                </a:solidFill>
                <a:latin typeface="KaiTi" pitchFamily="49" charset="-122"/>
                <a:ea typeface="KaiTi" pitchFamily="49" charset="-122"/>
                <a:cs typeface="SimHei" charset="0"/>
              </a:rPr>
              <a:t>马</a:t>
            </a:r>
            <a:r>
              <a:rPr lang="zh-CN" altLang="en-US" sz="3200" b="1">
                <a:solidFill>
                  <a:srgbClr val="00FF00"/>
                </a:solidFill>
                <a:latin typeface="KaiTi" pitchFamily="49" charset="-122"/>
                <a:ea typeface="KaiTi" pitchFamily="49" charset="-122"/>
                <a:cs typeface="SimHei" charset="0"/>
              </a:rPr>
              <a:t>太</a:t>
            </a:r>
            <a:endParaRPr lang="en-GB" sz="3200" b="1" dirty="0">
              <a:solidFill>
                <a:srgbClr val="66FF99"/>
              </a:solidFill>
              <a:latin typeface="KaiTi" pitchFamily="49" charset="-122"/>
              <a:ea typeface="KaiTi" pitchFamily="49" charset="-122"/>
              <a:cs typeface="MS Gothic" charset="0"/>
            </a:endParaRPr>
          </a:p>
        </p:txBody>
      </p:sp>
      <p:sp>
        <p:nvSpPr>
          <p:cNvPr id="95249"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95250"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00FF00"/>
                </a:solidFill>
                <a:latin typeface="KaiTi" pitchFamily="49" charset="-122"/>
                <a:ea typeface="KaiTi" pitchFamily="49" charset="-122"/>
                <a:cs typeface="SimHei" charset="0"/>
              </a:rPr>
              <a:t>路加</a:t>
            </a:r>
            <a:endParaRPr lang="en-GB" sz="3200" b="1" dirty="0">
              <a:solidFill>
                <a:srgbClr val="66FF99"/>
              </a:solidFill>
              <a:latin typeface="KaiTi" pitchFamily="49" charset="-122"/>
              <a:ea typeface="KaiTi" pitchFamily="49" charset="-122"/>
              <a:cs typeface="MS Gothic" charset="0"/>
            </a:endParaRPr>
          </a:p>
        </p:txBody>
      </p:sp>
      <p:sp>
        <p:nvSpPr>
          <p:cNvPr id="95251" name="Rectangle 31"/>
          <p:cNvSpPr>
            <a:spLocks noChangeArrowheads="1"/>
          </p:cNvSpPr>
          <p:nvPr/>
        </p:nvSpPr>
        <p:spPr bwMode="auto">
          <a:xfrm>
            <a:off x="5759450" y="3684588"/>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约翰</a:t>
            </a:r>
            <a:endParaRPr lang="en-GB" sz="3200" b="1">
              <a:solidFill>
                <a:srgbClr val="0066FF"/>
              </a:solidFill>
              <a:latin typeface="Helvetica" charset="0"/>
              <a:cs typeface="MS Gothic" charset="0"/>
            </a:endParaRPr>
          </a:p>
        </p:txBody>
      </p:sp>
      <p:sp>
        <p:nvSpPr>
          <p:cNvPr id="95252" name="Rectangle 32"/>
          <p:cNvSpPr>
            <a:spLocks noChangeArrowheads="1"/>
          </p:cNvSpPr>
          <p:nvPr/>
        </p:nvSpPr>
        <p:spPr bwMode="auto">
          <a:xfrm>
            <a:off x="2159000" y="1560513"/>
            <a:ext cx="1766888"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CECECE"/>
                </a:solidFill>
                <a:latin typeface="KaiTi" pitchFamily="49" charset="-122"/>
                <a:ea typeface="KaiTi" pitchFamily="49" charset="-122"/>
                <a:cs typeface="SimHei" charset="0"/>
              </a:rPr>
              <a:t>犹</a:t>
            </a:r>
            <a:r>
              <a:rPr lang="zh-CN" altLang="en-US" sz="2500" b="1">
                <a:solidFill>
                  <a:srgbClr val="CECECE"/>
                </a:solidFill>
                <a:latin typeface="KaiTi" pitchFamily="49" charset="-122"/>
                <a:ea typeface="KaiTi" pitchFamily="49" charset="-122"/>
                <a:cs typeface="SimHei" charset="0"/>
              </a:rPr>
              <a:t>太</a:t>
            </a:r>
            <a:r>
              <a:rPr lang="zh-CN" altLang="en-US" sz="2500" b="1" dirty="0">
                <a:solidFill>
                  <a:srgbClr val="CECECE"/>
                </a:solidFill>
                <a:latin typeface="KaiTi" pitchFamily="49" charset="-122"/>
                <a:ea typeface="KaiTi" pitchFamily="49" charset="-122"/>
                <a:cs typeface="SimHei" charset="0"/>
              </a:rPr>
              <a:t>人</a:t>
            </a:r>
            <a:endParaRPr lang="en-GB" altLang="ja-JP" sz="2500" b="1" dirty="0">
              <a:solidFill>
                <a:srgbClr val="CECECE"/>
              </a:solidFill>
              <a:latin typeface="KaiTi" pitchFamily="49" charset="-122"/>
              <a:ea typeface="KaiTi" pitchFamily="49" charset="-122"/>
              <a:cs typeface="MS Gothic" charset="0"/>
            </a:endParaRPr>
          </a:p>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dirty="0">
              <a:solidFill>
                <a:srgbClr val="CECECE"/>
              </a:solidFill>
              <a:latin typeface="Helvetica" charset="0"/>
              <a:cs typeface="MS Gothic" charset="0"/>
            </a:endParaRPr>
          </a:p>
        </p:txBody>
      </p:sp>
      <p:sp>
        <p:nvSpPr>
          <p:cNvPr id="95253" name="Rectangle 33"/>
          <p:cNvSpPr>
            <a:spLocks noChangeArrowheads="1"/>
          </p:cNvSpPr>
          <p:nvPr/>
        </p:nvSpPr>
        <p:spPr bwMode="auto">
          <a:xfrm>
            <a:off x="5899150" y="1570038"/>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D9D9D9"/>
                </a:solidFill>
                <a:latin typeface="KaiTi" pitchFamily="49" charset="-122"/>
                <a:ea typeface="KaiTi" pitchFamily="49" charset="-122"/>
                <a:cs typeface="SimHei" charset="0"/>
              </a:rPr>
              <a:t>罗马</a:t>
            </a:r>
            <a:r>
              <a:rPr lang="zh-CN" altLang="en-US" sz="2500" b="1">
                <a:solidFill>
                  <a:srgbClr val="D9D9D9"/>
                </a:solidFill>
                <a:latin typeface="KaiTi" pitchFamily="49" charset="-122"/>
                <a:ea typeface="KaiTi" pitchFamily="49" charset="-122"/>
                <a:cs typeface="SimHei" charset="0"/>
              </a:rPr>
              <a:t>人</a:t>
            </a:r>
            <a:endParaRPr lang="en-GB" sz="2500" b="1" dirty="0">
              <a:solidFill>
                <a:srgbClr val="CECECE"/>
              </a:solidFill>
              <a:latin typeface="KaiTi" pitchFamily="49" charset="-122"/>
              <a:ea typeface="KaiTi" pitchFamily="49" charset="-122"/>
              <a:cs typeface="MS Gothic" charset="0"/>
            </a:endParaRPr>
          </a:p>
        </p:txBody>
      </p:sp>
      <p:sp>
        <p:nvSpPr>
          <p:cNvPr id="95254" name="Rectangle 34"/>
          <p:cNvSpPr>
            <a:spLocks noChangeArrowheads="1"/>
          </p:cNvSpPr>
          <p:nvPr/>
        </p:nvSpPr>
        <p:spPr bwMode="auto">
          <a:xfrm>
            <a:off x="2462213" y="42370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D9D9D9"/>
                </a:solidFill>
                <a:latin typeface="KaiTi" pitchFamily="49" charset="-122"/>
                <a:ea typeface="KaiTi" pitchFamily="49" charset="-122"/>
                <a:cs typeface="SimHei" charset="0"/>
              </a:rPr>
              <a:t>希腊人</a:t>
            </a:r>
            <a:endParaRPr lang="en-GB" sz="2500" b="1" dirty="0">
              <a:solidFill>
                <a:srgbClr val="CECECE"/>
              </a:solidFill>
              <a:latin typeface="KaiTi" pitchFamily="49" charset="-122"/>
              <a:ea typeface="KaiTi" pitchFamily="49" charset="-122"/>
              <a:cs typeface="MS Gothic" charset="0"/>
            </a:endParaRPr>
          </a:p>
        </p:txBody>
      </p:sp>
      <p:sp>
        <p:nvSpPr>
          <p:cNvPr id="95255" name="Rectangle 35"/>
          <p:cNvSpPr>
            <a:spLocks noChangeArrowheads="1"/>
          </p:cNvSpPr>
          <p:nvPr/>
        </p:nvSpPr>
        <p:spPr bwMode="auto">
          <a:xfrm>
            <a:off x="5334000" y="4241800"/>
            <a:ext cx="2693988"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教会</a:t>
            </a:r>
            <a:endParaRPr lang="en-GB" sz="2500" b="1">
              <a:solidFill>
                <a:srgbClr val="0066FF"/>
              </a:solidFill>
              <a:latin typeface="Helvetica" charset="0"/>
              <a:cs typeface="MS Gothic" charset="0"/>
            </a:endParaRPr>
          </a:p>
        </p:txBody>
      </p:sp>
      <p:sp>
        <p:nvSpPr>
          <p:cNvPr id="95256" name="Rectangle 36"/>
          <p:cNvSpPr>
            <a:spLocks noChangeArrowheads="1"/>
          </p:cNvSpPr>
          <p:nvPr/>
        </p:nvSpPr>
        <p:spPr bwMode="auto">
          <a:xfrm>
            <a:off x="2424113" y="2070100"/>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君王</a:t>
            </a:r>
            <a:endParaRPr lang="en-GB" sz="2500" b="1" dirty="0">
              <a:solidFill>
                <a:srgbClr val="CECECE"/>
              </a:solidFill>
              <a:latin typeface="KaiTi" pitchFamily="49" charset="-122"/>
              <a:ea typeface="KaiTi" pitchFamily="49" charset="-122"/>
              <a:cs typeface="MS Gothic" charset="0"/>
            </a:endParaRPr>
          </a:p>
        </p:txBody>
      </p:sp>
      <p:sp>
        <p:nvSpPr>
          <p:cNvPr id="95257" name="Rectangle 37"/>
          <p:cNvSpPr>
            <a:spLocks noChangeArrowheads="1"/>
          </p:cNvSpPr>
          <p:nvPr/>
        </p:nvSpPr>
        <p:spPr bwMode="auto">
          <a:xfrm>
            <a:off x="5881688" y="20653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D9D9D9"/>
                </a:solidFill>
                <a:latin typeface="KaiTi" pitchFamily="49" charset="-122"/>
                <a:ea typeface="KaiTi" pitchFamily="49" charset="-122"/>
                <a:cs typeface="SimHei" charset="0"/>
              </a:rPr>
              <a:t>仆</a:t>
            </a:r>
            <a:r>
              <a:rPr lang="zh-CN" altLang="en-US" sz="2500" b="1">
                <a:solidFill>
                  <a:srgbClr val="D9D9D9"/>
                </a:solidFill>
                <a:latin typeface="KaiTi" pitchFamily="49" charset="-122"/>
                <a:ea typeface="KaiTi" pitchFamily="49" charset="-122"/>
                <a:cs typeface="SimHei" charset="0"/>
              </a:rPr>
              <a:t>人</a:t>
            </a:r>
            <a:endParaRPr lang="en-GB" sz="2500" b="1" dirty="0">
              <a:solidFill>
                <a:srgbClr val="D9D9D9"/>
              </a:solidFill>
              <a:latin typeface="KaiTi" pitchFamily="49" charset="-122"/>
              <a:ea typeface="KaiTi" pitchFamily="49" charset="-122"/>
              <a:cs typeface="MS Gothic" charset="0"/>
            </a:endParaRPr>
          </a:p>
        </p:txBody>
      </p:sp>
      <p:sp>
        <p:nvSpPr>
          <p:cNvPr id="95258" name="Rectangle 38"/>
          <p:cNvSpPr>
            <a:spLocks noChangeArrowheads="1"/>
          </p:cNvSpPr>
          <p:nvPr/>
        </p:nvSpPr>
        <p:spPr bwMode="auto">
          <a:xfrm>
            <a:off x="2439988" y="4735513"/>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神子</a:t>
            </a:r>
            <a:r>
              <a:rPr lang="en-US" altLang="zh-CN" sz="2500" b="1" dirty="0">
                <a:solidFill>
                  <a:srgbClr val="D9D9D9"/>
                </a:solidFill>
                <a:latin typeface="KaiTi" pitchFamily="49" charset="-122"/>
                <a:ea typeface="KaiTi" pitchFamily="49" charset="-122"/>
                <a:cs typeface="SimHei" charset="0"/>
              </a:rPr>
              <a:t>/</a:t>
            </a:r>
            <a:r>
              <a:rPr lang="zh-CN" altLang="en-US" sz="2500" b="1" dirty="0">
                <a:solidFill>
                  <a:srgbClr val="D9D9D9"/>
                </a:solidFill>
                <a:latin typeface="KaiTi" pitchFamily="49" charset="-122"/>
                <a:ea typeface="KaiTi" pitchFamily="49" charset="-122"/>
                <a:cs typeface="SimHei" charset="0"/>
              </a:rPr>
              <a:t>人子</a:t>
            </a:r>
            <a:endParaRPr lang="en-GB" sz="2500" b="1" dirty="0">
              <a:solidFill>
                <a:srgbClr val="CECECE"/>
              </a:solidFill>
              <a:latin typeface="KaiTi" pitchFamily="49" charset="-122"/>
              <a:ea typeface="KaiTi" pitchFamily="49" charset="-122"/>
              <a:cs typeface="MS Gothic" charset="0"/>
            </a:endParaRPr>
          </a:p>
        </p:txBody>
      </p:sp>
      <p:sp>
        <p:nvSpPr>
          <p:cNvPr id="95259" name="Rectangle 39"/>
          <p:cNvSpPr>
            <a:spLocks noChangeArrowheads="1"/>
          </p:cNvSpPr>
          <p:nvPr/>
        </p:nvSpPr>
        <p:spPr bwMode="auto">
          <a:xfrm>
            <a:off x="5903913" y="4729163"/>
            <a:ext cx="1073150"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a:t>
            </a:r>
            <a:endParaRPr lang="en-GB" sz="2500" b="1">
              <a:solidFill>
                <a:srgbClr val="0066FF"/>
              </a:solidFill>
              <a:latin typeface="Helvetica" charset="0"/>
              <a:cs typeface="MS Gothic" charset="0"/>
            </a:endParaRPr>
          </a:p>
        </p:txBody>
      </p:sp>
      <p:sp>
        <p:nvSpPr>
          <p:cNvPr id="95260" name="Rectangle 40"/>
          <p:cNvSpPr>
            <a:spLocks noChangeArrowheads="1"/>
          </p:cNvSpPr>
          <p:nvPr/>
        </p:nvSpPr>
        <p:spPr bwMode="auto">
          <a:xfrm>
            <a:off x="2427288" y="2574925"/>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KaiTi" pitchFamily="49" charset="-122"/>
                <a:ea typeface="KaiTi" pitchFamily="49" charset="-122"/>
                <a:cs typeface="SimHei" charset="0"/>
              </a:rPr>
              <a:t>所</a:t>
            </a:r>
            <a:r>
              <a:rPr lang="zh-TW" altLang="en-US" sz="2500" b="1">
                <a:solidFill>
                  <a:srgbClr val="D9D9D9"/>
                </a:solidFill>
                <a:latin typeface="KaiTi" pitchFamily="49" charset="-122"/>
                <a:ea typeface="KaiTi" pitchFamily="49" charset="-122"/>
                <a:cs typeface="SimHei" charset="0"/>
              </a:rPr>
              <a:t>讲</a:t>
            </a:r>
            <a:endParaRPr lang="en-GB" sz="2500" b="1" dirty="0">
              <a:solidFill>
                <a:srgbClr val="D9D9D9"/>
              </a:solidFill>
              <a:latin typeface="KaiTi" pitchFamily="49" charset="-122"/>
              <a:ea typeface="KaiTi" pitchFamily="49" charset="-122"/>
              <a:cs typeface="MS Gothic" charset="0"/>
            </a:endParaRPr>
          </a:p>
        </p:txBody>
      </p:sp>
      <p:sp>
        <p:nvSpPr>
          <p:cNvPr id="95261" name="Rectangle 41"/>
          <p:cNvSpPr>
            <a:spLocks noChangeArrowheads="1"/>
          </p:cNvSpPr>
          <p:nvPr/>
        </p:nvSpPr>
        <p:spPr bwMode="auto">
          <a:xfrm>
            <a:off x="5905500" y="2584450"/>
            <a:ext cx="115411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所做</a:t>
            </a:r>
            <a:endParaRPr lang="en-GB" sz="2500" b="1" dirty="0">
              <a:solidFill>
                <a:srgbClr val="D9D9D9"/>
              </a:solidFill>
              <a:latin typeface="KaiTi" pitchFamily="49" charset="-122"/>
              <a:ea typeface="KaiTi" pitchFamily="49" charset="-122"/>
              <a:cs typeface="MS Gothic" charset="0"/>
            </a:endParaRPr>
          </a:p>
        </p:txBody>
      </p:sp>
      <p:sp>
        <p:nvSpPr>
          <p:cNvPr id="95262" name="Rectangle 42"/>
          <p:cNvSpPr>
            <a:spLocks noChangeArrowheads="1"/>
          </p:cNvSpPr>
          <p:nvPr/>
        </p:nvSpPr>
        <p:spPr bwMode="auto">
          <a:xfrm>
            <a:off x="5872163" y="5256213"/>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所认为</a:t>
            </a:r>
            <a:endParaRPr lang="en-GB" sz="2500" b="1">
              <a:solidFill>
                <a:srgbClr val="0066FF"/>
              </a:solidFill>
              <a:latin typeface="Helvetica" charset="0"/>
              <a:cs typeface="MS Gothic" charset="0"/>
            </a:endParaRPr>
          </a:p>
        </p:txBody>
      </p:sp>
      <p:sp>
        <p:nvSpPr>
          <p:cNvPr id="95263" name="Rectangle 43"/>
          <p:cNvSpPr>
            <a:spLocks noChangeArrowheads="1"/>
          </p:cNvSpPr>
          <p:nvPr/>
        </p:nvSpPr>
        <p:spPr bwMode="auto">
          <a:xfrm>
            <a:off x="2439988" y="5251450"/>
            <a:ext cx="12477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dirty="0">
                <a:solidFill>
                  <a:srgbClr val="D9D9D9"/>
                </a:solidFill>
                <a:latin typeface="KaiTi" pitchFamily="49" charset="-122"/>
                <a:ea typeface="KaiTi" pitchFamily="49" charset="-122"/>
                <a:cs typeface="SimHei" charset="0"/>
              </a:rPr>
              <a:t>所感受</a:t>
            </a:r>
            <a:endParaRPr lang="en-GB" sz="2500" b="1" dirty="0">
              <a:solidFill>
                <a:srgbClr val="D9D9D9"/>
              </a:solidFill>
              <a:latin typeface="KaiTi" pitchFamily="49" charset="-122"/>
              <a:ea typeface="KaiTi" pitchFamily="49" charset="-122"/>
              <a:cs typeface="MS Gothic" charset="0"/>
            </a:endParaRPr>
          </a:p>
        </p:txBody>
      </p:sp>
      <p:sp>
        <p:nvSpPr>
          <p:cNvPr id="95264"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2048" tIns="41025" rIns="82048" bIns="41025" anchor="ctr"/>
          <a:lstStyle/>
          <a:p>
            <a:endParaRPr lang="en-US">
              <a:cs typeface="MS Gothic" charset="0"/>
            </a:endParaRPr>
          </a:p>
        </p:txBody>
      </p:sp>
      <p:sp>
        <p:nvSpPr>
          <p:cNvPr id="95265"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2048" tIns="41025" rIns="82048" bIns="41025" anchor="ctr"/>
          <a:lstStyle/>
          <a:p>
            <a:endParaRPr lang="en-US">
              <a:cs typeface="MS Gothic" charset="0"/>
            </a:endParaRPr>
          </a:p>
        </p:txBody>
      </p:sp>
      <p:sp>
        <p:nvSpPr>
          <p:cNvPr id="95266"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2048" tIns="41025" rIns="82048" bIns="41025" anchor="ctr"/>
          <a:lstStyle/>
          <a:p>
            <a:endParaRPr lang="en-US">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95270" name="Text Box 51"/>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3604" name="Text Box 52"/>
          <p:cNvSpPr txBox="1">
            <a:spLocks noChangeArrowheads="1"/>
          </p:cNvSpPr>
          <p:nvPr/>
        </p:nvSpPr>
        <p:spPr bwMode="auto">
          <a:xfrm>
            <a:off x="5410200" y="3429000"/>
            <a:ext cx="1771650" cy="239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475"/>
              </a:spcBef>
              <a:buClr>
                <a:srgbClr val="FFEA18"/>
              </a:buClr>
            </a:pPr>
            <a:r>
              <a:rPr lang="en-GB" sz="15200" b="1">
                <a:solidFill>
                  <a:srgbClr val="FFEA18"/>
                </a:solidFill>
                <a:latin typeface="Times New Roman" charset="0"/>
                <a:cs typeface="MS Gothic" charset="0"/>
              </a:rPr>
              <a:t>∑</a:t>
            </a:r>
          </a:p>
        </p:txBody>
      </p:sp>
      <p:sp>
        <p:nvSpPr>
          <p:cNvPr id="95272" name="Text Box 53"/>
          <p:cNvSpPr txBox="1">
            <a:spLocks noChangeArrowheads="1"/>
          </p:cNvSpPr>
          <p:nvPr/>
        </p:nvSpPr>
        <p:spPr bwMode="auto">
          <a:xfrm>
            <a:off x="8704263" y="6118225"/>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5273" name="Text Box 54"/>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21</a:t>
            </a:r>
          </a:p>
        </p:txBody>
      </p:sp>
      <p:sp>
        <p:nvSpPr>
          <p:cNvPr id="95274" name="Text Box 55"/>
          <p:cNvSpPr txBox="1">
            <a:spLocks noChangeArrowheads="1"/>
          </p:cNvSpPr>
          <p:nvPr/>
        </p:nvSpPr>
        <p:spPr bwMode="auto">
          <a:xfrm>
            <a:off x="8705850" y="6488113"/>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57" name="Title 56"/>
          <p:cNvSpPr>
            <a:spLocks noGrp="1"/>
          </p:cNvSpPr>
          <p:nvPr>
            <p:ph type="title" idx="4294967295"/>
          </p:nvPr>
        </p:nvSpPr>
        <p:spPr>
          <a:xfrm>
            <a:off x="0" y="228600"/>
            <a:ext cx="8229600" cy="609600"/>
          </a:xfrm>
          <a:prstGeom prst="rect">
            <a:avLst/>
          </a:prstGeom>
        </p:spPr>
        <p:txBody>
          <a:bodyPr/>
          <a:lstStyle/>
          <a:p>
            <a:pPr>
              <a:defRPr/>
            </a:pPr>
            <a:r>
              <a:rPr lang="zh-TW" altLang="en-US" sz="3200" b="1">
                <a:solidFill>
                  <a:srgbClr val="FFFF00"/>
                </a:solidFill>
                <a:latin typeface="KaiTi" pitchFamily="49" charset="-122"/>
                <a:ea typeface="KaiTi" pitchFamily="49" charset="-122"/>
                <a:cs typeface="SimHei" charset="0"/>
              </a:rPr>
              <a:t>对观</a:t>
            </a:r>
            <a:r>
              <a:rPr lang="zh-CN" altLang="en-US" sz="3200" b="1">
                <a:solidFill>
                  <a:srgbClr val="FFFF00"/>
                </a:solidFill>
                <a:latin typeface="KaiTi" pitchFamily="49" charset="-122"/>
                <a:ea typeface="KaiTi" pitchFamily="49" charset="-122"/>
                <a:cs typeface="SimHei" charset="0"/>
              </a:rPr>
              <a:t>福音</a:t>
            </a:r>
            <a:r>
              <a:rPr lang="zh-TW" altLang="en-US" sz="3200" b="1">
                <a:solidFill>
                  <a:srgbClr val="FFFF00"/>
                </a:solidFill>
                <a:latin typeface="KaiTi" pitchFamily="49" charset="-122"/>
                <a:ea typeface="KaiTi" pitchFamily="49" charset="-122"/>
                <a:cs typeface="SimHei" charset="0"/>
              </a:rPr>
              <a:t>书</a:t>
            </a:r>
            <a:r>
              <a:rPr lang="en-US" altLang="ja-JP" sz="3200" b="1">
                <a:solidFill>
                  <a:srgbClr val="FAFD00"/>
                </a:solidFill>
                <a:latin typeface="KaiTi" pitchFamily="49" charset="-122"/>
                <a:ea typeface="KaiTi" pitchFamily="49" charset="-122"/>
                <a:cs typeface="ＭＳ Ｐゴシック" charset="0"/>
              </a:rPr>
              <a:t>: </a:t>
            </a:r>
            <a:r>
              <a:rPr lang="en-US" altLang="ja-JP" sz="3200" b="1" dirty="0">
                <a:solidFill>
                  <a:srgbClr val="FAFD00"/>
                </a:solidFill>
                <a:latin typeface="KaiTi" pitchFamily="49" charset="-122"/>
                <a:ea typeface="KaiTi" pitchFamily="49" charset="-122"/>
                <a:cs typeface="ＭＳ Ｐゴシック" charset="0"/>
              </a:rPr>
              <a:t>“</a:t>
            </a:r>
            <a:r>
              <a:rPr lang="zh-CN" altLang="en-US" sz="3200" b="1" dirty="0">
                <a:solidFill>
                  <a:srgbClr val="FFFF00"/>
                </a:solidFill>
                <a:latin typeface="KaiTi" pitchFamily="49" charset="-122"/>
                <a:ea typeface="KaiTi" pitchFamily="49" charset="-122"/>
                <a:cs typeface="SimHei" charset="0"/>
              </a:rPr>
              <a:t>共同参考</a:t>
            </a:r>
            <a:r>
              <a:rPr lang="en-US" altLang="ja-JP" sz="3200" b="1" dirty="0">
                <a:solidFill>
                  <a:srgbClr val="FAFD00"/>
                </a:solidFill>
                <a:latin typeface="KaiTi" pitchFamily="49" charset="-122"/>
                <a:ea typeface="KaiTi" pitchFamily="49" charset="-122"/>
                <a:cs typeface="ＭＳ Ｐゴシック" charset="0"/>
              </a:rPr>
              <a:t>”</a:t>
            </a:r>
            <a:endParaRPr lang="en-US" sz="3200" b="1" dirty="0">
              <a:latin typeface="KaiTi" pitchFamily="49" charset="-122"/>
              <a:ea typeface="KaiTi" pitchFamily="49" charset="-122"/>
              <a:cs typeface="ＭＳ Ｐゴシック" charset="0"/>
            </a:endParaRPr>
          </a:p>
        </p:txBody>
      </p:sp>
      <p:sp>
        <p:nvSpPr>
          <p:cNvPr id="58" name="TextBox 57"/>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extLst>
      <p:ext uri="{BB962C8B-B14F-4D97-AF65-F5344CB8AC3E}">
        <p14:creationId xmlns:p14="http://schemas.microsoft.com/office/powerpoint/2010/main" val="646522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0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5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0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9728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9728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97284"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7285"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7286"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9728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a:lnSpc>
                <a:spcPct val="93000"/>
              </a:lnSpc>
              <a:buClr>
                <a:srgbClr val="000000"/>
              </a:buClr>
              <a:buSzPct val="100000"/>
            </a:pPr>
            <a:endParaRPr lang="en-US">
              <a:solidFill>
                <a:schemeClr val="bg1"/>
              </a:solidFill>
              <a:cs typeface="MS Gothic" charset="0"/>
            </a:endParaRPr>
          </a:p>
        </p:txBody>
      </p:sp>
      <p:sp>
        <p:nvSpPr>
          <p:cNvPr id="41" name="Oval 40"/>
          <p:cNvSpPr>
            <a:spLocks noChangeArrowheads="1"/>
          </p:cNvSpPr>
          <p:nvPr/>
        </p:nvSpPr>
        <p:spPr bwMode="auto">
          <a:xfrm rot="18597337">
            <a:off x="4968875" y="2646363"/>
            <a:ext cx="3290887" cy="4243388"/>
          </a:xfrm>
          <a:prstGeom prst="ellipse">
            <a:avLst/>
          </a:prstGeom>
          <a:solidFill>
            <a:srgbClr val="000000">
              <a:alpha val="54901"/>
            </a:srgbClr>
          </a:solidFill>
          <a:ln w="76200">
            <a:solidFill>
              <a:srgbClr val="FFFFFF"/>
            </a:solidFill>
            <a:round/>
            <a:headEnd/>
            <a:tailEnd/>
          </a:ln>
        </p:spPr>
        <p:txBody>
          <a:bodyPr/>
          <a:lstStyle/>
          <a:p>
            <a:pPr marL="0" marR="0" lvl="0" indent="0" defTabSz="4572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18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MS Gothic" charset="0"/>
              <a:cs typeface="MS Gothic" charset="0"/>
            </a:endParaRPr>
          </a:p>
        </p:txBody>
      </p:sp>
      <p:grpSp>
        <p:nvGrpSpPr>
          <p:cNvPr id="97289" name="Group 8"/>
          <p:cNvGrpSpPr>
            <a:grpSpLocks/>
          </p:cNvGrpSpPr>
          <p:nvPr/>
        </p:nvGrpSpPr>
        <p:grpSpPr bwMode="auto">
          <a:xfrm>
            <a:off x="1412875" y="946150"/>
            <a:ext cx="3860800" cy="3332163"/>
            <a:chOff x="979" y="675"/>
            <a:chExt cx="2675" cy="2379"/>
          </a:xfrm>
        </p:grpSpPr>
        <p:sp>
          <p:nvSpPr>
            <p:cNvPr id="97312"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97313"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97314"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97315"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dirty="0">
                  <a:solidFill>
                    <a:srgbClr val="FAFD00"/>
                  </a:solidFill>
                  <a:latin typeface="Helvetica" charset="0"/>
                  <a:cs typeface="MS Gothic"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a:lnSpc>
                <a:spcPct val="93000"/>
              </a:lnSpc>
              <a:buClr>
                <a:srgbClr val="000000"/>
              </a:buClr>
              <a:buSzPct val="100000"/>
              <a:buFont typeface="Times New Roman" charset="0"/>
              <a:buNone/>
              <a:defRPr/>
            </a:pPr>
            <a:endParaRPr lang="en-US">
              <a:solidFill>
                <a:schemeClr val="bg1"/>
              </a:solidFill>
              <a:ea typeface="MS Gothic" pitchFamily="49" charset="-128"/>
              <a:cs typeface="MS Gothic" pitchFamily="49" charset="-128"/>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97310"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97311"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97293"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99FF99"/>
                </a:solidFill>
                <a:latin typeface="KaiTi" pitchFamily="49" charset="-122"/>
                <a:ea typeface="KaiTi" pitchFamily="49" charset="-122"/>
                <a:cs typeface="SimHei" charset="0"/>
              </a:rPr>
              <a:t>路加</a:t>
            </a:r>
            <a:endParaRPr lang="en-GB" sz="3200" b="1" dirty="0">
              <a:solidFill>
                <a:srgbClr val="99FF99"/>
              </a:solidFill>
              <a:latin typeface="KaiTi" pitchFamily="49" charset="-122"/>
              <a:ea typeface="KaiTi" pitchFamily="49" charset="-122"/>
              <a:cs typeface="MS Gothic" charset="0"/>
            </a:endParaRPr>
          </a:p>
        </p:txBody>
      </p:sp>
      <p:sp>
        <p:nvSpPr>
          <p:cNvPr id="97294"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99FF99"/>
                </a:solidFill>
                <a:latin typeface="KaiTi" pitchFamily="49" charset="-122"/>
                <a:ea typeface="KaiTi" pitchFamily="49" charset="-122"/>
                <a:cs typeface="MS Gothic" charset="0"/>
              </a:rPr>
              <a:t>马太</a:t>
            </a:r>
            <a:endParaRPr lang="en-GB" sz="3200" b="1" dirty="0">
              <a:solidFill>
                <a:srgbClr val="99FF99"/>
              </a:solidFill>
              <a:latin typeface="KaiTi" pitchFamily="49" charset="-122"/>
              <a:ea typeface="KaiTi" pitchFamily="49" charset="-122"/>
              <a:cs typeface="MS Gothic" charset="0"/>
            </a:endParaRPr>
          </a:p>
        </p:txBody>
      </p:sp>
      <p:sp>
        <p:nvSpPr>
          <p:cNvPr id="97295"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99FF99"/>
                </a:solidFill>
                <a:latin typeface="KaiTi" pitchFamily="49" charset="-122"/>
                <a:ea typeface="KaiTi" pitchFamily="49" charset="-122"/>
                <a:cs typeface="MS Gothic" charset="0"/>
              </a:rPr>
              <a:t>马可</a:t>
            </a:r>
            <a:endParaRPr lang="en-GB" sz="3200" b="1" dirty="0">
              <a:solidFill>
                <a:srgbClr val="99FF99"/>
              </a:solidFill>
              <a:latin typeface="KaiTi" pitchFamily="49" charset="-122"/>
              <a:ea typeface="KaiTi" pitchFamily="49" charset="-122"/>
              <a:cs typeface="MS Gothic" charset="0"/>
            </a:endParaRPr>
          </a:p>
        </p:txBody>
      </p:sp>
      <p:sp>
        <p:nvSpPr>
          <p:cNvPr id="97296" name="Rectangle 16"/>
          <p:cNvSpPr>
            <a:spLocks noChangeArrowheads="1"/>
          </p:cNvSpPr>
          <p:nvPr/>
        </p:nvSpPr>
        <p:spPr bwMode="auto">
          <a:xfrm>
            <a:off x="5762625" y="3684588"/>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sp>
        <p:nvSpPr>
          <p:cNvPr id="97297"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97298"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cs typeface="MS Gothic" charset="0"/>
            </a:endParaRPr>
          </a:p>
        </p:txBody>
      </p:sp>
      <p:sp>
        <p:nvSpPr>
          <p:cNvPr id="97299"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16</a:t>
            </a:r>
          </a:p>
        </p:txBody>
      </p:sp>
      <p:sp>
        <p:nvSpPr>
          <p:cNvPr id="24" name="Title 23"/>
          <p:cNvSpPr>
            <a:spLocks noGrp="1"/>
          </p:cNvSpPr>
          <p:nvPr>
            <p:ph type="title" idx="4294967295"/>
          </p:nvPr>
        </p:nvSpPr>
        <p:spPr>
          <a:xfrm>
            <a:off x="0" y="152400"/>
            <a:ext cx="8229600" cy="609600"/>
          </a:xfrm>
          <a:prstGeom prst="rect">
            <a:avLst/>
          </a:prstGeom>
        </p:spPr>
        <p:txBody>
          <a:bodyPr/>
          <a:lstStyle/>
          <a:p>
            <a:pPr>
              <a:defRPr/>
            </a:pPr>
            <a:r>
              <a:rPr lang="zh-TW" altLang="en-US" sz="3200" b="1">
                <a:solidFill>
                  <a:srgbClr val="FFEA18"/>
                </a:solidFill>
                <a:effectLst>
                  <a:outerShdw blurRad="38100" dist="38100" dir="2700000" algn="tl">
                    <a:srgbClr val="000000">
                      <a:alpha val="43137"/>
                    </a:srgbClr>
                  </a:outerShdw>
                </a:effectLst>
                <a:latin typeface="KaiTi" pitchFamily="49" charset="-122"/>
                <a:ea typeface="KaiTi" pitchFamily="49" charset="-122"/>
                <a:cs typeface="SimHei" charset="0"/>
              </a:rPr>
              <a:t>独特的题</a:t>
            </a:r>
            <a:r>
              <a:rPr lang="zh-CN" altLang="en-US" sz="3200" b="1">
                <a:solidFill>
                  <a:srgbClr val="FFEA18"/>
                </a:solidFill>
                <a:effectLst>
                  <a:outerShdw blurRad="38100" dist="38100" dir="2700000" algn="tl">
                    <a:srgbClr val="000000">
                      <a:alpha val="43137"/>
                    </a:srgbClr>
                  </a:outerShdw>
                </a:effectLst>
                <a:latin typeface="KaiTi" pitchFamily="49" charset="-122"/>
                <a:ea typeface="KaiTi" pitchFamily="49" charset="-122"/>
                <a:cs typeface="SimHei" charset="0"/>
              </a:rPr>
              <a:t>材</a:t>
            </a:r>
            <a:r>
              <a:rPr lang="en-GB" altLang="ja-JP" sz="2900" b="1" dirty="0">
                <a:solidFill>
                  <a:srgbClr val="FFEA18"/>
                </a:solidFill>
                <a:effectLst>
                  <a:outerShdw blurRad="38100" dist="38100" dir="2700000" algn="tl">
                    <a:srgbClr val="000000">
                      <a:alpha val="43137"/>
                    </a:srgbClr>
                  </a:outerShdw>
                </a:effectLst>
                <a:latin typeface="KaiTi" pitchFamily="49" charset="-122"/>
                <a:ea typeface="KaiTi" pitchFamily="49" charset="-122"/>
                <a:cs typeface="ＭＳ Ｐゴシック" charset="0"/>
              </a:rPr>
              <a:t>…</a:t>
            </a:r>
            <a:endParaRPr lang="en-US" dirty="0">
              <a:effectLst>
                <a:outerShdw blurRad="38100" dist="38100" dir="2700000" algn="tl">
                  <a:srgbClr val="000000">
                    <a:alpha val="43137"/>
                  </a:srgbClr>
                </a:outerShdw>
              </a:effectLst>
              <a:latin typeface="KaiTi" pitchFamily="49" charset="-122"/>
              <a:ea typeface="KaiTi" pitchFamily="49" charset="-122"/>
              <a:cs typeface="ＭＳ Ｐゴシック" charset="0"/>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92%</a:t>
            </a:r>
            <a:r>
              <a:rPr lang="zh-TW" altLang="en-US"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独</a:t>
            </a:r>
            <a:r>
              <a:rPr lang="zh-CN" altLang="en-US"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有</a:t>
            </a:r>
            <a:r>
              <a:rPr lang="en-GB" altLang="ja-JP"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a:t>
            </a:r>
            <a:endParaRPr lang="en-GB"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endParaRPr>
          </a:p>
        </p:txBody>
      </p:sp>
      <p:sp>
        <p:nvSpPr>
          <p:cNvPr id="30" name="Rectangle 16"/>
          <p:cNvSpPr>
            <a:spLocks noChangeArrowheads="1"/>
          </p:cNvSpPr>
          <p:nvPr/>
        </p:nvSpPr>
        <p:spPr bwMode="auto">
          <a:xfrm>
            <a:off x="1371600" y="2868613"/>
            <a:ext cx="2895600" cy="9413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出生</a:t>
            </a:r>
            <a:br>
              <a:rPr lang="en-GB" altLang="ja-JP"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br>
            <a:r>
              <a:rPr lang="zh-CN"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族</a:t>
            </a: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谱</a:t>
            </a:r>
            <a:endParaRPr lang="en-GB"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endParaRPr>
          </a:p>
        </p:txBody>
      </p:sp>
      <p:sp>
        <p:nvSpPr>
          <p:cNvPr id="32" name="Rectangle 16"/>
          <p:cNvSpPr>
            <a:spLocks noChangeArrowheads="1"/>
          </p:cNvSpPr>
          <p:nvPr/>
        </p:nvSpPr>
        <p:spPr bwMode="auto">
          <a:xfrm>
            <a:off x="5486400" y="2971800"/>
            <a:ext cx="2133600" cy="942014"/>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喂饱</a:t>
            </a:r>
            <a:r>
              <a:rPr lang="en-GB" altLang="ja-JP"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5000</a:t>
            </a:r>
            <a:r>
              <a:rPr lang="zh-CN"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人</a:t>
            </a: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热心</a:t>
            </a:r>
            <a:endParaRPr lang="en-GB"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洗礼</a:t>
            </a:r>
            <a:br>
              <a:rPr lang="en-GB" altLang="ja-JP"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br>
            <a:r>
              <a:rPr lang="zh-TW"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圣</a:t>
            </a:r>
            <a:r>
              <a:rPr lang="zh-CN" altLang="en-US" sz="2800" b="1">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rPr>
              <a:t>餐</a:t>
            </a:r>
            <a:endParaRPr lang="en-GB" sz="28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SimHei"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7%</a:t>
            </a:r>
            <a:r>
              <a:rPr lang="zh-TW" altLang="en-US"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独有</a:t>
            </a:r>
            <a:r>
              <a:rPr lang="en-GB" altLang="ja-JP" sz="3200" b="1">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rPr>
              <a:t>!</a:t>
            </a:r>
            <a:endParaRPr lang="en-GB" sz="3200" b="1" dirty="0">
              <a:solidFill>
                <a:srgbClr val="FCE20C"/>
              </a:solidFill>
              <a:effectLst>
                <a:outerShdw blurRad="38100" dist="38100" dir="2700000" algn="tl">
                  <a:srgbClr val="000000">
                    <a:alpha val="43137"/>
                  </a:srgbClr>
                </a:outerShdw>
              </a:effectLst>
              <a:latin typeface="KaiTi" pitchFamily="49" charset="-122"/>
              <a:ea typeface="KaiTi" pitchFamily="49" charset="-122"/>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a:lnSpc>
                <a:spcPct val="93000"/>
              </a:lnSpc>
              <a:buClr>
                <a:srgbClr val="000000"/>
              </a:buClr>
              <a:buSzPct val="100000"/>
              <a:buFont typeface="Times New Roman" charset="0"/>
              <a:buNone/>
            </a:pPr>
            <a:endParaRPr lang="en-US">
              <a:solidFill>
                <a:schemeClr val="bg1"/>
              </a:solidFill>
              <a:cs typeface="MS Gothic" charset="0"/>
            </a:endParaRPr>
          </a:p>
        </p:txBody>
      </p:sp>
      <p:sp>
        <p:nvSpPr>
          <p:cNvPr id="40" name="TextBox 3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extLst>
      <p:ext uri="{BB962C8B-B14F-4D97-AF65-F5344CB8AC3E}">
        <p14:creationId xmlns:p14="http://schemas.microsoft.com/office/powerpoint/2010/main" val="1029190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 calcmode="lin" valueType="num">
                                      <p:cBhvr>
                                        <p:cTn id="54" dur="500" fill="hold"/>
                                        <p:tgtEl>
                                          <p:spTgt spid="32"/>
                                        </p:tgtEl>
                                        <p:attrNameLst>
                                          <p:attrName>style.rotation</p:attrName>
                                        </p:attrNameLst>
                                      </p:cBhvr>
                                      <p:tavLst>
                                        <p:tav tm="0">
                                          <p:val>
                                            <p:fltVal val="360"/>
                                          </p:val>
                                        </p:tav>
                                        <p:tav tm="100000">
                                          <p:val>
                                            <p:fltVal val="0"/>
                                          </p:val>
                                        </p:tav>
                                      </p:tavLst>
                                    </p:anim>
                                    <p:animEffect transition="in" filter="fade">
                                      <p:cBhvr>
                                        <p:cTn id="55" dur="500"/>
                                        <p:tgtEl>
                                          <p:spTgt spid="32"/>
                                        </p:tgtEl>
                                      </p:cBhvr>
                                    </p:animEffect>
                                  </p:childTnLst>
                                </p:cTn>
                              </p:par>
                            </p:childTnLst>
                          </p:cTn>
                        </p:par>
                        <p:par>
                          <p:cTn id="56" fill="hold" nodeType="afterGroup">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right)">
                                      <p:cBhvr>
                                        <p:cTn id="59" dur="500"/>
                                        <p:tgtEl>
                                          <p:spTgt spid="38"/>
                                        </p:tgtEl>
                                      </p:cBhvr>
                                    </p:animEffect>
                                  </p:childTnLst>
                                </p:cTn>
                              </p:par>
                            </p:childTnLst>
                          </p:cTn>
                        </p:par>
                        <p:par>
                          <p:cTn id="60" fill="hold" nodeType="afterGroup">
                            <p:stCondLst>
                              <p:cond delay="1000"/>
                            </p:stCondLst>
                            <p:childTnLst>
                              <p:par>
                                <p:cTn id="61" presetID="22" presetClass="entr" presetSubtype="2"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right)">
                                      <p:cBhvr>
                                        <p:cTn id="63" dur="500"/>
                                        <p:tgtEl>
                                          <p:spTgt spid="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9" presetClass="entr" presetSubtype="0" decel="10000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 calcmode="lin" valueType="num">
                                      <p:cBhvr>
                                        <p:cTn id="70" dur="500" fill="hold"/>
                                        <p:tgtEl>
                                          <p:spTgt spid="29"/>
                                        </p:tgtEl>
                                        <p:attrNameLst>
                                          <p:attrName>style.rotation</p:attrName>
                                        </p:attrNameLst>
                                      </p:cBhvr>
                                      <p:tavLst>
                                        <p:tav tm="0">
                                          <p:val>
                                            <p:fltVal val="360"/>
                                          </p:val>
                                        </p:tav>
                                        <p:tav tm="100000">
                                          <p:val>
                                            <p:fltVal val="0"/>
                                          </p:val>
                                        </p:tav>
                                      </p:tavLst>
                                    </p:anim>
                                    <p:animEffect transition="in" filter="fade">
                                      <p:cBhvr>
                                        <p:cTn id="71" dur="500"/>
                                        <p:tgtEl>
                                          <p:spTgt spid="2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anim calcmode="lin" valueType="num">
                                      <p:cBhvr>
                                        <p:cTn id="78" dur="500" fill="hold"/>
                                        <p:tgtEl>
                                          <p:spTgt spid="34"/>
                                        </p:tgtEl>
                                        <p:attrNameLst>
                                          <p:attrName>style.rotation</p:attrName>
                                        </p:attrNameLst>
                                      </p:cBhvr>
                                      <p:tavLst>
                                        <p:tav tm="0">
                                          <p:val>
                                            <p:fltVal val="360"/>
                                          </p:val>
                                        </p:tav>
                                        <p:tav tm="100000">
                                          <p:val>
                                            <p:fltVal val="0"/>
                                          </p:val>
                                        </p:tav>
                                      </p:tavLst>
                                    </p:anim>
                                    <p:animEffect transition="in" filter="fade">
                                      <p:cBhvr>
                                        <p:cTn id="79" dur="500"/>
                                        <p:tgtEl>
                                          <p:spTgt spid="34"/>
                                        </p:tgtEl>
                                      </p:cBhvr>
                                    </p:animEffect>
                                  </p:childTnLst>
                                </p:cTn>
                              </p:par>
                            </p:childTnLst>
                          </p:cTn>
                        </p:par>
                        <p:par>
                          <p:cTn id="80" fill="hold" nodeType="afterGroup">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right)">
                                      <p:cBhvr>
                                        <p:cTn id="83" dur="500"/>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anim calcmode="lin" valueType="num">
                                      <p:cBhvr>
                                        <p:cTn id="88" dur="500" fill="hold"/>
                                        <p:tgtEl>
                                          <p:spTgt spid="41"/>
                                        </p:tgtEl>
                                        <p:attrNameLst>
                                          <p:attrName>ppt_w</p:attrName>
                                        </p:attrNameLst>
                                      </p:cBhvr>
                                      <p:tavLst>
                                        <p:tav tm="0">
                                          <p:val>
                                            <p:fltVal val="0"/>
                                          </p:val>
                                        </p:tav>
                                        <p:tav tm="100000">
                                          <p:val>
                                            <p:strVal val="#ppt_w"/>
                                          </p:val>
                                        </p:tav>
                                      </p:tavLst>
                                    </p:anim>
                                    <p:anim calcmode="lin" valueType="num">
                                      <p:cBhvr>
                                        <p:cTn id="89" dur="500" fill="hold"/>
                                        <p:tgtEl>
                                          <p:spTgt spid="41"/>
                                        </p:tgtEl>
                                        <p:attrNameLst>
                                          <p:attrName>ppt_h</p:attrName>
                                        </p:attrNameLst>
                                      </p:cBhvr>
                                      <p:tavLst>
                                        <p:tav tm="0">
                                          <p:val>
                                            <p:fltVal val="0"/>
                                          </p:val>
                                        </p:tav>
                                        <p:tav tm="100000">
                                          <p:val>
                                            <p:strVal val="#ppt_h"/>
                                          </p:val>
                                        </p:tav>
                                      </p:tavLst>
                                    </p:anim>
                                    <p:anim calcmode="lin" valueType="num">
                                      <p:cBhvr>
                                        <p:cTn id="90" dur="500" fill="hold"/>
                                        <p:tgtEl>
                                          <p:spTgt spid="41"/>
                                        </p:tgtEl>
                                        <p:attrNameLst>
                                          <p:attrName>style.rotation</p:attrName>
                                        </p:attrNameLst>
                                      </p:cBhvr>
                                      <p:tavLst>
                                        <p:tav tm="0">
                                          <p:val>
                                            <p:fltVal val="360"/>
                                          </p:val>
                                        </p:tav>
                                        <p:tav tm="100000">
                                          <p:val>
                                            <p:fltVal val="0"/>
                                          </p:val>
                                        </p:tav>
                                      </p:tavLst>
                                    </p:anim>
                                    <p:animEffect transition="in" filter="fade">
                                      <p:cBhvr>
                                        <p:cTn id="9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1" grpId="0" animBg="1"/>
      <p:bldP spid="27" grpId="0" animBg="1"/>
      <p:bldP spid="26" grpId="0" animBg="1"/>
      <p:bldP spid="24" grpId="0"/>
      <p:bldP spid="29" grpId="0"/>
      <p:bldP spid="30" grpId="0"/>
      <p:bldP spid="32" grpId="0"/>
      <p:bldP spid="33" grpId="0"/>
      <p:bldP spid="34" grpId="0"/>
      <p:bldP spid="3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9184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4"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5"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6"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8"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2</a:t>
            </a:r>
          </a:p>
        </p:txBody>
      </p:sp>
      <p:sp>
        <p:nvSpPr>
          <p:cNvPr id="291849"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3</a:t>
            </a:r>
          </a:p>
        </p:txBody>
      </p:sp>
      <p:sp>
        <p:nvSpPr>
          <p:cNvPr id="291850"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9185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1</a:t>
            </a:r>
          </a:p>
        </p:txBody>
      </p:sp>
      <p:grpSp>
        <p:nvGrpSpPr>
          <p:cNvPr id="2" name="Group 12"/>
          <p:cNvGrpSpPr>
            <a:grpSpLocks/>
          </p:cNvGrpSpPr>
          <p:nvPr/>
        </p:nvGrpSpPr>
        <p:grpSpPr bwMode="auto">
          <a:xfrm>
            <a:off x="1652588" y="1647825"/>
            <a:ext cx="890587" cy="1346200"/>
            <a:chOff x="1145" y="1176"/>
            <a:chExt cx="617" cy="962"/>
          </a:xfrm>
        </p:grpSpPr>
        <p:sp>
          <p:nvSpPr>
            <p:cNvPr id="291887"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8" name="Rectangle 14"/>
            <p:cNvSpPr>
              <a:spLocks noChangeArrowheads="1"/>
            </p:cNvSpPr>
            <p:nvPr/>
          </p:nvSpPr>
          <p:spPr bwMode="auto">
            <a:xfrm>
              <a:off x="1145" y="1530"/>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9" name="Rectangle 15"/>
            <p:cNvSpPr>
              <a:spLocks noChangeArrowheads="1"/>
            </p:cNvSpPr>
            <p:nvPr/>
          </p:nvSpPr>
          <p:spPr bwMode="auto">
            <a:xfrm>
              <a:off x="1145" y="1834"/>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3" name="Group 16"/>
          <p:cNvGrpSpPr>
            <a:grpSpLocks/>
          </p:cNvGrpSpPr>
          <p:nvPr/>
        </p:nvGrpSpPr>
        <p:grpSpPr bwMode="auto">
          <a:xfrm>
            <a:off x="5070475" y="1658938"/>
            <a:ext cx="890588" cy="1346200"/>
            <a:chOff x="3513" y="1184"/>
            <a:chExt cx="617" cy="962"/>
          </a:xfrm>
        </p:grpSpPr>
        <p:sp>
          <p:nvSpPr>
            <p:cNvPr id="291884"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5" name="Rectangle 18"/>
            <p:cNvSpPr>
              <a:spLocks noChangeArrowheads="1"/>
            </p:cNvSpPr>
            <p:nvPr/>
          </p:nvSpPr>
          <p:spPr bwMode="auto">
            <a:xfrm>
              <a:off x="3513" y="1538"/>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6" name="Rectangle 19"/>
            <p:cNvSpPr>
              <a:spLocks noChangeArrowheads="1"/>
            </p:cNvSpPr>
            <p:nvPr/>
          </p:nvSpPr>
          <p:spPr bwMode="auto">
            <a:xfrm>
              <a:off x="3513" y="1842"/>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4" name="Group 20"/>
          <p:cNvGrpSpPr>
            <a:grpSpLocks/>
          </p:cNvGrpSpPr>
          <p:nvPr/>
        </p:nvGrpSpPr>
        <p:grpSpPr bwMode="auto">
          <a:xfrm>
            <a:off x="1674813" y="4325938"/>
            <a:ext cx="890587" cy="1346200"/>
            <a:chOff x="1161" y="3088"/>
            <a:chExt cx="617" cy="962"/>
          </a:xfrm>
        </p:grpSpPr>
        <p:sp>
          <p:nvSpPr>
            <p:cNvPr id="291881"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2" name="Rectangle 22"/>
            <p:cNvSpPr>
              <a:spLocks noChangeArrowheads="1"/>
            </p:cNvSpPr>
            <p:nvPr/>
          </p:nvSpPr>
          <p:spPr bwMode="auto">
            <a:xfrm>
              <a:off x="1161" y="3442"/>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3" name="Rectangle 23"/>
            <p:cNvSpPr>
              <a:spLocks noChangeArrowheads="1"/>
            </p:cNvSpPr>
            <p:nvPr/>
          </p:nvSpPr>
          <p:spPr bwMode="auto">
            <a:xfrm>
              <a:off x="1161" y="3746"/>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5" name="Group 24"/>
          <p:cNvGrpSpPr>
            <a:grpSpLocks/>
          </p:cNvGrpSpPr>
          <p:nvPr/>
        </p:nvGrpSpPr>
        <p:grpSpPr bwMode="auto">
          <a:xfrm>
            <a:off x="5011738" y="4325933"/>
            <a:ext cx="890587" cy="1134893"/>
            <a:chOff x="3473" y="3088"/>
            <a:chExt cx="617" cy="811"/>
          </a:xfrm>
        </p:grpSpPr>
        <p:sp>
          <p:nvSpPr>
            <p:cNvPr id="291878"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给</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91879" name="Rectangle 26"/>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a:solidFill>
                    <a:srgbClr val="FAFD00"/>
                  </a:solidFill>
                  <a:latin typeface="KaiTi" pitchFamily="49" charset="-122"/>
                  <a:ea typeface="KaiTi" pitchFamily="49" charset="-122"/>
                  <a:cs typeface="MS Gothic" charset="0"/>
                </a:rPr>
                <a:t>为</a:t>
              </a:r>
              <a:r>
                <a:rPr lang="en-GB" sz="1800" b="1">
                  <a:solidFill>
                    <a:srgbClr val="FAFD00"/>
                  </a:solidFill>
                  <a:latin typeface="Helvetica" charset="0"/>
                  <a:ea typeface="MS Gothic" charset="0"/>
                  <a:cs typeface="MS Gothic" charset="0"/>
                </a:rPr>
                <a:t>:</a:t>
              </a:r>
              <a:endParaRPr lang="en-GB" sz="1800" b="1" dirty="0">
                <a:solidFill>
                  <a:srgbClr val="FAFD00"/>
                </a:solidFill>
                <a:latin typeface="Helvetica" charset="0"/>
                <a:ea typeface="MS Gothic" charset="0"/>
                <a:cs typeface="MS Gothic" charset="0"/>
              </a:endParaRPr>
            </a:p>
          </p:txBody>
        </p:sp>
        <p:sp>
          <p:nvSpPr>
            <p:cNvPr id="291880" name="Rectangle 27"/>
            <p:cNvSpPr>
              <a:spLocks noChangeArrowheads="1"/>
            </p:cNvSpPr>
            <p:nvPr/>
          </p:nvSpPr>
          <p:spPr bwMode="auto">
            <a:xfrm>
              <a:off x="3473" y="3746"/>
              <a:ext cx="61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1800" b="1" dirty="0">
                  <a:solidFill>
                    <a:srgbClr val="FAFD00"/>
                  </a:solidFill>
                  <a:latin typeface="Helvetica" charset="0"/>
                  <a:ea typeface="MS Gothic" charset="0"/>
                  <a:cs typeface="MS Gothic" charset="0"/>
                </a:rPr>
                <a:t>祂所</a:t>
              </a:r>
              <a:endParaRPr lang="en-GB" sz="1800" b="1" dirty="0">
                <a:solidFill>
                  <a:srgbClr val="FAFD00"/>
                </a:solidFill>
                <a:latin typeface="Helvetica" charset="0"/>
                <a:ea typeface="MS Gothic" charset="0"/>
                <a:cs typeface="MS Gothic" charset="0"/>
              </a:endParaRPr>
            </a:p>
          </p:txBody>
        </p:sp>
      </p:grpSp>
      <p:sp>
        <p:nvSpPr>
          <p:cNvPr id="291856"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MATTHEW</a:t>
            </a:r>
          </a:p>
        </p:txBody>
      </p:sp>
      <p:sp>
        <p:nvSpPr>
          <p:cNvPr id="291857"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MARK</a:t>
            </a:r>
          </a:p>
        </p:txBody>
      </p:sp>
      <p:sp>
        <p:nvSpPr>
          <p:cNvPr id="291858"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LUKE</a:t>
            </a:r>
          </a:p>
        </p:txBody>
      </p:sp>
      <p:sp>
        <p:nvSpPr>
          <p:cNvPr id="291859" name="Rectangle 31"/>
          <p:cNvSpPr>
            <a:spLocks noChangeArrowheads="1"/>
          </p:cNvSpPr>
          <p:nvPr/>
        </p:nvSpPr>
        <p:spPr bwMode="auto">
          <a:xfrm>
            <a:off x="5759450" y="3684588"/>
            <a:ext cx="1476375" cy="57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约翰</a:t>
            </a:r>
            <a:endParaRPr lang="en-GB" sz="3200" b="1" dirty="0">
              <a:solidFill>
                <a:srgbClr val="66FF99"/>
              </a:solidFill>
              <a:latin typeface="KaiTi" pitchFamily="49" charset="-122"/>
              <a:ea typeface="KaiTi" pitchFamily="49" charset="-122"/>
              <a:cs typeface="MS Gothic" charset="0"/>
            </a:endParaRPr>
          </a:p>
        </p:txBody>
      </p:sp>
      <p:sp>
        <p:nvSpPr>
          <p:cNvPr id="291860"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   JEWS</a:t>
            </a:r>
          </a:p>
        </p:txBody>
      </p:sp>
      <p:sp>
        <p:nvSpPr>
          <p:cNvPr id="291861"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ROMANS</a:t>
            </a:r>
          </a:p>
        </p:txBody>
      </p:sp>
      <p:sp>
        <p:nvSpPr>
          <p:cNvPr id="291862"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GREEKS</a:t>
            </a:r>
          </a:p>
        </p:txBody>
      </p:sp>
      <p:sp>
        <p:nvSpPr>
          <p:cNvPr id="291863" name="Rectangle 35"/>
          <p:cNvSpPr>
            <a:spLocks noChangeArrowheads="1"/>
          </p:cNvSpPr>
          <p:nvPr/>
        </p:nvSpPr>
        <p:spPr bwMode="auto">
          <a:xfrm>
            <a:off x="5895975" y="4241800"/>
            <a:ext cx="2624138"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教会</a:t>
            </a:r>
            <a:endParaRPr lang="en-GB" sz="2500" b="1" dirty="0">
              <a:solidFill>
                <a:srgbClr val="FFEA18"/>
              </a:solidFill>
              <a:latin typeface="KaiTi" pitchFamily="49" charset="-122"/>
              <a:ea typeface="KaiTi" pitchFamily="49" charset="-122"/>
              <a:cs typeface="MS Gothic" charset="0"/>
            </a:endParaRPr>
          </a:p>
        </p:txBody>
      </p:sp>
      <p:sp>
        <p:nvSpPr>
          <p:cNvPr id="291864"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KING</a:t>
            </a:r>
          </a:p>
        </p:txBody>
      </p:sp>
      <p:sp>
        <p:nvSpPr>
          <p:cNvPr id="291865"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SERVANT</a:t>
            </a:r>
          </a:p>
        </p:txBody>
      </p:sp>
      <p:sp>
        <p:nvSpPr>
          <p:cNvPr id="291866"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GOD/MAN</a:t>
            </a:r>
          </a:p>
        </p:txBody>
      </p:sp>
      <p:sp>
        <p:nvSpPr>
          <p:cNvPr id="291867" name="Rectangle 39"/>
          <p:cNvSpPr>
            <a:spLocks noChangeArrowheads="1"/>
          </p:cNvSpPr>
          <p:nvPr/>
        </p:nvSpPr>
        <p:spPr bwMode="auto">
          <a:xfrm>
            <a:off x="5903913" y="4729163"/>
            <a:ext cx="1073150"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dirty="0">
                <a:solidFill>
                  <a:srgbClr val="FFEA18"/>
                </a:solidFill>
                <a:latin typeface="KaiTi" pitchFamily="49" charset="-122"/>
                <a:ea typeface="KaiTi" pitchFamily="49" charset="-122"/>
                <a:cs typeface="MS Gothic" charset="0"/>
              </a:rPr>
              <a:t>神</a:t>
            </a:r>
            <a:endParaRPr lang="en-GB" sz="2500" b="1" dirty="0">
              <a:solidFill>
                <a:srgbClr val="FFEA18"/>
              </a:solidFill>
              <a:latin typeface="KaiTi" pitchFamily="49" charset="-122"/>
              <a:ea typeface="KaiTi" pitchFamily="49" charset="-122"/>
              <a:cs typeface="MS Gothic" charset="0"/>
            </a:endParaRPr>
          </a:p>
        </p:txBody>
      </p:sp>
      <p:sp>
        <p:nvSpPr>
          <p:cNvPr id="291868"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SAID</a:t>
            </a:r>
          </a:p>
        </p:txBody>
      </p:sp>
      <p:sp>
        <p:nvSpPr>
          <p:cNvPr id="291869"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DID</a:t>
            </a:r>
          </a:p>
        </p:txBody>
      </p:sp>
      <p:sp>
        <p:nvSpPr>
          <p:cNvPr id="291870" name="Rectangle 42"/>
          <p:cNvSpPr>
            <a:spLocks noChangeArrowheads="1"/>
          </p:cNvSpPr>
          <p:nvPr/>
        </p:nvSpPr>
        <p:spPr bwMode="auto">
          <a:xfrm>
            <a:off x="5872163" y="5256213"/>
            <a:ext cx="1766887"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2500" b="1">
                <a:solidFill>
                  <a:srgbClr val="FFEA18"/>
                </a:solidFill>
                <a:latin typeface="KaiTi" pitchFamily="49" charset="-122"/>
                <a:ea typeface="KaiTi" pitchFamily="49" charset="-122"/>
                <a:cs typeface="MS Gothic" charset="0"/>
              </a:rPr>
              <a:t>表达的</a:t>
            </a:r>
            <a:endParaRPr lang="en-GB" sz="2500" b="1" dirty="0">
              <a:solidFill>
                <a:srgbClr val="FFEA18"/>
              </a:solidFill>
              <a:latin typeface="KaiTi" pitchFamily="49" charset="-122"/>
              <a:ea typeface="KaiTi" pitchFamily="49" charset="-122"/>
              <a:cs typeface="MS Gothic" charset="0"/>
            </a:endParaRPr>
          </a:p>
        </p:txBody>
      </p:sp>
      <p:sp>
        <p:nvSpPr>
          <p:cNvPr id="291871"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0066FF"/>
                </a:solidFill>
                <a:latin typeface="Helvetica" charset="0"/>
                <a:ea typeface="MS Gothic" charset="0"/>
                <a:cs typeface="MS Gothic" charset="0"/>
              </a:rPr>
              <a:t>FELT</a:t>
            </a:r>
          </a:p>
        </p:txBody>
      </p:sp>
      <p:sp>
        <p:nvSpPr>
          <p:cNvPr id="291872" name="AutoShape 44"/>
          <p:cNvSpPr>
            <a:spLocks noChangeArrowheads="1"/>
          </p:cNvSpPr>
          <p:nvPr/>
        </p:nvSpPr>
        <p:spPr bwMode="auto">
          <a:xfrm>
            <a:off x="4735513" y="3533775"/>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73"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4622" name="Text Box 46"/>
          <p:cNvSpPr txBox="1">
            <a:spLocks noChangeArrowheads="1"/>
          </p:cNvSpPr>
          <p:nvPr/>
        </p:nvSpPr>
        <p:spPr bwMode="auto">
          <a:xfrm>
            <a:off x="3668713" y="2616200"/>
            <a:ext cx="1770062"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888"/>
              </a:spcBef>
              <a:buClr>
                <a:srgbClr val="FFEA18"/>
              </a:buClr>
            </a:pPr>
            <a:r>
              <a:rPr lang="en-GB" sz="9400" b="1" dirty="0">
                <a:solidFill>
                  <a:srgbClr val="FFEA18"/>
                </a:solidFill>
                <a:ea typeface="MS Gothic" charset="0"/>
                <a:cs typeface="MS Gothic" charset="0"/>
              </a:rPr>
              <a:t>∑</a:t>
            </a:r>
          </a:p>
        </p:txBody>
      </p:sp>
      <p:sp>
        <p:nvSpPr>
          <p:cNvPr id="291875"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200" y="228600"/>
            <a:ext cx="81534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TW" altLang="en-US" sz="4000" b="1">
                <a:solidFill>
                  <a:srgbClr val="FAFD00"/>
                </a:solidFill>
                <a:latin typeface="KaiTi" pitchFamily="49" charset="-122"/>
                <a:ea typeface="KaiTi" pitchFamily="49" charset="-122"/>
                <a:cs typeface="MS Gothic" charset="0"/>
              </a:rPr>
              <a:t>约翰福音</a:t>
            </a:r>
            <a:r>
              <a:rPr lang="en-US" altLang="zh-TW" sz="4000" b="1">
                <a:solidFill>
                  <a:srgbClr val="FAFD00"/>
                </a:solidFill>
                <a:latin typeface="KaiTi" pitchFamily="49" charset="-122"/>
                <a:ea typeface="KaiTi" pitchFamily="49" charset="-122"/>
                <a:cs typeface="MS Gothic" charset="0"/>
              </a:rPr>
              <a:t>:</a:t>
            </a:r>
            <a:r>
              <a:rPr lang="zh-TW" altLang="en-US" sz="4000" b="1">
                <a:solidFill>
                  <a:srgbClr val="FAFD00"/>
                </a:solidFill>
                <a:latin typeface="KaiTi" pitchFamily="49" charset="-122"/>
                <a:ea typeface="KaiTi" pitchFamily="49" charset="-122"/>
                <a:cs typeface="MS Gothic" charset="0"/>
              </a:rPr>
              <a:t> </a:t>
            </a:r>
            <a:r>
              <a:rPr lang="en-US" sz="4000" b="1">
                <a:solidFill>
                  <a:srgbClr val="FAFD00"/>
                </a:solidFill>
                <a:latin typeface="KaiTi" pitchFamily="49" charset="-122"/>
                <a:ea typeface="KaiTi" pitchFamily="49" charset="-122"/>
                <a:cs typeface="MS Gothic" charset="0"/>
              </a:rPr>
              <a:t> </a:t>
            </a:r>
            <a:r>
              <a:rPr lang="zh-TW" altLang="en-US" sz="4000" b="1">
                <a:solidFill>
                  <a:srgbClr val="FAFD00"/>
                </a:solidFill>
                <a:latin typeface="KaiTi" pitchFamily="49" charset="-122"/>
                <a:ea typeface="KaiTi" pitchFamily="49" charset="-122"/>
                <a:cs typeface="MS Gothic" charset="0"/>
              </a:rPr>
              <a:t>总结了信息</a:t>
            </a:r>
            <a:endParaRPr lang="en-US" sz="4000" dirty="0">
              <a:latin typeface="KaiTi" pitchFamily="49" charset="-122"/>
              <a:ea typeface="KaiTi" pitchFamily="49" charset="-122"/>
              <a:cs typeface="MS Gothic" charset="0"/>
            </a:endParaRPr>
          </a:p>
        </p:txBody>
      </p:sp>
      <p:sp>
        <p:nvSpPr>
          <p:cNvPr id="52" name="TextBox 51"/>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6055323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9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ext Box 1027"/>
          <p:cNvSpPr txBox="1">
            <a:spLocks noChangeArrowheads="1"/>
          </p:cNvSpPr>
          <p:nvPr/>
        </p:nvSpPr>
        <p:spPr bwMode="auto">
          <a:xfrm>
            <a:off x="85407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49</a:t>
            </a:r>
          </a:p>
        </p:txBody>
      </p:sp>
      <p:pic>
        <p:nvPicPr>
          <p:cNvPr id="196610"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06" name="Rectangle 1038"/>
          <p:cNvSpPr>
            <a:spLocks noGrp="1" noChangeArrowheads="1"/>
          </p:cNvSpPr>
          <p:nvPr>
            <p:ph type="title"/>
          </p:nvPr>
        </p:nvSpPr>
        <p:spPr>
          <a:xfrm>
            <a:off x="1738313" y="228600"/>
            <a:ext cx="5805487" cy="707886"/>
          </a:xfrm>
          <a:solidFill>
            <a:schemeClr val="bg2"/>
          </a:solidFill>
        </p:spPr>
        <p:txBody>
          <a:bodyPr anchor="t" anchorCtr="0">
            <a:spAutoFit/>
          </a:bodyPr>
          <a:lstStyle/>
          <a:p>
            <a:pPr eaLnBrk="1" hangingPunct="1">
              <a:defRPr/>
            </a:pPr>
            <a:r>
              <a:rPr lang="zh-TW" altLang="en-US" sz="4000" b="1" dirty="0">
                <a:solidFill>
                  <a:schemeClr val="tx1"/>
                </a:solidFill>
                <a:effectLst>
                  <a:outerShdw blurRad="38100" dist="38100" dir="2700000" algn="tl">
                    <a:srgbClr val="000000"/>
                  </a:outerShdw>
                </a:effectLst>
                <a:latin typeface="KaiTi" pitchFamily="49" charset="-122"/>
                <a:ea typeface="KaiTi" pitchFamily="49" charset="-122"/>
                <a:cs typeface="华文细黑" charset="0"/>
              </a:rPr>
              <a:t>相同的问题</a:t>
            </a:r>
            <a:endParaRPr lang="en-US" sz="4000" b="1" dirty="0">
              <a:solidFill>
                <a:schemeClr val="tx1"/>
              </a:solidFill>
              <a:effectLst>
                <a:outerShdw blurRad="38100" dist="38100" dir="2700000" algn="tl">
                  <a:srgbClr val="000000"/>
                </a:outerShdw>
              </a:effectLst>
              <a:latin typeface="Arial"/>
              <a:ea typeface="SimSun" charset="0"/>
              <a:cs typeface="Arial"/>
            </a:endParaRP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lnSpc>
                <a:spcPct val="90000"/>
              </a:lnSpc>
              <a:buFont typeface="Wingdings" charset="0"/>
              <a:buNone/>
              <a:defRPr/>
            </a:pPr>
            <a:endParaRPr lang="en-US" altLang="zh-TW" sz="4400" u="sng" dirty="0">
              <a:solidFill>
                <a:srgbClr val="FFFFFF"/>
              </a:solidFill>
              <a:latin typeface="KaiTi" pitchFamily="49" charset="-122"/>
              <a:ea typeface="KaiTi" pitchFamily="49" charset="-122"/>
              <a:cs typeface="蘋果儷細宋" charset="0"/>
            </a:endParaRPr>
          </a:p>
          <a:p>
            <a:pPr algn="just" eaLnBrk="1" hangingPunct="1">
              <a:lnSpc>
                <a:spcPct val="90000"/>
              </a:lnSpc>
              <a:buFont typeface="Wingdings" charset="0"/>
              <a:buNone/>
              <a:defRPr/>
            </a:pPr>
            <a:endParaRPr lang="en-US" altLang="zh-TW" sz="4400" u="sng" dirty="0">
              <a:solidFill>
                <a:srgbClr val="FFFFFF"/>
              </a:solidFill>
              <a:latin typeface="KaiTi" pitchFamily="49" charset="-122"/>
              <a:ea typeface="KaiTi" pitchFamily="49" charset="-122"/>
              <a:cs typeface="蘋果儷細宋" charset="0"/>
            </a:endParaRPr>
          </a:p>
          <a:p>
            <a:pPr algn="just" eaLnBrk="1" hangingPunct="1">
              <a:lnSpc>
                <a:spcPct val="90000"/>
              </a:lnSpc>
              <a:buFont typeface="Wingdings" charset="0"/>
              <a:buNone/>
              <a:defRPr/>
            </a:pPr>
            <a:r>
              <a:rPr lang="zh-TW" altLang="en-US" sz="4000" dirty="0">
                <a:solidFill>
                  <a:srgbClr val="FFFFFF"/>
                </a:solidFill>
                <a:latin typeface="KaiTi" pitchFamily="49" charset="-122"/>
                <a:ea typeface="KaiTi" pitchFamily="49" charset="-122"/>
                <a:cs typeface="蘋果儷細宋" charset="0"/>
              </a:rPr>
              <a:t>内里</a:t>
            </a:r>
            <a:r>
              <a:rPr lang="zh-CN" altLang="en-US" sz="4000" dirty="0">
                <a:solidFill>
                  <a:srgbClr val="FFFFFF"/>
                </a:solidFill>
                <a:latin typeface="KaiTi" pitchFamily="49" charset="-122"/>
                <a:ea typeface="KaiTi" pitchFamily="49" charset="-122"/>
                <a:cs typeface="宋体" charset="0"/>
              </a:rPr>
              <a:t>解</a:t>
            </a:r>
            <a:r>
              <a:rPr lang="zh-TW" altLang="en-US" sz="4000" dirty="0">
                <a:solidFill>
                  <a:srgbClr val="FFFFFF"/>
                </a:solidFill>
                <a:latin typeface="KaiTi" pitchFamily="49" charset="-122"/>
                <a:ea typeface="KaiTi" pitchFamily="49" charset="-122"/>
                <a:cs typeface="宋体" charset="0"/>
              </a:rPr>
              <a:t>释马太</a:t>
            </a:r>
            <a:r>
              <a:rPr lang="en-US" altLang="zh-CN" sz="4000" dirty="0">
                <a:solidFill>
                  <a:srgbClr val="FFFFFF"/>
                </a:solidFill>
                <a:latin typeface="KaiTi" pitchFamily="49" charset="-122"/>
                <a:ea typeface="KaiTi" pitchFamily="49" charset="-122"/>
                <a:cs typeface="蘋果儷細宋" charset="0"/>
              </a:rPr>
              <a:t>,</a:t>
            </a:r>
            <a:r>
              <a:rPr lang="zh-TW" altLang="en-US" sz="4000" dirty="0">
                <a:solidFill>
                  <a:srgbClr val="FFFFFF"/>
                </a:solidFill>
                <a:latin typeface="KaiTi" pitchFamily="49" charset="-122"/>
                <a:ea typeface="KaiTi" pitchFamily="49" charset="-122"/>
                <a:cs typeface="蘋果儷細宋" charset="0"/>
              </a:rPr>
              <a:t>马</a:t>
            </a:r>
            <a:r>
              <a:rPr lang="zh-CN" altLang="en-US" sz="4000" dirty="0">
                <a:solidFill>
                  <a:srgbClr val="FFFFFF"/>
                </a:solidFill>
                <a:latin typeface="KaiTi" pitchFamily="49" charset="-122"/>
                <a:ea typeface="KaiTi" pitchFamily="49" charset="-122"/>
                <a:cs typeface="蘋果儷細宋" charset="0"/>
              </a:rPr>
              <a:t>可和路加福音</a:t>
            </a:r>
            <a:r>
              <a:rPr lang="en-US" altLang="zh-CN" sz="4400" dirty="0">
                <a:solidFill>
                  <a:srgbClr val="FFFFFF"/>
                </a:solidFill>
                <a:latin typeface="KaiTi" pitchFamily="49" charset="-122"/>
                <a:ea typeface="KaiTi" pitchFamily="49" charset="-122"/>
              </a:rPr>
              <a:t>:</a:t>
            </a:r>
          </a:p>
          <a:p>
            <a:pPr marL="571500" indent="-571500" algn="just" eaLnBrk="1" hangingPunct="1">
              <a:lnSpc>
                <a:spcPct val="90000"/>
              </a:lnSpc>
              <a:buFont typeface="Arial"/>
              <a:buChar char="•"/>
              <a:defRPr/>
            </a:pPr>
            <a:r>
              <a:rPr lang="zh-CN" altLang="en-US" sz="4400" dirty="0">
                <a:solidFill>
                  <a:srgbClr val="FFFFFF"/>
                </a:solidFill>
                <a:latin typeface="KaiTi" pitchFamily="49" charset="-122"/>
                <a:ea typeface="KaiTi" pitchFamily="49" charset="-122"/>
                <a:cs typeface="宋体" charset="0"/>
              </a:rPr>
              <a:t>我</a:t>
            </a:r>
            <a:r>
              <a:rPr lang="zh-TW" altLang="en-US" sz="4400" dirty="0">
                <a:solidFill>
                  <a:srgbClr val="FFFFFF"/>
                </a:solidFill>
                <a:latin typeface="KaiTi" pitchFamily="49" charset="-122"/>
                <a:ea typeface="KaiTi" pitchFamily="49" charset="-122"/>
                <a:cs typeface="宋体" charset="0"/>
              </a:rPr>
              <a:t>们</a:t>
            </a:r>
            <a:r>
              <a:rPr lang="zh-CN" altLang="en-US" sz="4400" dirty="0">
                <a:solidFill>
                  <a:srgbClr val="FFFFFF"/>
                </a:solidFill>
                <a:latin typeface="KaiTi" pitchFamily="49" charset="-122"/>
                <a:ea typeface="KaiTi" pitchFamily="49" charset="-122"/>
                <a:cs typeface="宋体" charset="0"/>
              </a:rPr>
              <a:t>如何解</a:t>
            </a:r>
            <a:r>
              <a:rPr lang="zh-TW" altLang="en-US" sz="4400" dirty="0">
                <a:solidFill>
                  <a:srgbClr val="FFFFFF"/>
                </a:solidFill>
                <a:latin typeface="KaiTi" pitchFamily="49" charset="-122"/>
                <a:ea typeface="KaiTi" pitchFamily="49" charset="-122"/>
                <a:cs typeface="宋体" charset="0"/>
              </a:rPr>
              <a:t>释</a:t>
            </a:r>
            <a:r>
              <a:rPr lang="zh-CN" altLang="en-US" sz="4400" dirty="0">
                <a:solidFill>
                  <a:srgbClr val="FFFFFF"/>
                </a:solidFill>
                <a:latin typeface="KaiTi" pitchFamily="49" charset="-122"/>
                <a:ea typeface="KaiTi" pitchFamily="49" charset="-122"/>
                <a:cs typeface="宋体" charset="0"/>
              </a:rPr>
              <a:t>他</a:t>
            </a:r>
            <a:r>
              <a:rPr lang="zh-TW" altLang="en-US" sz="4400" dirty="0">
                <a:solidFill>
                  <a:srgbClr val="FFFFFF"/>
                </a:solidFill>
                <a:latin typeface="KaiTi" pitchFamily="49" charset="-122"/>
                <a:ea typeface="KaiTi" pitchFamily="49" charset="-122"/>
                <a:cs typeface="宋体" charset="0"/>
              </a:rPr>
              <a:t>们</a:t>
            </a:r>
            <a:r>
              <a:rPr lang="zh-CN" altLang="en-US" sz="4400" dirty="0">
                <a:solidFill>
                  <a:srgbClr val="FFFFFF"/>
                </a:solidFill>
                <a:latin typeface="KaiTi" pitchFamily="49" charset="-122"/>
                <a:ea typeface="KaiTi" pitchFamily="49" charset="-122"/>
                <a:cs typeface="宋体" charset="0"/>
              </a:rPr>
              <a:t>的</a:t>
            </a:r>
            <a:r>
              <a:rPr lang="zh-CN" altLang="en-US" sz="4400" dirty="0">
                <a:solidFill>
                  <a:srgbClr val="FFFF00"/>
                </a:solidFill>
                <a:latin typeface="KaiTi" pitchFamily="49" charset="-122"/>
                <a:ea typeface="KaiTi" pitchFamily="49" charset="-122"/>
                <a:cs typeface="楷体" charset="0"/>
              </a:rPr>
              <a:t>相似</a:t>
            </a:r>
            <a:r>
              <a:rPr lang="en-US" altLang="zh-CN" sz="4400" dirty="0">
                <a:solidFill>
                  <a:srgbClr val="FFFFFF"/>
                </a:solidFill>
                <a:latin typeface="KaiTi" pitchFamily="49" charset="-122"/>
                <a:ea typeface="KaiTi" pitchFamily="49" charset="-122"/>
                <a:cs typeface="楷体" charset="0"/>
              </a:rPr>
              <a:t>?</a:t>
            </a:r>
          </a:p>
          <a:p>
            <a:pPr marL="571500" indent="-571500" algn="just" eaLnBrk="1" hangingPunct="1">
              <a:lnSpc>
                <a:spcPct val="90000"/>
              </a:lnSpc>
              <a:buFont typeface="Arial"/>
              <a:buChar char="•"/>
              <a:defRPr/>
            </a:pPr>
            <a:r>
              <a:rPr lang="zh-CN" altLang="en-US" sz="4400" dirty="0">
                <a:solidFill>
                  <a:srgbClr val="FFFFFF"/>
                </a:solidFill>
                <a:latin typeface="KaiTi" pitchFamily="49" charset="-122"/>
                <a:ea typeface="KaiTi" pitchFamily="49" charset="-122"/>
                <a:cs typeface="楷体" charset="0"/>
              </a:rPr>
              <a:t>我</a:t>
            </a:r>
            <a:r>
              <a:rPr lang="zh-TW" altLang="en-US" sz="4400" dirty="0">
                <a:solidFill>
                  <a:srgbClr val="FFFFFF"/>
                </a:solidFill>
                <a:latin typeface="KaiTi" pitchFamily="49" charset="-122"/>
                <a:ea typeface="KaiTi" pitchFamily="49" charset="-122"/>
                <a:cs typeface="楷体" charset="0"/>
              </a:rPr>
              <a:t>们</a:t>
            </a:r>
            <a:r>
              <a:rPr lang="zh-CN" altLang="en-US" sz="4400" dirty="0">
                <a:solidFill>
                  <a:srgbClr val="FFFFFF"/>
                </a:solidFill>
                <a:latin typeface="KaiTi" pitchFamily="49" charset="-122"/>
                <a:ea typeface="KaiTi" pitchFamily="49" charset="-122"/>
                <a:cs typeface="楷体" charset="0"/>
              </a:rPr>
              <a:t>如何解</a:t>
            </a:r>
            <a:r>
              <a:rPr lang="zh-TW" altLang="en-US" sz="4400" dirty="0">
                <a:solidFill>
                  <a:srgbClr val="FFFFFF"/>
                </a:solidFill>
                <a:latin typeface="KaiTi" pitchFamily="49" charset="-122"/>
                <a:ea typeface="KaiTi" pitchFamily="49" charset="-122"/>
                <a:cs typeface="楷体" charset="0"/>
              </a:rPr>
              <a:t>释</a:t>
            </a:r>
            <a:r>
              <a:rPr lang="zh-CN" altLang="en-US" sz="4400" dirty="0">
                <a:solidFill>
                  <a:srgbClr val="FFFFFF"/>
                </a:solidFill>
                <a:latin typeface="KaiTi" pitchFamily="49" charset="-122"/>
                <a:ea typeface="KaiTi" pitchFamily="49" charset="-122"/>
                <a:cs typeface="楷体" charset="0"/>
              </a:rPr>
              <a:t>他</a:t>
            </a:r>
            <a:r>
              <a:rPr lang="zh-TW" altLang="en-US" sz="4400" dirty="0">
                <a:solidFill>
                  <a:srgbClr val="FFFFFF"/>
                </a:solidFill>
                <a:latin typeface="KaiTi" pitchFamily="49" charset="-122"/>
                <a:ea typeface="KaiTi" pitchFamily="49" charset="-122"/>
                <a:cs typeface="楷体" charset="0"/>
              </a:rPr>
              <a:t>们</a:t>
            </a:r>
            <a:r>
              <a:rPr lang="zh-CN" altLang="en-US" sz="4400" dirty="0">
                <a:solidFill>
                  <a:srgbClr val="FFFFFF"/>
                </a:solidFill>
                <a:latin typeface="KaiTi" pitchFamily="49" charset="-122"/>
                <a:ea typeface="KaiTi" pitchFamily="49" charset="-122"/>
                <a:cs typeface="楷体" charset="0"/>
              </a:rPr>
              <a:t>的</a:t>
            </a:r>
            <a:r>
              <a:rPr lang="zh-CN" altLang="en-US" sz="4400" dirty="0">
                <a:solidFill>
                  <a:srgbClr val="FFFF00"/>
                </a:solidFill>
                <a:latin typeface="KaiTi" pitchFamily="49" charset="-122"/>
                <a:ea typeface="KaiTi" pitchFamily="49" charset="-122"/>
                <a:cs typeface="楷体" charset="0"/>
              </a:rPr>
              <a:t>不同</a:t>
            </a:r>
            <a:r>
              <a:rPr lang="en-US" altLang="zh-CN" sz="4400" dirty="0">
                <a:solidFill>
                  <a:srgbClr val="FFFFFF"/>
                </a:solidFill>
                <a:latin typeface="KaiTi" pitchFamily="49" charset="-122"/>
                <a:ea typeface="KaiTi" pitchFamily="49" charset="-122"/>
                <a:cs typeface="楷体" charset="0"/>
              </a:rPr>
              <a:t>?</a:t>
            </a:r>
          </a:p>
          <a:p>
            <a:pPr algn="just" eaLnBrk="1" hangingPunct="1">
              <a:spcBef>
                <a:spcPct val="20000"/>
              </a:spcBef>
              <a:buClr>
                <a:srgbClr val="FFFFCC"/>
              </a:buClr>
              <a:buSzPct val="75000"/>
              <a:buFont typeface="Wingdings" charset="0"/>
              <a:buNone/>
              <a:defRPr/>
            </a:pPr>
            <a:endParaRPr lang="en-US" sz="3200" b="1" dirty="0">
              <a:solidFill>
                <a:srgbClr val="FFFFFF"/>
              </a:solidFill>
              <a:effectLst>
                <a:outerShdw blurRad="38100" dist="38100" dir="2700000" algn="tl">
                  <a:srgbClr val="010199"/>
                </a:outerShdw>
              </a:effectLst>
              <a:latin typeface="Arial"/>
              <a:cs typeface="Arial"/>
            </a:endParaRPr>
          </a:p>
        </p:txBody>
      </p:sp>
    </p:spTree>
    <p:extLst>
      <p:ext uri="{BB962C8B-B14F-4D97-AF65-F5344CB8AC3E}">
        <p14:creationId xmlns:p14="http://schemas.microsoft.com/office/powerpoint/2010/main" val="97267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500" decel="50000" fill="hold">
                                          <p:stCondLst>
                                            <p:cond delay="0"/>
                                          </p:stCondLst>
                                        </p:cTn>
                                        <p:tgtEl>
                                          <p:spTgt spid="6">
                                            <p:txEl>
                                              <p:pRg st="2" end="2"/>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2" end="2"/>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2" end="2"/>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2" end="2"/>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2" end="2"/>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2" end="2"/>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2" end="2"/>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p:cTn id="19" dur="500" decel="50000" fill="hold">
                                          <p:stCondLst>
                                            <p:cond delay="0"/>
                                          </p:stCondLst>
                                        </p:cTn>
                                        <p:tgtEl>
                                          <p:spTgt spid="6">
                                            <p:txEl>
                                              <p:pRg st="3" end="3"/>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xEl>
                                              <p:pRg st="3" end="3"/>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xEl>
                                              <p:pRg st="3" end="3"/>
                                            </p:txEl>
                                          </p:spTgt>
                                        </p:tgtEl>
                                        <p:attrNameLst>
                                          <p:attrName>ppt_w</p:attrName>
                                        </p:attrNameLst>
                                      </p:cBhvr>
                                      <p:tavLst>
                                        <p:tav tm="0">
                                          <p:val>
                                            <p:strVal val="#ppt_w*.05"/>
                                          </p:val>
                                        </p:tav>
                                        <p:tav tm="100000">
                                          <p:val>
                                            <p:strVal val="#ppt_w"/>
                                          </p:val>
                                        </p:tav>
                                      </p:tavLst>
                                    </p:anim>
                                    <p:anim calcmode="lin" valueType="num">
                                      <p:cBhvr>
                                        <p:cTn id="22" dur="1000" fill="hold"/>
                                        <p:tgtEl>
                                          <p:spTgt spid="6">
                                            <p:txEl>
                                              <p:pRg st="3" end="3"/>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xEl>
                                              <p:pRg st="3" end="3"/>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xEl>
                                              <p:pRg st="3" end="3"/>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xEl>
                                              <p:pRg st="3" end="3"/>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500" decel="50000" fill="hold">
                                          <p:stCondLst>
                                            <p:cond delay="0"/>
                                          </p:stCondLst>
                                        </p:cTn>
                                        <p:tgtEl>
                                          <p:spTgt spid="6">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6">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ext Box 3"/>
          <p:cNvSpPr txBox="1">
            <a:spLocks noChangeArrowheads="1"/>
          </p:cNvSpPr>
          <p:nvPr/>
        </p:nvSpPr>
        <p:spPr bwMode="auto">
          <a:xfrm>
            <a:off x="84264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cs typeface="Arial" charset="0"/>
              </a:rPr>
              <a:t>51</a:t>
            </a:r>
          </a:p>
        </p:txBody>
      </p:sp>
      <p:sp>
        <p:nvSpPr>
          <p:cNvPr id="198658" name="Text Box 5"/>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51</a:t>
            </a:r>
          </a:p>
        </p:txBody>
      </p:sp>
      <p:sp>
        <p:nvSpPr>
          <p:cNvPr id="73735" name="Text Box 7"/>
          <p:cNvSpPr txBox="1">
            <a:spLocks noChangeArrowheads="1"/>
          </p:cNvSpPr>
          <p:nvPr/>
        </p:nvSpPr>
        <p:spPr bwMode="auto">
          <a:xfrm>
            <a:off x="2987675" y="5229225"/>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200">
              <a:solidFill>
                <a:srgbClr val="FFFFFF"/>
              </a:solidFill>
              <a:cs typeface="Arial" charset="0"/>
            </a:endParaRPr>
          </a:p>
          <a:p>
            <a:pPr eaLnBrk="1" hangingPunct="1"/>
            <a:r>
              <a:rPr lang="en-US" sz="3200">
                <a:solidFill>
                  <a:srgbClr val="FFFFFF"/>
                </a:solidFill>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eaLnBrk="1" hangingPunct="1">
              <a:spcBef>
                <a:spcPct val="50000"/>
              </a:spcBef>
            </a:pPr>
            <a:r>
              <a:rPr lang="en-US" sz="2000">
                <a:solidFill>
                  <a:srgbClr val="FFFFFF"/>
                </a:solidFill>
                <a:cs typeface="Arial" charset="0"/>
              </a:rPr>
              <a:t> </a:t>
            </a:r>
            <a:endParaRPr lang="en-US">
              <a:solidFill>
                <a:srgbClr val="FFFFFF"/>
              </a:solidFill>
              <a:cs typeface="Arial" charset="0"/>
            </a:endParaRPr>
          </a:p>
          <a:p>
            <a:pPr eaLnBrk="1" hangingPunct="1">
              <a:spcBef>
                <a:spcPct val="50000"/>
              </a:spcBef>
            </a:pPr>
            <a:endParaRPr lang="en-US" sz="1000">
              <a:solidFill>
                <a:srgbClr val="FFFFFF"/>
              </a:solidFill>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eaLnBrk="1" hangingPunct="1">
              <a:spcBef>
                <a:spcPct val="50000"/>
              </a:spcBef>
            </a:pPr>
            <a:r>
              <a:rPr lang="en-US" sz="2000">
                <a:solidFill>
                  <a:srgbClr val="FFFFFF"/>
                </a:solidFill>
                <a:cs typeface="Arial" charset="0"/>
              </a:rPr>
              <a:t> </a:t>
            </a:r>
            <a:endParaRPr lang="en-US">
              <a:solidFill>
                <a:srgbClr val="FFFFFF"/>
              </a:solidFill>
              <a:cs typeface="Arial" charset="0"/>
            </a:endParaRPr>
          </a:p>
          <a:p>
            <a:pPr eaLnBrk="1" hangingPunct="1">
              <a:spcBef>
                <a:spcPct val="50000"/>
              </a:spcBef>
            </a:pPr>
            <a:endParaRPr lang="en-US" sz="1000">
              <a:solidFill>
                <a:srgbClr val="FFFFFF"/>
              </a:solidFill>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eaLnBrk="1" hangingPunct="1">
              <a:spcBef>
                <a:spcPct val="50000"/>
              </a:spcBef>
            </a:pPr>
            <a:r>
              <a:rPr lang="en-US" sz="2000">
                <a:solidFill>
                  <a:srgbClr val="FFFFFF"/>
                </a:solidFill>
                <a:cs typeface="Arial" charset="0"/>
              </a:rPr>
              <a:t> </a:t>
            </a:r>
            <a:endParaRPr lang="en-US">
              <a:solidFill>
                <a:srgbClr val="FFFFFF"/>
              </a:solidFill>
              <a:cs typeface="Arial" charset="0"/>
            </a:endParaRPr>
          </a:p>
          <a:p>
            <a:pPr eaLnBrk="1" hangingPunct="1">
              <a:spcBef>
                <a:spcPct val="50000"/>
              </a:spcBef>
            </a:pPr>
            <a:endParaRPr lang="en-US" sz="1000">
              <a:solidFill>
                <a:srgbClr val="FFFFFF"/>
              </a:solidFill>
              <a:cs typeface="Arial" charset="0"/>
            </a:endParaRPr>
          </a:p>
        </p:txBody>
      </p:sp>
      <p:sp>
        <p:nvSpPr>
          <p:cNvPr id="198663" name="Text Box 19"/>
          <p:cNvSpPr txBox="1">
            <a:spLocks noChangeArrowheads="1"/>
          </p:cNvSpPr>
          <p:nvPr/>
        </p:nvSpPr>
        <p:spPr bwMode="auto">
          <a:xfrm>
            <a:off x="5726113" y="4456837"/>
            <a:ext cx="257175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600" b="1">
                <a:latin typeface="KaiTi" pitchFamily="49" charset="-122"/>
                <a:ea typeface="KaiTi" pitchFamily="49" charset="-122"/>
              </a:rPr>
              <a:t>从相关来源福音书的经文</a:t>
            </a:r>
            <a:r>
              <a:rPr lang="ja-JP" altLang="en-US" sz="3600" b="1" dirty="0">
                <a:latin typeface="KaiTi" pitchFamily="49" charset="-122"/>
                <a:ea typeface="KaiTi" pitchFamily="49" charset="-122"/>
              </a:rPr>
              <a:t>数目</a:t>
            </a:r>
            <a:endParaRPr lang="en-US" altLang="zh-CN" sz="3600" b="1" dirty="0">
              <a:latin typeface="KaiTi" pitchFamily="49" charset="-122"/>
              <a:ea typeface="KaiTi" pitchFamily="49" charset="-122"/>
            </a:endParaRPr>
          </a:p>
        </p:txBody>
      </p:sp>
      <p:sp>
        <p:nvSpPr>
          <p:cNvPr id="73748" name="Text Box 20"/>
          <p:cNvSpPr txBox="1">
            <a:spLocks noChangeArrowheads="1"/>
          </p:cNvSpPr>
          <p:nvPr/>
        </p:nvSpPr>
        <p:spPr bwMode="auto">
          <a:xfrm>
            <a:off x="2936875" y="519906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235</a:t>
            </a:r>
            <a:endParaRPr lang="en-US">
              <a:solidFill>
                <a:srgbClr val="FFFFFF"/>
              </a:solidFill>
              <a:cs typeface="Arial" charset="0"/>
            </a:endParaRPr>
          </a:p>
        </p:txBody>
      </p:sp>
      <p:grpSp>
        <p:nvGrpSpPr>
          <p:cNvPr id="2" name="Group 52"/>
          <p:cNvGrpSpPr>
            <a:grpSpLocks/>
          </p:cNvGrpSpPr>
          <p:nvPr/>
        </p:nvGrpSpPr>
        <p:grpSpPr bwMode="auto">
          <a:xfrm>
            <a:off x="1257300" y="5257800"/>
            <a:ext cx="698500" cy="990600"/>
            <a:chOff x="510" y="3312"/>
            <a:chExt cx="440" cy="624"/>
          </a:xfrm>
        </p:grpSpPr>
        <p:sp>
          <p:nvSpPr>
            <p:cNvPr id="198694"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algn="ctr" eaLnBrk="1" hangingPunct="1">
                <a:spcBef>
                  <a:spcPct val="50000"/>
                </a:spcBef>
              </a:pPr>
              <a:r>
                <a:rPr lang="en-US" sz="2000">
                  <a:solidFill>
                    <a:srgbClr val="FFFFFF"/>
                  </a:solidFill>
                  <a:cs typeface="Arial" charset="0"/>
                </a:rPr>
                <a:t>M</a:t>
              </a:r>
              <a:endParaRPr lang="en-US" sz="700">
                <a:solidFill>
                  <a:srgbClr val="FFFFFF"/>
                </a:solidFill>
                <a:cs typeface="Arial" charset="0"/>
              </a:endParaRPr>
            </a:p>
            <a:p>
              <a:pPr eaLnBrk="1" hangingPunct="1">
                <a:spcBef>
                  <a:spcPct val="50000"/>
                </a:spcBef>
              </a:pPr>
              <a:endParaRPr lang="en-US" sz="900">
                <a:solidFill>
                  <a:srgbClr val="FFFFFF"/>
                </a:solidFill>
                <a:cs typeface="Arial" charset="0"/>
              </a:endParaRPr>
            </a:p>
          </p:txBody>
        </p:sp>
        <p:sp>
          <p:nvSpPr>
            <p:cNvPr id="198695" name="Text Box 23"/>
            <p:cNvSpPr txBox="1">
              <a:spLocks noChangeArrowheads="1"/>
            </p:cNvSpPr>
            <p:nvPr/>
          </p:nvSpPr>
          <p:spPr bwMode="auto">
            <a:xfrm>
              <a:off x="51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333</a:t>
              </a:r>
              <a:endParaRPr lang="en-US">
                <a:solidFill>
                  <a:srgbClr val="FFFFFF"/>
                </a:solidFill>
                <a:cs typeface="Arial" charset="0"/>
              </a:endParaRPr>
            </a:p>
          </p:txBody>
        </p:sp>
      </p:grpSp>
      <p:grpSp>
        <p:nvGrpSpPr>
          <p:cNvPr id="3" name="Group 58"/>
          <p:cNvGrpSpPr>
            <a:grpSpLocks/>
          </p:cNvGrpSpPr>
          <p:nvPr/>
        </p:nvGrpSpPr>
        <p:grpSpPr bwMode="auto">
          <a:xfrm>
            <a:off x="2590800" y="838201"/>
            <a:ext cx="1143000" cy="1492252"/>
            <a:chOff x="1632" y="528"/>
            <a:chExt cx="720" cy="940"/>
          </a:xfrm>
        </p:grpSpPr>
        <p:sp>
          <p:nvSpPr>
            <p:cNvPr id="73734" name="Text Box 6"/>
            <p:cNvSpPr txBox="1">
              <a:spLocks noChangeArrowheads="1"/>
            </p:cNvSpPr>
            <p:nvPr/>
          </p:nvSpPr>
          <p:spPr bwMode="auto">
            <a:xfrm>
              <a:off x="1632" y="528"/>
              <a:ext cx="720" cy="940"/>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endParaRPr lang="zh-CN" altLang="en-US" sz="600" dirty="0">
                <a:solidFill>
                  <a:srgbClr val="FFFFFF"/>
                </a:solidFill>
                <a:ea typeface="SimSun" charset="0"/>
                <a:cs typeface="SimSun" charset="0"/>
              </a:endParaRPr>
            </a:p>
            <a:p>
              <a:pPr lvl="0" algn="ctr" eaLnBrk="1" hangingPunct="1">
                <a:spcBef>
                  <a:spcPct val="50000"/>
                </a:spcBef>
                <a:defRPr/>
              </a:pPr>
              <a:r>
                <a:rPr lang="zh-TW" altLang="en-US" sz="2800" b="1">
                  <a:solidFill>
                    <a:srgbClr val="FFFFFF"/>
                  </a:solidFill>
                  <a:latin typeface="KaiTi" pitchFamily="49" charset="-122"/>
                  <a:ea typeface="KaiTi" pitchFamily="49" charset="-122"/>
                  <a:cs typeface="SimSun" charset="0"/>
                </a:rPr>
                <a:t>马可</a:t>
              </a:r>
              <a:r>
                <a:rPr lang="zh-CN" altLang="en-US" sz="2800" b="1">
                  <a:solidFill>
                    <a:srgbClr val="FFFFFF"/>
                  </a:solidFill>
                  <a:latin typeface="KaiTi" pitchFamily="49" charset="-122"/>
                  <a:ea typeface="KaiTi" pitchFamily="49" charset="-122"/>
                  <a:cs typeface="SimSun" charset="0"/>
                </a:rPr>
                <a:t>福音</a:t>
              </a:r>
              <a:endParaRPr lang="zh-CN" altLang="en-US" sz="800" b="1" dirty="0">
                <a:solidFill>
                  <a:srgbClr val="FFFFFF"/>
                </a:solidFill>
                <a:latin typeface="KaiTi" pitchFamily="49" charset="-122"/>
                <a:ea typeface="KaiTi" pitchFamily="49" charset="-122"/>
                <a:cs typeface="SimSun" charset="0"/>
              </a:endParaRPr>
            </a:p>
            <a:p>
              <a:pPr lvl="0" algn="ctr" eaLnBrk="1" hangingPunct="1">
                <a:spcBef>
                  <a:spcPct val="50000"/>
                </a:spcBef>
                <a:defRPr/>
              </a:pPr>
              <a:endParaRPr lang="zh-CN" altLang="en-US" sz="1000" dirty="0">
                <a:solidFill>
                  <a:srgbClr val="FFFFFF"/>
                </a:solidFill>
                <a:ea typeface="SimSun" charset="0"/>
                <a:cs typeface="SimSun" charset="0"/>
              </a:endParaRPr>
            </a:p>
          </p:txBody>
        </p:sp>
        <p:sp>
          <p:nvSpPr>
            <p:cNvPr id="198693" name="Text Box 18"/>
            <p:cNvSpPr txBox="1">
              <a:spLocks noChangeArrowheads="1"/>
            </p:cNvSpPr>
            <p:nvPr/>
          </p:nvSpPr>
          <p:spPr bwMode="auto">
            <a:xfrm>
              <a:off x="1786" y="528"/>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661</a:t>
              </a:r>
              <a:endParaRPr lang="en-US">
                <a:solidFill>
                  <a:srgbClr val="FFFFFF"/>
                </a:solidFill>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eaLnBrk="1" hangingPunct="1">
                <a:spcBef>
                  <a:spcPct val="50000"/>
                </a:spcBef>
                <a:defRPr/>
              </a:pPr>
              <a:endParaRPr lang="zh-CN" altLang="en-US" sz="500" dirty="0">
                <a:solidFill>
                  <a:srgbClr val="FFFFFF"/>
                </a:solidFill>
                <a:ea typeface="SimSun" charset="0"/>
                <a:cs typeface="SimSun" charset="0"/>
              </a:endParaRPr>
            </a:p>
            <a:p>
              <a:pPr lvl="0" algn="ctr" eaLnBrk="1" hangingPunct="1">
                <a:spcBef>
                  <a:spcPct val="50000"/>
                </a:spcBef>
                <a:defRPr/>
              </a:pPr>
              <a:r>
                <a:rPr lang="en-US" altLang="zh-CN" sz="2000" dirty="0">
                  <a:solidFill>
                    <a:srgbClr val="FFFFFF"/>
                  </a:solidFill>
                  <a:latin typeface="KaiTi" pitchFamily="49" charset="-122"/>
                  <a:ea typeface="KaiTi" pitchFamily="49" charset="-122"/>
                  <a:cs typeface="SimSun" charset="0"/>
                </a:rPr>
                <a:t>路</a:t>
              </a:r>
              <a:r>
                <a:rPr lang="zh-CN" altLang="en-US" sz="2000" dirty="0">
                  <a:solidFill>
                    <a:srgbClr val="FFFFFF"/>
                  </a:solidFill>
                  <a:latin typeface="KaiTi" pitchFamily="49" charset="-122"/>
                  <a:ea typeface="KaiTi" pitchFamily="49" charset="-122"/>
                  <a:cs typeface="SimSun" charset="0"/>
                </a:rPr>
                <a:t>加</a:t>
              </a:r>
              <a:endParaRPr lang="zh-CN" altLang="en-US" sz="900" dirty="0">
                <a:solidFill>
                  <a:srgbClr val="FFFFFF"/>
                </a:solidFill>
                <a:latin typeface="KaiTi" pitchFamily="49" charset="-122"/>
                <a:ea typeface="KaiTi" pitchFamily="49" charset="-122"/>
                <a:cs typeface="SimSun" charset="0"/>
              </a:endParaRPr>
            </a:p>
          </p:txBody>
        </p:sp>
        <p:sp>
          <p:nvSpPr>
            <p:cNvPr id="198691" name="Text Box 24"/>
            <p:cNvSpPr txBox="1">
              <a:spLocks noChangeArrowheads="1"/>
            </p:cNvSpPr>
            <p:nvPr/>
          </p:nvSpPr>
          <p:spPr bwMode="auto">
            <a:xfrm>
              <a:off x="2430"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350</a:t>
              </a:r>
              <a:endParaRPr lang="en-US">
                <a:solidFill>
                  <a:srgbClr val="FFFFFF"/>
                </a:solidFill>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a:solidFill>
                  <a:srgbClr val="FFFFFF"/>
                </a:solidFill>
                <a:latin typeface="Arial" charset="0"/>
                <a:cs typeface="Arial" charset="0"/>
              </a:endParaRPr>
            </a:p>
            <a:p>
              <a:pPr eaLnBrk="1" hangingPunct="1">
                <a:spcBef>
                  <a:spcPct val="50000"/>
                </a:spcBef>
                <a:defRPr/>
              </a:pPr>
              <a:r>
                <a:rPr lang="zh-TW" altLang="en-US" sz="1800">
                  <a:latin typeface="KaiTi" pitchFamily="49" charset="-122"/>
                  <a:ea typeface="KaiTi" pitchFamily="49" charset="-122"/>
                  <a:cs typeface="SimSun" charset="0"/>
                </a:rPr>
                <a:t>马</a:t>
              </a:r>
              <a:r>
                <a:rPr lang="zh-CN" altLang="en-US" sz="1800">
                  <a:latin typeface="KaiTi" pitchFamily="49" charset="-122"/>
                  <a:ea typeface="KaiTi" pitchFamily="49" charset="-122"/>
                  <a:cs typeface="SimSun" charset="0"/>
                </a:rPr>
                <a:t>太</a:t>
              </a:r>
              <a:r>
                <a:rPr lang="zh-CN" altLang="en-US" sz="1800" dirty="0">
                  <a:latin typeface="KaiTi" pitchFamily="49" charset="-122"/>
                  <a:ea typeface="KaiTi" pitchFamily="49" charset="-122"/>
                  <a:cs typeface="SimSun" charset="0"/>
                </a:rPr>
                <a:t>福音</a:t>
              </a:r>
              <a:endParaRPr lang="en-US" sz="1000" dirty="0">
                <a:solidFill>
                  <a:srgbClr val="FFFFFF"/>
                </a:solidFill>
                <a:latin typeface="KaiTi" pitchFamily="49" charset="-122"/>
                <a:ea typeface="KaiTi" pitchFamily="49" charset="-122"/>
                <a:cs typeface="Arial" charset="0"/>
              </a:endParaRPr>
            </a:p>
          </p:txBody>
        </p:sp>
        <p:sp>
          <p:nvSpPr>
            <p:cNvPr id="198689" name="Text Box 25"/>
            <p:cNvSpPr txBox="1">
              <a:spLocks noChangeArrowheads="1"/>
            </p:cNvSpPr>
            <p:nvPr/>
          </p:nvSpPr>
          <p:spPr bwMode="auto">
            <a:xfrm>
              <a:off x="1038"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500</a:t>
              </a:r>
              <a:endParaRPr lang="en-US">
                <a:solidFill>
                  <a:srgbClr val="FFFFFF"/>
                </a:solidFill>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98686"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500">
                <a:solidFill>
                  <a:srgbClr val="FFFFFF"/>
                </a:solidFill>
                <a:cs typeface="Arial" charset="0"/>
              </a:endParaRPr>
            </a:p>
            <a:p>
              <a:pPr algn="ctr" eaLnBrk="1" hangingPunct="1">
                <a:spcBef>
                  <a:spcPct val="50000"/>
                </a:spcBef>
              </a:pPr>
              <a:r>
                <a:rPr lang="en-US" sz="2000">
                  <a:solidFill>
                    <a:srgbClr val="FFFFFF"/>
                  </a:solidFill>
                  <a:cs typeface="Arial" charset="0"/>
                </a:rPr>
                <a:t>L</a:t>
              </a:r>
              <a:endParaRPr lang="en-US" sz="700">
                <a:solidFill>
                  <a:srgbClr val="FFFFFF"/>
                </a:solidFill>
                <a:cs typeface="Arial" charset="0"/>
              </a:endParaRPr>
            </a:p>
            <a:p>
              <a:pPr eaLnBrk="1" hangingPunct="1">
                <a:spcBef>
                  <a:spcPct val="50000"/>
                </a:spcBef>
              </a:pPr>
              <a:endParaRPr lang="en-US" sz="900">
                <a:solidFill>
                  <a:srgbClr val="FFFFFF"/>
                </a:solidFill>
                <a:cs typeface="Arial" charset="0"/>
              </a:endParaRPr>
            </a:p>
          </p:txBody>
        </p:sp>
        <p:sp>
          <p:nvSpPr>
            <p:cNvPr id="198687" name="Text Box 26"/>
            <p:cNvSpPr txBox="1">
              <a:spLocks noChangeArrowheads="1"/>
            </p:cNvSpPr>
            <p:nvPr/>
          </p:nvSpPr>
          <p:spPr bwMode="auto">
            <a:xfrm>
              <a:off x="289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564</a:t>
              </a:r>
              <a:endParaRPr lang="en-US">
                <a:solidFill>
                  <a:srgbClr val="FFFFFF"/>
                </a:solidFill>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98684" name="Text Box 21"/>
            <p:cNvSpPr txBox="1">
              <a:spLocks noChangeArrowheads="1"/>
            </p:cNvSpPr>
            <p:nvPr/>
          </p:nvSpPr>
          <p:spPr bwMode="auto">
            <a:xfrm>
              <a:off x="985" y="1872"/>
              <a:ext cx="50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1068</a:t>
              </a:r>
              <a:endParaRPr lang="en-US">
                <a:solidFill>
                  <a:srgbClr val="FFFFFF"/>
                </a:solidFill>
                <a:cs typeface="Arial" charset="0"/>
              </a:endParaRPr>
            </a:p>
          </p:txBody>
        </p:sp>
        <p:sp>
          <p:nvSpPr>
            <p:cNvPr id="198685"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FFFFFF"/>
                </a:solidFill>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98682" name="Text Box 22"/>
            <p:cNvSpPr txBox="1">
              <a:spLocks noChangeArrowheads="1"/>
            </p:cNvSpPr>
            <p:nvPr/>
          </p:nvSpPr>
          <p:spPr bwMode="auto">
            <a:xfrm>
              <a:off x="2419" y="1872"/>
              <a:ext cx="51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1149</a:t>
              </a:r>
              <a:endParaRPr lang="en-US">
                <a:solidFill>
                  <a:srgbClr val="FFFFFF"/>
                </a:solidFill>
                <a:cs typeface="Arial" charset="0"/>
              </a:endParaRPr>
            </a:p>
          </p:txBody>
        </p:sp>
        <p:sp>
          <p:nvSpPr>
            <p:cNvPr id="198683"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FFFFFF"/>
                </a:solidFill>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98680"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198681"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grpSp>
      <p:grpSp>
        <p:nvGrpSpPr>
          <p:cNvPr id="12" name="Group 40"/>
          <p:cNvGrpSpPr>
            <a:grpSpLocks/>
          </p:cNvGrpSpPr>
          <p:nvPr/>
        </p:nvGrpSpPr>
        <p:grpSpPr bwMode="auto">
          <a:xfrm flipH="1">
            <a:off x="3733800" y="1295400"/>
            <a:ext cx="228600" cy="2514600"/>
            <a:chOff x="1488" y="816"/>
            <a:chExt cx="144" cy="1584"/>
          </a:xfrm>
        </p:grpSpPr>
        <p:sp>
          <p:nvSpPr>
            <p:cNvPr id="198678"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198679"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198676" name="Rectangle 54"/>
          <p:cNvSpPr>
            <a:spLocks noGrp="1" noChangeArrowheads="1"/>
          </p:cNvSpPr>
          <p:nvPr>
            <p:ph type="title" idx="4294967295"/>
          </p:nvPr>
        </p:nvSpPr>
        <p:spPr>
          <a:xfrm>
            <a:off x="5410200" y="1219200"/>
            <a:ext cx="3124200" cy="1569660"/>
          </a:xfrm>
          <a:solidFill>
            <a:schemeClr val="bg2"/>
          </a:solidFill>
        </p:spPr>
        <p:txBody>
          <a:bodyPr anchor="t" anchorCtr="0">
            <a:spAutoFit/>
          </a:bodyPr>
          <a:lstStyle/>
          <a:p>
            <a:pPr eaLnBrk="1" hangingPunct="1"/>
            <a:r>
              <a:rPr lang="zh-TW" altLang="en-US" sz="4800" b="1">
                <a:solidFill>
                  <a:schemeClr val="tx1"/>
                </a:solidFill>
                <a:effectLst>
                  <a:outerShdw blurRad="38100" dist="38100" dir="2700000" algn="tl">
                    <a:srgbClr val="000000"/>
                  </a:outerShdw>
                </a:effectLst>
                <a:latin typeface="KaiTi" pitchFamily="49" charset="-122"/>
                <a:ea typeface="KaiTi" pitchFamily="49" charset="-122"/>
                <a:cs typeface="华文细黑" charset="0"/>
              </a:rPr>
              <a:t>马</a:t>
            </a:r>
            <a:r>
              <a:rPr lang="ja-JP" altLang="en-US" sz="4800" b="1">
                <a:solidFill>
                  <a:schemeClr val="tx1"/>
                </a:solidFill>
                <a:effectLst>
                  <a:outerShdw blurRad="38100" dist="38100" dir="2700000" algn="tl">
                    <a:srgbClr val="000000"/>
                  </a:outerShdw>
                </a:effectLst>
                <a:latin typeface="KaiTi" pitchFamily="49" charset="-122"/>
                <a:ea typeface="KaiTi" pitchFamily="49" charset="-122"/>
                <a:cs typeface="华文细黑" charset="0"/>
              </a:rPr>
              <a:t>可</a:t>
            </a:r>
            <a:r>
              <a:rPr lang="ja-JP" altLang="en-US" sz="4800" b="1" dirty="0">
                <a:solidFill>
                  <a:schemeClr val="tx1"/>
                </a:solidFill>
                <a:effectLst>
                  <a:outerShdw blurRad="38100" dist="38100" dir="2700000" algn="tl">
                    <a:srgbClr val="000000"/>
                  </a:outerShdw>
                </a:effectLst>
                <a:latin typeface="KaiTi" pitchFamily="49" charset="-122"/>
                <a:ea typeface="KaiTi" pitchFamily="49" charset="-122"/>
                <a:cs typeface="华文细黑" charset="0"/>
              </a:rPr>
              <a:t>先</a:t>
            </a:r>
            <a:r>
              <a:rPr lang="ja-JP" altLang="en-US" sz="4800" b="1">
                <a:solidFill>
                  <a:schemeClr val="tx1"/>
                </a:solidFill>
                <a:effectLst>
                  <a:outerShdw blurRad="38100" dist="38100" dir="2700000" algn="tl">
                    <a:srgbClr val="000000"/>
                  </a:outerShdw>
                </a:effectLst>
                <a:latin typeface="KaiTi" pitchFamily="49" charset="-122"/>
                <a:ea typeface="KaiTi" pitchFamily="49" charset="-122"/>
                <a:cs typeface="华文细黑" charset="0"/>
              </a:rPr>
              <a:t>存假</a:t>
            </a:r>
            <a:r>
              <a:rPr lang="zh-TW" altLang="en-US" sz="4800" b="1">
                <a:solidFill>
                  <a:schemeClr val="tx1"/>
                </a:solidFill>
                <a:effectLst>
                  <a:outerShdw blurRad="38100" dist="38100" dir="2700000" algn="tl">
                    <a:srgbClr val="000000"/>
                  </a:outerShdw>
                </a:effectLst>
                <a:latin typeface="KaiTi" pitchFamily="49" charset="-122"/>
                <a:ea typeface="KaiTi" pitchFamily="49" charset="-122"/>
                <a:cs typeface="华文细黑" charset="0"/>
              </a:rPr>
              <a:t>说充图</a:t>
            </a:r>
            <a:endParaRPr lang="en-US" sz="4800" b="1" dirty="0">
              <a:solidFill>
                <a:schemeClr val="tx1"/>
              </a:solidFill>
              <a:latin typeface="KaiTi" pitchFamily="49" charset="-122"/>
              <a:ea typeface="KaiTi" pitchFamily="49" charset="-122"/>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3271299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5" y="44450"/>
            <a:ext cx="47481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Kaiti SC" charset="-122"/>
                <a:ea typeface="Kaiti SC" charset="-122"/>
                <a:cs typeface="Kaiti SC" charset="-122"/>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2852738"/>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3" y="4830763"/>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76200"/>
            <a:ext cx="1243013"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1907704" y="188640"/>
            <a:ext cx="3877985" cy="646331"/>
          </a:xfrm>
          <a:solidFill>
            <a:schemeClr val="bg2"/>
          </a:solidFill>
        </p:spPr>
        <p:txBody>
          <a:bodyPr wrap="none" anchor="t" anchorCtr="0">
            <a:spAutoFit/>
          </a:bodyPr>
          <a:lstStyle/>
          <a:p>
            <a:pPr eaLnBrk="1" hangingPunct="1"/>
            <a:r>
              <a:rPr lang="zh-TW"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与</a:t>
            </a:r>
            <a:r>
              <a:rPr lang="en-US" altLang="zh-CN" sz="3600" b="1" dirty="0">
                <a:solidFill>
                  <a:schemeClr val="tx1"/>
                </a:solidFill>
                <a:effectLst>
                  <a:outerShdw blurRad="38100" dist="38100" dir="2700000" algn="tl">
                    <a:srgbClr val="000000"/>
                  </a:outerShdw>
                </a:effectLst>
                <a:latin typeface="Kaiti SC" charset="-122"/>
                <a:ea typeface="Kaiti SC" charset="-122"/>
                <a:cs typeface="Kaiti SC" charset="-122"/>
              </a:rPr>
              <a:t>符</a:t>
            </a:r>
            <a:r>
              <a:rPr lang="zh-TW"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类</a:t>
            </a:r>
            <a:r>
              <a:rPr lang="zh-CN"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福音的</a:t>
            </a:r>
            <a:r>
              <a:rPr lang="zh-TW"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约会</a:t>
            </a:r>
            <a:endParaRPr lang="en-US" sz="3600" b="1" dirty="0">
              <a:solidFill>
                <a:schemeClr val="tx1"/>
              </a:solidFill>
              <a:latin typeface="Kaiti SC" charset="-122"/>
              <a:ea typeface="Kaiti SC" charset="-122"/>
              <a:cs typeface="Kaiti SC" charset="-122"/>
            </a:endParaRPr>
          </a:p>
        </p:txBody>
      </p:sp>
      <p:sp>
        <p:nvSpPr>
          <p:cNvPr id="4" name="TextBox 3"/>
          <p:cNvSpPr txBox="1">
            <a:spLocks noChangeArrowheads="1"/>
          </p:cNvSpPr>
          <p:nvPr/>
        </p:nvSpPr>
        <p:spPr bwMode="auto">
          <a:xfrm>
            <a:off x="814030" y="1084263"/>
            <a:ext cx="69762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马可</a:t>
            </a:r>
            <a:endParaRPr lang="en-US" altLang="zh-CN"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7" name="TextBox 16"/>
          <p:cNvSpPr txBox="1">
            <a:spLocks noChangeArrowheads="1"/>
          </p:cNvSpPr>
          <p:nvPr/>
        </p:nvSpPr>
        <p:spPr bwMode="auto">
          <a:xfrm>
            <a:off x="2021324" y="1444625"/>
            <a:ext cx="69762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马太</a:t>
            </a:r>
            <a:endParaRPr lang="en-US" altLang="zh-CN"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8" name="TextBox 17"/>
          <p:cNvSpPr txBox="1">
            <a:spLocks noChangeArrowheads="1"/>
          </p:cNvSpPr>
          <p:nvPr/>
        </p:nvSpPr>
        <p:spPr bwMode="auto">
          <a:xfrm>
            <a:off x="3370699" y="1444625"/>
            <a:ext cx="69762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路加</a:t>
            </a:r>
            <a:endParaRPr lang="en-US" altLang="zh-CN" sz="2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9" name="TextBox 18"/>
          <p:cNvSpPr txBox="1">
            <a:spLocks noChangeArrowheads="1"/>
          </p:cNvSpPr>
          <p:nvPr/>
        </p:nvSpPr>
        <p:spPr bwMode="auto">
          <a:xfrm>
            <a:off x="700088" y="1826993"/>
            <a:ext cx="12314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dirty="0">
                <a:solidFill>
                  <a:srgbClr val="FFFFFF"/>
                </a:solidFill>
                <a:latin typeface="Kaiti SC" charset="-122"/>
                <a:ea typeface="Kaiti SC" charset="-122"/>
                <a:cs typeface="Kaiti SC" charset="-122"/>
              </a:rPr>
              <a:t>假设</a:t>
            </a:r>
            <a:r>
              <a:rPr lang="en-SG" altLang="zh-CN" dirty="0">
                <a:solidFill>
                  <a:srgbClr val="FFFFFF"/>
                </a:solidFill>
                <a:latin typeface="Kaiti SC" charset="-122"/>
                <a:ea typeface="Kaiti SC" charset="-122"/>
                <a:cs typeface="Kaiti SC" charset="-122"/>
              </a:rPr>
              <a:t> A </a:t>
            </a:r>
            <a:r>
              <a:rPr lang="en-US" dirty="0">
                <a:solidFill>
                  <a:srgbClr val="FFFFFF"/>
                </a:solidFill>
                <a:latin typeface="Kaiti SC" charset="-122"/>
                <a:ea typeface="Kaiti SC" charset="-122"/>
                <a:cs typeface="Kaiti SC" charset="-122"/>
              </a:rPr>
              <a:t>:</a:t>
            </a:r>
          </a:p>
        </p:txBody>
      </p:sp>
      <p:sp>
        <p:nvSpPr>
          <p:cNvPr id="20" name="TextBox 19"/>
          <p:cNvSpPr txBox="1">
            <a:spLocks noChangeArrowheads="1"/>
          </p:cNvSpPr>
          <p:nvPr/>
        </p:nvSpPr>
        <p:spPr bwMode="auto">
          <a:xfrm>
            <a:off x="441046" y="2261899"/>
            <a:ext cx="331946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2000" dirty="0">
                <a:solidFill>
                  <a:srgbClr val="FFFFFF"/>
                </a:solidFill>
                <a:latin typeface="Kaiti SC" charset="-122"/>
                <a:ea typeface="Kaiti SC" charset="-122"/>
                <a:cs typeface="Kaiti SC" charset="-122"/>
              </a:rPr>
              <a:t>马太和路加用马可作为起源</a:t>
            </a:r>
            <a:r>
              <a:rPr lang="en-SG" altLang="zh-CN" sz="2000" dirty="0">
                <a:latin typeface="Kaiti SC" charset="-122"/>
                <a:ea typeface="Kaiti SC" charset="-122"/>
                <a:cs typeface="Kaiti SC" charset="-122"/>
              </a:rPr>
              <a:t> </a:t>
            </a:r>
            <a:r>
              <a:rPr lang="en-SG" altLang="zh-CN" sz="2000" dirty="0">
                <a:solidFill>
                  <a:srgbClr val="FFFFFF"/>
                </a:solidFill>
                <a:latin typeface="Kaiti SC" charset="-122"/>
                <a:ea typeface="Kaiti SC" charset="-122"/>
                <a:cs typeface="Kaiti SC" charset="-122"/>
              </a:rPr>
              <a:t> </a:t>
            </a:r>
            <a:endParaRPr lang="en-US" sz="2000" dirty="0">
              <a:solidFill>
                <a:srgbClr val="FFFFFF"/>
              </a:solidFill>
              <a:latin typeface="Kaiti SC" charset="-122"/>
              <a:ea typeface="Kaiti SC" charset="-122"/>
              <a:cs typeface="Kaiti SC" charset="-122"/>
            </a:endParaRPr>
          </a:p>
        </p:txBody>
      </p:sp>
      <p:cxnSp>
        <p:nvCxnSpPr>
          <p:cNvPr id="6" name="Straight Arrow Connector 5"/>
          <p:cNvCxnSpPr>
            <a:cxnSpLocks noChangeShapeType="1"/>
            <a:stCxn id="4" idx="3"/>
          </p:cNvCxnSpPr>
          <p:nvPr/>
        </p:nvCxnSpPr>
        <p:spPr bwMode="auto">
          <a:xfrm>
            <a:off x="1511657" y="1284318"/>
            <a:ext cx="628293" cy="231745"/>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a:off x="1636713" y="1300163"/>
            <a:ext cx="1727200" cy="215900"/>
          </a:xfrm>
          <a:prstGeom prst="straightConnector1">
            <a:avLst/>
          </a:prstGeom>
          <a:noFill/>
          <a:ln w="95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headEnd/>
            <a:tailEnd type="arrow" w="med" len="med"/>
          </a:ln>
          <a:extLst>
            <a:ext uri="{909E8E84-426E-40dd-AFC4-6F175D3DCCD1}">
              <a14:hiddenFill xmlns="" xmlns:a14="http://schemas.microsoft.com/office/drawing/2010/main">
                <a:noFill/>
              </a14:hiddenFill>
            </a:ext>
          </a:extLst>
        </p:spPr>
      </p:cxnSp>
      <p:sp>
        <p:nvSpPr>
          <p:cNvPr id="28" name="TextBox 27"/>
          <p:cNvSpPr txBox="1">
            <a:spLocks noChangeArrowheads="1"/>
          </p:cNvSpPr>
          <p:nvPr/>
        </p:nvSpPr>
        <p:spPr bwMode="auto">
          <a:xfrm>
            <a:off x="700088" y="2924175"/>
            <a:ext cx="110158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看法 ＃</a:t>
            </a:r>
            <a:r>
              <a:rPr lang="en-SG" altLang="zh-CN" sz="1800" dirty="0">
                <a:solidFill>
                  <a:srgbClr val="FFFFFF"/>
                </a:solidFill>
                <a:latin typeface="Kaiti SC" charset="-122"/>
                <a:ea typeface="Kaiti SC" charset="-122"/>
                <a:cs typeface="Kaiti SC" charset="-122"/>
              </a:rPr>
              <a:t>1 </a:t>
            </a:r>
            <a:endParaRPr lang="en-US" sz="1800" u="sng" dirty="0">
              <a:solidFill>
                <a:srgbClr val="FFFFFF"/>
              </a:solidFill>
              <a:latin typeface="Kaiti SC" charset="-122"/>
              <a:ea typeface="Kaiti SC" charset="-122"/>
              <a:cs typeface="Kaiti SC" charset="-122"/>
            </a:endParaRPr>
          </a:p>
        </p:txBody>
      </p:sp>
      <p:sp>
        <p:nvSpPr>
          <p:cNvPr id="29" name="TextBox 28"/>
          <p:cNvSpPr txBox="1">
            <a:spLocks noChangeArrowheads="1"/>
          </p:cNvSpPr>
          <p:nvPr/>
        </p:nvSpPr>
        <p:spPr bwMode="auto">
          <a:xfrm>
            <a:off x="700088" y="3213100"/>
            <a:ext cx="27368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马可是在五零年或六零年早期写的</a:t>
            </a:r>
            <a:r>
              <a:rPr lang="en-SG" altLang="zh-CN" sz="1800" dirty="0">
                <a:solidFill>
                  <a:srgbClr val="FFFFFF"/>
                </a:solidFill>
                <a:latin typeface="Kaiti SC" charset="-122"/>
                <a:ea typeface="Kaiti SC" charset="-122"/>
                <a:cs typeface="Kaiti SC" charset="-122"/>
              </a:rPr>
              <a:t> </a:t>
            </a:r>
            <a:endParaRPr lang="en-US" sz="1800" dirty="0">
              <a:solidFill>
                <a:srgbClr val="FFFFFF"/>
              </a:solidFill>
              <a:latin typeface="Kaiti SC" charset="-122"/>
              <a:ea typeface="Kaiti SC" charset="-122"/>
              <a:cs typeface="Kaiti SC" charset="-122"/>
            </a:endParaRPr>
          </a:p>
        </p:txBody>
      </p:sp>
      <p:sp>
        <p:nvSpPr>
          <p:cNvPr id="30" name="TextBox 29"/>
          <p:cNvSpPr txBox="1">
            <a:spLocks noChangeArrowheads="1"/>
          </p:cNvSpPr>
          <p:nvPr/>
        </p:nvSpPr>
        <p:spPr bwMode="auto">
          <a:xfrm>
            <a:off x="900113" y="3789363"/>
            <a:ext cx="26638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solidFill>
                  <a:srgbClr val="FFFFFF"/>
                </a:solidFill>
                <a:latin typeface="Kaiti SC" charset="-122"/>
                <a:ea typeface="Kaiti SC" charset="-122"/>
                <a:cs typeface="Kaiti SC" charset="-122"/>
              </a:rPr>
              <a:t>(1)</a:t>
            </a:r>
            <a:r>
              <a:rPr lang="zh-CN" altLang="zh-CN" sz="1800" dirty="0">
                <a:solidFill>
                  <a:srgbClr val="FFFFFF"/>
                </a:solidFill>
                <a:latin typeface="Kaiti SC" charset="-122"/>
                <a:ea typeface="Kaiti SC" charset="-122"/>
                <a:cs typeface="Kaiti SC" charset="-122"/>
              </a:rPr>
              <a:t>马太是在五零后或六零早期写的</a:t>
            </a:r>
            <a:r>
              <a:rPr lang="en-SG" altLang="zh-CN" sz="1800" dirty="0">
                <a:solidFill>
                  <a:srgbClr val="FFFFFF"/>
                </a:solidFill>
                <a:latin typeface="Kaiti SC" charset="-122"/>
                <a:ea typeface="Kaiti SC" charset="-122"/>
                <a:cs typeface="Kaiti SC" charset="-122"/>
              </a:rPr>
              <a:t> </a:t>
            </a:r>
            <a:endParaRPr lang="en-US" sz="1800" dirty="0">
              <a:solidFill>
                <a:srgbClr val="FFFFFF"/>
              </a:solidFill>
              <a:latin typeface="Kaiti SC" charset="-122"/>
              <a:ea typeface="Kaiti SC" charset="-122"/>
              <a:cs typeface="Kaiti SC" charset="-122"/>
            </a:endParaRPr>
          </a:p>
        </p:txBody>
      </p:sp>
      <p:sp>
        <p:nvSpPr>
          <p:cNvPr id="31" name="TextBox 30"/>
          <p:cNvSpPr txBox="1">
            <a:spLocks noChangeArrowheads="1"/>
          </p:cNvSpPr>
          <p:nvPr/>
        </p:nvSpPr>
        <p:spPr bwMode="auto">
          <a:xfrm>
            <a:off x="900112" y="4427538"/>
            <a:ext cx="28920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FFFFFF"/>
                </a:solidFill>
                <a:latin typeface="Kaiti SC" charset="-122"/>
                <a:ea typeface="Kaiti SC" charset="-122"/>
                <a:cs typeface="Kaiti SC" charset="-122"/>
              </a:rPr>
              <a:t>(</a:t>
            </a:r>
            <a:r>
              <a:rPr lang="en-US" sz="1800" dirty="0">
                <a:solidFill>
                  <a:schemeClr val="bg1"/>
                </a:solidFill>
                <a:latin typeface="Kaiti SC" charset="-122"/>
                <a:ea typeface="Kaiti SC" charset="-122"/>
                <a:cs typeface="Kaiti SC" charset="-122"/>
              </a:rPr>
              <a:t>2)</a:t>
            </a:r>
            <a:r>
              <a:rPr lang="zh-CN" altLang="zh-CN" sz="1800" dirty="0">
                <a:solidFill>
                  <a:srgbClr val="FFFFFF"/>
                </a:solidFill>
                <a:latin typeface="Kaiti SC" charset="-122"/>
                <a:ea typeface="Kaiti SC" charset="-122"/>
                <a:cs typeface="Kaiti SC" charset="-122"/>
              </a:rPr>
              <a:t>路加是在</a:t>
            </a:r>
            <a:r>
              <a:rPr lang="en-SG" altLang="zh-CN" sz="1800" dirty="0">
                <a:solidFill>
                  <a:srgbClr val="FFFFFF"/>
                </a:solidFill>
                <a:latin typeface="Kaiti SC" charset="-122"/>
                <a:ea typeface="Kaiti SC" charset="-122"/>
                <a:cs typeface="Kaiti SC" charset="-122"/>
              </a:rPr>
              <a:t>59-63 </a:t>
            </a:r>
            <a:r>
              <a:rPr lang="zh-CN" altLang="zh-CN" sz="1800" dirty="0">
                <a:solidFill>
                  <a:srgbClr val="FFFFFF"/>
                </a:solidFill>
                <a:latin typeface="Kaiti SC" charset="-122"/>
                <a:ea typeface="Kaiti SC" charset="-122"/>
                <a:cs typeface="Kaiti SC" charset="-122"/>
              </a:rPr>
              <a:t>年写的</a:t>
            </a:r>
            <a:endParaRPr lang="en-SG" altLang="zh-CN" sz="1800" dirty="0">
              <a:solidFill>
                <a:srgbClr val="FFFFFF"/>
              </a:solidFill>
              <a:latin typeface="Kaiti SC" charset="-122"/>
              <a:ea typeface="Kaiti SC" charset="-122"/>
              <a:cs typeface="Kaiti SC" charset="-122"/>
            </a:endParaRPr>
          </a:p>
        </p:txBody>
      </p:sp>
      <p:sp>
        <p:nvSpPr>
          <p:cNvPr id="35" name="TextBox 34"/>
          <p:cNvSpPr txBox="1">
            <a:spLocks noChangeArrowheads="1"/>
          </p:cNvSpPr>
          <p:nvPr/>
        </p:nvSpPr>
        <p:spPr bwMode="auto">
          <a:xfrm>
            <a:off x="700088" y="4868863"/>
            <a:ext cx="11079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看法 ＃</a:t>
            </a:r>
            <a:r>
              <a:rPr lang="en-US" altLang="zh-CN" sz="1800" dirty="0">
                <a:solidFill>
                  <a:srgbClr val="FFFFFF"/>
                </a:solidFill>
                <a:latin typeface="Kaiti SC" charset="-122"/>
                <a:ea typeface="Kaiti SC" charset="-122"/>
                <a:cs typeface="Kaiti SC" charset="-122"/>
              </a:rPr>
              <a:t>2</a:t>
            </a:r>
            <a:r>
              <a:rPr lang="en-SG" altLang="zh-CN" sz="1800" dirty="0">
                <a:solidFill>
                  <a:srgbClr val="FFFFFF"/>
                </a:solidFill>
                <a:latin typeface="Kaiti SC" charset="-122"/>
                <a:ea typeface="Kaiti SC" charset="-122"/>
                <a:cs typeface="Kaiti SC" charset="-122"/>
              </a:rPr>
              <a:t> </a:t>
            </a:r>
            <a:endParaRPr lang="en-US" sz="1800" u="sng" dirty="0">
              <a:solidFill>
                <a:srgbClr val="FFFFFF"/>
              </a:solidFill>
              <a:latin typeface="Kaiti SC" charset="-122"/>
              <a:ea typeface="Kaiti SC" charset="-122"/>
              <a:cs typeface="Kaiti SC" charset="-122"/>
            </a:endParaRPr>
          </a:p>
        </p:txBody>
      </p:sp>
      <p:sp>
        <p:nvSpPr>
          <p:cNvPr id="36" name="TextBox 35"/>
          <p:cNvSpPr txBox="1">
            <a:spLocks noChangeArrowheads="1"/>
          </p:cNvSpPr>
          <p:nvPr/>
        </p:nvSpPr>
        <p:spPr bwMode="auto">
          <a:xfrm>
            <a:off x="700088" y="5157788"/>
            <a:ext cx="273685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马可是在</a:t>
            </a:r>
            <a:r>
              <a:rPr lang="en-US" altLang="zh-CN" sz="1800" dirty="0">
                <a:solidFill>
                  <a:srgbClr val="FFFFFF"/>
                </a:solidFill>
                <a:latin typeface="Kaiti SC" charset="-122"/>
                <a:ea typeface="Kaiti SC" charset="-122"/>
                <a:cs typeface="Kaiti SC" charset="-122"/>
              </a:rPr>
              <a:t>65-70 </a:t>
            </a:r>
            <a:r>
              <a:rPr lang="zh-CN" altLang="zh-CN" sz="1800" dirty="0">
                <a:solidFill>
                  <a:srgbClr val="FFFFFF"/>
                </a:solidFill>
                <a:latin typeface="Kaiti SC" charset="-122"/>
                <a:ea typeface="Kaiti SC" charset="-122"/>
                <a:cs typeface="Kaiti SC" charset="-122"/>
              </a:rPr>
              <a:t>年写的</a:t>
            </a:r>
            <a:r>
              <a:rPr lang="en-SG" altLang="zh-CN" sz="1800" dirty="0">
                <a:solidFill>
                  <a:srgbClr val="FFFFFF"/>
                </a:solidFill>
                <a:latin typeface="Kaiti SC" charset="-122"/>
                <a:ea typeface="Kaiti SC" charset="-122"/>
                <a:cs typeface="Kaiti SC" charset="-122"/>
              </a:rPr>
              <a:t> </a:t>
            </a:r>
            <a:endParaRPr lang="en-US" sz="1800" dirty="0">
              <a:solidFill>
                <a:srgbClr val="FFFFFF"/>
              </a:solidFill>
              <a:latin typeface="Kaiti SC" charset="-122"/>
              <a:ea typeface="Kaiti SC" charset="-122"/>
              <a:cs typeface="Kaiti SC" charset="-122"/>
            </a:endParaRPr>
          </a:p>
        </p:txBody>
      </p:sp>
      <p:sp>
        <p:nvSpPr>
          <p:cNvPr id="37" name="TextBox 36"/>
          <p:cNvSpPr txBox="1">
            <a:spLocks noChangeArrowheads="1"/>
          </p:cNvSpPr>
          <p:nvPr/>
        </p:nvSpPr>
        <p:spPr bwMode="auto">
          <a:xfrm>
            <a:off x="900113" y="5516563"/>
            <a:ext cx="26638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chemeClr val="bg1"/>
                </a:solidFill>
                <a:latin typeface="Kaiti SC" charset="-122"/>
                <a:ea typeface="Kaiti SC" charset="-122"/>
                <a:cs typeface="Kaiti SC" charset="-122"/>
              </a:rPr>
              <a:t>(1)</a:t>
            </a:r>
            <a:r>
              <a:rPr lang="zh-CN" altLang="zh-CN" sz="1800" dirty="0">
                <a:solidFill>
                  <a:srgbClr val="FFFFFF"/>
                </a:solidFill>
                <a:latin typeface="Kaiti SC" charset="-122"/>
                <a:ea typeface="Kaiti SC" charset="-122"/>
                <a:cs typeface="Kaiti SC" charset="-122"/>
              </a:rPr>
              <a:t>马太是在七零后写的</a:t>
            </a:r>
            <a:endParaRPr lang="en-SG" altLang="zh-CN" sz="1800" dirty="0">
              <a:solidFill>
                <a:srgbClr val="FFFFFF"/>
              </a:solidFill>
              <a:latin typeface="Kaiti SC" charset="-122"/>
              <a:ea typeface="Kaiti SC" charset="-122"/>
              <a:cs typeface="Kaiti SC" charset="-122"/>
            </a:endParaRPr>
          </a:p>
        </p:txBody>
      </p:sp>
      <p:sp>
        <p:nvSpPr>
          <p:cNvPr id="38" name="TextBox 37"/>
          <p:cNvSpPr txBox="1">
            <a:spLocks noChangeArrowheads="1"/>
          </p:cNvSpPr>
          <p:nvPr/>
        </p:nvSpPr>
        <p:spPr bwMode="auto">
          <a:xfrm>
            <a:off x="900113" y="6156325"/>
            <a:ext cx="27352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FFFFFF"/>
                </a:solidFill>
                <a:latin typeface="Kaiti SC" charset="-122"/>
                <a:ea typeface="Kaiti SC" charset="-122"/>
                <a:cs typeface="Kaiti SC" charset="-122"/>
              </a:rPr>
              <a:t>(2)</a:t>
            </a:r>
            <a:r>
              <a:rPr lang="zh-CN" altLang="zh-CN" sz="1800" dirty="0">
                <a:solidFill>
                  <a:srgbClr val="FFFFFF"/>
                </a:solidFill>
                <a:latin typeface="Kaiti SC" charset="-122"/>
                <a:ea typeface="Kaiti SC" charset="-122"/>
                <a:cs typeface="Kaiti SC" charset="-122"/>
              </a:rPr>
              <a:t>路加是在七零后写的</a:t>
            </a:r>
            <a:endParaRPr lang="en-SG" altLang="zh-CN" sz="1800" dirty="0">
              <a:solidFill>
                <a:srgbClr val="FFFFFF"/>
              </a:solidFill>
              <a:latin typeface="Kaiti SC" charset="-122"/>
              <a:ea typeface="Kaiti SC" charset="-122"/>
              <a:cs typeface="Kaiti SC" charset="-122"/>
            </a:endParaRP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5" y="2820988"/>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5" y="4149725"/>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4511913" y="1444625"/>
            <a:ext cx="90281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马可</a:t>
            </a:r>
            <a:endParaRPr lang="en-US" altLang="zh-CN"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42" name="TextBox 41"/>
          <p:cNvSpPr txBox="1">
            <a:spLocks noChangeArrowheads="1"/>
          </p:cNvSpPr>
          <p:nvPr/>
        </p:nvSpPr>
        <p:spPr bwMode="auto">
          <a:xfrm>
            <a:off x="6124019" y="1412875"/>
            <a:ext cx="90281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马太</a:t>
            </a:r>
            <a:endParaRPr lang="en-US" altLang="zh-CN"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43" name="TextBox 42"/>
          <p:cNvSpPr txBox="1">
            <a:spLocks noChangeArrowheads="1"/>
          </p:cNvSpPr>
          <p:nvPr/>
        </p:nvSpPr>
        <p:spPr bwMode="auto">
          <a:xfrm>
            <a:off x="7797245" y="1412875"/>
            <a:ext cx="90281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路加</a:t>
            </a:r>
            <a:endParaRPr lang="en-US" altLang="zh-CN" sz="28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44" name="TextBox 43"/>
          <p:cNvSpPr txBox="1">
            <a:spLocks noChangeArrowheads="1"/>
          </p:cNvSpPr>
          <p:nvPr/>
        </p:nvSpPr>
        <p:spPr bwMode="auto">
          <a:xfrm>
            <a:off x="4787900" y="1884363"/>
            <a:ext cx="9637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2000" dirty="0">
                <a:solidFill>
                  <a:srgbClr val="FFFFFF"/>
                </a:solidFill>
                <a:latin typeface="Kaiti SC" charset="-122"/>
                <a:ea typeface="Kaiti SC" charset="-122"/>
                <a:cs typeface="Kaiti SC" charset="-122"/>
              </a:rPr>
              <a:t>假设</a:t>
            </a:r>
            <a:r>
              <a:rPr lang="en-SG" altLang="zh-CN" sz="2000" dirty="0">
                <a:solidFill>
                  <a:srgbClr val="FFFFFF"/>
                </a:solidFill>
                <a:latin typeface="Kaiti SC" charset="-122"/>
                <a:ea typeface="Kaiti SC" charset="-122"/>
                <a:cs typeface="Kaiti SC" charset="-122"/>
              </a:rPr>
              <a:t> </a:t>
            </a:r>
            <a:r>
              <a:rPr lang="en-SG" altLang="zh-CN" sz="1800" dirty="0">
                <a:solidFill>
                  <a:srgbClr val="FFFFFF"/>
                </a:solidFill>
                <a:latin typeface="Kaiti SC" charset="-122"/>
                <a:ea typeface="Kaiti SC" charset="-122"/>
                <a:cs typeface="Kaiti SC" charset="-122"/>
              </a:rPr>
              <a:t>B </a:t>
            </a:r>
            <a:endParaRPr lang="en-US" sz="1800" dirty="0">
              <a:solidFill>
                <a:srgbClr val="FFFFFF"/>
              </a:solidFill>
              <a:latin typeface="Kaiti SC" charset="-122"/>
              <a:ea typeface="Kaiti SC" charset="-122"/>
              <a:cs typeface="Kaiti SC" charset="-122"/>
            </a:endParaRPr>
          </a:p>
        </p:txBody>
      </p:sp>
      <p:sp>
        <p:nvSpPr>
          <p:cNvPr id="45" name="TextBox 44"/>
          <p:cNvSpPr txBox="1">
            <a:spLocks noChangeArrowheads="1"/>
          </p:cNvSpPr>
          <p:nvPr/>
        </p:nvSpPr>
        <p:spPr bwMode="auto">
          <a:xfrm>
            <a:off x="4787899" y="2173288"/>
            <a:ext cx="37941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2000" dirty="0">
                <a:solidFill>
                  <a:srgbClr val="FFFFFF"/>
                </a:solidFill>
                <a:latin typeface="Kaiti SC" charset="-122"/>
                <a:ea typeface="Kaiti SC" charset="-122"/>
                <a:cs typeface="Kaiti SC" charset="-122"/>
              </a:rPr>
              <a:t>马太和路加没有用马可作为起源</a:t>
            </a:r>
            <a:endParaRPr lang="en-SG" altLang="zh-CN" sz="2000" dirty="0">
              <a:solidFill>
                <a:srgbClr val="FFFFFF"/>
              </a:solidFill>
              <a:latin typeface="Kaiti SC" charset="-122"/>
              <a:ea typeface="Kaiti SC" charset="-122"/>
              <a:cs typeface="Kaiti SC" charset="-122"/>
            </a:endParaRPr>
          </a:p>
        </p:txBody>
      </p:sp>
      <p:sp>
        <p:nvSpPr>
          <p:cNvPr id="48" name="TextBox 47"/>
          <p:cNvSpPr txBox="1">
            <a:spLocks noChangeArrowheads="1"/>
          </p:cNvSpPr>
          <p:nvPr/>
        </p:nvSpPr>
        <p:spPr bwMode="auto">
          <a:xfrm>
            <a:off x="4787900" y="2892425"/>
            <a:ext cx="110158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FFFFFF"/>
                </a:solidFill>
                <a:latin typeface="Kaiti SC" charset="-122"/>
                <a:ea typeface="Kaiti SC" charset="-122"/>
                <a:cs typeface="Kaiti SC" charset="-122"/>
              </a:rPr>
              <a:t>看法 ＃</a:t>
            </a:r>
            <a:r>
              <a:rPr lang="en-SG" altLang="zh-CN" sz="1800" dirty="0">
                <a:solidFill>
                  <a:srgbClr val="FFFFFF"/>
                </a:solidFill>
                <a:latin typeface="Kaiti SC" charset="-122"/>
                <a:ea typeface="Kaiti SC" charset="-122"/>
                <a:cs typeface="Kaiti SC" charset="-122"/>
              </a:rPr>
              <a:t>1 </a:t>
            </a:r>
            <a:endParaRPr lang="en-US" altLang="zh-CN" sz="1800" u="sng" dirty="0">
              <a:solidFill>
                <a:srgbClr val="FFFFFF"/>
              </a:solidFill>
              <a:latin typeface="Kaiti SC" charset="-122"/>
              <a:ea typeface="Kaiti SC" charset="-122"/>
              <a:cs typeface="Kaiti SC" charset="-122"/>
            </a:endParaRPr>
          </a:p>
        </p:txBody>
      </p:sp>
      <p:sp>
        <p:nvSpPr>
          <p:cNvPr id="49" name="TextBox 48"/>
          <p:cNvSpPr txBox="1">
            <a:spLocks noChangeArrowheads="1"/>
          </p:cNvSpPr>
          <p:nvPr/>
        </p:nvSpPr>
        <p:spPr bwMode="auto">
          <a:xfrm>
            <a:off x="4787900" y="3181350"/>
            <a:ext cx="39608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FFFFFF"/>
                </a:solidFill>
                <a:latin typeface="Kaiti SC" charset="-122"/>
                <a:ea typeface="Kaiti SC" charset="-122"/>
                <a:cs typeface="Kaiti SC" charset="-122"/>
              </a:rPr>
              <a:t>马可可能是在</a:t>
            </a:r>
            <a:r>
              <a:rPr lang="en-US" altLang="zh-CN" sz="1800" dirty="0">
                <a:solidFill>
                  <a:srgbClr val="FFFFFF"/>
                </a:solidFill>
                <a:latin typeface="Kaiti SC" charset="-122"/>
                <a:ea typeface="Kaiti SC" charset="-122"/>
                <a:cs typeface="Kaiti SC" charset="-122"/>
              </a:rPr>
              <a:t>50 </a:t>
            </a:r>
            <a:r>
              <a:rPr lang="zh-CN" altLang="zh-CN" sz="1800" dirty="0">
                <a:solidFill>
                  <a:srgbClr val="FFFFFF"/>
                </a:solidFill>
                <a:latin typeface="Kaiti SC" charset="-122"/>
                <a:ea typeface="Kaiti SC" charset="-122"/>
                <a:cs typeface="Kaiti SC" charset="-122"/>
              </a:rPr>
              <a:t>年和</a:t>
            </a:r>
            <a:r>
              <a:rPr lang="en-US" altLang="zh-CN" sz="1800" dirty="0">
                <a:solidFill>
                  <a:srgbClr val="FFFFFF"/>
                </a:solidFill>
                <a:latin typeface="Kaiti SC" charset="-122"/>
                <a:ea typeface="Kaiti SC" charset="-122"/>
                <a:cs typeface="Kaiti SC" charset="-122"/>
              </a:rPr>
              <a:t>70 </a:t>
            </a:r>
            <a:r>
              <a:rPr lang="zh-CN" altLang="zh-CN" sz="1800" dirty="0">
                <a:solidFill>
                  <a:srgbClr val="FFFFFF"/>
                </a:solidFill>
                <a:latin typeface="Kaiti SC" charset="-122"/>
                <a:ea typeface="Kaiti SC" charset="-122"/>
                <a:cs typeface="Kaiti SC" charset="-122"/>
              </a:rPr>
              <a:t>年这段时期所写的</a:t>
            </a:r>
            <a:endParaRPr lang="en-SG" altLang="zh-CN" sz="1800" dirty="0">
              <a:solidFill>
                <a:srgbClr val="FFFFFF"/>
              </a:solidFill>
              <a:latin typeface="Kaiti SC" charset="-122"/>
              <a:ea typeface="Kaiti SC" charset="-122"/>
              <a:cs typeface="Kaiti SC" charset="-122"/>
            </a:endParaRPr>
          </a:p>
        </p:txBody>
      </p:sp>
      <p:sp>
        <p:nvSpPr>
          <p:cNvPr id="52" name="TextBox 51"/>
          <p:cNvSpPr txBox="1">
            <a:spLocks noChangeArrowheads="1"/>
          </p:cNvSpPr>
          <p:nvPr/>
        </p:nvSpPr>
        <p:spPr bwMode="auto">
          <a:xfrm>
            <a:off x="4772166" y="4001790"/>
            <a:ext cx="10438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FFFFFF"/>
                </a:solidFill>
                <a:latin typeface="Kaiti SC" charset="-122"/>
                <a:ea typeface="Kaiti SC" charset="-122"/>
                <a:cs typeface="Kaiti SC" charset="-122"/>
              </a:rPr>
              <a:t>看法 ＃</a:t>
            </a:r>
            <a:r>
              <a:rPr lang="en-SG" altLang="zh-CN" sz="1800" dirty="0">
                <a:solidFill>
                  <a:srgbClr val="FFFFFF"/>
                </a:solidFill>
                <a:latin typeface="Kaiti SC" charset="-122"/>
                <a:ea typeface="Kaiti SC" charset="-122"/>
                <a:cs typeface="Kaiti SC" charset="-122"/>
              </a:rPr>
              <a:t>2</a:t>
            </a:r>
          </a:p>
        </p:txBody>
      </p:sp>
      <p:sp>
        <p:nvSpPr>
          <p:cNvPr id="53" name="TextBox 52"/>
          <p:cNvSpPr txBox="1">
            <a:spLocks noChangeArrowheads="1"/>
          </p:cNvSpPr>
          <p:nvPr/>
        </p:nvSpPr>
        <p:spPr bwMode="auto">
          <a:xfrm>
            <a:off x="4769961" y="4302363"/>
            <a:ext cx="27368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FFFFFF"/>
                </a:solidFill>
                <a:latin typeface="Kaiti SC" charset="-122"/>
                <a:ea typeface="Kaiti SC" charset="-122"/>
                <a:cs typeface="Kaiti SC" charset="-122"/>
              </a:rPr>
              <a:t>马可是在六五年到七零年</a:t>
            </a:r>
            <a:r>
              <a:rPr lang="zh-CN" altLang="zh-CN" sz="1800" dirty="0">
                <a:latin typeface="Kaiti SC" charset="-122"/>
                <a:ea typeface="Kaiti SC" charset="-122"/>
                <a:cs typeface="Kaiti SC" charset="-122"/>
              </a:rPr>
              <a:t>之间写的</a:t>
            </a:r>
            <a:endParaRPr lang="en-SG" altLang="zh-CN" sz="1800" dirty="0">
              <a:latin typeface="Kaiti SC" charset="-122"/>
              <a:ea typeface="Kaiti SC" charset="-122"/>
              <a:cs typeface="Kaiti SC" charset="-122"/>
            </a:endParaRPr>
          </a:p>
        </p:txBody>
      </p:sp>
      <p:sp>
        <p:nvSpPr>
          <p:cNvPr id="54" name="TextBox 53"/>
          <p:cNvSpPr txBox="1">
            <a:spLocks noChangeArrowheads="1"/>
          </p:cNvSpPr>
          <p:nvPr/>
        </p:nvSpPr>
        <p:spPr bwMode="auto">
          <a:xfrm>
            <a:off x="4987925" y="4868863"/>
            <a:ext cx="36877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FFFFFF"/>
                </a:solidFill>
                <a:latin typeface="Kaiti SC" charset="-122"/>
                <a:ea typeface="Kaiti SC" charset="-122"/>
                <a:cs typeface="Kaiti SC" charset="-122"/>
              </a:rPr>
              <a:t>(1)</a:t>
            </a:r>
            <a:r>
              <a:rPr lang="zh-CN" altLang="zh-CN" sz="1800" dirty="0">
                <a:solidFill>
                  <a:srgbClr val="FFFFFF"/>
                </a:solidFill>
                <a:latin typeface="Kaiti SC" charset="-122"/>
                <a:ea typeface="Kaiti SC" charset="-122"/>
                <a:cs typeface="Kaiti SC" charset="-122"/>
              </a:rPr>
              <a:t>马太是在</a:t>
            </a:r>
            <a:r>
              <a:rPr lang="en-US" altLang="zh-CN" sz="1800" dirty="0">
                <a:solidFill>
                  <a:srgbClr val="FFFFFF"/>
                </a:solidFill>
                <a:latin typeface="Kaiti SC" charset="-122"/>
                <a:ea typeface="Kaiti SC" charset="-122"/>
                <a:cs typeface="Kaiti SC" charset="-122"/>
              </a:rPr>
              <a:t>50</a:t>
            </a:r>
            <a:r>
              <a:rPr lang="zh-CN" altLang="zh-CN" sz="1800" dirty="0">
                <a:solidFill>
                  <a:srgbClr val="FFFFFF"/>
                </a:solidFill>
                <a:latin typeface="Kaiti SC" charset="-122"/>
                <a:ea typeface="Kaiti SC" charset="-122"/>
                <a:cs typeface="Kaiti SC" charset="-122"/>
              </a:rPr>
              <a:t>年早期写的 （请看马太的讲义）</a:t>
            </a:r>
            <a:endParaRPr lang="en-SG" altLang="zh-CN" sz="1800" dirty="0">
              <a:solidFill>
                <a:srgbClr val="FFFFFF"/>
              </a:solidFill>
              <a:latin typeface="Kaiti SC" charset="-122"/>
              <a:ea typeface="Kaiti SC" charset="-122"/>
              <a:cs typeface="Kaiti SC" charset="-122"/>
            </a:endParaRPr>
          </a:p>
        </p:txBody>
      </p:sp>
      <p:sp>
        <p:nvSpPr>
          <p:cNvPr id="55" name="TextBox 54"/>
          <p:cNvSpPr txBox="1">
            <a:spLocks noChangeArrowheads="1"/>
          </p:cNvSpPr>
          <p:nvPr/>
        </p:nvSpPr>
        <p:spPr bwMode="auto">
          <a:xfrm>
            <a:off x="5003800" y="5516563"/>
            <a:ext cx="36004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solidFill>
                  <a:srgbClr val="FFFFFF"/>
                </a:solidFill>
                <a:latin typeface="Kaiti SC" charset="-122"/>
                <a:ea typeface="Kaiti SC" charset="-122"/>
                <a:cs typeface="Kaiti SC" charset="-122"/>
              </a:rPr>
              <a:t>(2)</a:t>
            </a:r>
            <a:r>
              <a:rPr lang="zh-CN" altLang="zh-CN" sz="1800" dirty="0">
                <a:solidFill>
                  <a:srgbClr val="FFFFFF"/>
                </a:solidFill>
                <a:latin typeface="Kaiti SC" charset="-122"/>
                <a:ea typeface="Kaiti SC" charset="-122"/>
                <a:cs typeface="Kaiti SC" charset="-122"/>
              </a:rPr>
              <a:t>路加是在</a:t>
            </a:r>
            <a:r>
              <a:rPr lang="en-US" altLang="zh-CN" sz="1800" dirty="0">
                <a:solidFill>
                  <a:srgbClr val="FFFFFF"/>
                </a:solidFill>
                <a:latin typeface="Kaiti SC" charset="-122"/>
                <a:ea typeface="Kaiti SC" charset="-122"/>
                <a:cs typeface="Kaiti SC" charset="-122"/>
              </a:rPr>
              <a:t>59-63</a:t>
            </a:r>
            <a:r>
              <a:rPr lang="zh-CN" altLang="zh-CN" sz="1800" dirty="0">
                <a:solidFill>
                  <a:srgbClr val="FFFFFF"/>
                </a:solidFill>
                <a:latin typeface="Kaiti SC" charset="-122"/>
                <a:ea typeface="Kaiti SC" charset="-122"/>
                <a:cs typeface="Kaiti SC" charset="-122"/>
              </a:rPr>
              <a:t>年这段时期所写的 （请看路加讲义</a:t>
            </a:r>
            <a:r>
              <a:rPr lang="zh-CN" altLang="en-US" sz="1800" dirty="0">
                <a:solidFill>
                  <a:srgbClr val="FFFFFF"/>
                </a:solidFill>
                <a:latin typeface="Kaiti SC" charset="-122"/>
                <a:ea typeface="Kaiti SC" charset="-122"/>
                <a:cs typeface="Kaiti SC" charset="-122"/>
              </a:rPr>
              <a:t>）</a:t>
            </a:r>
            <a:r>
              <a:rPr lang="en-SG" altLang="zh-CN" sz="1800" dirty="0">
                <a:solidFill>
                  <a:srgbClr val="FFFFFF"/>
                </a:solidFill>
                <a:latin typeface="Kaiti SC" charset="-122"/>
                <a:ea typeface="Kaiti SC" charset="-122"/>
                <a:cs typeface="Kaiti SC" charset="-122"/>
              </a:rPr>
              <a:t> </a:t>
            </a:r>
            <a:endParaRPr lang="en-US" sz="1800" dirty="0">
              <a:solidFill>
                <a:srgbClr val="FFFFFF"/>
              </a:solidFill>
              <a:latin typeface="Kaiti SC" charset="-122"/>
              <a:ea typeface="Kaiti SC" charset="-122"/>
              <a:cs typeface="Kaiti SC" charset="-122"/>
            </a:endParaRPr>
          </a:p>
        </p:txBody>
      </p:sp>
      <p:cxnSp>
        <p:nvCxnSpPr>
          <p:cNvPr id="12" name="Straight Connector 11"/>
          <p:cNvCxnSpPr>
            <a:cxnSpLocks noChangeShapeType="1"/>
          </p:cNvCxnSpPr>
          <p:nvPr/>
        </p:nvCxnSpPr>
        <p:spPr bwMode="auto">
          <a:xfrm>
            <a:off x="5580063" y="1268413"/>
            <a:ext cx="0" cy="576262"/>
          </a:xfrm>
          <a:prstGeom prst="line">
            <a:avLst/>
          </a:prstGeom>
          <a:noFill/>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headEnd/>
            <a:tailEnd/>
          </a:ln>
          <a:extLst>
            <a:ext uri="{909E8E84-426E-40dd-AFC4-6F175D3DCCD1}">
              <a14:hiddenFill xmlns="" xmlns:a14="http://schemas.microsoft.com/office/drawing/2010/main">
                <a:noFill/>
              </a14:hiddenFill>
            </a:ext>
          </a:extLst>
        </p:spPr>
      </p:cxnSp>
      <p:cxnSp>
        <p:nvCxnSpPr>
          <p:cNvPr id="58" name="Straight Connector 57"/>
          <p:cNvCxnSpPr>
            <a:cxnSpLocks noChangeShapeType="1"/>
          </p:cNvCxnSpPr>
          <p:nvPr/>
        </p:nvCxnSpPr>
        <p:spPr bwMode="auto">
          <a:xfrm>
            <a:off x="7524750" y="1268413"/>
            <a:ext cx="0" cy="576262"/>
          </a:xfrm>
          <a:prstGeom prst="line">
            <a:avLst/>
          </a:prstGeom>
          <a:noFill/>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headEnd/>
            <a:tailEnd/>
          </a:ln>
          <a:extLst>
            <a:ext uri="{909E8E84-426E-40dd-AFC4-6F175D3DCCD1}">
              <a14:hiddenFill xmlns="" xmlns:a14="http://schemas.microsoft.com/office/drawing/2010/main">
                <a:noFill/>
              </a14:hiddenFill>
            </a:ext>
          </a:extLst>
        </p:spPr>
      </p:cxnSp>
      <p:sp>
        <p:nvSpPr>
          <p:cNvPr id="181284" name="TextBox 58"/>
          <p:cNvSpPr txBox="1">
            <a:spLocks noChangeArrowheads="1"/>
          </p:cNvSpPr>
          <p:nvPr/>
        </p:nvSpPr>
        <p:spPr bwMode="auto">
          <a:xfrm>
            <a:off x="2916238" y="796925"/>
            <a:ext cx="40206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solidFill>
                  <a:srgbClr val="FFFFFF"/>
                </a:solidFill>
                <a:latin typeface="Kaiti SC" charset="-122"/>
                <a:ea typeface="Kaiti SC" charset="-122"/>
                <a:cs typeface="Kaiti SC" charset="-122"/>
              </a:rPr>
              <a:t>Adapted from the </a:t>
            </a:r>
            <a:r>
              <a:rPr lang="en-US" sz="1800" i="1" dirty="0">
                <a:solidFill>
                  <a:srgbClr val="FFFFFF"/>
                </a:solidFill>
                <a:latin typeface="Kaiti SC" charset="-122"/>
                <a:ea typeface="Kaiti SC" charset="-122"/>
                <a:cs typeface="Kaiti SC" charset="-122"/>
              </a:rPr>
              <a:t>NIV Study Bible, </a:t>
            </a:r>
            <a:r>
              <a:rPr lang="en-US" sz="1800" dirty="0">
                <a:solidFill>
                  <a:srgbClr val="FFFFFF"/>
                </a:solidFill>
                <a:latin typeface="Kaiti SC" charset="-122"/>
                <a:ea typeface="Kaiti SC" charset="-122"/>
                <a:cs typeface="Kaiti SC" charset="-122"/>
              </a:rPr>
              <a:t>1431</a:t>
            </a:r>
            <a:endParaRPr lang="en-US" sz="1800" i="1" dirty="0">
              <a:solidFill>
                <a:srgbClr val="FFFFFF"/>
              </a:solidFill>
              <a:latin typeface="Kaiti SC" charset="-122"/>
              <a:ea typeface="Kaiti SC" charset="-122"/>
              <a:cs typeface="Kaiti SC" charset="-122"/>
            </a:endParaRPr>
          </a:p>
        </p:txBody>
      </p:sp>
      <p:grpSp>
        <p:nvGrpSpPr>
          <p:cNvPr id="2" name="Group 14"/>
          <p:cNvGrpSpPr>
            <a:grpSpLocks/>
          </p:cNvGrpSpPr>
          <p:nvPr/>
        </p:nvGrpSpPr>
        <p:grpSpPr bwMode="auto">
          <a:xfrm>
            <a:off x="3821113" y="3623608"/>
            <a:ext cx="5087937" cy="3052881"/>
            <a:chOff x="2688" y="2160"/>
            <a:chExt cx="2880" cy="1728"/>
          </a:xfrm>
        </p:grpSpPr>
        <p:grpSp>
          <p:nvGrpSpPr>
            <p:cNvPr id="181286" name="Group 8"/>
            <p:cNvGrpSpPr>
              <a:grpSpLocks/>
            </p:cNvGrpSpPr>
            <p:nvPr/>
          </p:nvGrpSpPr>
          <p:grpSpPr bwMode="auto">
            <a:xfrm>
              <a:off x="3024" y="2304"/>
              <a:ext cx="2544" cy="1584"/>
              <a:chOff x="3072" y="2256"/>
              <a:chExt cx="2544" cy="1584"/>
            </a:xfrm>
          </p:grpSpPr>
          <p:sp>
            <p:nvSpPr>
              <p:cNvPr id="181288" name="Text Box 5"/>
              <p:cNvSpPr txBox="1">
                <a:spLocks noChangeArrowheads="1"/>
              </p:cNvSpPr>
              <p:nvPr/>
            </p:nvSpPr>
            <p:spPr bwMode="auto">
              <a:xfrm>
                <a:off x="3072" y="3552"/>
                <a:ext cx="2544" cy="26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zh-CN" dirty="0">
                    <a:solidFill>
                      <a:srgbClr val="FFFFFF"/>
                    </a:solidFill>
                    <a:latin typeface="Kaiti SC" charset="-122"/>
                    <a:ea typeface="Kaiti SC" charset="-122"/>
                    <a:cs typeface="Kaiti SC" charset="-122"/>
                  </a:rPr>
                  <a:t>这是这班所教的</a:t>
                </a:r>
                <a:endParaRPr lang="en-SG" altLang="zh-CN" dirty="0">
                  <a:solidFill>
                    <a:srgbClr val="FFFFFF"/>
                  </a:solidFill>
                  <a:latin typeface="Kaiti SC" charset="-122"/>
                  <a:ea typeface="Kaiti SC" charset="-122"/>
                  <a:cs typeface="Kaiti SC" charset="-122"/>
                </a:endParaRP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Kaiti SC" charset="-122"/>
                  <a:ea typeface="Kaiti SC" charset="-122"/>
                  <a:cs typeface="Kaiti SC" charset="-122"/>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46" name="Straight Arrow Connector 45"/>
          <p:cNvCxnSpPr>
            <a:cxnSpLocks noChangeShapeType="1"/>
            <a:endCxn id="17" idx="1"/>
          </p:cNvCxnSpPr>
          <p:nvPr/>
        </p:nvCxnSpPr>
        <p:spPr bwMode="auto">
          <a:xfrm>
            <a:off x="1153319" y="1416050"/>
            <a:ext cx="868005" cy="228630"/>
          </a:xfrm>
          <a:prstGeom prst="straightConnector1">
            <a:avLst/>
          </a:prstGeom>
          <a:noFill/>
          <a:ln w="95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90805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wipe(left)">
                                      <p:cBhvr>
                                        <p:cTn id="1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a:latin typeface="Times New Roman" charset="0"/>
                <a:ea typeface="SimSun" charset="0"/>
                <a:cs typeface="SimSun" charset="0"/>
              </a:rPr>
              <a:t>49</a:t>
            </a:r>
          </a:p>
        </p:txBody>
      </p:sp>
      <p:sp>
        <p:nvSpPr>
          <p:cNvPr id="164868" name="Rectangle 4"/>
          <p:cNvSpPr>
            <a:spLocks noGrp="1" noChangeArrowheads="1"/>
          </p:cNvSpPr>
          <p:nvPr>
            <p:ph type="title"/>
          </p:nvPr>
        </p:nvSpPr>
        <p:spPr>
          <a:xfrm>
            <a:off x="684213" y="333375"/>
            <a:ext cx="7696200" cy="584200"/>
          </a:xfrm>
          <a:solidFill>
            <a:srgbClr val="0000FF"/>
          </a:solidFill>
        </p:spPr>
        <p:txBody>
          <a:bodyPr lIns="91440" tIns="45720" rIns="91440" bIns="45720" anchor="t">
            <a:spAutoFit/>
          </a:bodyPr>
          <a:lstStyle/>
          <a:p>
            <a:pPr algn="ctr" eaLnBrk="1" hangingPunct="1">
              <a:defRPr/>
            </a:pPr>
            <a:r>
              <a:rPr lang="zh-CN" altLang="en-US" sz="3200" b="1" i="0" dirty="0">
                <a:solidFill>
                  <a:srgbClr val="FFF5E0"/>
                </a:solidFill>
                <a:latin typeface="KaiTi" pitchFamily="49" charset="-122"/>
                <a:ea typeface="KaiTi" pitchFamily="49" charset="-122"/>
                <a:cs typeface="楷体" charset="0"/>
              </a:rPr>
              <a:t>解</a:t>
            </a:r>
            <a:r>
              <a:rPr lang="zh-TW" altLang="en-US" sz="3200" b="1" i="0" dirty="0">
                <a:solidFill>
                  <a:srgbClr val="FFF5E0"/>
                </a:solidFill>
                <a:latin typeface="KaiTi" pitchFamily="49" charset="-122"/>
                <a:ea typeface="KaiTi" pitchFamily="49" charset="-122"/>
                <a:cs typeface="楷体" charset="0"/>
              </a:rPr>
              <a:t>答</a:t>
            </a:r>
            <a:r>
              <a:rPr lang="en-US" altLang="zh-CN" sz="32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符</a:t>
            </a:r>
            <a:r>
              <a:rPr lang="zh-TW" altLang="en-US" sz="3200" b="1" dirty="0">
                <a:solidFill>
                  <a:schemeClr val="tx1"/>
                </a:solidFill>
                <a:effectLst>
                  <a:outerShdw blurRad="38100" dist="38100" dir="2700000" algn="tl">
                    <a:srgbClr val="000000"/>
                  </a:outerShdw>
                </a:effectLst>
                <a:latin typeface="KaiTi" pitchFamily="49" charset="-122"/>
                <a:ea typeface="KaiTi" pitchFamily="49" charset="-122"/>
                <a:cs typeface="隶变" charset="0"/>
              </a:rPr>
              <a:t>类</a:t>
            </a:r>
            <a:r>
              <a:rPr lang="zh-CN" altLang="en-US" sz="3200" b="1" i="0" dirty="0">
                <a:solidFill>
                  <a:srgbClr val="FFF5E0"/>
                </a:solidFill>
                <a:latin typeface="KaiTi" pitchFamily="49" charset="-122"/>
                <a:ea typeface="KaiTi" pitchFamily="49" charset="-122"/>
                <a:cs typeface="楷体" charset="0"/>
              </a:rPr>
              <a:t>福音的</a:t>
            </a:r>
            <a:r>
              <a:rPr lang="zh-TW" altLang="en-US" sz="3200" b="1" i="0" dirty="0">
                <a:solidFill>
                  <a:srgbClr val="FFF5E0"/>
                </a:solidFill>
                <a:latin typeface="KaiTi" pitchFamily="49" charset="-122"/>
                <a:ea typeface="KaiTi" pitchFamily="49" charset="-122"/>
                <a:cs typeface="楷体" charset="0"/>
              </a:rPr>
              <a:t>疑问</a:t>
            </a:r>
            <a:endParaRPr lang="zh-CN" altLang="en-US" sz="3200" b="1" i="0" dirty="0">
              <a:solidFill>
                <a:srgbClr val="FFF5E0"/>
              </a:solidFill>
              <a:latin typeface="KaiTi" pitchFamily="49" charset="-122"/>
              <a:ea typeface="KaiTi" pitchFamily="49" charset="-122"/>
              <a:cs typeface="楷体" charset="0"/>
            </a:endParaRPr>
          </a:p>
        </p:txBody>
      </p:sp>
      <p:sp>
        <p:nvSpPr>
          <p:cNvPr id="164867" name="Rectangle 3"/>
          <p:cNvSpPr>
            <a:spLocks noGrp="1" noChangeArrowheads="1"/>
          </p:cNvSpPr>
          <p:nvPr>
            <p:ph idx="1"/>
          </p:nvPr>
        </p:nvSpPr>
        <p:spPr>
          <a:xfrm>
            <a:off x="0" y="1066800"/>
            <a:ext cx="9144000" cy="6172200"/>
          </a:xfrm>
        </p:spPr>
        <p:txBody>
          <a:bodyPr/>
          <a:lstStyle/>
          <a:p>
            <a:pPr marL="533400" indent="-533400" algn="just" eaLnBrk="1" hangingPunct="1">
              <a:buFontTx/>
              <a:buNone/>
              <a:defRPr/>
            </a:pPr>
            <a:r>
              <a:rPr lang="zh-CN" altLang="en-US" sz="2800" dirty="0">
                <a:latin typeface="Times" charset="0"/>
                <a:ea typeface="宋体" charset="0"/>
                <a:cs typeface="宋体" charset="0"/>
              </a:rPr>
              <a:t>	</a:t>
            </a:r>
            <a:r>
              <a:rPr lang="zh-CN" altLang="en-US" sz="2800" b="1" dirty="0">
                <a:latin typeface="Kaiti SC" charset="-122"/>
                <a:ea typeface="Kaiti SC" charset="-122"/>
                <a:cs typeface="Kaiti SC" charset="-122"/>
              </a:rPr>
              <a:t>以下几个构成对</a:t>
            </a:r>
            <a:r>
              <a:rPr lang="en-US" altLang="zh-CN" sz="2800" b="1" dirty="0">
                <a:effectLst>
                  <a:outerShdw blurRad="38100" dist="38100" dir="2700000" algn="tl">
                    <a:srgbClr val="FFFFFF"/>
                  </a:outerShdw>
                </a:effectLst>
                <a:latin typeface="Kaiti SC" charset="-122"/>
                <a:ea typeface="Kaiti SC" charset="-122"/>
                <a:cs typeface="Kaiti SC" charset="-122"/>
              </a:rPr>
              <a:t>符</a:t>
            </a:r>
            <a:r>
              <a:rPr lang="zh-CN" altLang="en-US" sz="2800" b="1" dirty="0">
                <a:effectLst>
                  <a:outerShdw blurRad="38100" dist="38100" dir="2700000" algn="tl">
                    <a:srgbClr val="FFFFFF"/>
                  </a:outerShdw>
                </a:effectLst>
                <a:latin typeface="Kaiti SC" charset="-122"/>
                <a:ea typeface="Kaiti SC" charset="-122"/>
                <a:cs typeface="Kaiti SC" charset="-122"/>
              </a:rPr>
              <a:t>类</a:t>
            </a:r>
            <a:r>
              <a:rPr lang="ja-JP" altLang="en-US" sz="2800" b="1" dirty="0">
                <a:latin typeface="Kaiti SC" charset="-122"/>
                <a:ea typeface="Kaiti SC" charset="-122"/>
                <a:cs typeface="Kaiti SC" charset="-122"/>
              </a:rPr>
              <a:t>福音的</a:t>
            </a:r>
            <a:r>
              <a:rPr lang="zh-TW" altLang="en-US" sz="2800" b="1" dirty="0">
                <a:latin typeface="Kaiti SC" charset="-122"/>
                <a:ea typeface="Kaiti SC" charset="-122"/>
                <a:cs typeface="Kaiti SC" charset="-122"/>
              </a:rPr>
              <a:t>疑问</a:t>
            </a:r>
            <a:r>
              <a:rPr lang="zh-CN" altLang="en-US" sz="2800" b="1" dirty="0">
                <a:latin typeface="Kaiti SC" charset="-122"/>
                <a:ea typeface="Kaiti SC" charset="-122"/>
                <a:cs typeface="Kaiti SC" charset="-122"/>
              </a:rPr>
              <a:t>。并提出对该疑问所达成的解答</a:t>
            </a:r>
            <a:r>
              <a:rPr lang="en-US" altLang="zh-TW" sz="2800" b="1" dirty="0">
                <a:latin typeface="Kaiti SC" charset="-122"/>
                <a:ea typeface="Kaiti SC" charset="-122"/>
                <a:cs typeface="Kaiti SC" charset="-122"/>
              </a:rPr>
              <a:t>:</a:t>
            </a:r>
            <a:r>
              <a:rPr lang="zh-TW" altLang="en-US" sz="2800" b="1" dirty="0">
                <a:latin typeface="Kaiti SC" charset="-122"/>
                <a:ea typeface="Kaiti SC" charset="-122"/>
                <a:cs typeface="Kaiti SC" charset="-122"/>
              </a:rPr>
              <a:t> </a:t>
            </a:r>
            <a:endParaRPr lang="en-US" altLang="zh-TW" sz="2800" b="1" dirty="0">
              <a:latin typeface="Kaiti SC" charset="-122"/>
              <a:ea typeface="Kaiti SC" charset="-122"/>
              <a:cs typeface="Kaiti SC" charset="-122"/>
            </a:endParaRPr>
          </a:p>
          <a:p>
            <a:pPr marL="533400" indent="-533400" algn="just" eaLnBrk="1" hangingPunct="1">
              <a:buFontTx/>
              <a:buNone/>
              <a:defRPr/>
            </a:pPr>
            <a:r>
              <a:rPr lang="en-US" altLang="zh-TW" sz="2800" i="1" dirty="0">
                <a:latin typeface="Kaiti SC" charset="-122"/>
                <a:ea typeface="Kaiti SC" charset="-122"/>
                <a:cs typeface="Kaiti SC" charset="-122"/>
              </a:rPr>
              <a:t>1.</a:t>
            </a:r>
            <a:r>
              <a:rPr lang="zh-TW" altLang="en-US" sz="2800" i="1" dirty="0">
                <a:latin typeface="Kaiti SC" charset="-122"/>
                <a:ea typeface="Kaiti SC" charset="-122"/>
                <a:cs typeface="Kaiti SC" charset="-122"/>
              </a:rPr>
              <a:t> </a:t>
            </a:r>
            <a:r>
              <a:rPr lang="zh-TW" altLang="en-US" sz="2800" i="1" dirty="0">
                <a:solidFill>
                  <a:schemeClr val="accent1"/>
                </a:solidFill>
                <a:latin typeface="Kaiti SC" charset="-122"/>
                <a:ea typeface="Kaiti SC" charset="-122"/>
                <a:cs typeface="Kaiti SC" charset="-122"/>
              </a:rPr>
              <a:t>口头传统</a:t>
            </a:r>
            <a:r>
              <a:rPr lang="zh-TW" altLang="en-US" sz="2800" i="1" dirty="0">
                <a:solidFill>
                  <a:schemeClr val="tx2">
                    <a:lumMod val="75000"/>
                  </a:schemeClr>
                </a:solidFill>
                <a:latin typeface="Kaiti SC" charset="-122"/>
                <a:ea typeface="Kaiti SC" charset="-122"/>
                <a:cs typeface="Kaiti SC" charset="-122"/>
              </a:rPr>
              <a:t>的运用</a:t>
            </a:r>
            <a:r>
              <a:rPr lang="en-US" altLang="zh-CN" sz="2800" i="1" dirty="0">
                <a:solidFill>
                  <a:schemeClr val="tx2">
                    <a:lumMod val="75000"/>
                  </a:schemeClr>
                </a:solidFill>
                <a:latin typeface="Kaiti SC" charset="-122"/>
                <a:ea typeface="Kaiti SC" charset="-122"/>
                <a:cs typeface="Kaiti SC" charset="-122"/>
              </a:rPr>
              <a:t>.</a:t>
            </a:r>
            <a:r>
              <a:rPr lang="en-US" altLang="zh-CN" sz="2800" i="1" dirty="0">
                <a:latin typeface="Kaiti SC" charset="-122"/>
                <a:ea typeface="Kaiti SC" charset="-122"/>
                <a:cs typeface="Kaiti SC" charset="-122"/>
              </a:rPr>
              <a:t> </a:t>
            </a:r>
            <a:r>
              <a:rPr lang="ja-JP" altLang="en-US" sz="2800" dirty="0">
                <a:latin typeface="Kaiti SC" charset="-122"/>
                <a:ea typeface="Kaiti SC" charset="-122"/>
                <a:cs typeface="Kaiti SC" charset="-122"/>
              </a:rPr>
              <a:t>有些人</a:t>
            </a:r>
            <a:r>
              <a:rPr lang="zh-CN" altLang="en-US" sz="2800" dirty="0">
                <a:latin typeface="Kaiti SC" charset="-122"/>
                <a:ea typeface="Kaiti SC" charset="-122"/>
                <a:cs typeface="Kaiti SC" charset="-122"/>
              </a:rPr>
              <a:t>认为传统已被</a:t>
            </a:r>
            <a:r>
              <a:rPr lang="ja-JP" altLang="en-US" sz="2800" dirty="0">
                <a:latin typeface="Kaiti SC" charset="-122"/>
                <a:ea typeface="Kaiti SC" charset="-122"/>
                <a:cs typeface="Kaiti SC" charset="-122"/>
              </a:rPr>
              <a:t>定型</a:t>
            </a:r>
            <a:r>
              <a:rPr lang="en-US" altLang="zh-TW" sz="2800" dirty="0">
                <a:latin typeface="Kaiti SC" charset="-122"/>
                <a:ea typeface="Kaiti SC" charset="-122"/>
                <a:cs typeface="Kaiti SC" charset="-122"/>
              </a:rPr>
              <a:t>,</a:t>
            </a:r>
            <a:r>
              <a:rPr lang="zh-TW" altLang="en-US" sz="2800" dirty="0">
                <a:latin typeface="Kaiti SC" charset="-122"/>
                <a:ea typeface="Kaiti SC" charset="-122"/>
                <a:cs typeface="Kaiti SC" charset="-122"/>
              </a:rPr>
              <a:t> </a:t>
            </a:r>
            <a:r>
              <a:rPr lang="ja-JP" altLang="en-US" sz="2800" dirty="0">
                <a:latin typeface="Kaiti SC" charset="-122"/>
                <a:ea typeface="Kaiti SC" charset="-122"/>
                <a:cs typeface="Kaiti SC" charset="-122"/>
              </a:rPr>
              <a:t>因</a:t>
            </a:r>
            <a:r>
              <a:rPr lang="zh-TW" altLang="en-US" sz="2800" dirty="0">
                <a:latin typeface="Kaiti SC" charset="-122"/>
                <a:ea typeface="Kaiti SC" charset="-122"/>
                <a:cs typeface="Kaiti SC" charset="-122"/>
              </a:rPr>
              <a:t>为</a:t>
            </a:r>
            <a:r>
              <a:rPr lang="ja-JP" altLang="en-US" sz="2800" dirty="0">
                <a:latin typeface="Kaiti SC" charset="-122"/>
                <a:ea typeface="Kaiti SC" charset="-122"/>
                <a:cs typeface="Kaiti SC" charset="-122"/>
              </a:rPr>
              <a:t>它</a:t>
            </a:r>
            <a:r>
              <a:rPr lang="zh-CN" altLang="en-US" sz="2800" dirty="0">
                <a:latin typeface="Kaiti SC" charset="-122"/>
                <a:ea typeface="Kaiti SC" charset="-122"/>
                <a:cs typeface="Kaiti SC" charset="-122"/>
              </a:rPr>
              <a:t>为所有福音书的作者提供了共通的来</a:t>
            </a:r>
            <a:r>
              <a:rPr lang="ja-JP" altLang="en-US" sz="2800" dirty="0">
                <a:latin typeface="Kaiti SC" charset="-122"/>
                <a:ea typeface="Kaiti SC" charset="-122"/>
                <a:cs typeface="Kaiti SC" charset="-122"/>
              </a:rPr>
              <a:t>源。</a:t>
            </a:r>
            <a:endParaRPr lang="en-US" altLang="zh-CN" sz="2800" dirty="0">
              <a:solidFill>
                <a:schemeClr val="accent1"/>
              </a:solidFill>
              <a:latin typeface="Kaiti SC" charset="-122"/>
              <a:ea typeface="Kaiti SC" charset="-122"/>
              <a:cs typeface="Kaiti SC" charset="-122"/>
            </a:endParaRPr>
          </a:p>
          <a:p>
            <a:pPr marL="533400" indent="-533400" algn="just" eaLnBrk="1" hangingPunct="1">
              <a:buNone/>
              <a:defRPr/>
            </a:pPr>
            <a:r>
              <a:rPr lang="en-US" altLang="zh-TW" sz="2800" i="1" dirty="0">
                <a:latin typeface="Kaiti SC" charset="-122"/>
                <a:ea typeface="Kaiti SC" charset="-122"/>
                <a:cs typeface="Kaiti SC" charset="-122"/>
              </a:rPr>
              <a:t>2.</a:t>
            </a:r>
            <a:r>
              <a:rPr lang="ja-JP" altLang="en-US" sz="2800" i="1" dirty="0">
                <a:solidFill>
                  <a:schemeClr val="accent1"/>
                </a:solidFill>
                <a:latin typeface="Kaiti SC" charset="-122"/>
                <a:ea typeface="Kaiti SC" charset="-122"/>
                <a:cs typeface="Kaiti SC" charset="-122"/>
              </a:rPr>
              <a:t>早期福音</a:t>
            </a:r>
            <a:r>
              <a:rPr lang="ja-JP" altLang="en-US" sz="2800" i="1" dirty="0">
                <a:solidFill>
                  <a:schemeClr val="tx2">
                    <a:lumMod val="75000"/>
                  </a:schemeClr>
                </a:solidFill>
                <a:latin typeface="Kaiti SC" charset="-122"/>
                <a:ea typeface="Kaiti SC" charset="-122"/>
                <a:cs typeface="Kaiti SC" charset="-122"/>
              </a:rPr>
              <a:t>的</a:t>
            </a:r>
            <a:r>
              <a:rPr lang="zh-TW" altLang="en-US" sz="2800" i="1" dirty="0">
                <a:solidFill>
                  <a:schemeClr val="tx2">
                    <a:lumMod val="75000"/>
                  </a:schemeClr>
                </a:solidFill>
                <a:latin typeface="Kaiti SC" charset="-122"/>
                <a:ea typeface="Kaiti SC" charset="-122"/>
                <a:cs typeface="Kaiti SC" charset="-122"/>
              </a:rPr>
              <a:t>运</a:t>
            </a:r>
            <a:r>
              <a:rPr lang="ja-JP" altLang="en-US" sz="2800" i="1" dirty="0">
                <a:solidFill>
                  <a:schemeClr val="tx2">
                    <a:lumMod val="75000"/>
                  </a:schemeClr>
                </a:solidFill>
                <a:latin typeface="Kaiti SC" charset="-122"/>
                <a:ea typeface="Kaiti SC" charset="-122"/>
                <a:cs typeface="Kaiti SC" charset="-122"/>
              </a:rPr>
              <a:t>用</a:t>
            </a:r>
            <a:r>
              <a:rPr lang="en-US" altLang="zh-CN" sz="2800" i="1" dirty="0">
                <a:solidFill>
                  <a:schemeClr val="tx2">
                    <a:lumMod val="75000"/>
                  </a:schemeClr>
                </a:solidFill>
                <a:latin typeface="Kaiti SC" charset="-122"/>
                <a:ea typeface="Kaiti SC" charset="-122"/>
                <a:cs typeface="Kaiti SC" charset="-122"/>
              </a:rPr>
              <a:t>.</a:t>
            </a:r>
            <a:r>
              <a:rPr lang="zh-TW" altLang="en-US" sz="2800" i="1" dirty="0">
                <a:latin typeface="Kaiti SC" charset="-122"/>
                <a:ea typeface="Kaiti SC" charset="-122"/>
                <a:cs typeface="Kaiti SC" charset="-122"/>
              </a:rPr>
              <a:t> </a:t>
            </a:r>
            <a:r>
              <a:rPr lang="zh-TW" altLang="en-US" sz="2800" dirty="0">
                <a:latin typeface="Kaiti SC" charset="-122"/>
                <a:ea typeface="Kaiti SC" charset="-122"/>
                <a:cs typeface="Kaiti SC" charset="-122"/>
              </a:rPr>
              <a:t>有</a:t>
            </a:r>
            <a:r>
              <a:rPr lang="ja-JP" altLang="en-US" sz="2800" dirty="0">
                <a:latin typeface="Kaiti SC" charset="-122"/>
                <a:ea typeface="Kaiti SC" charset="-122"/>
                <a:cs typeface="Kaiti SC" charset="-122"/>
              </a:rPr>
              <a:t>些人</a:t>
            </a:r>
            <a:r>
              <a:rPr lang="zh-TW" altLang="en-US" sz="2800" dirty="0">
                <a:latin typeface="Kaiti SC" charset="-122"/>
                <a:ea typeface="Kaiti SC" charset="-122"/>
                <a:cs typeface="Kaiti SC" charset="-122"/>
              </a:rPr>
              <a:t>认为</a:t>
            </a:r>
            <a:r>
              <a:rPr lang="zh-CN" altLang="en-US" sz="2800" dirty="0">
                <a:latin typeface="Kaiti SC" charset="-122"/>
                <a:ea typeface="Kaiti SC" charset="-122"/>
                <a:cs typeface="Kaiti SC" charset="-122"/>
              </a:rPr>
              <a:t>虽然现在已经失却了</a:t>
            </a:r>
            <a:r>
              <a:rPr lang="en-US" altLang="zh-TW" sz="2800" dirty="0">
                <a:latin typeface="Kaiti SC" charset="-122"/>
                <a:ea typeface="Kaiti SC" charset="-122"/>
                <a:cs typeface="Kaiti SC" charset="-122"/>
              </a:rPr>
              <a:t>,</a:t>
            </a:r>
            <a:r>
              <a:rPr lang="zh-TW" altLang="en-US" sz="2800" dirty="0">
                <a:latin typeface="Kaiti SC" charset="-122"/>
                <a:ea typeface="Kaiti SC" charset="-122"/>
                <a:cs typeface="Kaiti SC" charset="-122"/>
              </a:rPr>
              <a:t>仍假定</a:t>
            </a:r>
            <a:r>
              <a:rPr lang="en-US" altLang="zh-CN" sz="2800" b="1" dirty="0">
                <a:effectLst>
                  <a:outerShdw blurRad="38100" dist="38100" dir="2700000" algn="tl">
                    <a:srgbClr val="FFFFFF"/>
                  </a:outerShdw>
                </a:effectLst>
                <a:latin typeface="Kaiti SC" charset="-122"/>
                <a:ea typeface="Kaiti SC" charset="-122"/>
                <a:cs typeface="Kaiti SC" charset="-122"/>
              </a:rPr>
              <a:t>符</a:t>
            </a:r>
            <a:r>
              <a:rPr lang="zh-TW" altLang="en-US" sz="2800" b="1" dirty="0">
                <a:effectLst>
                  <a:outerShdw blurRad="38100" dist="38100" dir="2700000" algn="tl">
                    <a:srgbClr val="FFFFFF"/>
                  </a:outerShdw>
                </a:effectLst>
                <a:latin typeface="Kaiti SC" charset="-122"/>
                <a:ea typeface="Kaiti SC" charset="-122"/>
                <a:cs typeface="Kaiti SC" charset="-122"/>
              </a:rPr>
              <a:t>类</a:t>
            </a:r>
            <a:r>
              <a:rPr lang="ja-JP" altLang="en-US" sz="2800" dirty="0">
                <a:latin typeface="Kaiti SC" charset="-122"/>
                <a:ea typeface="Kaiti SC" charset="-122"/>
                <a:cs typeface="Kaiti SC" charset="-122"/>
              </a:rPr>
              <a:t>福音作者都能够通</a:t>
            </a:r>
            <a:r>
              <a:rPr lang="zh-TW" altLang="en-US" sz="2800" dirty="0">
                <a:latin typeface="Kaiti SC" charset="-122"/>
                <a:ea typeface="Kaiti SC" charset="-122"/>
                <a:cs typeface="Kaiti SC" charset="-122"/>
              </a:rPr>
              <a:t>达</a:t>
            </a:r>
            <a:r>
              <a:rPr lang="ja-JP" altLang="en-US" sz="2800" dirty="0">
                <a:latin typeface="Kaiti SC" charset="-122"/>
                <a:ea typeface="Kaiti SC" charset="-122"/>
                <a:cs typeface="Kaiti SC" charset="-122"/>
              </a:rPr>
              <a:t>早期</a:t>
            </a:r>
            <a:r>
              <a:rPr lang="zh-TW" altLang="en-US" sz="2800" dirty="0">
                <a:latin typeface="Kaiti SC" charset="-122"/>
                <a:ea typeface="Kaiti SC" charset="-122"/>
                <a:cs typeface="Kaiti SC" charset="-122"/>
              </a:rPr>
              <a:t>的</a:t>
            </a:r>
            <a:r>
              <a:rPr lang="ja-JP" altLang="en-US" sz="2800" dirty="0">
                <a:latin typeface="Kaiti SC" charset="-122"/>
                <a:ea typeface="Kaiti SC" charset="-122"/>
                <a:cs typeface="Kaiti SC" charset="-122"/>
              </a:rPr>
              <a:t>福音</a:t>
            </a:r>
            <a:r>
              <a:rPr lang="zh-TW" altLang="en-US" sz="2800" dirty="0">
                <a:latin typeface="Kaiti SC" charset="-122"/>
                <a:ea typeface="Kaiti SC" charset="-122"/>
                <a:cs typeface="Kaiti SC" charset="-122"/>
              </a:rPr>
              <a:t>。</a:t>
            </a:r>
            <a:endParaRPr lang="en-US" altLang="zh-CN" sz="2800" dirty="0">
              <a:solidFill>
                <a:schemeClr val="accent1"/>
              </a:solidFill>
              <a:latin typeface="Kaiti SC" charset="-122"/>
              <a:ea typeface="Kaiti SC" charset="-122"/>
              <a:cs typeface="Kaiti SC" charset="-122"/>
            </a:endParaRPr>
          </a:p>
          <a:p>
            <a:pPr marL="533400" indent="-533400" algn="just" eaLnBrk="1" hangingPunct="1">
              <a:buNone/>
              <a:defRPr/>
            </a:pPr>
            <a:r>
              <a:rPr lang="en-US" altLang="zh-TW" sz="2800" i="1" dirty="0">
                <a:latin typeface="Kaiti SC" charset="-122"/>
                <a:ea typeface="Kaiti SC" charset="-122"/>
                <a:cs typeface="Kaiti SC" charset="-122"/>
              </a:rPr>
              <a:t>3.</a:t>
            </a:r>
            <a:r>
              <a:rPr lang="zh-TW" altLang="en-US" sz="2800" i="1" dirty="0">
                <a:solidFill>
                  <a:schemeClr val="accent1"/>
                </a:solidFill>
                <a:latin typeface="Kaiti SC" charset="-122"/>
                <a:ea typeface="Kaiti SC" charset="-122"/>
                <a:cs typeface="Kaiti SC" charset="-122"/>
              </a:rPr>
              <a:t>古经残片</a:t>
            </a:r>
            <a:r>
              <a:rPr lang="ja-JP" altLang="en-US" sz="2800" i="1" dirty="0">
                <a:solidFill>
                  <a:schemeClr val="tx2">
                    <a:lumMod val="75000"/>
                  </a:schemeClr>
                </a:solidFill>
                <a:latin typeface="Kaiti SC" charset="-122"/>
                <a:ea typeface="Kaiti SC" charset="-122"/>
                <a:cs typeface="Kaiti SC" charset="-122"/>
              </a:rPr>
              <a:t>的</a:t>
            </a:r>
            <a:r>
              <a:rPr lang="zh-TW" altLang="en-US" sz="2800" i="1" dirty="0">
                <a:solidFill>
                  <a:schemeClr val="tx2">
                    <a:lumMod val="75000"/>
                  </a:schemeClr>
                </a:solidFill>
                <a:latin typeface="Kaiti SC" charset="-122"/>
                <a:ea typeface="Kaiti SC" charset="-122"/>
                <a:cs typeface="Kaiti SC" charset="-122"/>
              </a:rPr>
              <a:t>运</a:t>
            </a:r>
            <a:r>
              <a:rPr lang="ja-JP" altLang="en-US" sz="2800" i="1" dirty="0">
                <a:solidFill>
                  <a:schemeClr val="tx2">
                    <a:lumMod val="75000"/>
                  </a:schemeClr>
                </a:solidFill>
                <a:latin typeface="Kaiti SC" charset="-122"/>
                <a:ea typeface="Kaiti SC" charset="-122"/>
                <a:cs typeface="Kaiti SC" charset="-122"/>
              </a:rPr>
              <a:t>用</a:t>
            </a:r>
            <a:r>
              <a:rPr lang="en-US" altLang="zh-CN" sz="2800" i="1" dirty="0">
                <a:solidFill>
                  <a:schemeClr val="tx2">
                    <a:lumMod val="75000"/>
                  </a:schemeClr>
                </a:solidFill>
                <a:latin typeface="Kaiti SC" charset="-122"/>
                <a:ea typeface="Kaiti SC" charset="-122"/>
                <a:cs typeface="Kaiti SC" charset="-122"/>
              </a:rPr>
              <a:t>.</a:t>
            </a:r>
            <a:r>
              <a:rPr lang="en-US" altLang="zh-CN" sz="2800" i="1" dirty="0">
                <a:latin typeface="Kaiti SC" charset="-122"/>
                <a:ea typeface="Kaiti SC" charset="-122"/>
                <a:cs typeface="Kaiti SC" charset="-122"/>
              </a:rPr>
              <a:t> </a:t>
            </a:r>
            <a:r>
              <a:rPr lang="ja-JP" altLang="en-US" sz="2800" dirty="0">
                <a:latin typeface="Kaiti SC" charset="-122"/>
                <a:ea typeface="Kaiti SC" charset="-122"/>
                <a:cs typeface="Kaiti SC" charset="-122"/>
              </a:rPr>
              <a:t>有些人</a:t>
            </a:r>
            <a:r>
              <a:rPr lang="zh-TW" altLang="en-US" sz="2800" dirty="0">
                <a:latin typeface="Kaiti SC" charset="-122"/>
                <a:ea typeface="Kaiti SC" charset="-122"/>
                <a:cs typeface="Kaiti SC" charset="-122"/>
              </a:rPr>
              <a:t>假设古经残</a:t>
            </a:r>
            <a:r>
              <a:rPr lang="zh-CN" altLang="en-US" sz="2800" dirty="0">
                <a:solidFill>
                  <a:srgbClr val="FFFFFF"/>
                </a:solidFill>
                <a:latin typeface="Kaiti SC" charset="-122"/>
                <a:ea typeface="Kaiti SC" charset="-122"/>
                <a:cs typeface="Kaiti SC" charset="-122"/>
              </a:rPr>
              <a:t>片己被合成为记载关于耶稣生平的不同事迹。而这些数据更为符类福音作者所采用</a:t>
            </a:r>
            <a:r>
              <a:rPr lang="ja-JP" altLang="en-US" sz="2800" dirty="0">
                <a:latin typeface="Kaiti SC" charset="-122"/>
                <a:ea typeface="Kaiti SC" charset="-122"/>
                <a:cs typeface="Kaiti SC" charset="-122"/>
              </a:rPr>
              <a:t>。</a:t>
            </a:r>
            <a:endParaRPr lang="en-US" altLang="zh-CN" sz="2800" dirty="0">
              <a:latin typeface="Kaiti SC" charset="-122"/>
              <a:ea typeface="Kaiti SC" charset="-122"/>
              <a:cs typeface="Kaiti SC" charset="-122"/>
            </a:endParaRPr>
          </a:p>
          <a:p>
            <a:pPr marL="533400" indent="-533400" algn="just" eaLnBrk="1" hangingPunct="1">
              <a:buNone/>
              <a:defRPr/>
            </a:pPr>
            <a:r>
              <a:rPr lang="en-US" altLang="zh-TW" sz="2800" i="1" dirty="0">
                <a:latin typeface="Kaiti SC" charset="-122"/>
                <a:ea typeface="Kaiti SC" charset="-122"/>
                <a:cs typeface="Kaiti SC" charset="-122"/>
              </a:rPr>
              <a:t>4.</a:t>
            </a:r>
            <a:r>
              <a:rPr lang="ja-JP" altLang="en-US" sz="2800" i="1" dirty="0">
                <a:solidFill>
                  <a:schemeClr val="tx2">
                    <a:lumMod val="75000"/>
                  </a:schemeClr>
                </a:solidFill>
                <a:latin typeface="Kaiti SC" charset="-122"/>
                <a:ea typeface="Kaiti SC" charset="-122"/>
                <a:cs typeface="Kaiti SC" charset="-122"/>
              </a:rPr>
              <a:t>相互依赖</a:t>
            </a:r>
            <a:r>
              <a:rPr lang="en-US" altLang="zh-CN" sz="2800" i="1" dirty="0">
                <a:solidFill>
                  <a:schemeClr val="tx2">
                    <a:lumMod val="75000"/>
                  </a:schemeClr>
                </a:solidFill>
                <a:latin typeface="Kaiti SC" charset="-122"/>
                <a:ea typeface="Kaiti SC" charset="-122"/>
                <a:cs typeface="Kaiti SC" charset="-122"/>
              </a:rPr>
              <a:t>.</a:t>
            </a:r>
            <a:r>
              <a:rPr lang="en-US" altLang="zh-CN" sz="2800" i="1" dirty="0">
                <a:latin typeface="Kaiti SC" charset="-122"/>
                <a:ea typeface="Kaiti SC" charset="-122"/>
                <a:cs typeface="Kaiti SC" charset="-122"/>
              </a:rPr>
              <a:t> </a:t>
            </a:r>
            <a:r>
              <a:rPr lang="ja-JP" altLang="en-US" sz="2800" dirty="0">
                <a:latin typeface="Kaiti SC" charset="-122"/>
                <a:ea typeface="Kaiti SC" charset="-122"/>
                <a:cs typeface="Kaiti SC" charset="-122"/>
              </a:rPr>
              <a:t>有些人</a:t>
            </a:r>
            <a:r>
              <a:rPr lang="zh-CN" altLang="en-US" sz="2800" dirty="0">
                <a:latin typeface="Kaiti SC" charset="-122"/>
                <a:ea typeface="Kaiti SC" charset="-122"/>
                <a:cs typeface="Kaiti SC" charset="-122"/>
              </a:rPr>
              <a:t>认为符类福音的作者</a:t>
            </a:r>
            <a:r>
              <a:rPr lang="en-US" altLang="zh-TW" sz="2800" dirty="0">
                <a:latin typeface="Kaiti SC" charset="-122"/>
                <a:ea typeface="Kaiti SC" charset="-122"/>
                <a:cs typeface="Kaiti SC" charset="-122"/>
              </a:rPr>
              <a:t>,</a:t>
            </a:r>
            <a:r>
              <a:rPr lang="zh-TW" altLang="en-US" sz="2800" dirty="0">
                <a:latin typeface="Kaiti SC" charset="-122"/>
                <a:ea typeface="Kaiti SC" charset="-122"/>
                <a:cs typeface="Kaiti SC" charset="-122"/>
              </a:rPr>
              <a:t> 凡</a:t>
            </a:r>
            <a:r>
              <a:rPr lang="zh-CN" altLang="en-US" sz="2800" dirty="0">
                <a:solidFill>
                  <a:srgbClr val="FFFFFF"/>
                </a:solidFill>
                <a:latin typeface="Kaiti SC" charset="-122"/>
                <a:ea typeface="Kaiti SC" charset="-122"/>
                <a:cs typeface="Kaiti SC" charset="-122"/>
              </a:rPr>
              <a:t>互相取用大家所写的</a:t>
            </a:r>
            <a:r>
              <a:rPr lang="en-US" altLang="zh-TW" sz="2800" dirty="0">
                <a:solidFill>
                  <a:srgbClr val="FFFFFF"/>
                </a:solidFill>
                <a:latin typeface="Kaiti SC" charset="-122"/>
                <a:ea typeface="Kaiti SC" charset="-122"/>
                <a:cs typeface="Kaiti SC" charset="-122"/>
              </a:rPr>
              <a:t>,</a:t>
            </a:r>
            <a:r>
              <a:rPr lang="zh-CN" altLang="en-US" sz="2800" dirty="0">
                <a:solidFill>
                  <a:srgbClr val="FFFFFF"/>
                </a:solidFill>
                <a:latin typeface="Kaiti SC" charset="-122"/>
                <a:ea typeface="Kaiti SC" charset="-122"/>
                <a:cs typeface="Kaiti SC" charset="-122"/>
              </a:rPr>
              <a:t> 结果他们的所写的往往非相近</a:t>
            </a:r>
            <a:r>
              <a:rPr lang="ja-JP" altLang="en-US" sz="2800" dirty="0">
                <a:latin typeface="Kaiti SC" charset="-122"/>
                <a:ea typeface="Kaiti SC" charset="-122"/>
                <a:cs typeface="Kaiti SC" charset="-122"/>
              </a:rPr>
              <a:t>。</a:t>
            </a:r>
            <a:endParaRPr lang="en-US" altLang="zh-CN" sz="2800" dirty="0">
              <a:latin typeface="Kaiti SC" charset="-122"/>
              <a:ea typeface="Kaiti SC" charset="-122"/>
              <a:cs typeface="Kaiti SC" charset="-122"/>
            </a:endParaRPr>
          </a:p>
        </p:txBody>
      </p:sp>
      <p:sp>
        <p:nvSpPr>
          <p:cNvPr id="105476" name="Text Box 5"/>
          <p:cNvSpPr txBox="1">
            <a:spLocks noChangeArrowheads="1"/>
          </p:cNvSpPr>
          <p:nvPr/>
        </p:nvSpPr>
        <p:spPr bwMode="auto">
          <a:xfrm>
            <a:off x="5580113" y="6381328"/>
            <a:ext cx="34812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i="1" dirty="0">
                <a:latin typeface="Kaiti SC" charset="-122"/>
                <a:ea typeface="Kaiti SC" charset="-122"/>
                <a:cs typeface="Kaiti SC" charset="-122"/>
              </a:rPr>
              <a:t>新约 </a:t>
            </a:r>
            <a:r>
              <a:rPr lang="ja-JP" altLang="en-US" dirty="0">
                <a:latin typeface="Kaiti SC" charset="-122"/>
                <a:ea typeface="Kaiti SC" charset="-122"/>
                <a:cs typeface="Kaiti SC" charset="-122"/>
              </a:rPr>
              <a:t>研</a:t>
            </a:r>
            <a:r>
              <a:rPr lang="zh-TW" altLang="en-US" dirty="0">
                <a:latin typeface="Kaiti SC" charset="-122"/>
                <a:ea typeface="Kaiti SC" charset="-122"/>
                <a:cs typeface="Kaiti SC" charset="-122"/>
              </a:rPr>
              <a:t>读圣经 </a:t>
            </a:r>
            <a:r>
              <a:rPr lang="en-US" altLang="zh-CN" dirty="0">
                <a:latin typeface="Kaiti SC" charset="-122"/>
                <a:ea typeface="Kaiti SC" charset="-122"/>
                <a:cs typeface="Kaiti SC" charset="-122"/>
              </a:rPr>
              <a:t> 1431</a:t>
            </a:r>
          </a:p>
        </p:txBody>
      </p:sp>
    </p:spTree>
    <p:extLst>
      <p:ext uri="{BB962C8B-B14F-4D97-AF65-F5344CB8AC3E}">
        <p14:creationId xmlns:p14="http://schemas.microsoft.com/office/powerpoint/2010/main" val="42094923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p:cTn id="7" dur="10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48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48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48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4867">
                                            <p:txEl>
                                              <p:pRg st="1" end="1"/>
                                            </p:txEl>
                                          </p:spTgt>
                                        </p:tgtEl>
                                        <p:attrNameLst>
                                          <p:attrName>style.visibility</p:attrName>
                                        </p:attrNameLst>
                                      </p:cBhvr>
                                      <p:to>
                                        <p:strVal val="visible"/>
                                      </p:to>
                                    </p:set>
                                    <p:anim calcmode="lin" valueType="num">
                                      <p:cBhvr>
                                        <p:cTn id="15" dur="1000" fill="hold"/>
                                        <p:tgtEl>
                                          <p:spTgt spid="1648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648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648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48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64867">
                                            <p:txEl>
                                              <p:pRg st="2" end="2"/>
                                            </p:txEl>
                                          </p:spTgt>
                                        </p:tgtEl>
                                        <p:attrNameLst>
                                          <p:attrName>style.visibility</p:attrName>
                                        </p:attrNameLst>
                                      </p:cBhvr>
                                      <p:to>
                                        <p:strVal val="visible"/>
                                      </p:to>
                                    </p:set>
                                    <p:anim calcmode="lin" valueType="num">
                                      <p:cBhvr>
                                        <p:cTn id="23" dur="1000" fill="hold"/>
                                        <p:tgtEl>
                                          <p:spTgt spid="1648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648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648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48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64867">
                                            <p:txEl>
                                              <p:pRg st="3" end="3"/>
                                            </p:txEl>
                                          </p:spTgt>
                                        </p:tgtEl>
                                        <p:attrNameLst>
                                          <p:attrName>style.visibility</p:attrName>
                                        </p:attrNameLst>
                                      </p:cBhvr>
                                      <p:to>
                                        <p:strVal val="visible"/>
                                      </p:to>
                                    </p:set>
                                    <p:anim calcmode="lin" valueType="num">
                                      <p:cBhvr>
                                        <p:cTn id="31" dur="1000" fill="hold"/>
                                        <p:tgtEl>
                                          <p:spTgt spid="1648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648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648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648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64867">
                                            <p:txEl>
                                              <p:pRg st="4" end="4"/>
                                            </p:txEl>
                                          </p:spTgt>
                                        </p:tgtEl>
                                        <p:attrNameLst>
                                          <p:attrName>style.visibility</p:attrName>
                                        </p:attrNameLst>
                                      </p:cBhvr>
                                      <p:to>
                                        <p:strVal val="visible"/>
                                      </p:to>
                                    </p:set>
                                    <p:anim calcmode="lin" valueType="num">
                                      <p:cBhvr>
                                        <p:cTn id="39" dur="1000" fill="hold"/>
                                        <p:tgtEl>
                                          <p:spTgt spid="16486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6486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648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648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1"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49</a:t>
            </a:r>
          </a:p>
        </p:txBody>
      </p:sp>
      <p:sp>
        <p:nvSpPr>
          <p:cNvPr id="107522" name="Rectangle 4"/>
          <p:cNvSpPr>
            <a:spLocks noGrp="1" noChangeArrowheads="1"/>
          </p:cNvSpPr>
          <p:nvPr>
            <p:ph type="title"/>
          </p:nvPr>
        </p:nvSpPr>
        <p:spPr>
          <a:xfrm>
            <a:off x="0" y="344488"/>
            <a:ext cx="8229600" cy="646331"/>
          </a:xfrm>
          <a:solidFill>
            <a:srgbClr val="0000FF"/>
          </a:solidFill>
        </p:spPr>
        <p:txBody>
          <a:bodyPr lIns="91440" tIns="45720" rIns="91440" bIns="45720" anchor="t">
            <a:spAutoFit/>
          </a:bodyPr>
          <a:lstStyle/>
          <a:p>
            <a:pPr algn="ctr" eaLnBrk="1" hangingPunct="1"/>
            <a:r>
              <a:rPr lang="zh-CN" altLang="en-US" sz="3600" b="1" i="0" dirty="0">
                <a:solidFill>
                  <a:srgbClr val="FFF5E0"/>
                </a:solidFill>
                <a:latin typeface="Kaiti SC" charset="-122"/>
                <a:ea typeface="Kaiti SC" charset="-122"/>
                <a:cs typeface="Kaiti SC" charset="-122"/>
              </a:rPr>
              <a:t>解决</a:t>
            </a:r>
            <a:r>
              <a:rPr lang="en-US" altLang="zh-CN" sz="3600" b="1" dirty="0">
                <a:solidFill>
                  <a:schemeClr val="tx1"/>
                </a:solidFill>
                <a:effectLst>
                  <a:outerShdw blurRad="38100" dist="38100" dir="2700000" algn="tl">
                    <a:srgbClr val="000000"/>
                  </a:outerShdw>
                </a:effectLst>
                <a:latin typeface="Kaiti SC" charset="-122"/>
                <a:ea typeface="Kaiti SC" charset="-122"/>
                <a:cs typeface="Kaiti SC" charset="-122"/>
              </a:rPr>
              <a:t>符</a:t>
            </a:r>
            <a:r>
              <a:rPr lang="zh-CN" altLang="en-US" sz="3600" b="1" dirty="0">
                <a:solidFill>
                  <a:schemeClr val="tx1"/>
                </a:solidFill>
                <a:effectLst>
                  <a:outerShdw blurRad="38100" dist="38100" dir="2700000" algn="tl">
                    <a:srgbClr val="000000"/>
                  </a:outerShdw>
                </a:effectLst>
                <a:latin typeface="Kaiti SC" charset="-122"/>
                <a:ea typeface="Kaiti SC" charset="-122"/>
                <a:cs typeface="Kaiti SC" charset="-122"/>
              </a:rPr>
              <a:t>类</a:t>
            </a:r>
            <a:r>
              <a:rPr lang="zh-CN" altLang="en-US" sz="3600" b="1" i="0" dirty="0">
                <a:solidFill>
                  <a:srgbClr val="FFF5E0"/>
                </a:solidFill>
                <a:latin typeface="Kaiti SC" charset="-122"/>
                <a:ea typeface="Kaiti SC" charset="-122"/>
                <a:cs typeface="Kaiti SC" charset="-122"/>
              </a:rPr>
              <a:t>福音的问题</a:t>
            </a:r>
            <a:endParaRPr lang="en-US" sz="3600" i="0" dirty="0">
              <a:solidFill>
                <a:srgbClr val="FFFFFF"/>
              </a:solidFill>
              <a:latin typeface="Kaiti SC" charset="-122"/>
              <a:ea typeface="Kaiti SC" charset="-122"/>
              <a:cs typeface="Kaiti SC" charset="-122"/>
            </a:endParaRPr>
          </a:p>
        </p:txBody>
      </p:sp>
      <p:sp>
        <p:nvSpPr>
          <p:cNvPr id="107523" name="Text Box 5"/>
          <p:cNvSpPr txBox="1">
            <a:spLocks noChangeArrowheads="1"/>
          </p:cNvSpPr>
          <p:nvPr/>
        </p:nvSpPr>
        <p:spPr bwMode="auto">
          <a:xfrm>
            <a:off x="5867400" y="6392863"/>
            <a:ext cx="31582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dirty="0"/>
              <a:t>            </a:t>
            </a:r>
            <a:r>
              <a:rPr lang="ja-JP" altLang="en-US" dirty="0">
                <a:latin typeface="Kaiti SC" charset="-122"/>
                <a:ea typeface="Kaiti SC" charset="-122"/>
                <a:cs typeface="Kaiti SC" charset="-122"/>
              </a:rPr>
              <a:t>研</a:t>
            </a:r>
            <a:r>
              <a:rPr lang="zh-TW" altLang="en-US" dirty="0">
                <a:latin typeface="Kaiti SC" charset="-122"/>
                <a:ea typeface="Kaiti SC" charset="-122"/>
                <a:cs typeface="Kaiti SC" charset="-122"/>
              </a:rPr>
              <a:t>读圣经</a:t>
            </a:r>
            <a:r>
              <a:rPr lang="en-US" dirty="0">
                <a:solidFill>
                  <a:srgbClr val="FFFFFF"/>
                </a:solidFill>
                <a:latin typeface="Kaiti SC" charset="-122"/>
                <a:ea typeface="Kaiti SC" charset="-122"/>
                <a:cs typeface="Kaiti SC" charset="-122"/>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609600" indent="-609600" eaLnBrk="1" hangingPunct="1">
              <a:spcBef>
                <a:spcPct val="20000"/>
              </a:spcBef>
              <a:buClr>
                <a:srgbClr val="FFCC66"/>
              </a:buClr>
              <a:buFontTx/>
              <a:buAutoNum type="arabicPeriod" startAt="4"/>
            </a:pPr>
            <a:r>
              <a:rPr lang="zh-CN" sz="3200" dirty="0">
                <a:latin typeface="Kaiti SC" charset="-122"/>
                <a:ea typeface="Kaiti SC" charset="-122"/>
                <a:cs typeface="Kaiti SC" charset="-122"/>
              </a:rPr>
              <a:t>使用的</a:t>
            </a:r>
            <a:r>
              <a:rPr lang="zh-TW" altLang="en-US" sz="3200" dirty="0">
                <a:latin typeface="Kaiti SC" charset="-122"/>
                <a:ea typeface="Kaiti SC" charset="-122"/>
                <a:cs typeface="Kaiti SC" charset="-122"/>
              </a:rPr>
              <a:t>两个</a:t>
            </a:r>
            <a:r>
              <a:rPr lang="zh-CN" sz="3200" dirty="0">
                <a:latin typeface="Kaiti SC" charset="-122"/>
                <a:ea typeface="Kaiti SC" charset="-122"/>
                <a:cs typeface="Kaiti SC" charset="-122"/>
              </a:rPr>
              <a:t>主要</a:t>
            </a:r>
            <a:r>
              <a:rPr lang="zh-TW" altLang="en-US" sz="3200" dirty="0">
                <a:latin typeface="Kaiti SC" charset="-122"/>
                <a:ea typeface="Kaiti SC" charset="-122"/>
                <a:cs typeface="Kaiti SC" charset="-122"/>
              </a:rPr>
              <a:t>来</a:t>
            </a:r>
            <a:r>
              <a:rPr lang="zh-CN" sz="3200" dirty="0">
                <a:latin typeface="Kaiti SC" charset="-122"/>
                <a:ea typeface="Kaiti SC" charset="-122"/>
                <a:cs typeface="Kaiti SC" charset="-122"/>
              </a:rPr>
              <a:t>源</a:t>
            </a:r>
            <a:r>
              <a:rPr lang="en-US" sz="3200" i="1" dirty="0">
                <a:solidFill>
                  <a:srgbClr val="FFFFFF"/>
                </a:solidFill>
                <a:latin typeface="Kaiti SC" charset="-122"/>
                <a:ea typeface="Kaiti SC" charset="-122"/>
                <a:cs typeface="Kaiti SC" charset="-122"/>
              </a:rPr>
              <a:t>.</a:t>
            </a:r>
            <a:r>
              <a:rPr lang="zh-TW" altLang="en-US" sz="3200" dirty="0">
                <a:solidFill>
                  <a:srgbClr val="FFFFFF"/>
                </a:solidFill>
                <a:latin typeface="Kaiti SC" charset="-122"/>
                <a:ea typeface="Kaiti SC" charset="-122"/>
                <a:cs typeface="Kaiti SC" charset="-122"/>
              </a:rPr>
              <a:t>现今</a:t>
            </a:r>
            <a:r>
              <a:rPr lang="zh-CN" altLang="en-US" sz="3200" dirty="0">
                <a:solidFill>
                  <a:srgbClr val="FFFFFF"/>
                </a:solidFill>
                <a:latin typeface="Kaiti SC" charset="-122"/>
                <a:ea typeface="Kaiti SC" charset="-122"/>
                <a:cs typeface="Kaiti SC" charset="-122"/>
              </a:rPr>
              <a:t>最普遍被接</a:t>
            </a:r>
            <a:r>
              <a:rPr lang="zh-TW" altLang="en-US" sz="3200" dirty="0">
                <a:solidFill>
                  <a:srgbClr val="FFFFFF"/>
                </a:solidFill>
                <a:latin typeface="Kaiti SC" charset="-122"/>
                <a:ea typeface="Kaiti SC" charset="-122"/>
                <a:cs typeface="Kaiti SC" charset="-122"/>
              </a:rPr>
              <a:t>纳</a:t>
            </a:r>
            <a:r>
              <a:rPr lang="zh-CN" altLang="en-US" sz="3200" dirty="0">
                <a:solidFill>
                  <a:srgbClr val="FFFFFF"/>
                </a:solidFill>
                <a:latin typeface="Kaiti SC" charset="-122"/>
                <a:ea typeface="Kaiti SC" charset="-122"/>
                <a:cs typeface="Kaiti SC" charset="-122"/>
              </a:rPr>
              <a:t>的</a:t>
            </a:r>
            <a:r>
              <a:rPr lang="zh-TW" altLang="en-US" sz="3200" dirty="0">
                <a:solidFill>
                  <a:srgbClr val="FFFFFF"/>
                </a:solidFill>
                <a:latin typeface="Kaiti SC" charset="-122"/>
                <a:ea typeface="Kaiti SC" charset="-122"/>
                <a:cs typeface="Kaiti SC" charset="-122"/>
              </a:rPr>
              <a:t>观点</a:t>
            </a:r>
            <a:r>
              <a:rPr lang="zh-CN" altLang="en-US" sz="3200" dirty="0">
                <a:solidFill>
                  <a:srgbClr val="FFFFFF"/>
                </a:solidFill>
                <a:latin typeface="Kaiti SC" charset="-122"/>
                <a:ea typeface="Kaiti SC" charset="-122"/>
                <a:cs typeface="Kaiti SC" charset="-122"/>
              </a:rPr>
              <a:t>是</a:t>
            </a:r>
            <a:r>
              <a:rPr lang="zh-TW" altLang="en-US" sz="3200" dirty="0">
                <a:solidFill>
                  <a:srgbClr val="FFFFFF"/>
                </a:solidFill>
                <a:latin typeface="Kaiti SC" charset="-122"/>
                <a:ea typeface="Kaiti SC" charset="-122"/>
                <a:cs typeface="Kaiti SC" charset="-122"/>
              </a:rPr>
              <a:t>马</a:t>
            </a:r>
            <a:r>
              <a:rPr lang="zh-CN" altLang="en-US" sz="3200" dirty="0">
                <a:solidFill>
                  <a:srgbClr val="FFFFFF"/>
                </a:solidFill>
                <a:latin typeface="Kaiti SC" charset="-122"/>
                <a:ea typeface="Kaiti SC" charset="-122"/>
                <a:cs typeface="Kaiti SC" charset="-122"/>
              </a:rPr>
              <a:t>太和路加共同</a:t>
            </a:r>
            <a:r>
              <a:rPr lang="zh-TW" altLang="en-US" sz="3200" dirty="0">
                <a:solidFill>
                  <a:srgbClr val="FFFFFF"/>
                </a:solidFill>
                <a:latin typeface="Kaiti SC" charset="-122"/>
                <a:ea typeface="Kaiti SC" charset="-122"/>
                <a:cs typeface="Kaiti SC" charset="-122"/>
              </a:rPr>
              <a:t>彩</a:t>
            </a:r>
            <a:r>
              <a:rPr lang="zh-CN" altLang="en-US" sz="3200" dirty="0">
                <a:solidFill>
                  <a:srgbClr val="FFFFFF"/>
                </a:solidFill>
                <a:latin typeface="Kaiti SC" charset="-122"/>
                <a:ea typeface="Kaiti SC" charset="-122"/>
                <a:cs typeface="Kaiti SC" charset="-122"/>
              </a:rPr>
              <a:t>用了</a:t>
            </a:r>
            <a:r>
              <a:rPr lang="zh-TW" altLang="en-US" sz="3200" dirty="0">
                <a:solidFill>
                  <a:srgbClr val="FFFFFF"/>
                </a:solidFill>
                <a:latin typeface="Kaiti SC" charset="-122"/>
                <a:ea typeface="Kaiti SC" charset="-122"/>
                <a:cs typeface="Kaiti SC" charset="-122"/>
              </a:rPr>
              <a:t>马</a:t>
            </a:r>
            <a:r>
              <a:rPr lang="zh-CN" altLang="en-US" sz="3200" dirty="0">
                <a:solidFill>
                  <a:srgbClr val="FFFFFF"/>
                </a:solidFill>
                <a:latin typeface="Kaiti SC" charset="-122"/>
                <a:ea typeface="Kaiti SC" charset="-122"/>
                <a:cs typeface="Kaiti SC" charset="-122"/>
              </a:rPr>
              <a:t>可福音和</a:t>
            </a:r>
            <a:r>
              <a:rPr lang="en-US" altLang="zh-CN" sz="3200" dirty="0">
                <a:solidFill>
                  <a:srgbClr val="FFFFFF"/>
                </a:solidFill>
                <a:latin typeface="Kaiti SC" charset="-122"/>
                <a:ea typeface="Kaiti SC" charset="-122"/>
                <a:cs typeface="Kaiti SC" charset="-122"/>
              </a:rPr>
              <a:t> </a:t>
            </a:r>
            <a:r>
              <a:rPr lang="zh-CN" altLang="en-US" sz="3200" dirty="0">
                <a:solidFill>
                  <a:srgbClr val="FFFFFF"/>
                </a:solidFill>
                <a:latin typeface="Kaiti SC" charset="-122"/>
                <a:ea typeface="Kaiti SC" charset="-122"/>
                <a:cs typeface="Kaiti SC" charset="-122"/>
              </a:rPr>
              <a:t>“</a:t>
            </a:r>
            <a:r>
              <a:rPr lang="en-US" altLang="zh-CN" sz="3200" dirty="0">
                <a:solidFill>
                  <a:srgbClr val="FFFFFF"/>
                </a:solidFill>
                <a:latin typeface="Kaiti SC" charset="-122"/>
                <a:ea typeface="Kaiti SC" charset="-122"/>
                <a:cs typeface="Kaiti SC" charset="-122"/>
              </a:rPr>
              <a:t>Q</a:t>
            </a:r>
            <a:r>
              <a:rPr lang="zh-CN" altLang="en-US" sz="3200" dirty="0">
                <a:solidFill>
                  <a:srgbClr val="FFFFFF"/>
                </a:solidFill>
                <a:latin typeface="Kaiti SC" charset="-122"/>
                <a:ea typeface="Kaiti SC" charset="-122"/>
                <a:cs typeface="Kaiti SC" charset="-122"/>
              </a:rPr>
              <a:t>”</a:t>
            </a:r>
            <a:r>
              <a:rPr lang="en-US" altLang="zh-CN" sz="3200" dirty="0">
                <a:solidFill>
                  <a:srgbClr val="FFFFFF"/>
                </a:solidFill>
                <a:latin typeface="Kaiti SC" charset="-122"/>
                <a:ea typeface="Kaiti SC" charset="-122"/>
                <a:cs typeface="Kaiti SC" charset="-122"/>
              </a:rPr>
              <a:t> </a:t>
            </a:r>
            <a:r>
              <a:rPr lang="zh-CN" altLang="en-US" sz="3200" dirty="0">
                <a:solidFill>
                  <a:srgbClr val="FFFFFF"/>
                </a:solidFill>
                <a:latin typeface="Kaiti SC" charset="-122"/>
                <a:ea typeface="Kaiti SC" charset="-122"/>
                <a:cs typeface="Kaiti SC" charset="-122"/>
              </a:rPr>
              <a:t>本</a:t>
            </a:r>
            <a:r>
              <a:rPr lang="en-US" altLang="zh-CN" sz="3200" dirty="0">
                <a:solidFill>
                  <a:srgbClr val="FFFFFF"/>
                </a:solidFill>
                <a:latin typeface="Kaiti SC" charset="-122"/>
                <a:ea typeface="Kaiti SC" charset="-122"/>
                <a:cs typeface="Kaiti SC" charset="-122"/>
              </a:rPr>
              <a:t> </a:t>
            </a:r>
            <a:r>
              <a:rPr lang="zh-CN" altLang="en-US" sz="3200" dirty="0">
                <a:solidFill>
                  <a:srgbClr val="FFFFFF"/>
                </a:solidFill>
                <a:latin typeface="Kaiti SC" charset="-122"/>
                <a:ea typeface="Kaiti SC" charset="-122"/>
                <a:cs typeface="Kaiti SC" charset="-122"/>
              </a:rPr>
              <a:t>（取自德文</a:t>
            </a:r>
            <a:r>
              <a:rPr lang="en-US" sz="3200" dirty="0" err="1">
                <a:solidFill>
                  <a:srgbClr val="FFFFFF"/>
                </a:solidFill>
                <a:latin typeface="Kaiti SC" charset="-122"/>
                <a:ea typeface="Kaiti SC" charset="-122"/>
                <a:cs typeface="Kaiti SC" charset="-122"/>
              </a:rPr>
              <a:t>Quelle</a:t>
            </a:r>
            <a:r>
              <a:rPr lang="zh-CN" altLang="en-US" sz="3200" dirty="0">
                <a:solidFill>
                  <a:srgbClr val="FFFFFF"/>
                </a:solidFill>
                <a:latin typeface="Kaiti SC" charset="-122"/>
                <a:ea typeface="Kaiti SC" charset="-122"/>
                <a:cs typeface="Kaiti SC" charset="-122"/>
              </a:rPr>
              <a:t>，意</a:t>
            </a:r>
            <a:r>
              <a:rPr lang="zh-TW" altLang="en-US" sz="3200" dirty="0">
                <a:solidFill>
                  <a:srgbClr val="FFFFFF"/>
                </a:solidFill>
                <a:latin typeface="Kaiti SC" charset="-122"/>
                <a:ea typeface="Kaiti SC" charset="-122"/>
                <a:cs typeface="Kaiti SC" charset="-122"/>
              </a:rPr>
              <a:t>为</a:t>
            </a:r>
            <a:r>
              <a:rPr lang="zh-CN" altLang="en-US" sz="3200" dirty="0">
                <a:solidFill>
                  <a:srgbClr val="FFFFFF"/>
                </a:solidFill>
                <a:latin typeface="Kaiti SC" charset="-122"/>
                <a:ea typeface="Kaiti SC" charset="-122"/>
                <a:cs typeface="Kaiti SC" charset="-122"/>
              </a:rPr>
              <a:t>根源）</a:t>
            </a:r>
            <a:r>
              <a:rPr lang="en-US" altLang="zh-CN" sz="3200" dirty="0">
                <a:solidFill>
                  <a:srgbClr val="FFFFFF"/>
                </a:solidFill>
                <a:latin typeface="Kaiti SC" charset="-122"/>
                <a:ea typeface="Kaiti SC" charset="-122"/>
                <a:cs typeface="Kaiti SC" charset="-122"/>
              </a:rPr>
              <a:t> </a:t>
            </a:r>
            <a:r>
              <a:rPr lang="zh-CN" altLang="en-US" sz="3200" dirty="0">
                <a:solidFill>
                  <a:srgbClr val="FFFFFF"/>
                </a:solidFill>
                <a:latin typeface="Kaiti SC" charset="-122"/>
                <a:ea typeface="Kaiti SC" charset="-122"/>
                <a:cs typeface="Kaiti SC" charset="-122"/>
              </a:rPr>
              <a:t>作</a:t>
            </a:r>
            <a:r>
              <a:rPr lang="zh-TW" altLang="en-US" sz="3200" dirty="0">
                <a:solidFill>
                  <a:srgbClr val="FFFFFF"/>
                </a:solidFill>
                <a:latin typeface="Kaiti SC" charset="-122"/>
                <a:ea typeface="Kaiti SC" charset="-122"/>
                <a:cs typeface="Kaiti SC" charset="-122"/>
              </a:rPr>
              <a:t>为</a:t>
            </a:r>
            <a:r>
              <a:rPr lang="zh-CN" altLang="en-US" sz="3200" dirty="0">
                <a:solidFill>
                  <a:srgbClr val="FFFFFF"/>
                </a:solidFill>
                <a:latin typeface="Kaiti SC" charset="-122"/>
                <a:ea typeface="Kaiti SC" charset="-122"/>
                <a:cs typeface="Kaiti SC" charset="-122"/>
              </a:rPr>
              <a:t>他</a:t>
            </a:r>
            <a:r>
              <a:rPr lang="zh-TW" altLang="en-US" sz="3200" dirty="0">
                <a:solidFill>
                  <a:srgbClr val="FFFFFF"/>
                </a:solidFill>
                <a:latin typeface="Kaiti SC" charset="-122"/>
                <a:ea typeface="Kaiti SC" charset="-122"/>
                <a:cs typeface="Kaiti SC" charset="-122"/>
              </a:rPr>
              <a:t>们写</a:t>
            </a:r>
            <a:r>
              <a:rPr lang="zh-CN" altLang="en-US" sz="3200" dirty="0">
                <a:solidFill>
                  <a:srgbClr val="FFFFFF"/>
                </a:solidFill>
                <a:latin typeface="Kaiti SC" charset="-122"/>
                <a:ea typeface="Kaiti SC" charset="-122"/>
                <a:cs typeface="Kaiti SC" charset="-122"/>
              </a:rPr>
              <a:t>作的主要材料</a:t>
            </a:r>
            <a:r>
              <a:rPr lang="zh-TW" altLang="en-US" sz="3200" dirty="0">
                <a:solidFill>
                  <a:srgbClr val="FFFFFF"/>
                </a:solidFill>
                <a:latin typeface="Kaiti SC" charset="-122"/>
                <a:ea typeface="Kaiti SC" charset="-122"/>
                <a:cs typeface="Kaiti SC" charset="-122"/>
              </a:rPr>
              <a:t>来</a:t>
            </a:r>
            <a:r>
              <a:rPr lang="zh-CN" altLang="en-US" sz="3200" dirty="0">
                <a:solidFill>
                  <a:srgbClr val="FFFFFF"/>
                </a:solidFill>
                <a:latin typeface="Kaiti SC" charset="-122"/>
                <a:ea typeface="Kaiti SC" charset="-122"/>
                <a:cs typeface="Kaiti SC" charset="-122"/>
              </a:rPr>
              <a:t>源。</a:t>
            </a:r>
            <a:endParaRPr lang="en-US" sz="3200" dirty="0">
              <a:solidFill>
                <a:srgbClr val="FFFFFF"/>
              </a:solidFill>
              <a:latin typeface="Kaiti SC" charset="-122"/>
              <a:ea typeface="Kaiti SC" charset="-122"/>
              <a:cs typeface="Kaiti SC" charset="-122"/>
            </a:endParaRPr>
          </a:p>
          <a:p>
            <a:pPr marL="609600" indent="-609600" eaLnBrk="1" hangingPunct="1">
              <a:spcBef>
                <a:spcPct val="20000"/>
              </a:spcBef>
              <a:buClr>
                <a:srgbClr val="FFCC66"/>
              </a:buClr>
              <a:buFontTx/>
              <a:buAutoNum type="arabicPeriod" startAt="4"/>
            </a:pPr>
            <a:r>
              <a:rPr lang="zh-TW" altLang="en-US" sz="3200" dirty="0">
                <a:latin typeface="Kaiti SC" charset="-122"/>
                <a:ea typeface="Kaiti SC" charset="-122"/>
                <a:cs typeface="Kaiti SC" charset="-122"/>
              </a:rPr>
              <a:t>马</a:t>
            </a:r>
            <a:r>
              <a:rPr lang="zh-CN" altLang="en-US" sz="3200" dirty="0">
                <a:latin typeface="Kaiti SC" charset="-122"/>
                <a:ea typeface="Kaiti SC" charset="-122"/>
                <a:cs typeface="Kaiti SC" charset="-122"/>
              </a:rPr>
              <a:t>太福音</a:t>
            </a:r>
            <a:r>
              <a:rPr lang="zh-TW" altLang="en-US" sz="3200" dirty="0">
                <a:latin typeface="Kaiti SC" charset="-122"/>
                <a:ea typeface="Kaiti SC" charset="-122"/>
                <a:cs typeface="Kaiti SC" charset="-122"/>
              </a:rPr>
              <a:t>为</a:t>
            </a:r>
            <a:r>
              <a:rPr lang="zh-CN" altLang="en-US" sz="3200" dirty="0">
                <a:latin typeface="Kaiti SC" charset="-122"/>
                <a:ea typeface="Kaiti SC" charset="-122"/>
                <a:cs typeface="Kaiti SC" charset="-122"/>
              </a:rPr>
              <a:t>最早</a:t>
            </a:r>
            <a:r>
              <a:rPr lang="zh-TW" altLang="en-US" sz="3200" dirty="0">
                <a:latin typeface="Kaiti SC" charset="-122"/>
                <a:ea typeface="Kaiti SC" charset="-122"/>
                <a:cs typeface="Kaiti SC" charset="-122"/>
              </a:rPr>
              <a:t>宗写</a:t>
            </a:r>
            <a:r>
              <a:rPr lang="zh-CN" altLang="en-US" sz="3200" dirty="0">
                <a:latin typeface="Kaiti SC" charset="-122"/>
                <a:ea typeface="Kaiti SC" charset="-122"/>
                <a:cs typeface="Kaiti SC" charset="-122"/>
              </a:rPr>
              <a:t>成及使用</a:t>
            </a:r>
            <a:r>
              <a:rPr lang="zh-CN" altLang="en-US" sz="3200" dirty="0">
                <a:solidFill>
                  <a:srgbClr val="FFFFFF"/>
                </a:solidFill>
                <a:latin typeface="Kaiti SC" charset="-122"/>
                <a:ea typeface="Kaiti SC" charset="-122"/>
                <a:cs typeface="Kaiti SC" charset="-122"/>
              </a:rPr>
              <a:t>。另一</a:t>
            </a:r>
            <a:r>
              <a:rPr lang="zh-TW" altLang="en-US" sz="3200" dirty="0">
                <a:solidFill>
                  <a:srgbClr val="FFFFFF"/>
                </a:solidFill>
                <a:latin typeface="Kaiti SC" charset="-122"/>
                <a:ea typeface="Kaiti SC" charset="-122"/>
                <a:cs typeface="Kaiti SC" charset="-122"/>
              </a:rPr>
              <a:t>个观点</a:t>
            </a:r>
            <a:r>
              <a:rPr lang="zh-CN" altLang="en-US" sz="3200" dirty="0">
                <a:solidFill>
                  <a:srgbClr val="FFFFFF"/>
                </a:solidFill>
                <a:latin typeface="Kaiti SC" charset="-122"/>
                <a:ea typeface="Kaiti SC" charset="-122"/>
                <a:cs typeface="Kaiti SC" charset="-122"/>
              </a:rPr>
              <a:t>是</a:t>
            </a:r>
            <a:r>
              <a:rPr lang="zh-CN" altLang="en-US" sz="3200" dirty="0">
                <a:solidFill>
                  <a:srgbClr val="F7F7F7"/>
                </a:solidFill>
                <a:latin typeface="Kaiti SC" charset="-122"/>
                <a:ea typeface="Kaiti SC" charset="-122"/>
                <a:cs typeface="Kaiti SC" charset="-122"/>
              </a:rPr>
              <a:t>其他</a:t>
            </a:r>
            <a:r>
              <a:rPr lang="zh-TW" altLang="en-US" sz="3200" dirty="0">
                <a:solidFill>
                  <a:srgbClr val="F7F7F7"/>
                </a:solidFill>
                <a:latin typeface="Kaiti SC" charset="-122"/>
                <a:ea typeface="Kaiti SC" charset="-122"/>
                <a:cs typeface="Kaiti SC" charset="-122"/>
              </a:rPr>
              <a:t>两</a:t>
            </a:r>
            <a:r>
              <a:rPr lang="zh-CN" altLang="en-US" sz="3200" dirty="0">
                <a:solidFill>
                  <a:srgbClr val="F7F7F7"/>
                </a:solidFill>
                <a:latin typeface="Kaiti SC" charset="-122"/>
                <a:ea typeface="Kaiti SC" charset="-122"/>
                <a:cs typeface="Kaiti SC" charset="-122"/>
              </a:rPr>
              <a:t>本</a:t>
            </a:r>
            <a:r>
              <a:rPr lang="en-US" altLang="zh-CN" sz="3200" b="1" dirty="0">
                <a:solidFill>
                  <a:srgbClr val="F7F7F7"/>
                </a:solidFill>
                <a:effectLst>
                  <a:outerShdw blurRad="38100" dist="38100" dir="2700000" algn="tl">
                    <a:srgbClr val="000000"/>
                  </a:outerShdw>
                </a:effectLst>
                <a:latin typeface="Kaiti SC" charset="-122"/>
                <a:ea typeface="Kaiti SC" charset="-122"/>
                <a:cs typeface="Kaiti SC" charset="-122"/>
              </a:rPr>
              <a:t>符</a:t>
            </a:r>
            <a:r>
              <a:rPr lang="zh-TW" altLang="en-US" sz="3200" b="1" dirty="0">
                <a:solidFill>
                  <a:srgbClr val="F7F7F7"/>
                </a:solidFill>
                <a:effectLst>
                  <a:outerShdw blurRad="38100" dist="38100" dir="2700000" algn="tl">
                    <a:srgbClr val="000000"/>
                  </a:outerShdw>
                </a:effectLst>
                <a:latin typeface="Kaiti SC" charset="-122"/>
                <a:ea typeface="Kaiti SC" charset="-122"/>
                <a:cs typeface="Kaiti SC" charset="-122"/>
              </a:rPr>
              <a:t>类</a:t>
            </a:r>
            <a:r>
              <a:rPr lang="zh-CN" altLang="en-US" sz="3200" b="1" dirty="0">
                <a:solidFill>
                  <a:srgbClr val="F7F7F7"/>
                </a:solidFill>
                <a:latin typeface="Kaiti SC" charset="-122"/>
                <a:ea typeface="Kaiti SC" charset="-122"/>
                <a:cs typeface="Kaiti SC" charset="-122"/>
              </a:rPr>
              <a:t>福音</a:t>
            </a:r>
            <a:r>
              <a:rPr lang="zh-TW" altLang="en-US" sz="3200" b="1" dirty="0">
                <a:solidFill>
                  <a:srgbClr val="F7F7F7"/>
                </a:solidFill>
                <a:latin typeface="Kaiti SC" charset="-122"/>
                <a:ea typeface="Kaiti SC" charset="-122"/>
                <a:cs typeface="Kaiti SC" charset="-122"/>
              </a:rPr>
              <a:t>采</a:t>
            </a:r>
            <a:r>
              <a:rPr lang="zh-CN" altLang="en-US" sz="3200" dirty="0">
                <a:solidFill>
                  <a:srgbClr val="F7F7F7"/>
                </a:solidFill>
                <a:latin typeface="Kaiti SC" charset="-122"/>
                <a:ea typeface="Kaiti SC" charset="-122"/>
                <a:cs typeface="Kaiti SC" charset="-122"/>
              </a:rPr>
              <a:t>用</a:t>
            </a:r>
            <a:r>
              <a:rPr lang="zh-TW" altLang="en-US" sz="3200" dirty="0">
                <a:solidFill>
                  <a:srgbClr val="F7F7F7"/>
                </a:solidFill>
                <a:latin typeface="Kaiti SC" charset="-122"/>
                <a:ea typeface="Kaiti SC" charset="-122"/>
                <a:cs typeface="Kaiti SC" charset="-122"/>
              </a:rPr>
              <a:t>马</a:t>
            </a:r>
            <a:r>
              <a:rPr lang="zh-CN" altLang="en-US" sz="3200" dirty="0">
                <a:solidFill>
                  <a:srgbClr val="F7F7F7"/>
                </a:solidFill>
                <a:latin typeface="Kaiti SC" charset="-122"/>
                <a:ea typeface="Kaiti SC" charset="-122"/>
                <a:cs typeface="Kaiti SC" charset="-122"/>
              </a:rPr>
              <a:t>太福音</a:t>
            </a:r>
            <a:r>
              <a:rPr lang="zh-TW" altLang="en-US" sz="3200" dirty="0">
                <a:solidFill>
                  <a:srgbClr val="F7F7F7"/>
                </a:solidFill>
                <a:latin typeface="Kaiti SC" charset="-122"/>
                <a:ea typeface="Kaiti SC" charset="-122"/>
                <a:cs typeface="Kaiti SC" charset="-122"/>
              </a:rPr>
              <a:t>为</a:t>
            </a:r>
            <a:r>
              <a:rPr lang="zh-CN" altLang="en-US" sz="3200" dirty="0">
                <a:solidFill>
                  <a:srgbClr val="F7F7F7"/>
                </a:solidFill>
                <a:latin typeface="Kaiti SC" charset="-122"/>
                <a:ea typeface="Kaiti SC" charset="-122"/>
                <a:cs typeface="Kaiti SC" charset="-122"/>
              </a:rPr>
              <a:t>他</a:t>
            </a:r>
            <a:r>
              <a:rPr lang="zh-TW" altLang="en-US" sz="3200" dirty="0">
                <a:solidFill>
                  <a:srgbClr val="F7F7F7"/>
                </a:solidFill>
                <a:latin typeface="Kaiti SC" charset="-122"/>
                <a:ea typeface="Kaiti SC" charset="-122"/>
                <a:cs typeface="Kaiti SC" charset="-122"/>
              </a:rPr>
              <a:t>们</a:t>
            </a:r>
            <a:r>
              <a:rPr lang="zh-CN" altLang="en-US" sz="3200" dirty="0">
                <a:solidFill>
                  <a:srgbClr val="FFFFFF"/>
                </a:solidFill>
                <a:latin typeface="Kaiti SC" charset="-122"/>
                <a:ea typeface="Kaiti SC" charset="-122"/>
                <a:cs typeface="Kaiti SC" charset="-122"/>
              </a:rPr>
              <a:t>的主要</a:t>
            </a:r>
            <a:r>
              <a:rPr lang="zh-TW" altLang="en-US" sz="3200" dirty="0">
                <a:solidFill>
                  <a:srgbClr val="FFFFFF"/>
                </a:solidFill>
                <a:latin typeface="Kaiti SC" charset="-122"/>
                <a:ea typeface="Kaiti SC" charset="-122"/>
                <a:cs typeface="Kaiti SC" charset="-122"/>
              </a:rPr>
              <a:t>来</a:t>
            </a:r>
            <a:r>
              <a:rPr lang="zh-CN" altLang="en-US" sz="3200" dirty="0">
                <a:solidFill>
                  <a:srgbClr val="FFFFFF"/>
                </a:solidFill>
                <a:latin typeface="Kaiti SC" charset="-122"/>
                <a:ea typeface="Kaiti SC" charset="-122"/>
                <a:cs typeface="Kaiti SC" charset="-122"/>
              </a:rPr>
              <a:t>源。</a:t>
            </a:r>
            <a:endParaRPr lang="en-US" altLang="zh-CN" sz="3200" dirty="0">
              <a:solidFill>
                <a:srgbClr val="FFFFFF"/>
              </a:solidFill>
              <a:latin typeface="Kaiti SC" charset="-122"/>
              <a:ea typeface="Kaiti SC" charset="-122"/>
              <a:cs typeface="Kaiti SC" charset="-122"/>
            </a:endParaRPr>
          </a:p>
          <a:p>
            <a:pPr marL="609600" indent="-609600" eaLnBrk="1" hangingPunct="1">
              <a:spcBef>
                <a:spcPct val="20000"/>
              </a:spcBef>
              <a:buClr>
                <a:srgbClr val="FFCC66"/>
              </a:buClr>
              <a:buFontTx/>
              <a:buAutoNum type="arabicPeriod" startAt="4"/>
            </a:pPr>
            <a:r>
              <a:rPr lang="zh-CN" altLang="en-US" sz="3200" dirty="0">
                <a:latin typeface="Kaiti SC" charset="-122"/>
                <a:ea typeface="Kaiti SC" charset="-122"/>
                <a:cs typeface="Kaiti SC" charset="-122"/>
              </a:rPr>
              <a:t>以上的</a:t>
            </a:r>
            <a:r>
              <a:rPr lang="zh-TW" altLang="en-US" sz="3200" dirty="0">
                <a:latin typeface="Kaiti SC" charset="-122"/>
                <a:ea typeface="Kaiti SC" charset="-122"/>
                <a:cs typeface="Kaiti SC" charset="-122"/>
              </a:rPr>
              <a:t>综</a:t>
            </a:r>
            <a:r>
              <a:rPr lang="zh-CN" altLang="en-US" sz="3200" dirty="0">
                <a:latin typeface="Kaiti SC" charset="-122"/>
                <a:ea typeface="Kaiti SC" charset="-122"/>
                <a:cs typeface="Kaiti SC" charset="-122"/>
              </a:rPr>
              <a:t>合</a:t>
            </a:r>
            <a:r>
              <a:rPr lang="zh-CN" altLang="en-US" sz="3200" dirty="0">
                <a:solidFill>
                  <a:srgbClr val="FFFFFF"/>
                </a:solidFill>
                <a:latin typeface="Kaiti SC" charset="-122"/>
                <a:ea typeface="Kaiti SC" charset="-122"/>
                <a:cs typeface="Kaiti SC" charset="-122"/>
              </a:rPr>
              <a:t>。</a:t>
            </a:r>
            <a:r>
              <a:rPr lang="zh-TW" altLang="en-US" sz="3200" dirty="0">
                <a:solidFill>
                  <a:srgbClr val="FFFFFF"/>
                </a:solidFill>
                <a:latin typeface="Kaiti SC" charset="-122"/>
                <a:ea typeface="Kaiti SC" charset="-122"/>
                <a:cs typeface="Kaiti SC" charset="-122"/>
              </a:rPr>
              <a:t>这</a:t>
            </a:r>
            <a:r>
              <a:rPr lang="zh-CN" altLang="en-US" sz="3200" dirty="0">
                <a:solidFill>
                  <a:srgbClr val="FFFFFF"/>
                </a:solidFill>
                <a:latin typeface="Kaiti SC" charset="-122"/>
                <a:ea typeface="Kaiti SC" charset="-122"/>
                <a:cs typeface="Kaiti SC" charset="-122"/>
              </a:rPr>
              <a:t>理</a:t>
            </a:r>
            <a:r>
              <a:rPr lang="zh-TW" altLang="en-US" sz="3200" dirty="0">
                <a:solidFill>
                  <a:srgbClr val="FFFFFF"/>
                </a:solidFill>
                <a:latin typeface="Kaiti SC" charset="-122"/>
                <a:ea typeface="Kaiti SC" charset="-122"/>
                <a:cs typeface="Kaiti SC" charset="-122"/>
              </a:rPr>
              <a:t>论</a:t>
            </a:r>
            <a:r>
              <a:rPr lang="zh-CN" altLang="en-US" sz="3200" dirty="0">
                <a:solidFill>
                  <a:srgbClr val="FFFFFF"/>
                </a:solidFill>
                <a:latin typeface="Kaiti SC" charset="-122"/>
                <a:ea typeface="Kaiti SC" charset="-122"/>
                <a:cs typeface="Kaiti SC" charset="-122"/>
              </a:rPr>
              <a:t>建</a:t>
            </a:r>
            <a:r>
              <a:rPr lang="zh-TW" altLang="en-US" sz="3200" dirty="0">
                <a:solidFill>
                  <a:srgbClr val="FFFFFF"/>
                </a:solidFill>
                <a:latin typeface="Kaiti SC" charset="-122"/>
                <a:ea typeface="Kaiti SC" charset="-122"/>
                <a:cs typeface="Kaiti SC" charset="-122"/>
              </a:rPr>
              <a:t>议</a:t>
            </a:r>
            <a:r>
              <a:rPr lang="en-US" altLang="zh-CN" sz="3200" b="1" dirty="0">
                <a:solidFill>
                  <a:srgbClr val="F7F7F7"/>
                </a:solidFill>
                <a:effectLst>
                  <a:outerShdw blurRad="38100" dist="38100" dir="2700000" algn="tl">
                    <a:srgbClr val="000000"/>
                  </a:outerShdw>
                </a:effectLst>
                <a:latin typeface="Kaiti SC" charset="-122"/>
                <a:ea typeface="Kaiti SC" charset="-122"/>
                <a:cs typeface="Kaiti SC" charset="-122"/>
              </a:rPr>
              <a:t>符</a:t>
            </a:r>
            <a:r>
              <a:rPr lang="zh-TW" altLang="en-US" sz="3200" b="1" dirty="0">
                <a:solidFill>
                  <a:srgbClr val="F7F7F7"/>
                </a:solidFill>
                <a:effectLst>
                  <a:outerShdw blurRad="38100" dist="38100" dir="2700000" algn="tl">
                    <a:srgbClr val="000000"/>
                  </a:outerShdw>
                </a:effectLst>
                <a:latin typeface="Kaiti SC" charset="-122"/>
                <a:ea typeface="Kaiti SC" charset="-122"/>
                <a:cs typeface="Kaiti SC" charset="-122"/>
              </a:rPr>
              <a:t>类</a:t>
            </a:r>
            <a:r>
              <a:rPr lang="zh-CN" altLang="en-US" sz="3200" b="1" dirty="0">
                <a:solidFill>
                  <a:srgbClr val="F7F7F7"/>
                </a:solidFill>
                <a:latin typeface="Kaiti SC" charset="-122"/>
                <a:ea typeface="Kaiti SC" charset="-122"/>
                <a:cs typeface="Kaiti SC" charset="-122"/>
              </a:rPr>
              <a:t>福音的</a:t>
            </a:r>
            <a:r>
              <a:rPr lang="zh-CN" altLang="en-US" sz="3200" b="1" dirty="0">
                <a:solidFill>
                  <a:schemeClr val="accent3">
                    <a:lumMod val="20000"/>
                    <a:lumOff val="80000"/>
                  </a:schemeClr>
                </a:solidFill>
                <a:latin typeface="Kaiti SC" charset="-122"/>
                <a:ea typeface="Kaiti SC" charset="-122"/>
                <a:cs typeface="Kaiti SC" charset="-122"/>
              </a:rPr>
              <a:t>作者</a:t>
            </a:r>
            <a:r>
              <a:rPr lang="zh-TW" altLang="en-US" sz="3200" b="1" dirty="0">
                <a:solidFill>
                  <a:schemeClr val="accent3">
                    <a:lumMod val="20000"/>
                    <a:lumOff val="80000"/>
                  </a:schemeClr>
                </a:solidFill>
                <a:latin typeface="Kaiti SC" charset="-122"/>
                <a:ea typeface="Kaiti SC" charset="-122"/>
                <a:cs typeface="Kaiti SC" charset="-122"/>
              </a:rPr>
              <a:t>采</a:t>
            </a:r>
            <a:r>
              <a:rPr lang="zh-CN" altLang="en-US" sz="3200" b="1" dirty="0">
                <a:solidFill>
                  <a:schemeClr val="accent3">
                    <a:lumMod val="20000"/>
                    <a:lumOff val="80000"/>
                  </a:schemeClr>
                </a:solidFill>
                <a:latin typeface="Kaiti SC" charset="-122"/>
                <a:ea typeface="Kaiti SC" charset="-122"/>
                <a:cs typeface="Kaiti SC" charset="-122"/>
              </a:rPr>
              <a:t>用了口述</a:t>
            </a:r>
            <a:r>
              <a:rPr lang="zh-TW" altLang="en-US" sz="3200" b="1" dirty="0">
                <a:solidFill>
                  <a:schemeClr val="accent3">
                    <a:lumMod val="20000"/>
                    <a:lumOff val="80000"/>
                  </a:schemeClr>
                </a:solidFill>
                <a:latin typeface="Kaiti SC" charset="-122"/>
                <a:ea typeface="Kaiti SC" charset="-122"/>
                <a:cs typeface="Kaiti SC" charset="-122"/>
              </a:rPr>
              <a:t>传</a:t>
            </a:r>
            <a:r>
              <a:rPr lang="zh-CN" altLang="en-US" sz="3200" b="1" dirty="0">
                <a:solidFill>
                  <a:schemeClr val="accent3">
                    <a:lumMod val="20000"/>
                    <a:lumOff val="80000"/>
                  </a:schemeClr>
                </a:solidFill>
                <a:latin typeface="Kaiti SC" charset="-122"/>
                <a:ea typeface="Kaiti SC" charset="-122"/>
                <a:cs typeface="Kaiti SC" charset="-122"/>
              </a:rPr>
              <a:t>统，</a:t>
            </a:r>
            <a:r>
              <a:rPr lang="zh-TW" altLang="en-US" sz="3200" b="1" dirty="0">
                <a:solidFill>
                  <a:schemeClr val="accent3">
                    <a:lumMod val="20000"/>
                    <a:lumOff val="80000"/>
                  </a:schemeClr>
                </a:solidFill>
                <a:latin typeface="Kaiti SC" charset="-122"/>
                <a:ea typeface="Kaiti SC" charset="-122"/>
                <a:cs typeface="Kaiti SC" charset="-122"/>
              </a:rPr>
              <a:t>古经残片</a:t>
            </a:r>
            <a:r>
              <a:rPr lang="zh-CN" altLang="en-US" sz="3200" dirty="0">
                <a:solidFill>
                  <a:schemeClr val="accent3">
                    <a:lumMod val="20000"/>
                    <a:lumOff val="80000"/>
                  </a:schemeClr>
                </a:solidFill>
                <a:latin typeface="Kaiti SC" charset="-122"/>
                <a:ea typeface="Kaiti SC" charset="-122"/>
                <a:cs typeface="Kaiti SC" charset="-122"/>
              </a:rPr>
              <a:t>，以及彼此之</a:t>
            </a:r>
            <a:r>
              <a:rPr lang="zh-TW" altLang="en-US" sz="3200" dirty="0">
                <a:solidFill>
                  <a:schemeClr val="accent3">
                    <a:lumMod val="20000"/>
                    <a:lumOff val="80000"/>
                  </a:schemeClr>
                </a:solidFill>
                <a:latin typeface="Kaiti SC" charset="-122"/>
                <a:ea typeface="Kaiti SC" charset="-122"/>
                <a:cs typeface="Kaiti SC" charset="-122"/>
              </a:rPr>
              <a:t>间</a:t>
            </a:r>
            <a:r>
              <a:rPr lang="zh-CN" altLang="en-US" sz="3200" dirty="0">
                <a:solidFill>
                  <a:schemeClr val="accent3">
                    <a:lumMod val="20000"/>
                    <a:lumOff val="80000"/>
                  </a:schemeClr>
                </a:solidFill>
                <a:latin typeface="Kaiti SC" charset="-122"/>
                <a:ea typeface="Kaiti SC" charset="-122"/>
                <a:cs typeface="Kaiti SC" charset="-122"/>
              </a:rPr>
              <a:t>的互相依赖，再加上目</a:t>
            </a:r>
            <a:r>
              <a:rPr lang="zh-TW" altLang="en-US" sz="3200" dirty="0">
                <a:solidFill>
                  <a:schemeClr val="accent3">
                    <a:lumMod val="20000"/>
                    <a:lumOff val="80000"/>
                  </a:schemeClr>
                </a:solidFill>
                <a:latin typeface="Kaiti SC" charset="-122"/>
                <a:ea typeface="Kaiti SC" charset="-122"/>
                <a:cs typeface="Kaiti SC" charset="-122"/>
              </a:rPr>
              <a:t>击证</a:t>
            </a:r>
            <a:r>
              <a:rPr lang="zh-CN" altLang="en-US" sz="3200" dirty="0">
                <a:solidFill>
                  <a:schemeClr val="accent3">
                    <a:lumMod val="20000"/>
                    <a:lumOff val="80000"/>
                  </a:schemeClr>
                </a:solidFill>
                <a:latin typeface="Kaiti SC" charset="-122"/>
                <a:ea typeface="Kaiti SC" charset="-122"/>
                <a:cs typeface="Kaiti SC" charset="-122"/>
              </a:rPr>
              <a:t>人的</a:t>
            </a:r>
            <a:r>
              <a:rPr lang="zh-TW" altLang="en-US" sz="3200" dirty="0">
                <a:solidFill>
                  <a:schemeClr val="accent3">
                    <a:lumMod val="20000"/>
                    <a:lumOff val="80000"/>
                  </a:schemeClr>
                </a:solidFill>
                <a:latin typeface="Kaiti SC" charset="-122"/>
                <a:ea typeface="Kaiti SC" charset="-122"/>
                <a:cs typeface="Kaiti SC" charset="-122"/>
              </a:rPr>
              <a:t>见证</a:t>
            </a:r>
            <a:r>
              <a:rPr lang="zh-CN" altLang="en-US" sz="3200" dirty="0">
                <a:solidFill>
                  <a:schemeClr val="accent3">
                    <a:lumMod val="20000"/>
                    <a:lumOff val="80000"/>
                  </a:schemeClr>
                </a:solidFill>
                <a:latin typeface="Kaiti SC" charset="-122"/>
                <a:ea typeface="Kaiti SC" charset="-122"/>
                <a:cs typeface="Kaiti SC" charset="-122"/>
              </a:rPr>
              <a:t>。</a:t>
            </a:r>
            <a:endParaRPr lang="en-US" sz="3200" dirty="0">
              <a:solidFill>
                <a:srgbClr val="FFFFFF"/>
              </a:solidFill>
              <a:latin typeface="Kaiti SC" charset="-122"/>
              <a:ea typeface="Kaiti SC" charset="-122"/>
              <a:cs typeface="Kaiti SC" charset="-122"/>
            </a:endParaRPr>
          </a:p>
        </p:txBody>
      </p:sp>
    </p:spTree>
    <p:extLst>
      <p:ext uri="{BB962C8B-B14F-4D97-AF65-F5344CB8AC3E}">
        <p14:creationId xmlns:p14="http://schemas.microsoft.com/office/powerpoint/2010/main" val="30678222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2" name="Text Box 1028"/>
          <p:cNvSpPr txBox="1">
            <a:spLocks noChangeArrowheads="1"/>
          </p:cNvSpPr>
          <p:nvPr/>
        </p:nvSpPr>
        <p:spPr bwMode="auto">
          <a:xfrm>
            <a:off x="2340868" y="1439416"/>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Arial" charset="0"/>
                <a:cs typeface="Arial" charset="0"/>
              </a:rPr>
              <a:t>Q</a:t>
            </a:r>
          </a:p>
          <a:p>
            <a:pPr algn="ctr" eaLnBrk="1" hangingPunct="1"/>
            <a:r>
              <a:rPr lang="en-US" sz="2800" dirty="0">
                <a:solidFill>
                  <a:srgbClr val="FFFFFF"/>
                </a:solidFill>
                <a:latin typeface="Arial" charset="0"/>
                <a:cs typeface="Arial" charset="0"/>
              </a:rPr>
              <a:t>AD 50</a:t>
            </a:r>
          </a:p>
        </p:txBody>
      </p:sp>
      <p:sp>
        <p:nvSpPr>
          <p:cNvPr id="13" name="Text Box 1039"/>
          <p:cNvSpPr txBox="1">
            <a:spLocks noChangeArrowheads="1"/>
          </p:cNvSpPr>
          <p:nvPr/>
        </p:nvSpPr>
        <p:spPr bwMode="auto">
          <a:xfrm>
            <a:off x="4588768" y="1439416"/>
            <a:ext cx="1447800" cy="954107"/>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defRPr/>
            </a:pPr>
            <a:r>
              <a:rPr lang="zh-CN" altLang="en-US" sz="2800" dirty="0">
                <a:solidFill>
                  <a:srgbClr val="FFFFFF"/>
                </a:solidFill>
                <a:latin typeface="宋体" charset="0"/>
                <a:ea typeface="宋体" charset="0"/>
                <a:cs typeface="宋体" charset="0"/>
              </a:rPr>
              <a:t>马 可</a:t>
            </a:r>
            <a:r>
              <a:rPr lang="en-US" sz="2800" dirty="0">
                <a:solidFill>
                  <a:srgbClr val="FFFFFF"/>
                </a:solidFill>
                <a:latin typeface="Arial"/>
                <a:cs typeface="Arial"/>
              </a:rPr>
              <a:t>AD 65</a:t>
            </a:r>
          </a:p>
        </p:txBody>
      </p:sp>
      <p:sp>
        <p:nvSpPr>
          <p:cNvPr id="14" name="Text Box 1042"/>
          <p:cNvSpPr txBox="1">
            <a:spLocks noChangeArrowheads="1"/>
          </p:cNvSpPr>
          <p:nvPr/>
        </p:nvSpPr>
        <p:spPr bwMode="auto">
          <a:xfrm>
            <a:off x="4588768" y="3801616"/>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2800" dirty="0">
                <a:solidFill>
                  <a:srgbClr val="FFFFFF"/>
                </a:solidFill>
                <a:latin typeface="宋体" charset="0"/>
                <a:ea typeface="宋体" charset="0"/>
                <a:cs typeface="宋体" charset="0"/>
              </a:rPr>
              <a:t>路 加</a:t>
            </a:r>
            <a:endParaRPr lang="en-US" sz="2800" dirty="0">
              <a:solidFill>
                <a:srgbClr val="FFFFFF"/>
              </a:solidFill>
              <a:latin typeface="Arial" charset="0"/>
              <a:cs typeface="Arial" charset="0"/>
            </a:endParaRPr>
          </a:p>
        </p:txBody>
      </p:sp>
      <p:sp>
        <p:nvSpPr>
          <p:cNvPr id="15" name="Text Box 1045"/>
          <p:cNvSpPr txBox="1">
            <a:spLocks noChangeArrowheads="1"/>
          </p:cNvSpPr>
          <p:nvPr/>
        </p:nvSpPr>
        <p:spPr bwMode="auto">
          <a:xfrm>
            <a:off x="2226568" y="3801616"/>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2800" dirty="0">
                <a:solidFill>
                  <a:srgbClr val="FFFFFF"/>
                </a:solidFill>
                <a:latin typeface="宋体" charset="0"/>
                <a:ea typeface="宋体" charset="0"/>
                <a:cs typeface="宋体" charset="0"/>
              </a:rPr>
              <a:t>马 太 </a:t>
            </a:r>
            <a:endParaRPr lang="en-US" altLang="zh-CN" sz="2800" dirty="0">
              <a:solidFill>
                <a:srgbClr val="FFFFFF"/>
              </a:solidFill>
              <a:latin typeface="Arial" charset="0"/>
              <a:cs typeface="Arial" charset="0"/>
            </a:endParaRPr>
          </a:p>
          <a:p>
            <a:pPr algn="ctr" eaLnBrk="1" hangingPunct="1">
              <a:spcBef>
                <a:spcPct val="50000"/>
              </a:spcBef>
              <a:defRPr/>
            </a:pPr>
            <a:endParaRPr lang="en-US" sz="400" dirty="0">
              <a:solidFill>
                <a:srgbClr val="FFFFFF"/>
              </a:solidFill>
              <a:latin typeface="Arial" charset="0"/>
              <a:cs typeface="Arial" charset="0"/>
            </a:endParaRPr>
          </a:p>
        </p:txBody>
      </p:sp>
      <p:sp>
        <p:nvSpPr>
          <p:cNvPr id="16" name="Rectangle 1075"/>
          <p:cNvSpPr txBox="1">
            <a:spLocks noChangeArrowheads="1"/>
          </p:cNvSpPr>
          <p:nvPr/>
        </p:nvSpPr>
        <p:spPr bwMode="auto">
          <a:xfrm>
            <a:off x="1763688" y="404664"/>
            <a:ext cx="4752528" cy="585418"/>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a:lstStyle>
          <a:p>
            <a:pPr eaLnBrk="1" hangingPunct="1"/>
            <a:r>
              <a:rPr lang="zh-CN" altLang="en-US" sz="3200" dirty="0">
                <a:solidFill>
                  <a:srgbClr val="FFFFFF"/>
                </a:solidFill>
                <a:latin typeface="Arial" charset="0"/>
                <a:ea typeface="SimSun" charset="0"/>
                <a:cs typeface="SimSun" charset="0"/>
              </a:rPr>
              <a:t>双源假说</a:t>
            </a:r>
            <a:endParaRPr lang="en-US" sz="3200" b="1" dirty="0">
              <a:solidFill>
                <a:srgbClr val="FFFFFF"/>
              </a:solidFill>
              <a:latin typeface="Arial" charset="0"/>
              <a:ea typeface="SimSun" charset="0"/>
              <a:cs typeface="SimSun" charset="0"/>
            </a:endParaRPr>
          </a:p>
        </p:txBody>
      </p:sp>
      <p:sp>
        <p:nvSpPr>
          <p:cNvPr id="17" name="Line 1077"/>
          <p:cNvSpPr>
            <a:spLocks noChangeShapeType="1"/>
          </p:cNvSpPr>
          <p:nvPr/>
        </p:nvSpPr>
        <p:spPr bwMode="auto">
          <a:xfrm>
            <a:off x="3064768" y="2506216"/>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 name="Line 1079"/>
          <p:cNvSpPr>
            <a:spLocks noChangeShapeType="1"/>
          </p:cNvSpPr>
          <p:nvPr/>
        </p:nvSpPr>
        <p:spPr bwMode="auto">
          <a:xfrm>
            <a:off x="3750568" y="2506216"/>
            <a:ext cx="8382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 name="Line 1080"/>
          <p:cNvSpPr>
            <a:spLocks noChangeShapeType="1"/>
          </p:cNvSpPr>
          <p:nvPr/>
        </p:nvSpPr>
        <p:spPr bwMode="auto">
          <a:xfrm flipH="1">
            <a:off x="3902968" y="2506216"/>
            <a:ext cx="6858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0" name="Line 1077"/>
          <p:cNvSpPr>
            <a:spLocks noChangeShapeType="1"/>
          </p:cNvSpPr>
          <p:nvPr/>
        </p:nvSpPr>
        <p:spPr bwMode="auto">
          <a:xfrm>
            <a:off x="5405057" y="2492896"/>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heckerboard(across)">
                                      <p:cBhvr>
                                        <p:cTn id="21" dur="500"/>
                                        <p:tgtEl>
                                          <p:spTgt spid="15"/>
                                        </p:tgtEl>
                                      </p:cBhvr>
                                    </p:animEffect>
                                  </p:childTnLst>
                                </p:cTn>
                              </p:par>
                            </p:childTnLst>
                          </p:cTn>
                        </p:par>
                        <p:par>
                          <p:cTn id="22" fill="hold">
                            <p:stCondLst>
                              <p:cond delay="1000"/>
                            </p:stCondLst>
                            <p:childTnLst>
                              <p:par>
                                <p:cTn id="23" presetID="5" presetClass="entr" presetSubtype="1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heckerboard(across)">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p:bldP spid="14" grpId="0" animBg="1"/>
      <p:bldP spid="15" grpId="0" animBg="1"/>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zh-TW" altLang="en-US" b="1" dirty="0">
                <a:solidFill>
                  <a:schemeClr val="accent6">
                    <a:lumMod val="75000"/>
                  </a:schemeClr>
                </a:solidFill>
                <a:latin typeface="Kaiti SC" charset="-122"/>
                <a:ea typeface="Kaiti SC" charset="-122"/>
                <a:cs typeface="Kaiti SC" charset="-122"/>
              </a:rPr>
              <a:t>对比</a:t>
            </a:r>
            <a:r>
              <a:rPr lang="zh-CN" altLang="en-US" b="1" dirty="0">
                <a:solidFill>
                  <a:schemeClr val="accent6">
                    <a:lumMod val="75000"/>
                  </a:schemeClr>
                </a:solidFill>
                <a:latin typeface="Kaiti SC" charset="-122"/>
                <a:ea typeface="Kaiti SC" charset="-122"/>
                <a:cs typeface="Kaiti SC" charset="-122"/>
              </a:rPr>
              <a:t>旧约和新约的</a:t>
            </a:r>
            <a:r>
              <a:rPr lang="zh-TW" altLang="en-US" b="1" dirty="0">
                <a:solidFill>
                  <a:schemeClr val="accent6">
                    <a:lumMod val="75000"/>
                  </a:schemeClr>
                </a:solidFill>
                <a:latin typeface="Kaiti SC" charset="-122"/>
                <a:ea typeface="Kaiti SC" charset="-122"/>
                <a:cs typeface="Kaiti SC" charset="-122"/>
              </a:rPr>
              <a:t>结构</a:t>
            </a:r>
            <a:endParaRPr lang="en-US" b="1" dirty="0">
              <a:solidFill>
                <a:schemeClr val="accent6">
                  <a:lumMod val="75000"/>
                </a:schemeClr>
              </a:solidFill>
            </a:endParaRPr>
          </a:p>
        </p:txBody>
      </p:sp>
      <p:sp>
        <p:nvSpPr>
          <p:cNvPr id="4" name="Text Box 2"/>
          <p:cNvSpPr txBox="1">
            <a:spLocks noChangeArrowheads="1"/>
          </p:cNvSpPr>
          <p:nvPr/>
        </p:nvSpPr>
        <p:spPr bwMode="auto">
          <a:xfrm>
            <a:off x="1588" y="3348038"/>
            <a:ext cx="898004" cy="523220"/>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800" b="1" dirty="0">
                <a:latin typeface="Kaiti SC" charset="-122"/>
                <a:ea typeface="Kaiti SC" charset="-122"/>
                <a:cs typeface="Kaiti SC" charset="-122"/>
              </a:rPr>
              <a:t>旧约</a:t>
            </a:r>
            <a:endParaRPr lang="en-US" altLang="zh-CN" sz="2800" b="1" dirty="0">
              <a:latin typeface="Kaiti SC" charset="-122"/>
              <a:ea typeface="Kaiti SC" charset="-122"/>
              <a:cs typeface="Kaiti SC" charset="-122"/>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latin typeface="Kaiti SC" charset="-122"/>
                <a:ea typeface="Kaiti SC" charset="-122"/>
                <a:cs typeface="Kaiti SC" charset="-122"/>
              </a:rPr>
              <a:t>基础</a:t>
            </a:r>
            <a:endParaRPr lang="en-US" altLang="zh-CN" sz="3200" b="1" dirty="0">
              <a:latin typeface="Kaiti SC" charset="-122"/>
              <a:ea typeface="Kaiti SC" charset="-122"/>
              <a:cs typeface="Kaiti SC" charset="-122"/>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latin typeface="Kaiti SC" charset="-122"/>
                <a:ea typeface="Kaiti SC" charset="-122"/>
                <a:cs typeface="Kaiti SC" charset="-122"/>
              </a:rPr>
              <a:t>过去</a:t>
            </a:r>
            <a:endParaRPr lang="en-US" altLang="zh-CN" sz="3200" b="1" dirty="0">
              <a:latin typeface="Kaiti SC" charset="-122"/>
              <a:ea typeface="Kaiti SC" charset="-122"/>
              <a:cs typeface="Kaiti SC" charset="-122"/>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latin typeface="Kaiti SC" charset="-122"/>
                <a:ea typeface="Kaiti SC" charset="-122"/>
                <a:cs typeface="Kaiti SC" charset="-122"/>
              </a:rPr>
              <a:t>现在</a:t>
            </a:r>
            <a:endParaRPr lang="en-US" altLang="zh-CN" sz="3200" b="1" dirty="0">
              <a:latin typeface="Kaiti SC" charset="-122"/>
              <a:ea typeface="Kaiti SC" charset="-122"/>
              <a:cs typeface="Kaiti SC" charset="-122"/>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latin typeface="Kaiti SC" charset="-122"/>
                <a:ea typeface="Kaiti SC" charset="-122"/>
                <a:cs typeface="Kaiti SC" charset="-122"/>
              </a:rPr>
              <a:t>未来</a:t>
            </a:r>
            <a:endParaRPr lang="en-US" altLang="zh-CN" sz="3200" b="1" dirty="0">
              <a:latin typeface="Kaiti SC" charset="-122"/>
              <a:ea typeface="Kaiti SC" charset="-122"/>
              <a:cs typeface="Kaiti SC" charset="-122"/>
            </a:endParaRPr>
          </a:p>
        </p:txBody>
      </p:sp>
      <p:sp>
        <p:nvSpPr>
          <p:cNvPr id="9" name="Text Box 2"/>
          <p:cNvSpPr txBox="1">
            <a:spLocks noChangeArrowheads="1"/>
          </p:cNvSpPr>
          <p:nvPr/>
        </p:nvSpPr>
        <p:spPr bwMode="auto">
          <a:xfrm>
            <a:off x="1189452" y="3357563"/>
            <a:ext cx="1415772"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chemeClr val="bg1"/>
                </a:solidFill>
                <a:latin typeface="Kaiti SC" charset="-122"/>
                <a:ea typeface="Kaiti SC" charset="-122"/>
                <a:cs typeface="Kaiti SC" charset="-122"/>
              </a:rPr>
              <a:t>五卷书</a:t>
            </a:r>
            <a:endParaRPr lang="en-US" altLang="zh-CN" sz="3200" b="1" dirty="0">
              <a:solidFill>
                <a:schemeClr val="bg1"/>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0" name="Text Box 2"/>
          <p:cNvSpPr txBox="1">
            <a:spLocks noChangeArrowheads="1"/>
          </p:cNvSpPr>
          <p:nvPr/>
        </p:nvSpPr>
        <p:spPr bwMode="auto">
          <a:xfrm>
            <a:off x="3203575" y="3357563"/>
            <a:ext cx="1005403"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TW" altLang="en-US" sz="3200" b="1" dirty="0">
                <a:solidFill>
                  <a:schemeClr val="bg1"/>
                </a:solidFill>
                <a:latin typeface="Kaiti SC" charset="-122"/>
                <a:ea typeface="Kaiti SC" charset="-122"/>
                <a:cs typeface="Kaiti SC" charset="-122"/>
              </a:rPr>
              <a:t>历史</a:t>
            </a:r>
            <a:endParaRPr lang="en-US" altLang="zh-CN" sz="3200" b="1" dirty="0">
              <a:solidFill>
                <a:schemeClr val="bg1"/>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1" name="Text Box 2"/>
          <p:cNvSpPr txBox="1">
            <a:spLocks noChangeArrowheads="1"/>
          </p:cNvSpPr>
          <p:nvPr/>
        </p:nvSpPr>
        <p:spPr bwMode="auto">
          <a:xfrm>
            <a:off x="5076825" y="3357563"/>
            <a:ext cx="1005403"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TW" altLang="en-US" sz="3200" b="1" dirty="0">
                <a:solidFill>
                  <a:schemeClr val="bg1"/>
                </a:solidFill>
                <a:latin typeface="Kaiti SC" charset="-122"/>
                <a:ea typeface="Kaiti SC" charset="-122"/>
                <a:cs typeface="Kaiti SC" charset="-122"/>
              </a:rPr>
              <a:t>智慧</a:t>
            </a:r>
            <a:endParaRPr lang="en-US" altLang="zh-CN" sz="3200" b="1" dirty="0">
              <a:solidFill>
                <a:schemeClr val="bg1"/>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2" name="Text Box 2"/>
          <p:cNvSpPr txBox="1">
            <a:spLocks noChangeArrowheads="1"/>
          </p:cNvSpPr>
          <p:nvPr/>
        </p:nvSpPr>
        <p:spPr bwMode="auto">
          <a:xfrm>
            <a:off x="6919913" y="3357563"/>
            <a:ext cx="1005403"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TW" altLang="en-US" sz="3200" b="1" dirty="0">
                <a:solidFill>
                  <a:schemeClr val="bg1"/>
                </a:solidFill>
                <a:latin typeface="Kaiti SC" charset="-122"/>
                <a:ea typeface="Kaiti SC" charset="-122"/>
                <a:cs typeface="Kaiti SC" charset="-122"/>
              </a:rPr>
              <a:t>预言</a:t>
            </a:r>
            <a:endParaRPr lang="en-US" altLang="zh-CN" sz="3200" b="1" dirty="0">
              <a:solidFill>
                <a:schemeClr val="bg1"/>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3" name="Text Box 2"/>
          <p:cNvSpPr txBox="1">
            <a:spLocks noChangeArrowheads="1"/>
          </p:cNvSpPr>
          <p:nvPr/>
        </p:nvSpPr>
        <p:spPr bwMode="auto">
          <a:xfrm>
            <a:off x="1588" y="4581525"/>
            <a:ext cx="898004" cy="523220"/>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800" dirty="0">
                <a:latin typeface="Kaiti SC" charset="-122"/>
                <a:ea typeface="Kaiti SC" charset="-122"/>
                <a:cs typeface="Kaiti SC" charset="-122"/>
              </a:rPr>
              <a:t>新</a:t>
            </a:r>
            <a:r>
              <a:rPr lang="zh-CN" altLang="en-US" sz="2800" b="1" dirty="0">
                <a:latin typeface="Kaiti SC" charset="-122"/>
                <a:ea typeface="Kaiti SC" charset="-122"/>
                <a:cs typeface="Kaiti SC" charset="-122"/>
              </a:rPr>
              <a:t>约</a:t>
            </a:r>
            <a:endParaRPr lang="en-US" altLang="zh-CN" sz="2800" b="1" dirty="0">
              <a:latin typeface="Kaiti SC" charset="-122"/>
              <a:ea typeface="Kaiti SC" charset="-122"/>
              <a:cs typeface="Kaiti SC" charset="-122"/>
            </a:endParaRPr>
          </a:p>
        </p:txBody>
      </p:sp>
      <p:sp>
        <p:nvSpPr>
          <p:cNvPr id="14" name="Text Box 2"/>
          <p:cNvSpPr txBox="1">
            <a:spLocks noChangeArrowheads="1"/>
          </p:cNvSpPr>
          <p:nvPr/>
        </p:nvSpPr>
        <p:spPr bwMode="auto">
          <a:xfrm>
            <a:off x="1271726" y="4519970"/>
            <a:ext cx="1415772"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chemeClr val="bg1"/>
                </a:solidFill>
                <a:latin typeface="Kaiti SC" charset="-122"/>
                <a:ea typeface="Kaiti SC" charset="-122"/>
                <a:cs typeface="Kaiti SC" charset="-122"/>
              </a:rPr>
              <a:t>四福音</a:t>
            </a:r>
            <a:endParaRPr lang="en-US" altLang="zh-CN" sz="3200" b="1" dirty="0">
              <a:solidFill>
                <a:schemeClr val="bg1"/>
              </a:solidFill>
              <a:latin typeface="Kaiti SC" charset="-122"/>
              <a:ea typeface="Kaiti SC" charset="-122"/>
              <a:cs typeface="Kaiti SC" charset="-122"/>
            </a:endParaRPr>
          </a:p>
        </p:txBody>
      </p:sp>
      <p:sp>
        <p:nvSpPr>
          <p:cNvPr id="15" name="Text Box 2"/>
          <p:cNvSpPr txBox="1">
            <a:spLocks noChangeArrowheads="1"/>
          </p:cNvSpPr>
          <p:nvPr/>
        </p:nvSpPr>
        <p:spPr bwMode="auto">
          <a:xfrm>
            <a:off x="3059832" y="4581128"/>
            <a:ext cx="1826141"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alpha val="43137"/>
                    </a:srgbClr>
                  </a:outerShdw>
                </a:effectLst>
                <a:latin typeface="Kaiti SC Regular"/>
                <a:ea typeface="Kaiti SC" charset="-122"/>
                <a:cs typeface="Kaiti SC Regular"/>
              </a:rPr>
              <a:t>使徒行转</a:t>
            </a:r>
            <a:endParaRPr lang="en-US" sz="3200" b="1" dirty="0">
              <a:solidFill>
                <a:srgbClr val="FFFFFF"/>
              </a:solidFill>
              <a:effectLst>
                <a:outerShdw blurRad="38100" dist="38100" dir="2700000" algn="tl">
                  <a:srgbClr val="000000">
                    <a:alpha val="43137"/>
                  </a:srgbClr>
                </a:outerShdw>
              </a:effectLst>
              <a:latin typeface="Kaiti SC Regular"/>
              <a:ea typeface="Kaiti SC" charset="-122"/>
              <a:cs typeface="Kaiti SC Regular"/>
            </a:endParaRPr>
          </a:p>
        </p:txBody>
      </p:sp>
      <p:sp>
        <p:nvSpPr>
          <p:cNvPr id="16" name="Text Box 2"/>
          <p:cNvSpPr txBox="1">
            <a:spLocks noChangeArrowheads="1"/>
          </p:cNvSpPr>
          <p:nvPr/>
        </p:nvSpPr>
        <p:spPr bwMode="auto">
          <a:xfrm>
            <a:off x="5220072" y="4581128"/>
            <a:ext cx="1005403"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TW" altLang="en-US" sz="3200" b="1" dirty="0">
                <a:solidFill>
                  <a:schemeClr val="bg1"/>
                </a:solidFill>
                <a:latin typeface="Kaiti SC" charset="-122"/>
                <a:ea typeface="Kaiti SC" charset="-122"/>
                <a:cs typeface="Kaiti SC" charset="-122"/>
              </a:rPr>
              <a:t>书</a:t>
            </a:r>
            <a:r>
              <a:rPr lang="zh-CN" altLang="en-US" sz="3200" b="1" dirty="0">
                <a:solidFill>
                  <a:schemeClr val="bg1"/>
                </a:solidFill>
                <a:latin typeface="Kaiti SC" charset="-122"/>
                <a:ea typeface="Kaiti SC" charset="-122"/>
                <a:cs typeface="Kaiti SC" charset="-122"/>
              </a:rPr>
              <a:t>信</a:t>
            </a:r>
            <a:endParaRPr lang="en-US" sz="3200" b="1" dirty="0">
              <a:solidFill>
                <a:schemeClr val="bg1"/>
              </a:solidFill>
              <a:latin typeface="Kaiti SC" charset="-122"/>
              <a:ea typeface="Kaiti SC" charset="-122"/>
              <a:cs typeface="Kaiti SC" charset="-122"/>
            </a:endParaRPr>
          </a:p>
        </p:txBody>
      </p:sp>
      <p:sp>
        <p:nvSpPr>
          <p:cNvPr id="17" name="Text Box 2"/>
          <p:cNvSpPr txBox="1">
            <a:spLocks noChangeArrowheads="1"/>
          </p:cNvSpPr>
          <p:nvPr/>
        </p:nvSpPr>
        <p:spPr bwMode="auto">
          <a:xfrm>
            <a:off x="6948264" y="4581128"/>
            <a:ext cx="1005403" cy="584776"/>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3200" b="1" dirty="0">
                <a:solidFill>
                  <a:srgbClr val="FFFFFF"/>
                </a:solidFill>
                <a:latin typeface="Kaiti SC" charset="-122"/>
                <a:ea typeface="Kaiti SC" charset="-122"/>
                <a:cs typeface="Kaiti SC" charset="-122"/>
              </a:rPr>
              <a:t>启示</a:t>
            </a:r>
            <a:endParaRPr lang="en-US" sz="3200" b="1" dirty="0">
              <a:solidFill>
                <a:srgbClr val="FFFFFF"/>
              </a:solidFill>
              <a:latin typeface="Kaiti SC" charset="-122"/>
              <a:ea typeface="Kaiti SC" charset="-122"/>
              <a:cs typeface="Kaiti SC" charset="-122"/>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latin typeface="Arial" charset="0"/>
                <a:cs typeface="Arial" charset="0"/>
              </a:rPr>
              <a:t>Erich Zenger, </a:t>
            </a:r>
            <a:r>
              <a:rPr lang="en-US" sz="1600" b="1" i="1" dirty="0">
                <a:solidFill>
                  <a:srgbClr val="FFFFFF"/>
                </a:solidFill>
                <a:effectLst>
                  <a:outerShdw blurRad="38100" dist="38100" dir="2700000" algn="tl">
                    <a:srgbClr val="000000">
                      <a:alpha val="43137"/>
                    </a:srgbClr>
                  </a:outerShdw>
                </a:effectLst>
                <a:latin typeface="Arial" charset="0"/>
                <a:cs typeface="Arial" charset="0"/>
              </a:rPr>
              <a:t>Einleitung in das Alte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(Stuttgart: W. Kohlehammer, 1995), 34; cited in Gregory Goswell, </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Two Testaments in Parallel: The Influence of the Old Testament on the Structuring of the New Testament Canon,</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en-US" sz="1600" b="1" i="1" dirty="0">
                <a:solidFill>
                  <a:srgbClr val="FFFFFF"/>
                </a:solidFill>
                <a:effectLst>
                  <a:outerShdw blurRad="38100" dist="38100" dir="2700000" algn="tl">
                    <a:srgbClr val="000000">
                      <a:alpha val="43137"/>
                    </a:srgbClr>
                  </a:outerShdw>
                </a:effectLst>
                <a:latin typeface="Arial" charset="0"/>
                <a:cs typeface="Arial" charset="0"/>
              </a:rPr>
              <a:t>JETS</a:t>
            </a:r>
            <a:r>
              <a:rPr lang="en-US" sz="1600" b="1" dirty="0">
                <a:solidFill>
                  <a:srgbClr val="FFFFFF"/>
                </a:solidFill>
                <a:effectLst>
                  <a:outerShdw blurRad="38100" dist="38100" dir="2700000" algn="tl">
                    <a:srgbClr val="000000">
                      <a:alpha val="43137"/>
                    </a:srgbClr>
                  </a:outerShdw>
                </a:effectLst>
                <a:latin typeface="Arial" charset="0"/>
                <a:cs typeface="Arial" charset="0"/>
              </a:rPr>
              <a:t> 56 (2013):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593466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13"/>
            <a:ext cx="1485900" cy="12001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solidFill>
                  <a:srgbClr val="FFFFFF"/>
                </a:solidFill>
                <a:latin typeface="Kaiti SC" charset="-122"/>
                <a:ea typeface="Kaiti SC" charset="-122"/>
                <a:cs typeface="Kaiti SC" charset="-122"/>
              </a:rPr>
              <a:t>Q</a:t>
            </a:r>
            <a:br>
              <a:rPr lang="en-US" dirty="0">
                <a:solidFill>
                  <a:srgbClr val="FFFFFF"/>
                </a:solidFill>
                <a:latin typeface="Kaiti SC" charset="-122"/>
                <a:ea typeface="Kaiti SC" charset="-122"/>
                <a:cs typeface="Kaiti SC" charset="-122"/>
              </a:rPr>
            </a:br>
            <a:r>
              <a:rPr lang="zh-CN" altLang="en-US" dirty="0">
                <a:solidFill>
                  <a:srgbClr val="FFFFFF"/>
                </a:solidFill>
                <a:latin typeface="Kaiti SC" charset="-122"/>
                <a:ea typeface="Kaiti SC" charset="-122"/>
                <a:cs typeface="Kaiti SC" charset="-122"/>
              </a:rPr>
              <a:t>安提阿</a:t>
            </a:r>
            <a:r>
              <a:rPr lang="en-US" dirty="0">
                <a:solidFill>
                  <a:srgbClr val="FFFFFF"/>
                </a:solidFill>
                <a:latin typeface="Kaiti SC" charset="-122"/>
                <a:ea typeface="Kaiti SC" charset="-122"/>
                <a:cs typeface="Kaiti SC" charset="-122"/>
              </a:rPr>
              <a:t>AD 50</a:t>
            </a:r>
          </a:p>
        </p:txBody>
      </p:sp>
      <p:sp>
        <p:nvSpPr>
          <p:cNvPr id="169989" name="Text Box 1029"/>
          <p:cNvSpPr txBox="1">
            <a:spLocks noChangeArrowheads="1"/>
          </p:cNvSpPr>
          <p:nvPr/>
        </p:nvSpPr>
        <p:spPr bwMode="auto">
          <a:xfrm>
            <a:off x="2882900" y="1217613"/>
            <a:ext cx="1625600" cy="1200329"/>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a:spAutoFit/>
          </a:bodyPr>
          <a:lstStyle/>
          <a:p>
            <a:pPr algn="ctr">
              <a:spcBef>
                <a:spcPct val="50000"/>
              </a:spcBef>
              <a:defRPr/>
            </a:pPr>
            <a:r>
              <a:rPr lang="zh-CN" altLang="en-US" dirty="0">
                <a:solidFill>
                  <a:srgbClr val="FFFFFF"/>
                </a:solidFill>
                <a:latin typeface="Kaiti SC" charset="-122"/>
                <a:ea typeface="Kaiti SC" charset="-122"/>
                <a:cs typeface="Kaiti SC" charset="-122"/>
              </a:rPr>
              <a:t>马 可</a:t>
            </a:r>
            <a:br>
              <a:rPr lang="en-US" dirty="0">
                <a:solidFill>
                  <a:srgbClr val="FFFFFF"/>
                </a:solidFill>
                <a:latin typeface="Kaiti SC" charset="-122"/>
                <a:ea typeface="Kaiti SC" charset="-122"/>
                <a:cs typeface="Kaiti SC" charset="-122"/>
              </a:rPr>
            </a:br>
            <a:r>
              <a:rPr lang="zh-CN" altLang="en-US" dirty="0">
                <a:solidFill>
                  <a:srgbClr val="FFFFFF"/>
                </a:solidFill>
                <a:latin typeface="Kaiti SC" charset="-122"/>
                <a:ea typeface="Kaiti SC" charset="-122"/>
                <a:cs typeface="Kaiti SC" charset="-122"/>
              </a:rPr>
              <a:t>罗马</a:t>
            </a:r>
            <a:br>
              <a:rPr lang="en-US" altLang="zh-CN" dirty="0">
                <a:solidFill>
                  <a:srgbClr val="FFFFFF"/>
                </a:solidFill>
                <a:latin typeface="Kaiti SC" charset="-122"/>
                <a:ea typeface="Kaiti SC" charset="-122"/>
                <a:cs typeface="Kaiti SC" charset="-122"/>
              </a:rPr>
            </a:br>
            <a:r>
              <a:rPr lang="en-US" dirty="0">
                <a:solidFill>
                  <a:srgbClr val="FFFFFF"/>
                </a:solidFill>
                <a:latin typeface="Kaiti SC" charset="-122"/>
                <a:ea typeface="Kaiti SC" charset="-122"/>
                <a:cs typeface="Kaiti SC" charset="-122"/>
              </a:rPr>
              <a:t>AD 65</a:t>
            </a:r>
          </a:p>
        </p:txBody>
      </p:sp>
      <p:sp>
        <p:nvSpPr>
          <p:cNvPr id="189444" name="Rectangle 1033"/>
          <p:cNvSpPr>
            <a:spLocks noGrp="1" noChangeArrowheads="1"/>
          </p:cNvSpPr>
          <p:nvPr>
            <p:ph type="title" idx="4294967295"/>
          </p:nvPr>
        </p:nvSpPr>
        <p:spPr>
          <a:xfrm>
            <a:off x="1828800" y="152400"/>
            <a:ext cx="5119464" cy="584775"/>
          </a:xfrm>
          <a:solidFill>
            <a:srgbClr val="0000FF"/>
          </a:solidFill>
        </p:spPr>
        <p:txBody>
          <a:bodyPr wrap="square" anchor="t" anchorCtr="0">
            <a:spAutoFit/>
          </a:bodyPr>
          <a:lstStyle/>
          <a:p>
            <a:pPr eaLnBrk="1" hangingPunct="1"/>
            <a:r>
              <a:rPr lang="en-US" sz="3200" b="1" dirty="0">
                <a:solidFill>
                  <a:schemeClr val="tx1"/>
                </a:solidFill>
                <a:latin typeface="Kaiti SC" charset="-122"/>
                <a:ea typeface="Kaiti SC" charset="-122"/>
                <a:cs typeface="Kaiti SC" charset="-122"/>
              </a:rPr>
              <a:t>四</a:t>
            </a:r>
            <a:r>
              <a:rPr lang="zh-CN" altLang="en-US" sz="3200" b="1" dirty="0">
                <a:solidFill>
                  <a:schemeClr val="tx1"/>
                </a:solidFill>
                <a:latin typeface="Kaiti SC" charset="-122"/>
                <a:ea typeface="Kaiti SC" charset="-122"/>
                <a:cs typeface="Kaiti SC" charset="-122"/>
              </a:rPr>
              <a:t>资料假说</a:t>
            </a:r>
            <a:endParaRPr lang="en-US" sz="3200" b="1" dirty="0">
              <a:solidFill>
                <a:schemeClr val="tx1"/>
              </a:solidFill>
              <a:latin typeface="Kaiti SC" charset="-122"/>
              <a:ea typeface="Kaiti SC" charset="-122"/>
              <a:cs typeface="Kaiti SC" charset="-122"/>
            </a:endParaRP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9998" name="Text Box 1038"/>
          <p:cNvSpPr txBox="1">
            <a:spLocks noChangeArrowheads="1"/>
          </p:cNvSpPr>
          <p:nvPr/>
        </p:nvSpPr>
        <p:spPr bwMode="auto">
          <a:xfrm>
            <a:off x="579345"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dirty="0">
                <a:solidFill>
                  <a:srgbClr val="FFFFFF"/>
                </a:solidFill>
                <a:effectLst>
                  <a:outerShdw blurRad="38100" dist="38100" dir="2700000" algn="tl">
                    <a:srgbClr val="000000"/>
                  </a:outerShdw>
                </a:effectLst>
                <a:latin typeface="Kaiti SC" charset="-122"/>
                <a:ea typeface="Kaiti SC" charset="-122"/>
                <a:cs typeface="Kaiti SC" charset="-122"/>
              </a:rPr>
              <a:t>M</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zh-CN" dirty="0">
                <a:solidFill>
                  <a:srgbClr val="FFFFFF"/>
                </a:solidFill>
                <a:latin typeface="Kaiti SC" charset="-122"/>
                <a:ea typeface="Kaiti SC" charset="-122"/>
                <a:cs typeface="Kaiti SC" charset="-122"/>
              </a:rPr>
              <a:t>耶路撒冷</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en-US" dirty="0">
                <a:solidFill>
                  <a:srgbClr val="FFFFFF"/>
                </a:solidFill>
                <a:effectLst>
                  <a:outerShdw blurRad="38100" dist="38100" dir="2700000" algn="tl">
                    <a:srgbClr val="000000"/>
                  </a:outerShdw>
                </a:effectLst>
                <a:latin typeface="Kaiti SC" charset="-122"/>
                <a:ea typeface="Kaiti SC" charset="-122"/>
                <a:cs typeface="Kaiti SC" charset="-122"/>
              </a:rPr>
              <a:t>AD 60-65</a:t>
            </a:r>
            <a:endParaRPr lang="en-US" dirty="0">
              <a:solidFill>
                <a:srgbClr val="FFFFFF"/>
              </a:solidFill>
              <a:latin typeface="Kaiti SC" charset="-122"/>
              <a:ea typeface="Kaiti SC" charset="-122"/>
              <a:cs typeface="Kaiti SC" charset="-122"/>
            </a:endParaRPr>
          </a:p>
        </p:txBody>
      </p:sp>
      <p:sp>
        <p:nvSpPr>
          <p:cNvPr id="169999" name="Text Box 1039"/>
          <p:cNvSpPr txBox="1">
            <a:spLocks noChangeArrowheads="1"/>
          </p:cNvSpPr>
          <p:nvPr/>
        </p:nvSpPr>
        <p:spPr bwMode="auto">
          <a:xfrm>
            <a:off x="6948264" y="1196752"/>
            <a:ext cx="1485900" cy="1250032"/>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effectLst>
                  <a:outerShdw blurRad="38100" dist="38100" dir="2700000" algn="tl">
                    <a:srgbClr val="000000"/>
                  </a:outerShdw>
                </a:effectLst>
                <a:latin typeface="Kaiti SC" charset="-122"/>
                <a:ea typeface="Kaiti SC" charset="-122"/>
                <a:cs typeface="Kaiti SC" charset="-122"/>
              </a:rPr>
              <a:t>L</a:t>
            </a:r>
            <a:br>
              <a:rPr lang="en-US" b="1"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zh-CN" b="1" dirty="0">
                <a:solidFill>
                  <a:srgbClr val="FFFFFF"/>
                </a:solidFill>
                <a:latin typeface="Kaiti SC" charset="-122"/>
                <a:ea typeface="Kaiti SC" charset="-122"/>
                <a:cs typeface="Kaiti SC" charset="-122"/>
              </a:rPr>
              <a:t>该撒利亚</a:t>
            </a:r>
            <a:endParaRPr lang="en-SG" altLang="zh-CN" b="1" dirty="0">
              <a:solidFill>
                <a:srgbClr val="FFFFFF"/>
              </a:solidFill>
              <a:latin typeface="Kaiti SC" charset="-122"/>
              <a:ea typeface="Kaiti SC" charset="-122"/>
              <a:cs typeface="Kaiti SC" charset="-122"/>
            </a:endParaRP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effectLst>
                  <a:outerShdw blurRad="38100" dist="38100" dir="2700000" algn="tl" rotWithShape="0">
                    <a:srgbClr val="000000"/>
                  </a:outerShdw>
                </a:effectLst>
                <a:latin typeface="Kaiti SC" charset="-122"/>
                <a:ea typeface="Kaiti SC" charset="-122"/>
                <a:cs typeface="Kaiti SC" charset="-122"/>
              </a:rPr>
              <a:t>马</a:t>
            </a:r>
            <a:r>
              <a:rPr lang="zh-CN" altLang="en-US" b="1" dirty="0">
                <a:effectLst>
                  <a:outerShdw blurRad="38100" dist="38100" dir="2700000" algn="tl" rotWithShape="0">
                    <a:srgbClr val="000000"/>
                  </a:outerShdw>
                </a:effectLst>
                <a:latin typeface="Kaiti SC" charset="-122"/>
                <a:ea typeface="Kaiti SC" charset="-122"/>
                <a:cs typeface="Kaiti SC" charset="-122"/>
              </a:rPr>
              <a:t>太</a:t>
            </a:r>
            <a:br>
              <a:rPr lang="en-US" b="1"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en-US" dirty="0">
                <a:solidFill>
                  <a:srgbClr val="FFFFFF"/>
                </a:solidFill>
                <a:latin typeface="Kaiti SC" charset="-122"/>
                <a:ea typeface="Kaiti SC" charset="-122"/>
                <a:cs typeface="Kaiti SC" charset="-122"/>
              </a:rPr>
              <a:t>安提阿</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en-US" dirty="0">
                <a:solidFill>
                  <a:srgbClr val="FFFFFF"/>
                </a:solidFill>
                <a:effectLst>
                  <a:outerShdw blurRad="38100" dist="38100" dir="2700000" algn="tl">
                    <a:srgbClr val="000000"/>
                  </a:outerShdw>
                </a:effectLst>
                <a:latin typeface="Kaiti SC" charset="-122"/>
                <a:ea typeface="Kaiti SC" charset="-122"/>
                <a:cs typeface="Kaiti SC" charset="-122"/>
              </a:rPr>
              <a:t>AD 85</a:t>
            </a:r>
            <a:endParaRPr lang="en-US" dirty="0">
              <a:solidFill>
                <a:srgbClr val="FFFFFF"/>
              </a:solidFill>
              <a:latin typeface="Kaiti SC" charset="-122"/>
              <a:ea typeface="Kaiti SC" charset="-122"/>
              <a:cs typeface="Kaiti SC" charset="-122"/>
            </a:endParaRPr>
          </a:p>
        </p:txBody>
      </p:sp>
      <p:sp>
        <p:nvSpPr>
          <p:cNvPr id="170001" name="Text Box 1041"/>
          <p:cNvSpPr txBox="1">
            <a:spLocks noChangeArrowheads="1"/>
          </p:cNvSpPr>
          <p:nvPr/>
        </p:nvSpPr>
        <p:spPr bwMode="auto">
          <a:xfrm>
            <a:off x="5334000" y="3986213"/>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dirty="0">
                <a:solidFill>
                  <a:srgbClr val="FFFFFF"/>
                </a:solidFill>
                <a:latin typeface="Kaiti SC" charset="-122"/>
                <a:ea typeface="Kaiti SC" charset="-122"/>
                <a:cs typeface="Kaiti SC" charset="-122"/>
              </a:rPr>
              <a:t>路 加</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zh-CN" dirty="0">
                <a:solidFill>
                  <a:srgbClr val="FFFFFF"/>
                </a:solidFill>
                <a:latin typeface="Kaiti SC" charset="-122"/>
                <a:ea typeface="Kaiti SC" charset="-122"/>
                <a:cs typeface="Kaiti SC" charset="-122"/>
              </a:rPr>
              <a:t>该撒利亚</a:t>
            </a:r>
            <a:r>
              <a:rPr lang="en-US" dirty="0">
                <a:solidFill>
                  <a:srgbClr val="FFFFFF"/>
                </a:solidFill>
                <a:effectLst>
                  <a:outerShdw blurRad="38100" dist="38100" dir="2700000" algn="tl">
                    <a:srgbClr val="000000"/>
                  </a:outerShdw>
                </a:effectLst>
                <a:latin typeface="Kaiti SC" charset="-122"/>
                <a:ea typeface="Kaiti SC" charset="-122"/>
                <a:cs typeface="Kaiti SC" charset="-122"/>
              </a:rPr>
              <a:t>,</a:t>
            </a:r>
            <a:r>
              <a:rPr lang="zh-TW" altLang="en-US" dirty="0">
                <a:latin typeface="Kaiti SC" charset="-122"/>
                <a:ea typeface="Kaiti SC" charset="-122"/>
                <a:cs typeface="Kaiti SC" charset="-122"/>
              </a:rPr>
              <a:t>科林</a:t>
            </a:r>
            <a:r>
              <a:rPr lang="zh-TW" altLang="en-US" dirty="0">
                <a:effectLst>
                  <a:outerShdw blurRad="38100" dist="38100" dir="2700000" algn="tl" rotWithShape="0">
                    <a:srgbClr val="000000"/>
                  </a:outerShdw>
                </a:effectLst>
                <a:latin typeface="Kaiti SC" charset="-122"/>
                <a:ea typeface="Kaiti SC" charset="-122"/>
                <a:cs typeface="Kaiti SC" charset="-122"/>
              </a:rPr>
              <a:t>多</a:t>
            </a:r>
            <a:r>
              <a:rPr lang="zh-TW" altLang="en-US" dirty="0">
                <a:latin typeface="Kaiti SC" charset="-122"/>
                <a:ea typeface="Kaiti SC" charset="-122"/>
                <a:cs typeface="Kaiti SC" charset="-122"/>
              </a:rPr>
              <a:t> </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en-US" dirty="0">
                <a:solidFill>
                  <a:srgbClr val="FFFFFF"/>
                </a:solidFill>
                <a:effectLst>
                  <a:outerShdw blurRad="38100" dist="38100" dir="2700000" algn="tl">
                    <a:srgbClr val="000000"/>
                  </a:outerShdw>
                </a:effectLst>
                <a:latin typeface="Kaiti SC" charset="-122"/>
                <a:ea typeface="Kaiti SC" charset="-122"/>
                <a:cs typeface="Kaiti SC" charset="-122"/>
              </a:rPr>
              <a:t>AD 60, AD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dirty="0">
                <a:effectLst>
                  <a:outerShdw blurRad="38100" dist="38100" dir="2700000" algn="tl" rotWithShape="0">
                    <a:srgbClr val="000000"/>
                  </a:outerShdw>
                </a:effectLst>
                <a:latin typeface="Kaiti SC" charset="-122"/>
                <a:ea typeface="Kaiti SC" charset="-122"/>
                <a:cs typeface="Kaiti SC" charset="-122"/>
              </a:rPr>
              <a:t>路加雏形</a:t>
            </a:r>
            <a:endParaRPr lang="zh-CN" altLang="en-US" dirty="0">
              <a:effectLst/>
              <a:latin typeface="Kaiti SC" charset="-122"/>
              <a:ea typeface="Kaiti SC" charset="-122"/>
              <a:cs typeface="Kaiti SC" charset="-122"/>
            </a:endParaRP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dirty="0">
                <a:solidFill>
                  <a:srgbClr val="FFFFFF"/>
                </a:solidFill>
                <a:effectLst>
                  <a:outerShdw blurRad="38100" dist="38100" dir="2700000" algn="tl">
                    <a:srgbClr val="000000"/>
                  </a:outerShdw>
                </a:effectLst>
                <a:latin typeface="Kaiti SC" charset="-122"/>
                <a:ea typeface="Kaiti SC" charset="-122"/>
                <a:cs typeface="Kaiti SC" charset="-122"/>
              </a:rPr>
              <a:t>来源来之</a:t>
            </a:r>
            <a:br>
              <a:rPr lang="en-US" dirty="0">
                <a:solidFill>
                  <a:srgbClr val="FFFFFF"/>
                </a:solidFill>
                <a:effectLst>
                  <a:outerShdw blurRad="38100" dist="38100" dir="2700000" algn="tl">
                    <a:srgbClr val="000000"/>
                  </a:outerShdw>
                </a:effectLst>
                <a:latin typeface="Kaiti SC" charset="-122"/>
                <a:ea typeface="Kaiti SC" charset="-122"/>
                <a:cs typeface="Kaiti SC" charset="-122"/>
              </a:rPr>
            </a:br>
            <a:r>
              <a:rPr lang="zh-CN" altLang="en-US" dirty="0">
                <a:solidFill>
                  <a:srgbClr val="FFFFFF"/>
                </a:solidFill>
                <a:latin typeface="Kaiti SC" charset="-122"/>
                <a:ea typeface="Kaiti SC" charset="-122"/>
                <a:cs typeface="Kaiti SC" charset="-122"/>
              </a:rPr>
              <a:t>路 加</a:t>
            </a:r>
            <a:r>
              <a:rPr lang="en-US" dirty="0">
                <a:solidFill>
                  <a:srgbClr val="FFFFFF"/>
                </a:solidFill>
                <a:effectLst>
                  <a:outerShdw blurRad="38100" dist="38100" dir="2700000" algn="tl">
                    <a:srgbClr val="000000"/>
                  </a:outerShdw>
                </a:effectLst>
                <a:latin typeface="Kaiti SC" charset="-122"/>
                <a:ea typeface="Kaiti SC" charset="-122"/>
                <a:cs typeface="Kaiti SC" charset="-122"/>
              </a:rPr>
              <a:t>1-2</a:t>
            </a: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dirty="0">
                <a:latin typeface="Kaiti SC" charset="-122"/>
                <a:ea typeface="Kaiti SC" charset="-122"/>
                <a:cs typeface="Kaiti SC" charset="-122"/>
              </a:rPr>
              <a:t>安</a:t>
            </a:r>
            <a:r>
              <a:rPr lang="zh-CN" altLang="en-US" dirty="0">
                <a:latin typeface="Kaiti SC" charset="-122"/>
                <a:ea typeface="Kaiti SC" charset="-122"/>
                <a:cs typeface="Kaiti SC" charset="-122"/>
              </a:rPr>
              <a:t>提阿</a:t>
            </a:r>
            <a:br>
              <a:rPr lang="en-US" dirty="0">
                <a:effectLst>
                  <a:outerShdw blurRad="38100" dist="38100" dir="2700000" algn="tl" rotWithShape="0">
                    <a:srgbClr val="000000"/>
                  </a:outerShdw>
                </a:effectLst>
                <a:latin typeface="Kaiti SC" charset="-122"/>
                <a:ea typeface="Kaiti SC" charset="-122"/>
                <a:cs typeface="Kaiti SC" charset="-122"/>
              </a:rPr>
            </a:br>
            <a:r>
              <a:rPr lang="zh-TW" altLang="en-US" dirty="0">
                <a:latin typeface="Kaiti SC" charset="-122"/>
                <a:ea typeface="Kaiti SC" charset="-122"/>
                <a:cs typeface="Kaiti SC" charset="-122"/>
              </a:rPr>
              <a:t>传统</a:t>
            </a:r>
            <a:endParaRPr lang="en-US" dirty="0">
              <a:solidFill>
                <a:srgbClr val="FFFFFF"/>
              </a:solidFill>
              <a:latin typeface="Kaiti SC" charset="-122"/>
              <a:ea typeface="Kaiti SC" charset="-122"/>
              <a:cs typeface="Kaiti SC" charset="-122"/>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118346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179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79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6179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9"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800" name="Rectangle 7"/>
          <p:cNvSpPr>
            <a:spLocks noChangeArrowheads="1"/>
          </p:cNvSpPr>
          <p:nvPr/>
        </p:nvSpPr>
        <p:spPr bwMode="auto">
          <a:xfrm>
            <a:off x="2287588" y="3692525"/>
            <a:ext cx="2036762" cy="57308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66FF99"/>
                </a:solidFill>
                <a:latin typeface="KaiTi" pitchFamily="49" charset="-122"/>
                <a:ea typeface="KaiTi" pitchFamily="49" charset="-122"/>
                <a:cs typeface="SimHei" charset="0"/>
              </a:rPr>
              <a:t>路加</a:t>
            </a:r>
            <a:endParaRPr lang="en-GB" sz="3200" b="1" dirty="0">
              <a:solidFill>
                <a:srgbClr val="66FF99"/>
              </a:solidFill>
              <a:latin typeface="KaiTi" pitchFamily="49" charset="-122"/>
              <a:ea typeface="KaiTi" pitchFamily="49" charset="-122"/>
              <a:cs typeface="MS Gothic" charset="0"/>
            </a:endParaRPr>
          </a:p>
        </p:txBody>
      </p:sp>
      <p:sp>
        <p:nvSpPr>
          <p:cNvPr id="161801" name="Rectangle 8"/>
          <p:cNvSpPr>
            <a:spLocks noChangeArrowheads="1"/>
          </p:cNvSpPr>
          <p:nvPr/>
        </p:nvSpPr>
        <p:spPr bwMode="auto">
          <a:xfrm>
            <a:off x="2133600" y="1004888"/>
            <a:ext cx="1979613" cy="573087"/>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SimHei" charset="0"/>
              </a:rPr>
              <a:t>马太</a:t>
            </a:r>
            <a:endParaRPr lang="en-GB" sz="3200" b="1" dirty="0">
              <a:solidFill>
                <a:srgbClr val="66FF99"/>
              </a:solidFill>
              <a:latin typeface="KaiTi" pitchFamily="49" charset="-122"/>
              <a:ea typeface="KaiTi" pitchFamily="49" charset="-122"/>
              <a:cs typeface="SimHei" charset="0"/>
            </a:endParaRPr>
          </a:p>
        </p:txBody>
      </p:sp>
      <p:sp>
        <p:nvSpPr>
          <p:cNvPr id="161802" name="Rectangle 9"/>
          <p:cNvSpPr>
            <a:spLocks noChangeArrowheads="1"/>
          </p:cNvSpPr>
          <p:nvPr/>
        </p:nvSpPr>
        <p:spPr bwMode="auto">
          <a:xfrm>
            <a:off x="5588000" y="1025525"/>
            <a:ext cx="2036763" cy="57308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TW" altLang="en-US" sz="3200" b="1">
                <a:solidFill>
                  <a:srgbClr val="66FF99"/>
                </a:solidFill>
                <a:latin typeface="KaiTi" pitchFamily="49" charset="-122"/>
                <a:ea typeface="KaiTi" pitchFamily="49" charset="-122"/>
                <a:cs typeface="MS Gothic" charset="0"/>
              </a:rPr>
              <a:t>马可</a:t>
            </a:r>
            <a:endParaRPr lang="en-GB" sz="3200" b="1" dirty="0">
              <a:solidFill>
                <a:srgbClr val="66FF99"/>
              </a:solidFill>
              <a:latin typeface="KaiTi" pitchFamily="49" charset="-122"/>
              <a:ea typeface="KaiTi" pitchFamily="49" charset="-122"/>
              <a:cs typeface="MS Gothic" charset="0"/>
            </a:endParaRPr>
          </a:p>
        </p:txBody>
      </p:sp>
      <p:sp>
        <p:nvSpPr>
          <p:cNvPr id="161803" name="Rectangle 10"/>
          <p:cNvSpPr>
            <a:spLocks noChangeArrowheads="1"/>
          </p:cNvSpPr>
          <p:nvPr/>
        </p:nvSpPr>
        <p:spPr bwMode="auto">
          <a:xfrm>
            <a:off x="2159000" y="1560513"/>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   JEWS</a:t>
            </a:r>
          </a:p>
        </p:txBody>
      </p:sp>
      <p:sp>
        <p:nvSpPr>
          <p:cNvPr id="161804" name="Rectangle 11"/>
          <p:cNvSpPr>
            <a:spLocks noChangeArrowheads="1"/>
          </p:cNvSpPr>
          <p:nvPr/>
        </p:nvSpPr>
        <p:spPr bwMode="auto">
          <a:xfrm>
            <a:off x="5899150" y="1570038"/>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ROMANS</a:t>
            </a:r>
          </a:p>
        </p:txBody>
      </p:sp>
      <p:sp>
        <p:nvSpPr>
          <p:cNvPr id="161805" name="Rectangle 12"/>
          <p:cNvSpPr>
            <a:spLocks noChangeArrowheads="1"/>
          </p:cNvSpPr>
          <p:nvPr/>
        </p:nvSpPr>
        <p:spPr bwMode="auto">
          <a:xfrm>
            <a:off x="2462213" y="42370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GREEKS</a:t>
            </a:r>
          </a:p>
        </p:txBody>
      </p:sp>
      <p:sp>
        <p:nvSpPr>
          <p:cNvPr id="161806"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7"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808"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9"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0" name="Group 17"/>
          <p:cNvGrpSpPr>
            <a:grpSpLocks/>
          </p:cNvGrpSpPr>
          <p:nvPr/>
        </p:nvGrpSpPr>
        <p:grpSpPr bwMode="auto">
          <a:xfrm>
            <a:off x="1652588" y="2070100"/>
            <a:ext cx="2538412" cy="469900"/>
            <a:chOff x="1145" y="1478"/>
            <a:chExt cx="1759" cy="336"/>
          </a:xfrm>
        </p:grpSpPr>
        <p:sp>
          <p:nvSpPr>
            <p:cNvPr id="161855" name="Rectangle 18"/>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6"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KING</a:t>
              </a:r>
            </a:p>
          </p:txBody>
        </p:sp>
      </p:grpSp>
      <p:grpSp>
        <p:nvGrpSpPr>
          <p:cNvPr id="161811" name="Group 20"/>
          <p:cNvGrpSpPr>
            <a:grpSpLocks/>
          </p:cNvGrpSpPr>
          <p:nvPr/>
        </p:nvGrpSpPr>
        <p:grpSpPr bwMode="auto">
          <a:xfrm>
            <a:off x="5070475" y="2065338"/>
            <a:ext cx="2578100" cy="469900"/>
            <a:chOff x="3513" y="1474"/>
            <a:chExt cx="1787" cy="336"/>
          </a:xfrm>
        </p:grpSpPr>
        <p:sp>
          <p:nvSpPr>
            <p:cNvPr id="161853" name="Rectangle 21"/>
            <p:cNvSpPr>
              <a:spLocks noChangeArrowheads="1"/>
            </p:cNvSpPr>
            <p:nvPr/>
          </p:nvSpPr>
          <p:spPr bwMode="auto">
            <a:xfrm>
              <a:off x="3513" y="1538"/>
              <a:ext cx="586"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4"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SERVANT</a:t>
              </a:r>
            </a:p>
          </p:txBody>
        </p:sp>
      </p:grpSp>
      <p:sp>
        <p:nvSpPr>
          <p:cNvPr id="161812"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13"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4" name="Group 25"/>
          <p:cNvGrpSpPr>
            <a:grpSpLocks/>
          </p:cNvGrpSpPr>
          <p:nvPr/>
        </p:nvGrpSpPr>
        <p:grpSpPr bwMode="auto">
          <a:xfrm>
            <a:off x="1674813" y="4735513"/>
            <a:ext cx="2532062" cy="469900"/>
            <a:chOff x="1161" y="3381"/>
            <a:chExt cx="1754" cy="336"/>
          </a:xfrm>
        </p:grpSpPr>
        <p:sp>
          <p:nvSpPr>
            <p:cNvPr id="161851" name="Rectangle 26"/>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2"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GOD/MAN</a:t>
              </a:r>
            </a:p>
          </p:txBody>
        </p:sp>
      </p:grpSp>
      <p:sp>
        <p:nvSpPr>
          <p:cNvPr id="161815"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6" name="Group 29"/>
          <p:cNvGrpSpPr>
            <a:grpSpLocks/>
          </p:cNvGrpSpPr>
          <p:nvPr/>
        </p:nvGrpSpPr>
        <p:grpSpPr bwMode="auto">
          <a:xfrm>
            <a:off x="1652588" y="2557463"/>
            <a:ext cx="2541587" cy="677862"/>
            <a:chOff x="1145" y="1826"/>
            <a:chExt cx="1761" cy="484"/>
          </a:xfrm>
        </p:grpSpPr>
        <p:sp>
          <p:nvSpPr>
            <p:cNvPr id="161849" name="Rectangle 30"/>
            <p:cNvSpPr>
              <a:spLocks noChangeArrowheads="1"/>
            </p:cNvSpPr>
            <p:nvPr/>
          </p:nvSpPr>
          <p:spPr bwMode="auto">
            <a:xfrm>
              <a:off x="1145" y="1826"/>
              <a:ext cx="617"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50" name="Rectangle 31"/>
            <p:cNvSpPr>
              <a:spLocks noChangeArrowheads="1"/>
            </p:cNvSpPr>
            <p:nvPr/>
          </p:nvSpPr>
          <p:spPr bwMode="auto">
            <a:xfrm>
              <a:off x="1682" y="19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SAID</a:t>
              </a:r>
            </a:p>
          </p:txBody>
        </p:sp>
      </p:grpSp>
      <p:grpSp>
        <p:nvGrpSpPr>
          <p:cNvPr id="161817" name="Group 32"/>
          <p:cNvGrpSpPr>
            <a:grpSpLocks/>
          </p:cNvGrpSpPr>
          <p:nvPr/>
        </p:nvGrpSpPr>
        <p:grpSpPr bwMode="auto">
          <a:xfrm>
            <a:off x="1674813" y="5205413"/>
            <a:ext cx="2070100" cy="661987"/>
            <a:chOff x="1161" y="3716"/>
            <a:chExt cx="1434" cy="473"/>
          </a:xfrm>
        </p:grpSpPr>
        <p:sp>
          <p:nvSpPr>
            <p:cNvPr id="161847"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FELT</a:t>
              </a:r>
            </a:p>
          </p:txBody>
        </p:sp>
        <p:sp>
          <p:nvSpPr>
            <p:cNvPr id="161848" name="Rectangle 34"/>
            <p:cNvSpPr>
              <a:spLocks noChangeArrowheads="1"/>
            </p:cNvSpPr>
            <p:nvPr/>
          </p:nvSpPr>
          <p:spPr bwMode="auto">
            <a:xfrm>
              <a:off x="1161" y="3716"/>
              <a:ext cx="617"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grpSp>
        <p:nvGrpSpPr>
          <p:cNvPr id="161818" name="Group 35"/>
          <p:cNvGrpSpPr>
            <a:grpSpLocks/>
          </p:cNvGrpSpPr>
          <p:nvPr/>
        </p:nvGrpSpPr>
        <p:grpSpPr bwMode="auto">
          <a:xfrm>
            <a:off x="5070475" y="2557463"/>
            <a:ext cx="1998663" cy="655637"/>
            <a:chOff x="3513" y="1826"/>
            <a:chExt cx="1385" cy="468"/>
          </a:xfrm>
        </p:grpSpPr>
        <p:sp>
          <p:nvSpPr>
            <p:cNvPr id="161845" name="Rectangle 36"/>
            <p:cNvSpPr>
              <a:spLocks noChangeArrowheads="1"/>
            </p:cNvSpPr>
            <p:nvPr/>
          </p:nvSpPr>
          <p:spPr bwMode="auto">
            <a:xfrm>
              <a:off x="3513" y="1826"/>
              <a:ext cx="617"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46" name="Rectangle 37"/>
            <p:cNvSpPr>
              <a:spLocks noChangeArrowheads="1"/>
            </p:cNvSpPr>
            <p:nvPr/>
          </p:nvSpPr>
          <p:spPr bwMode="auto">
            <a:xfrm>
              <a:off x="4091" y="1959"/>
              <a:ext cx="807" cy="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DID</a:t>
              </a:r>
            </a:p>
          </p:txBody>
        </p:sp>
      </p:grpSp>
      <p:sp>
        <p:nvSpPr>
          <p:cNvPr id="161819"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61820" name="Group 39"/>
          <p:cNvGrpSpPr>
            <a:grpSpLocks/>
          </p:cNvGrpSpPr>
          <p:nvPr/>
        </p:nvGrpSpPr>
        <p:grpSpPr bwMode="auto">
          <a:xfrm>
            <a:off x="1412875" y="946150"/>
            <a:ext cx="3860800" cy="3332163"/>
            <a:chOff x="979" y="675"/>
            <a:chExt cx="2675" cy="2379"/>
          </a:xfrm>
        </p:grpSpPr>
        <p:sp>
          <p:nvSpPr>
            <p:cNvPr id="161841"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61842"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61843"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61844"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61821" name="Rectangle 44"/>
          <p:cNvSpPr>
            <a:spLocks noChangeArrowheads="1"/>
          </p:cNvSpPr>
          <p:nvPr/>
        </p:nvSpPr>
        <p:spPr bwMode="auto">
          <a:xfrm>
            <a:off x="5562600" y="3684588"/>
            <a:ext cx="1476375" cy="573087"/>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dirty="0">
                <a:solidFill>
                  <a:srgbClr val="66FF99"/>
                </a:solidFill>
                <a:latin typeface="KaiTi" pitchFamily="49" charset="-122"/>
                <a:ea typeface="KaiTi" pitchFamily="49" charset="-122"/>
                <a:cs typeface="SimHei" charset="0"/>
              </a:rPr>
              <a:t>约翰</a:t>
            </a:r>
            <a:endParaRPr lang="en-GB" sz="3200" b="1" dirty="0">
              <a:solidFill>
                <a:srgbClr val="66FF99"/>
              </a:solidFill>
              <a:latin typeface="KaiTi" pitchFamily="49" charset="-122"/>
              <a:ea typeface="KaiTi" pitchFamily="49" charset="-122"/>
              <a:cs typeface="MS Gothic" charset="0"/>
            </a:endParaRPr>
          </a:p>
        </p:txBody>
      </p:sp>
      <p:sp>
        <p:nvSpPr>
          <p:cNvPr id="161822" name="Rectangle 45"/>
          <p:cNvSpPr>
            <a:spLocks noChangeArrowheads="1"/>
          </p:cNvSpPr>
          <p:nvPr/>
        </p:nvSpPr>
        <p:spPr bwMode="auto">
          <a:xfrm>
            <a:off x="5895975" y="4241800"/>
            <a:ext cx="17653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CHURCH</a:t>
            </a:r>
          </a:p>
        </p:txBody>
      </p:sp>
      <p:sp>
        <p:nvSpPr>
          <p:cNvPr id="161823"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grpSp>
        <p:nvGrpSpPr>
          <p:cNvPr id="161824" name="Group 47"/>
          <p:cNvGrpSpPr>
            <a:grpSpLocks/>
          </p:cNvGrpSpPr>
          <p:nvPr/>
        </p:nvGrpSpPr>
        <p:grpSpPr bwMode="auto">
          <a:xfrm>
            <a:off x="5011738" y="4729163"/>
            <a:ext cx="1965325" cy="469900"/>
            <a:chOff x="3473" y="3376"/>
            <a:chExt cx="1362" cy="336"/>
          </a:xfrm>
        </p:grpSpPr>
        <p:sp>
          <p:nvSpPr>
            <p:cNvPr id="161839" name="Rectangle 48"/>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40"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a:t>
              </a:r>
            </a:p>
          </p:txBody>
        </p:sp>
      </p:grpSp>
      <p:grpSp>
        <p:nvGrpSpPr>
          <p:cNvPr id="161825" name="Group 50"/>
          <p:cNvGrpSpPr>
            <a:grpSpLocks/>
          </p:cNvGrpSpPr>
          <p:nvPr/>
        </p:nvGrpSpPr>
        <p:grpSpPr bwMode="auto">
          <a:xfrm>
            <a:off x="4992688" y="5203825"/>
            <a:ext cx="2681287" cy="679450"/>
            <a:chOff x="3460" y="3715"/>
            <a:chExt cx="1857" cy="485"/>
          </a:xfrm>
        </p:grpSpPr>
        <p:sp>
          <p:nvSpPr>
            <p:cNvPr id="161837" name="Rectangle 51"/>
            <p:cNvSpPr>
              <a:spLocks noChangeArrowheads="1"/>
            </p:cNvSpPr>
            <p:nvPr/>
          </p:nvSpPr>
          <p:spPr bwMode="auto">
            <a:xfrm>
              <a:off x="4093" y="386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MEANT</a:t>
              </a:r>
            </a:p>
          </p:txBody>
        </p:sp>
        <p:sp>
          <p:nvSpPr>
            <p:cNvPr id="161838" name="Rectangle 52"/>
            <p:cNvSpPr>
              <a:spLocks noChangeArrowheads="1"/>
            </p:cNvSpPr>
            <p:nvPr/>
          </p:nvSpPr>
          <p:spPr bwMode="auto">
            <a:xfrm>
              <a:off x="3460" y="3715"/>
              <a:ext cx="617"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sp>
        <p:nvSpPr>
          <p:cNvPr id="161826"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9750" name="Text Box 54"/>
          <p:cNvSpPr txBox="1">
            <a:spLocks noChangeArrowheads="1"/>
          </p:cNvSpPr>
          <p:nvPr/>
        </p:nvSpPr>
        <p:spPr bwMode="auto">
          <a:xfrm>
            <a:off x="1608138" y="4292600"/>
            <a:ext cx="2589212" cy="1438275"/>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KaiTi" pitchFamily="49" charset="-122"/>
                <a:ea typeface="KaiTi" pitchFamily="49" charset="-122"/>
                <a:cs typeface="SimHei" charset="0"/>
              </a:rPr>
              <a:t>主后</a:t>
            </a:r>
            <a:r>
              <a:rPr lang="en-GB" altLang="ja-JP" sz="4400" b="1">
                <a:solidFill>
                  <a:srgbClr val="FFEA18"/>
                </a:solidFill>
                <a:latin typeface="KaiTi" pitchFamily="49" charset="-122"/>
                <a:ea typeface="KaiTi" pitchFamily="49" charset="-122"/>
                <a:cs typeface="SimHei" charset="0"/>
              </a:rPr>
              <a:t>57-59</a:t>
            </a:r>
            <a:r>
              <a:rPr lang="zh-CN" altLang="en-US" sz="4400" b="1" dirty="0">
                <a:solidFill>
                  <a:srgbClr val="FFEA18"/>
                </a:solidFill>
                <a:latin typeface="KaiTi" pitchFamily="49" charset="-122"/>
                <a:ea typeface="KaiTi" pitchFamily="49" charset="-122"/>
                <a:cs typeface="SimHei" charset="0"/>
              </a:rPr>
              <a:t>年</a:t>
            </a:r>
            <a:endParaRPr lang="en-GB" sz="4400" b="1" dirty="0">
              <a:solidFill>
                <a:srgbClr val="FFEA18"/>
              </a:solidFill>
              <a:latin typeface="KaiTi" pitchFamily="49" charset="-122"/>
              <a:ea typeface="KaiTi" pitchFamily="49" charset="-122"/>
              <a:cs typeface="SimHei" charset="0"/>
            </a:endParaRPr>
          </a:p>
        </p:txBody>
      </p:sp>
      <p:sp>
        <p:nvSpPr>
          <p:cNvPr id="29751" name="Text Box 55"/>
          <p:cNvSpPr txBox="1">
            <a:spLocks noChangeArrowheads="1"/>
          </p:cNvSpPr>
          <p:nvPr/>
        </p:nvSpPr>
        <p:spPr bwMode="auto">
          <a:xfrm>
            <a:off x="4724400" y="4191000"/>
            <a:ext cx="2892425" cy="2006486"/>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zh-CN" altLang="en-US" sz="4400" b="1">
                <a:solidFill>
                  <a:srgbClr val="FFFF00"/>
                </a:solidFill>
                <a:latin typeface="KaiTi" pitchFamily="49" charset="-122"/>
                <a:ea typeface="KaiTi" pitchFamily="49" charset="-122"/>
                <a:cs typeface="SimHei" charset="0"/>
              </a:rPr>
              <a:t>主后</a:t>
            </a:r>
            <a:r>
              <a:rPr lang="en-GB" altLang="ja-JP" sz="4400" b="1">
                <a:solidFill>
                  <a:srgbClr val="FFFF00"/>
                </a:solidFill>
                <a:latin typeface="KaiTi" pitchFamily="49" charset="-122"/>
                <a:ea typeface="KaiTi" pitchFamily="49" charset="-122"/>
                <a:cs typeface="SimHei" charset="0"/>
              </a:rPr>
              <a:t>69</a:t>
            </a:r>
            <a:r>
              <a:rPr lang="zh-CN" altLang="en-US" sz="4400" b="1" dirty="0">
                <a:solidFill>
                  <a:srgbClr val="FFFF00"/>
                </a:solidFill>
                <a:latin typeface="KaiTi" pitchFamily="49" charset="-122"/>
                <a:ea typeface="KaiTi" pitchFamily="49" charset="-122"/>
                <a:cs typeface="SimHei" charset="0"/>
              </a:rPr>
              <a:t>年</a:t>
            </a:r>
            <a:endParaRPr lang="en-US" altLang="zh-CN" sz="3200" b="1" dirty="0">
              <a:solidFill>
                <a:srgbClr val="FFFF00"/>
              </a:solidFill>
              <a:latin typeface="KaiTi" pitchFamily="49" charset="-122"/>
              <a:ea typeface="KaiTi" pitchFamily="49" charset="-122"/>
              <a:cs typeface="SimHei" charset="0"/>
            </a:endParaRPr>
          </a:p>
          <a:p>
            <a:pPr algn="ctr" eaLnBrk="1" hangingPunct="1">
              <a:spcBef>
                <a:spcPts val="2025"/>
              </a:spcBef>
              <a:buClr>
                <a:srgbClr val="FFEA18"/>
              </a:buClr>
              <a:defRPr/>
            </a:pPr>
            <a:r>
              <a:rPr lang="zh-TW" altLang="en-US" sz="3200">
                <a:solidFill>
                  <a:srgbClr val="FFFFFF"/>
                </a:solidFill>
                <a:effectLst>
                  <a:outerShdw blurRad="38100" dist="38100" dir="2700000" algn="tl">
                    <a:srgbClr val="EEECE1"/>
                  </a:outerShdw>
                </a:effectLst>
                <a:latin typeface="KaiTi" pitchFamily="49" charset="-122"/>
                <a:ea typeface="KaiTi" pitchFamily="49" charset="-122"/>
                <a:cs typeface="SimHei" charset="0"/>
              </a:rPr>
              <a:t>对观</a:t>
            </a:r>
            <a:r>
              <a:rPr lang="zh-CN" altLang="en-US" sz="3200">
                <a:solidFill>
                  <a:srgbClr val="FFFFFF"/>
                </a:solidFill>
                <a:effectLst>
                  <a:outerShdw blurRad="38100" dist="38100" dir="2700000" algn="tl">
                    <a:srgbClr val="EEECE1"/>
                  </a:outerShdw>
                </a:effectLst>
                <a:latin typeface="KaiTi" pitchFamily="49" charset="-122"/>
                <a:ea typeface="KaiTi" pitchFamily="49" charset="-122"/>
                <a:cs typeface="SimHei" charset="0"/>
              </a:rPr>
              <a:t>福音</a:t>
            </a:r>
            <a:r>
              <a:rPr lang="zh-TW" altLang="en-US" sz="3200">
                <a:solidFill>
                  <a:srgbClr val="FFFFFF"/>
                </a:solidFill>
                <a:effectLst>
                  <a:outerShdw blurRad="38100" dist="38100" dir="2700000" algn="tl">
                    <a:srgbClr val="EEECE1"/>
                  </a:outerShdw>
                </a:effectLst>
                <a:latin typeface="KaiTi" pitchFamily="49" charset="-122"/>
                <a:ea typeface="KaiTi" pitchFamily="49" charset="-122"/>
                <a:cs typeface="SimHei" charset="0"/>
              </a:rPr>
              <a:t>书写</a:t>
            </a:r>
            <a:r>
              <a:rPr lang="zh-CN" altLang="en-US" sz="3200">
                <a:solidFill>
                  <a:srgbClr val="FFFFFF"/>
                </a:solidFill>
                <a:effectLst>
                  <a:outerShdw blurRad="38100" dist="38100" dir="2700000" algn="tl">
                    <a:srgbClr val="EEECE1"/>
                  </a:outerShdw>
                </a:effectLst>
                <a:latin typeface="KaiTi" pitchFamily="49" charset="-122"/>
                <a:ea typeface="KaiTi" pitchFamily="49" charset="-122"/>
                <a:cs typeface="SimHei" charset="0"/>
              </a:rPr>
              <a:t>成之后</a:t>
            </a:r>
            <a:endParaRPr lang="en-GB" sz="3200" b="1" dirty="0">
              <a:solidFill>
                <a:srgbClr val="FFFFFF"/>
              </a:solidFill>
              <a:latin typeface="KaiTi" pitchFamily="49" charset="-122"/>
              <a:ea typeface="KaiTi" pitchFamily="49" charset="-122"/>
              <a:cs typeface="SimHei" charset="0"/>
            </a:endParaRPr>
          </a:p>
        </p:txBody>
      </p:sp>
      <p:sp>
        <p:nvSpPr>
          <p:cNvPr id="29752" name="Text Box 56"/>
          <p:cNvSpPr txBox="1">
            <a:spLocks noChangeArrowheads="1"/>
          </p:cNvSpPr>
          <p:nvPr/>
        </p:nvSpPr>
        <p:spPr bwMode="auto">
          <a:xfrm>
            <a:off x="5029200" y="1665288"/>
            <a:ext cx="2362200" cy="1438275"/>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KaiTi" pitchFamily="49" charset="-122"/>
                <a:ea typeface="KaiTi" pitchFamily="49" charset="-122"/>
                <a:cs typeface="SimHei" charset="0"/>
              </a:rPr>
              <a:t>主后</a:t>
            </a:r>
            <a:r>
              <a:rPr lang="en-GB" altLang="ja-JP" sz="4400" b="1">
                <a:solidFill>
                  <a:srgbClr val="FFEA18"/>
                </a:solidFill>
                <a:latin typeface="KaiTi" pitchFamily="49" charset="-122"/>
                <a:ea typeface="KaiTi" pitchFamily="49" charset="-122"/>
                <a:cs typeface="SimHei" charset="0"/>
              </a:rPr>
              <a:t>64-68</a:t>
            </a:r>
            <a:r>
              <a:rPr lang="zh-CN" altLang="en-US" sz="4400" b="1" dirty="0">
                <a:solidFill>
                  <a:srgbClr val="FFEA18"/>
                </a:solidFill>
                <a:latin typeface="KaiTi" pitchFamily="49" charset="-122"/>
                <a:ea typeface="KaiTi" pitchFamily="49" charset="-122"/>
                <a:cs typeface="SimHei" charset="0"/>
              </a:rPr>
              <a:t>年</a:t>
            </a:r>
            <a:endParaRPr lang="en-GB" sz="4400" b="1" dirty="0">
              <a:solidFill>
                <a:srgbClr val="FFEA18"/>
              </a:solidFill>
              <a:latin typeface="KaiTi" pitchFamily="49" charset="-122"/>
              <a:ea typeface="KaiTi" pitchFamily="49" charset="-122"/>
              <a:cs typeface="SimHei" charset="0"/>
            </a:endParaRPr>
          </a:p>
        </p:txBody>
      </p:sp>
      <p:sp>
        <p:nvSpPr>
          <p:cNvPr id="29753" name="Text Box 57"/>
          <p:cNvSpPr txBox="1">
            <a:spLocks noChangeArrowheads="1"/>
          </p:cNvSpPr>
          <p:nvPr/>
        </p:nvSpPr>
        <p:spPr bwMode="auto">
          <a:xfrm>
            <a:off x="1619672" y="1700808"/>
            <a:ext cx="2589213" cy="1438275"/>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pPr>
            <a:r>
              <a:rPr lang="zh-CN" altLang="en-US" sz="4400" b="1">
                <a:solidFill>
                  <a:srgbClr val="FFEA18"/>
                </a:solidFill>
                <a:latin typeface="KaiTi" pitchFamily="49" charset="-122"/>
                <a:ea typeface="KaiTi" pitchFamily="49" charset="-122"/>
                <a:cs typeface="SimHei" charset="0"/>
              </a:rPr>
              <a:t>主后</a:t>
            </a:r>
            <a:r>
              <a:rPr lang="en-US" altLang="zh-CN" sz="4400" b="1">
                <a:solidFill>
                  <a:srgbClr val="FFEA18"/>
                </a:solidFill>
                <a:latin typeface="KaiTi" pitchFamily="49" charset="-122"/>
                <a:ea typeface="KaiTi" pitchFamily="49" charset="-122"/>
                <a:cs typeface="SimHei" charset="0"/>
              </a:rPr>
              <a:t>40</a:t>
            </a:r>
            <a:r>
              <a:rPr lang="zh-CN" altLang="en-US" sz="4400" b="1">
                <a:solidFill>
                  <a:srgbClr val="FFEA18"/>
                </a:solidFill>
                <a:latin typeface="KaiTi" pitchFamily="49" charset="-122"/>
                <a:ea typeface="KaiTi" pitchFamily="49" charset="-122"/>
                <a:cs typeface="SimHei" charset="0"/>
              </a:rPr>
              <a:t> </a:t>
            </a:r>
            <a:r>
              <a:rPr lang="zh-CN" altLang="en-US" sz="4400" b="1" dirty="0">
                <a:solidFill>
                  <a:srgbClr val="FFEA18"/>
                </a:solidFill>
                <a:latin typeface="KaiTi" pitchFamily="49" charset="-122"/>
                <a:ea typeface="KaiTi" pitchFamily="49" charset="-122"/>
                <a:cs typeface="SimHei" charset="0"/>
              </a:rPr>
              <a:t>多年</a:t>
            </a:r>
            <a:endParaRPr lang="en-GB" sz="4400" b="1" dirty="0">
              <a:solidFill>
                <a:srgbClr val="FFEA18"/>
              </a:solidFill>
              <a:latin typeface="KaiTi" pitchFamily="49" charset="-122"/>
              <a:ea typeface="KaiTi" pitchFamily="49" charset="-122"/>
              <a:cs typeface="SimHei" charset="0"/>
            </a:endParaRPr>
          </a:p>
        </p:txBody>
      </p:sp>
      <p:sp>
        <p:nvSpPr>
          <p:cNvPr id="161831"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2"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3" name="Text Box 61"/>
          <p:cNvSpPr txBox="1">
            <a:spLocks noChangeArrowheads="1"/>
          </p:cNvSpPr>
          <p:nvPr/>
        </p:nvSpPr>
        <p:spPr bwMode="auto">
          <a:xfrm>
            <a:off x="8359775"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27</a:t>
            </a:r>
          </a:p>
        </p:txBody>
      </p:sp>
      <p:sp>
        <p:nvSpPr>
          <p:cNvPr id="161834" name="Text Box 62"/>
          <p:cNvSpPr txBox="1">
            <a:spLocks noChangeArrowheads="1"/>
          </p:cNvSpPr>
          <p:nvPr/>
        </p:nvSpPr>
        <p:spPr bwMode="auto">
          <a:xfrm>
            <a:off x="8699500"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64" name="Title 63"/>
          <p:cNvSpPr>
            <a:spLocks noGrp="1"/>
          </p:cNvSpPr>
          <p:nvPr>
            <p:ph type="title" idx="4294967295"/>
          </p:nvPr>
        </p:nvSpPr>
        <p:spPr>
          <a:xfrm>
            <a:off x="0" y="228600"/>
            <a:ext cx="8229600" cy="609600"/>
          </a:xfrm>
          <a:prstGeom prst="rect">
            <a:avLst/>
          </a:prstGeom>
        </p:spPr>
        <p:txBody>
          <a:bodyPr/>
          <a:lstStyle/>
          <a:p>
            <a:r>
              <a:rPr lang="en-US" sz="3200" b="1">
                <a:solidFill>
                  <a:srgbClr val="FFEA18"/>
                </a:solidFill>
                <a:latin typeface="Comic Sans MS" charset="0"/>
                <a:ea typeface="ＭＳ Ｐゴシック" charset="0"/>
                <a:cs typeface="ＭＳ Ｐゴシック" charset="0"/>
              </a:rPr>
              <a:t>…</a:t>
            </a:r>
            <a:r>
              <a:rPr lang="zh-CN" altLang="en-US" sz="3200" b="1">
                <a:solidFill>
                  <a:srgbClr val="FFEA18"/>
                </a:solidFill>
                <a:latin typeface="Comic Sans MS" charset="0"/>
                <a:ea typeface="SimSun" charset="0"/>
                <a:cs typeface="SimSun" charset="0"/>
              </a:rPr>
              <a:t> </a:t>
            </a:r>
            <a:r>
              <a:rPr lang="zh-TW" altLang="en-US" sz="3200" b="1">
                <a:solidFill>
                  <a:srgbClr val="FFEA18"/>
                </a:solidFill>
                <a:latin typeface="KaiTi" pitchFamily="49" charset="-122"/>
                <a:ea typeface="KaiTi" pitchFamily="49" charset="-122"/>
                <a:cs typeface="SimSun" charset="0"/>
              </a:rPr>
              <a:t>写</a:t>
            </a:r>
            <a:r>
              <a:rPr lang="zh-CN" altLang="en-US" sz="3200" b="1">
                <a:solidFill>
                  <a:srgbClr val="FFEA18"/>
                </a:solidFill>
                <a:latin typeface="KaiTi" pitchFamily="49" charset="-122"/>
                <a:ea typeface="KaiTi" pitchFamily="49" charset="-122"/>
                <a:cs typeface="SimHei" charset="0"/>
              </a:rPr>
              <a:t>作</a:t>
            </a:r>
            <a:r>
              <a:rPr lang="zh-CN" altLang="en-US" sz="3200" b="1" dirty="0">
                <a:solidFill>
                  <a:srgbClr val="FFEA18"/>
                </a:solidFill>
                <a:latin typeface="KaiTi" pitchFamily="49" charset="-122"/>
                <a:ea typeface="KaiTi" pitchFamily="49" charset="-122"/>
                <a:cs typeface="SimHei" charset="0"/>
              </a:rPr>
              <a:t>日期是</a:t>
            </a:r>
            <a:r>
              <a:rPr lang="en-US" altLang="ja-JP" sz="3200" b="1" dirty="0">
                <a:solidFill>
                  <a:srgbClr val="FFEA18"/>
                </a:solidFill>
                <a:latin typeface="KaiTi" pitchFamily="49" charset="-122"/>
                <a:ea typeface="KaiTi" pitchFamily="49" charset="-122"/>
                <a:cs typeface="ＭＳ Ｐゴシック" charset="0"/>
              </a:rPr>
              <a:t>?</a:t>
            </a:r>
            <a:endParaRPr lang="en-US" sz="3200" dirty="0">
              <a:latin typeface="KaiTi" pitchFamily="49" charset="-122"/>
              <a:ea typeface="KaiTi" pitchFamily="49" charset="-122"/>
              <a:cs typeface="ＭＳ Ｐゴシック" charset="0"/>
            </a:endParaRPr>
          </a:p>
        </p:txBody>
      </p:sp>
      <p:sp>
        <p:nvSpPr>
          <p:cNvPr id="65" name="TextBox 64"/>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chemeClr val="bg1"/>
                </a:solidFill>
                <a:latin typeface="Arial" charset="0"/>
                <a:cs typeface="Arial" charset="0"/>
              </a:rPr>
              <a:t>52</a:t>
            </a:r>
          </a:p>
        </p:txBody>
      </p:sp>
    </p:spTree>
    <p:extLst>
      <p:ext uri="{BB962C8B-B14F-4D97-AF65-F5344CB8AC3E}">
        <p14:creationId xmlns:p14="http://schemas.microsoft.com/office/powerpoint/2010/main" val="3539310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 Box 2"/>
          <p:cNvSpPr txBox="1">
            <a:spLocks noChangeArrowheads="1"/>
          </p:cNvSpPr>
          <p:nvPr/>
        </p:nvSpPr>
        <p:spPr bwMode="auto">
          <a:xfrm>
            <a:off x="574833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Kaiti SC" charset="-122"/>
                <a:ea typeface="Kaiti SC" charset="-122"/>
                <a:cs typeface="Kaiti SC" charset="-122"/>
              </a:rPr>
              <a:t>95</a:t>
            </a:r>
          </a:p>
          <a:p>
            <a:pPr algn="ctr" eaLnBrk="1" hangingPunct="1"/>
            <a:r>
              <a:rPr lang="zh-CN" altLang="en-US" sz="3600" b="1">
                <a:latin typeface="Kaiti SC" charset="-122"/>
                <a:ea typeface="Kaiti SC" charset="-122"/>
                <a:cs typeface="Kaiti SC" charset="-122"/>
              </a:rPr>
              <a:t>约翰之死</a:t>
            </a:r>
            <a:endParaRPr lang="en-US" b="1">
              <a:latin typeface="Kaiti SC" charset="-122"/>
              <a:ea typeface="Kaiti SC" charset="-122"/>
              <a:cs typeface="Kaiti SC" charset="-122"/>
            </a:endParaRPr>
          </a:p>
        </p:txBody>
      </p:sp>
      <p:sp>
        <p:nvSpPr>
          <p:cNvPr id="176131" name="Text Box 3"/>
          <p:cNvSpPr txBox="1">
            <a:spLocks noChangeArrowheads="1"/>
          </p:cNvSpPr>
          <p:nvPr/>
        </p:nvSpPr>
        <p:spPr bwMode="auto">
          <a:xfrm>
            <a:off x="83820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109</a:t>
            </a:r>
          </a:p>
        </p:txBody>
      </p:sp>
      <p:sp>
        <p:nvSpPr>
          <p:cNvPr id="161796" name="Text Box 4"/>
          <p:cNvSpPr txBox="1">
            <a:spLocks noChangeArrowheads="1"/>
          </p:cNvSpPr>
          <p:nvPr/>
        </p:nvSpPr>
        <p:spPr bwMode="auto">
          <a:xfrm rot="-4202986">
            <a:off x="7214393" y="3412332"/>
            <a:ext cx="1833563" cy="5842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Kaiti SC" charset="-122"/>
                <a:ea typeface="Kaiti SC" charset="-122"/>
                <a:cs typeface="Kaiti SC" charset="-122"/>
              </a:rPr>
              <a:t>第二世纪</a:t>
            </a:r>
            <a:endParaRPr lang="en-US" sz="3200" b="1">
              <a:latin typeface="Kaiti SC" charset="-122"/>
              <a:ea typeface="Kaiti SC" charset="-122"/>
              <a:cs typeface="Kaiti SC" charset="-122"/>
            </a:endParaRPr>
          </a:p>
        </p:txBody>
      </p:sp>
      <p:sp>
        <p:nvSpPr>
          <p:cNvPr id="161797" name="Text Box 5"/>
          <p:cNvSpPr txBox="1">
            <a:spLocks noChangeArrowheads="1"/>
          </p:cNvSpPr>
          <p:nvPr/>
        </p:nvSpPr>
        <p:spPr bwMode="auto">
          <a:xfrm rot="-4030363">
            <a:off x="5297487" y="3217863"/>
            <a:ext cx="2244725" cy="5842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Kaiti SC" charset="-122"/>
                <a:ea typeface="Kaiti SC" charset="-122"/>
                <a:cs typeface="Kaiti SC" charset="-122"/>
              </a:rPr>
              <a:t>第一世纪末</a:t>
            </a:r>
            <a:endParaRPr lang="en-US" sz="3200" b="1">
              <a:latin typeface="Kaiti SC" charset="-122"/>
              <a:ea typeface="Kaiti SC" charset="-122"/>
              <a:cs typeface="Kaiti SC" charset="-122"/>
            </a:endParaRPr>
          </a:p>
        </p:txBody>
      </p:sp>
      <p:sp>
        <p:nvSpPr>
          <p:cNvPr id="161798" name="Text Box 6"/>
          <p:cNvSpPr txBox="1">
            <a:spLocks noChangeArrowheads="1"/>
          </p:cNvSpPr>
          <p:nvPr/>
        </p:nvSpPr>
        <p:spPr bwMode="auto">
          <a:xfrm rot="-4037095">
            <a:off x="1715293" y="3075782"/>
            <a:ext cx="2659063" cy="5842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latin typeface="Kaiti SC" charset="-122"/>
                <a:ea typeface="Kaiti SC" charset="-122"/>
                <a:cs typeface="Kaiti SC" charset="-122"/>
              </a:rPr>
              <a:t>主後</a:t>
            </a:r>
            <a:r>
              <a:rPr lang="en-US" altLang="zh-CN" sz="3200" b="1">
                <a:latin typeface="Kaiti SC" charset="-122"/>
                <a:ea typeface="Kaiti SC" charset="-122"/>
                <a:cs typeface="Kaiti SC" charset="-122"/>
              </a:rPr>
              <a:t>70</a:t>
            </a:r>
            <a:r>
              <a:rPr lang="zh-CN" altLang="en-US" sz="3200" b="1">
                <a:latin typeface="Kaiti SC" charset="-122"/>
                <a:ea typeface="Kaiti SC" charset="-122"/>
                <a:cs typeface="Kaiti SC" charset="-122"/>
              </a:rPr>
              <a:t>年之前</a:t>
            </a:r>
            <a:endParaRPr lang="en-US" sz="3200" b="1">
              <a:latin typeface="Kaiti SC" charset="-122"/>
              <a:ea typeface="Kaiti SC" charset="-122"/>
              <a:cs typeface="Kaiti SC" charset="-122"/>
            </a:endParaRPr>
          </a:p>
        </p:txBody>
      </p:sp>
      <p:sp>
        <p:nvSpPr>
          <p:cNvPr id="161799" name="Text Box 7"/>
          <p:cNvSpPr txBox="1">
            <a:spLocks noChangeArrowheads="1"/>
          </p:cNvSpPr>
          <p:nvPr/>
        </p:nvSpPr>
        <p:spPr bwMode="auto">
          <a:xfrm>
            <a:off x="0" y="685800"/>
            <a:ext cx="9144000" cy="830263"/>
          </a:xfrm>
          <a:prstGeom prst="rect">
            <a:avLst/>
          </a:prstGeom>
          <a:solidFill>
            <a:schemeClr val="accent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dirty="0">
                <a:solidFill>
                  <a:schemeClr val="bg2"/>
                </a:solidFill>
                <a:latin typeface="Kaiti SC" charset="-122"/>
                <a:ea typeface="Kaiti SC" charset="-122"/>
                <a:cs typeface="Kaiti SC" charset="-122"/>
              </a:rPr>
              <a:t>约翰福音的写作日期较比其作者更难以确定。</a:t>
            </a:r>
          </a:p>
          <a:p>
            <a:pPr algn="ctr" eaLnBrk="1" hangingPunct="1"/>
            <a:r>
              <a:rPr lang="zh-CN" altLang="en-US" b="1" dirty="0">
                <a:solidFill>
                  <a:schemeClr val="bg2"/>
                </a:solidFill>
                <a:latin typeface="Kaiti SC" charset="-122"/>
                <a:ea typeface="Kaiti SC" charset="-122"/>
                <a:cs typeface="Kaiti SC" charset="-122"/>
              </a:rPr>
              <a:t>基本上有</a:t>
            </a:r>
            <a:r>
              <a:rPr lang="en-US" altLang="zh-CN" b="1" dirty="0">
                <a:solidFill>
                  <a:schemeClr val="bg2"/>
                </a:solidFill>
                <a:latin typeface="Kaiti SC" charset="-122"/>
                <a:ea typeface="Kaiti SC" charset="-122"/>
                <a:cs typeface="Kaiti SC" charset="-122"/>
              </a:rPr>
              <a:t>3</a:t>
            </a:r>
            <a:r>
              <a:rPr lang="zh-CN" altLang="en-US" b="1" dirty="0">
                <a:solidFill>
                  <a:schemeClr val="bg2"/>
                </a:solidFill>
                <a:latin typeface="Kaiti SC" charset="-122"/>
                <a:ea typeface="Kaiti SC" charset="-122"/>
                <a:cs typeface="Kaiti SC" charset="-122"/>
              </a:rPr>
              <a:t>段时间是可能的写作日期</a:t>
            </a:r>
            <a:r>
              <a:rPr lang="en-US" altLang="zh-CN" b="1" dirty="0">
                <a:solidFill>
                  <a:schemeClr val="bg2"/>
                </a:solidFill>
                <a:latin typeface="Kaiti SC" charset="-122"/>
                <a:ea typeface="Kaiti SC" charset="-122"/>
                <a:cs typeface="Kaiti SC" charset="-122"/>
              </a:rPr>
              <a:t>: </a:t>
            </a:r>
            <a:endParaRPr lang="en-US" b="1" dirty="0">
              <a:solidFill>
                <a:schemeClr val="bg2"/>
              </a:solidFill>
              <a:latin typeface="Kaiti SC" charset="-122"/>
              <a:ea typeface="Kaiti SC" charset="-122"/>
              <a:cs typeface="Kaiti SC" charset="-122"/>
            </a:endParaRPr>
          </a:p>
        </p:txBody>
      </p:sp>
      <p:sp>
        <p:nvSpPr>
          <p:cNvPr id="176136" name="Rectangle 8"/>
          <p:cNvSpPr>
            <a:spLocks noGrp="1" noChangeArrowheads="1"/>
          </p:cNvSpPr>
          <p:nvPr>
            <p:ph type="title" idx="4294967295"/>
          </p:nvPr>
        </p:nvSpPr>
        <p:spPr>
          <a:xfrm>
            <a:off x="4114800" y="0"/>
            <a:ext cx="957263" cy="554038"/>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3000" b="1">
                <a:solidFill>
                  <a:schemeClr val="bg2"/>
                </a:solidFill>
                <a:effectLst/>
                <a:latin typeface="Kaiti SC" charset="-122"/>
                <a:ea typeface="Kaiti SC" charset="-122"/>
                <a:cs typeface="Kaiti SC" charset="-122"/>
              </a:rPr>
              <a:t>日期</a:t>
            </a:r>
            <a:endParaRPr lang="en-US" sz="3000" b="1">
              <a:solidFill>
                <a:schemeClr val="bg2"/>
              </a:solidFill>
              <a:effectLst/>
              <a:latin typeface="Kaiti SC" charset="-122"/>
              <a:ea typeface="Kaiti SC" charset="-122"/>
              <a:cs typeface="Kaiti SC" charset="-122"/>
            </a:endParaRPr>
          </a:p>
        </p:txBody>
      </p:sp>
      <p:sp>
        <p:nvSpPr>
          <p:cNvPr id="176137"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anchor="ctr"/>
          <a:lstStyle/>
          <a:p>
            <a:endParaRPr lang="en-US">
              <a:latin typeface="Arial" charset="0"/>
              <a:cs typeface="Arial" charset="0"/>
            </a:endParaRPr>
          </a:p>
        </p:txBody>
      </p:sp>
      <p:sp>
        <p:nvSpPr>
          <p:cNvPr id="176138" name="Text Box 10"/>
          <p:cNvSpPr txBox="1">
            <a:spLocks noChangeArrowheads="1"/>
          </p:cNvSpPr>
          <p:nvPr/>
        </p:nvSpPr>
        <p:spPr bwMode="auto">
          <a:xfrm>
            <a:off x="-38100"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Kaiti SC" charset="-122"/>
                <a:ea typeface="Kaiti SC" charset="-122"/>
                <a:cs typeface="Kaiti SC" charset="-122"/>
              </a:rPr>
              <a:t>33</a:t>
            </a:r>
          </a:p>
          <a:p>
            <a:pPr algn="ctr" eaLnBrk="1" hangingPunct="1"/>
            <a:r>
              <a:rPr lang="zh-CN" altLang="en-US" sz="3600" b="1">
                <a:latin typeface="Kaiti SC" charset="-122"/>
                <a:ea typeface="Kaiti SC" charset="-122"/>
                <a:cs typeface="Kaiti SC" charset="-122"/>
              </a:rPr>
              <a:t>基督之死</a:t>
            </a:r>
            <a:endParaRPr lang="en-US" b="1">
              <a:latin typeface="Kaiti SC" charset="-122"/>
              <a:ea typeface="Kaiti SC" charset="-122"/>
              <a:cs typeface="Kaiti SC" charset="-122"/>
            </a:endParaRPr>
          </a:p>
        </p:txBody>
      </p:sp>
      <p:sp>
        <p:nvSpPr>
          <p:cNvPr id="176139" name="Text Box 11"/>
          <p:cNvSpPr txBox="1">
            <a:spLocks noChangeArrowheads="1"/>
          </p:cNvSpPr>
          <p:nvPr/>
        </p:nvSpPr>
        <p:spPr bwMode="auto">
          <a:xfrm>
            <a:off x="222408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Kaiti SC" charset="-122"/>
                <a:ea typeface="Kaiti SC" charset="-122"/>
                <a:cs typeface="Kaiti SC" charset="-122"/>
              </a:rPr>
              <a:t>70</a:t>
            </a:r>
          </a:p>
          <a:p>
            <a:pPr algn="ctr" eaLnBrk="1" hangingPunct="1"/>
            <a:r>
              <a:rPr lang="zh-CN" altLang="en-US" sz="3600" b="1">
                <a:latin typeface="Kaiti SC" charset="-122"/>
                <a:ea typeface="Kaiti SC" charset="-122"/>
                <a:cs typeface="Kaiti SC" charset="-122"/>
              </a:rPr>
              <a:t>圣殿被毁</a:t>
            </a:r>
            <a:endParaRPr lang="en-US" b="1">
              <a:latin typeface="Kaiti SC" charset="-122"/>
              <a:ea typeface="Kaiti SC" charset="-122"/>
              <a:cs typeface="Kaiti SC" charset="-122"/>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Tree>
    <p:extLst>
      <p:ext uri="{BB962C8B-B14F-4D97-AF65-F5344CB8AC3E}">
        <p14:creationId xmlns:p14="http://schemas.microsoft.com/office/powerpoint/2010/main" val="2850602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026" descr="Herods Templ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zh-CN" altLang="en-US" sz="4000" b="1" dirty="0">
                <a:latin typeface="Kaiti SC" charset="-122"/>
                <a:ea typeface="Kaiti SC" charset="-122"/>
                <a:cs typeface="Kaiti SC" charset="-122"/>
              </a:rPr>
              <a:t>圣殿之存在直至主後</a:t>
            </a:r>
            <a:r>
              <a:rPr lang="en-US" altLang="ja-JP" sz="4000" b="1" dirty="0">
                <a:latin typeface="Kaiti SC" charset="-122"/>
                <a:ea typeface="Kaiti SC" charset="-122"/>
                <a:cs typeface="Kaiti SC" charset="-122"/>
              </a:rPr>
              <a:t>70</a:t>
            </a:r>
            <a:r>
              <a:rPr lang="zh-CN" altLang="en-US" sz="4000" b="1" dirty="0">
                <a:latin typeface="Kaiti SC" charset="-122"/>
                <a:ea typeface="Kaiti SC" charset="-122"/>
                <a:cs typeface="Kaiti SC" charset="-122"/>
              </a:rPr>
              <a:t>年</a:t>
            </a:r>
            <a:endParaRPr lang="en-US" sz="4000" b="1" dirty="0">
              <a:latin typeface="Kaiti SC" charset="-122"/>
              <a:ea typeface="Kaiti SC" charset="-122"/>
              <a:cs typeface="Kaiti SC" charset="-122"/>
            </a:endParaRPr>
          </a:p>
        </p:txBody>
      </p:sp>
    </p:spTree>
    <p:extLst>
      <p:ext uri="{BB962C8B-B14F-4D97-AF65-F5344CB8AC3E}">
        <p14:creationId xmlns:p14="http://schemas.microsoft.com/office/powerpoint/2010/main" val="1733609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3657600" y="152400"/>
            <a:ext cx="5486400" cy="1066800"/>
          </a:xfrm>
        </p:spPr>
        <p:txBody>
          <a:bodyPr/>
          <a:lstStyle/>
          <a:p>
            <a:pPr eaLnBrk="1" hangingPunct="1">
              <a:defRPr/>
            </a:pPr>
            <a:r>
              <a:rPr lang="zh-CN" altLang="en-US" sz="4800" dirty="0">
                <a:solidFill>
                  <a:schemeClr val="bg1"/>
                </a:solidFill>
                <a:latin typeface="Kaiti SC" charset="-122"/>
                <a:ea typeface="Kaiti SC" charset="-122"/>
                <a:cs typeface="Kaiti SC" charset="-122"/>
              </a:rPr>
              <a:t>安东尼亚城堡</a:t>
            </a:r>
            <a:endParaRPr lang="en-US" sz="4800" dirty="0">
              <a:solidFill>
                <a:schemeClr val="bg1"/>
              </a:solidFill>
              <a:latin typeface="Kaiti SC" charset="-122"/>
              <a:ea typeface="Kaiti SC" charset="-122"/>
              <a:cs typeface="Kaiti SC" charset="-122"/>
            </a:endParaRPr>
          </a:p>
        </p:txBody>
      </p:sp>
      <p:pic>
        <p:nvPicPr>
          <p:cNvPr id="180226" name="Picture 3" descr="antonia fortre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7" name="Picture 4" descr="inner court of the antonia fortres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20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Siege Righ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74" name="Picture 3" descr="Siege Lef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171400"/>
            <a:ext cx="4648200" cy="800100"/>
          </a:xfrm>
        </p:spPr>
        <p:txBody>
          <a:bodyPr/>
          <a:lstStyle/>
          <a:p>
            <a:pPr algn="l" eaLnBrk="1" hangingPunct="1">
              <a:defRPr/>
            </a:pPr>
            <a:r>
              <a:rPr lang="zh-CN" altLang="en-US" b="1" dirty="0">
                <a:solidFill>
                  <a:schemeClr val="hlink"/>
                </a:solidFill>
                <a:latin typeface="Kaiti SC" charset="-122"/>
                <a:ea typeface="Kaiti SC" charset="-122"/>
                <a:cs typeface="Kaiti SC" charset="-122"/>
              </a:rPr>
              <a:t>圣殿被攻击</a:t>
            </a:r>
            <a:r>
              <a:rPr lang="en-US" altLang="ja-JP" b="1" dirty="0">
                <a:solidFill>
                  <a:schemeClr val="hlink"/>
                </a:solidFill>
                <a:latin typeface="Kaiti SC" charset="-122"/>
                <a:ea typeface="Kaiti SC" charset="-122"/>
                <a:cs typeface="Kaiti SC" charset="-122"/>
              </a:rPr>
              <a:t> </a:t>
            </a:r>
            <a:endParaRPr lang="en-US" dirty="0">
              <a:latin typeface="Kaiti SC" charset="-122"/>
              <a:ea typeface="Kaiti SC" charset="-122"/>
              <a:cs typeface="Kaiti SC" charset="-122"/>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solidFill>
                <a:srgbClr val="FFFFFF"/>
              </a:solidFill>
            </a:endParaRPr>
          </a:p>
        </p:txBody>
      </p:sp>
      <p:sp>
        <p:nvSpPr>
          <p:cNvPr id="182277" name="Text Box 7"/>
          <p:cNvSpPr txBox="1">
            <a:spLocks noChangeArrowheads="1"/>
          </p:cNvSpPr>
          <p:nvPr/>
        </p:nvSpPr>
        <p:spPr bwMode="auto">
          <a:xfrm>
            <a:off x="685800" y="4419600"/>
            <a:ext cx="902811" cy="52322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800" b="1">
                <a:solidFill>
                  <a:srgbClr val="FFFFFF"/>
                </a:solidFill>
                <a:latin typeface="Kaiti SC" charset="-122"/>
                <a:ea typeface="Kaiti SC" charset="-122"/>
                <a:cs typeface="Kaiti SC" charset="-122"/>
              </a:rPr>
              <a:t>羊池</a:t>
            </a:r>
            <a:endParaRPr lang="en-US" sz="2800" b="1">
              <a:solidFill>
                <a:srgbClr val="FFFFFF"/>
              </a:solidFill>
              <a:latin typeface="Kaiti SC" charset="-122"/>
              <a:ea typeface="Kaiti SC" charset="-122"/>
              <a:cs typeface="Kaiti SC" charset="-122"/>
            </a:endParaRPr>
          </a:p>
        </p:txBody>
      </p:sp>
      <p:sp>
        <p:nvSpPr>
          <p:cNvPr id="2" name="Rectangle 4"/>
          <p:cNvSpPr>
            <a:spLocks noChangeArrowheads="1"/>
          </p:cNvSpPr>
          <p:nvPr/>
        </p:nvSpPr>
        <p:spPr bwMode="auto">
          <a:xfrm>
            <a:off x="0" y="628700"/>
            <a:ext cx="4648200" cy="495300"/>
          </a:xfrm>
          <a:prstGeom prst="rect">
            <a:avLst/>
          </a:prstGeom>
          <a:noFill/>
          <a:ln w="9525">
            <a:noFill/>
            <a:miter lim="800000"/>
            <a:headEnd/>
            <a:tailEnd/>
          </a:ln>
        </p:spPr>
        <p:txBody>
          <a:bodyPr lIns="92075" tIns="46038" rIns="92075" bIns="46038" anchor="ctr"/>
          <a:lstStyle/>
          <a:p>
            <a:pPr>
              <a:defRPr/>
            </a:pPr>
            <a:r>
              <a:rPr lang="zh-CN" altLang="en-US" sz="4000" b="1" dirty="0">
                <a:solidFill>
                  <a:srgbClr val="FF0033"/>
                </a:solidFill>
                <a:effectLst>
                  <a:outerShdw blurRad="38100" dist="38100" dir="2700000" algn="tl">
                    <a:srgbClr val="000000"/>
                  </a:outerShdw>
                </a:effectLst>
                <a:latin typeface="Kaiti SC" charset="-122"/>
                <a:ea typeface="Kaiti SC" charset="-122"/>
                <a:cs typeface="Kaiti SC" charset="-122"/>
              </a:rPr>
              <a:t>主後</a:t>
            </a:r>
            <a:r>
              <a:rPr lang="en-US" altLang="ja-JP" sz="4000" b="1" dirty="0">
                <a:solidFill>
                  <a:srgbClr val="FF0033"/>
                </a:solidFill>
                <a:effectLst>
                  <a:outerShdw blurRad="38100" dist="38100" dir="2700000" algn="tl">
                    <a:srgbClr val="000000"/>
                  </a:outerShdw>
                </a:effectLst>
                <a:latin typeface="Kaiti SC" charset="-122"/>
                <a:ea typeface="Kaiti SC" charset="-122"/>
                <a:cs typeface="Kaiti SC" charset="-122"/>
              </a:rPr>
              <a:t>70</a:t>
            </a:r>
            <a:r>
              <a:rPr lang="zh-CN" altLang="en-US" sz="4000" b="1" dirty="0">
                <a:solidFill>
                  <a:srgbClr val="FF0033"/>
                </a:solidFill>
                <a:effectLst>
                  <a:outerShdw blurRad="38100" dist="38100" dir="2700000" algn="tl">
                    <a:srgbClr val="000000"/>
                  </a:outerShdw>
                </a:effectLst>
                <a:latin typeface="Kaiti SC" charset="-122"/>
                <a:ea typeface="Kaiti SC" charset="-122"/>
                <a:cs typeface="Kaiti SC" charset="-122"/>
              </a:rPr>
              <a:t>年</a:t>
            </a:r>
            <a:r>
              <a:rPr lang="en-US" altLang="zh-CN" sz="4000" b="1" dirty="0">
                <a:solidFill>
                  <a:srgbClr val="FF0033"/>
                </a:solidFill>
                <a:effectLst>
                  <a:outerShdw blurRad="38100" dist="38100" dir="2700000" algn="tl">
                    <a:srgbClr val="000000"/>
                  </a:outerShdw>
                </a:effectLst>
                <a:latin typeface="Kaiti SC" charset="-122"/>
                <a:ea typeface="Kaiti SC" charset="-122"/>
                <a:cs typeface="Kaiti SC" charset="-122"/>
              </a:rPr>
              <a:t>9</a:t>
            </a:r>
            <a:r>
              <a:rPr lang="zh-CN" altLang="en-US" sz="4000" b="1" dirty="0">
                <a:solidFill>
                  <a:srgbClr val="FF0033"/>
                </a:solidFill>
                <a:effectLst>
                  <a:outerShdw blurRad="38100" dist="38100" dir="2700000" algn="tl">
                    <a:srgbClr val="000000"/>
                  </a:outerShdw>
                </a:effectLst>
                <a:latin typeface="Kaiti SC" charset="-122"/>
                <a:ea typeface="Kaiti SC" charset="-122"/>
                <a:cs typeface="Kaiti SC" charset="-122"/>
              </a:rPr>
              <a:t>月</a:t>
            </a:r>
            <a:endParaRPr lang="en-US" sz="4000" b="1" dirty="0">
              <a:solidFill>
                <a:srgbClr val="FF0033"/>
              </a:solidFill>
              <a:effectLst>
                <a:outerShdw blurRad="38100" dist="38100" dir="2700000" algn="tl">
                  <a:srgbClr val="000000"/>
                </a:outerShdw>
              </a:effectLst>
              <a:latin typeface="Kaiti SC" charset="-122"/>
              <a:ea typeface="Kaiti SC" charset="-122"/>
              <a:cs typeface="Kaiti SC" charset="-122"/>
            </a:endParaRPr>
          </a:p>
        </p:txBody>
      </p:sp>
    </p:spTree>
    <p:extLst>
      <p:ext uri="{BB962C8B-B14F-4D97-AF65-F5344CB8AC3E}">
        <p14:creationId xmlns:p14="http://schemas.microsoft.com/office/powerpoint/2010/main" val="196102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74638"/>
            <a:ext cx="3733800" cy="2316162"/>
          </a:xfrm>
        </p:spPr>
        <p:txBody>
          <a:bodyPr/>
          <a:lstStyle/>
          <a:p>
            <a:pPr eaLnBrk="1" hangingPunct="1"/>
            <a:r>
              <a:rPr lang="zh-CN" altLang="en-US" sz="5000" dirty="0">
                <a:solidFill>
                  <a:schemeClr val="bg1"/>
                </a:solidFill>
                <a:latin typeface="Kaiti SC" charset="-122"/>
                <a:ea typeface="Kaiti SC" charset="-122"/>
                <a:cs typeface="Kaiti SC" charset="-122"/>
              </a:rPr>
              <a:t>以色列池</a:t>
            </a:r>
            <a:endParaRPr lang="en-US" sz="5000" dirty="0">
              <a:solidFill>
                <a:schemeClr val="bg1"/>
              </a:solidFill>
              <a:latin typeface="Kaiti SC" charset="-122"/>
              <a:ea typeface="Kaiti SC" charset="-122"/>
              <a:cs typeface="Kaiti SC" charset="-122"/>
            </a:endParaRPr>
          </a:p>
        </p:txBody>
      </p:sp>
      <p:pic>
        <p:nvPicPr>
          <p:cNvPr id="184323" name="Picture 3" descr="the pool of isre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304800" y="3124200"/>
            <a:ext cx="3902075" cy="12001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dirty="0">
                <a:solidFill>
                  <a:prstClr val="white"/>
                </a:solidFill>
                <a:latin typeface="SimHei" charset="0"/>
                <a:ea typeface="SimHei" charset="0"/>
                <a:cs typeface="SimHei" charset="0"/>
              </a:rPr>
              <a:t>(</a:t>
            </a:r>
            <a:r>
              <a:rPr lang="zh-CN" altLang="en-US" sz="3600" dirty="0">
                <a:solidFill>
                  <a:prstClr val="white"/>
                </a:solidFill>
                <a:latin typeface="Kaiti SC" charset="-122"/>
                <a:ea typeface="Kaiti SC" charset="-122"/>
                <a:cs typeface="Kaiti SC" charset="-122"/>
              </a:rPr>
              <a:t>羊池在</a:t>
            </a:r>
            <a:r>
              <a:rPr lang="zh-CN" altLang="en-US" sz="3600" dirty="0">
                <a:solidFill>
                  <a:prstClr val="white"/>
                </a:solidFill>
                <a:effectLst>
                  <a:outerShdw blurRad="38100" dist="38100" dir="2700000" algn="tl">
                    <a:srgbClr val="EEECE1"/>
                  </a:outerShdw>
                </a:effectLst>
                <a:latin typeface="Kaiti SC" charset="-122"/>
                <a:ea typeface="Kaiti SC" charset="-122"/>
                <a:cs typeface="Kaiti SC" charset="-122"/>
              </a:rPr>
              <a:t>毕士大</a:t>
            </a:r>
            <a:r>
              <a:rPr lang="zh-CN" altLang="en-US" sz="3600" dirty="0">
                <a:solidFill>
                  <a:prstClr val="white"/>
                </a:solidFill>
                <a:latin typeface="Kaiti SC" charset="-122"/>
                <a:ea typeface="Kaiti SC" charset="-122"/>
                <a:cs typeface="Kaiti SC" charset="-122"/>
              </a:rPr>
              <a:t>池以南</a:t>
            </a:r>
            <a:r>
              <a:rPr lang="en-US" altLang="ja-JP" sz="3600" dirty="0">
                <a:solidFill>
                  <a:prstClr val="white"/>
                </a:solidFill>
                <a:latin typeface="Kaiti SC" charset="-122"/>
                <a:ea typeface="Kaiti SC" charset="-122"/>
                <a:cs typeface="Kaiti SC" charset="-122"/>
              </a:rPr>
              <a:t>)</a:t>
            </a:r>
            <a:endParaRPr lang="en-US" sz="3600" dirty="0">
              <a:solidFill>
                <a:prstClr val="white"/>
              </a:solidFill>
              <a:latin typeface="Kaiti SC" charset="-122"/>
              <a:ea typeface="Kaiti SC" charset="-122"/>
              <a:cs typeface="Kaiti SC" charset="-122"/>
            </a:endParaRPr>
          </a:p>
        </p:txBody>
      </p:sp>
    </p:spTree>
    <p:extLst>
      <p:ext uri="{BB962C8B-B14F-4D97-AF65-F5344CB8AC3E}">
        <p14:creationId xmlns:p14="http://schemas.microsoft.com/office/powerpoint/2010/main" val="2758858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6370"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133600" y="0"/>
            <a:ext cx="5105400" cy="914400"/>
          </a:xfrm>
          <a:solidFill>
            <a:schemeClr val="bg1"/>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Kaiti SC" charset="-122"/>
                <a:ea typeface="Kaiti SC" charset="-122"/>
                <a:cs typeface="Kaiti SC" charset="-122"/>
              </a:rPr>
              <a:t>毕士大池</a:t>
            </a:r>
            <a:endParaRPr lang="en-US" b="1" dirty="0">
              <a:solidFill>
                <a:srgbClr val="000099"/>
              </a:solidFill>
              <a:effectLst>
                <a:outerShdw blurRad="38100" dist="38100" dir="2700000" algn="tl">
                  <a:srgbClr val="DDDDDD"/>
                </a:outerShdw>
              </a:effectLst>
              <a:latin typeface="Kaiti SC" charset="-122"/>
              <a:ea typeface="Kaiti SC" charset="-122"/>
              <a:cs typeface="Kaiti SC" charset="-122"/>
            </a:endParaRPr>
          </a:p>
        </p:txBody>
      </p:sp>
      <p:sp>
        <p:nvSpPr>
          <p:cNvPr id="167945" name="Rectangle 9"/>
          <p:cNvSpPr>
            <a:spLocks noChangeArrowheads="1"/>
          </p:cNvSpPr>
          <p:nvPr/>
        </p:nvSpPr>
        <p:spPr bwMode="auto">
          <a:xfrm>
            <a:off x="1143000" y="5105400"/>
            <a:ext cx="8001000" cy="1752600"/>
          </a:xfrm>
          <a:prstGeom prst="rect">
            <a:avLst/>
          </a:prstGeom>
          <a:solidFill>
            <a:srgbClr val="000099"/>
          </a:solidFill>
          <a:ln w="9525">
            <a:noFill/>
            <a:miter lim="800000"/>
            <a:headEnd/>
            <a:tailEnd/>
          </a:ln>
        </p:spPr>
        <p:txBody>
          <a:bodyPr lIns="92075" tIns="46038" rIns="92075" bIns="46038" anchor="ctr"/>
          <a:lstStyle/>
          <a:p>
            <a:pPr algn="ctr">
              <a:spcBef>
                <a:spcPct val="20000"/>
              </a:spcBef>
              <a:buClr>
                <a:srgbClr val="C0504D"/>
              </a:buClr>
              <a:buSzPct val="80000"/>
              <a:buFont typeface="Wingdings" charset="0"/>
              <a:buNone/>
              <a:defRPr/>
            </a:pPr>
            <a:r>
              <a:rPr lang="ja-JP" altLang="en-US" sz="3200" b="1" dirty="0">
                <a:solidFill>
                  <a:prstClr val="white"/>
                </a:solidFill>
                <a:effectLst>
                  <a:outerShdw blurRad="38100" dist="38100" dir="2700000" algn="tl">
                    <a:srgbClr val="000000"/>
                  </a:outerShdw>
                </a:effectLst>
                <a:latin typeface="Kaiti SC" charset="-122"/>
                <a:ea typeface="Kaiti SC" charset="-122"/>
                <a:cs typeface="Kaiti SC" charset="-122"/>
              </a:rPr>
              <a:t>“</a:t>
            </a:r>
            <a:r>
              <a:rPr lang="zh-CN" altLang="en-US" sz="3600" b="1" dirty="0">
                <a:solidFill>
                  <a:prstClr val="white"/>
                </a:solidFill>
                <a:effectLst>
                  <a:outerShdw blurRad="38100" dist="38100" dir="2700000" algn="tl">
                    <a:srgbClr val="000000"/>
                  </a:outerShdw>
                </a:effectLst>
                <a:latin typeface="Kaiti SC" charset="-122"/>
                <a:ea typeface="Kaiti SC" charset="-122"/>
                <a:cs typeface="Kaiti SC" charset="-122"/>
              </a:rPr>
              <a:t>在耶路撒冷、靠近羊门有一个池子 </a:t>
            </a:r>
            <a:r>
              <a:rPr lang="en-US" sz="3600" b="1" dirty="0">
                <a:solidFill>
                  <a:prstClr val="white"/>
                </a:solidFill>
                <a:effectLst>
                  <a:outerShdw blurRad="38100" dist="38100" dir="2700000" algn="tl">
                    <a:srgbClr val="000000"/>
                  </a:outerShdw>
                </a:effectLst>
                <a:latin typeface="Kaiti SC" charset="-122"/>
                <a:ea typeface="Kaiti SC" charset="-122"/>
                <a:cs typeface="Kaiti SC" charset="-122"/>
              </a:rPr>
              <a:t>…</a:t>
            </a:r>
            <a:r>
              <a:rPr lang="zh-CN" altLang="en-US" sz="3600" b="1" dirty="0">
                <a:solidFill>
                  <a:prstClr val="white"/>
                </a:solidFill>
                <a:effectLst>
                  <a:outerShdw blurRad="38100" dist="38100" dir="2700000" algn="tl">
                    <a:srgbClr val="000000"/>
                  </a:outerShdw>
                </a:effectLst>
                <a:latin typeface="Kaiti SC" charset="-122"/>
                <a:ea typeface="Kaiti SC" charset="-122"/>
                <a:cs typeface="Kaiti SC" charset="-122"/>
              </a:rPr>
              <a:t>叫作毕士大</a:t>
            </a:r>
            <a:r>
              <a:rPr lang="en-US" altLang="ja-JP" sz="3600" b="1" dirty="0">
                <a:solidFill>
                  <a:prstClr val="white"/>
                </a:solidFill>
                <a:effectLst>
                  <a:outerShdw blurRad="38100" dist="38100" dir="2700000" algn="tl">
                    <a:srgbClr val="000000"/>
                  </a:outerShdw>
                </a:effectLst>
                <a:latin typeface="Kaiti SC" charset="-122"/>
                <a:ea typeface="Kaiti SC" charset="-122"/>
                <a:cs typeface="Kaiti SC" charset="-122"/>
              </a:rPr>
              <a:t>…</a:t>
            </a:r>
            <a:r>
              <a:rPr lang="en-US" altLang="ja-JP" sz="3200" b="1" dirty="0">
                <a:solidFill>
                  <a:prstClr val="white"/>
                </a:solidFill>
                <a:effectLst>
                  <a:outerShdw blurRad="38100" dist="38100" dir="2700000" algn="tl">
                    <a:srgbClr val="000000"/>
                  </a:outerShdw>
                </a:effectLst>
                <a:latin typeface="Kaiti SC" charset="-122"/>
                <a:ea typeface="Kaiti SC" charset="-122"/>
                <a:cs typeface="Kaiti SC" charset="-122"/>
              </a:rPr>
              <a:t>”</a:t>
            </a:r>
          </a:p>
          <a:p>
            <a:pPr algn="r">
              <a:spcBef>
                <a:spcPct val="20000"/>
              </a:spcBef>
              <a:buClr>
                <a:srgbClr val="C0504D"/>
              </a:buClr>
              <a:buSzPct val="80000"/>
              <a:buFont typeface="Wingdings" charset="0"/>
              <a:buNone/>
              <a:defRPr/>
            </a:pPr>
            <a:r>
              <a:rPr lang="zh-CN" altLang="en-US" sz="2800" b="1" dirty="0">
                <a:solidFill>
                  <a:prstClr val="white"/>
                </a:solidFill>
                <a:effectLst>
                  <a:outerShdw blurRad="38100" dist="38100" dir="2700000" algn="tl">
                    <a:srgbClr val="000000"/>
                  </a:outerShdw>
                </a:effectLst>
                <a:latin typeface="Kaiti SC" charset="-122"/>
                <a:ea typeface="Kaiti SC" charset="-122"/>
                <a:cs typeface="Kaiti SC" charset="-122"/>
              </a:rPr>
              <a:t>约翰福音</a:t>
            </a:r>
            <a:r>
              <a:rPr lang="en-US" altLang="ja-JP" sz="2800" b="1" dirty="0">
                <a:solidFill>
                  <a:prstClr val="white"/>
                </a:solidFill>
                <a:effectLst>
                  <a:outerShdw blurRad="38100" dist="38100" dir="2700000" algn="tl">
                    <a:srgbClr val="000000"/>
                  </a:outerShdw>
                </a:effectLst>
                <a:latin typeface="Kaiti SC" charset="-122"/>
                <a:ea typeface="Kaiti SC" charset="-122"/>
                <a:cs typeface="Kaiti SC" charset="-122"/>
              </a:rPr>
              <a:t> 5:2</a:t>
            </a:r>
            <a:endParaRPr lang="en-US" sz="2800" b="1" dirty="0">
              <a:solidFill>
                <a:prstClr val="white"/>
              </a:solidFill>
              <a:effectLst>
                <a:outerShdw blurRad="38100" dist="38100" dir="2700000" algn="tl">
                  <a:srgbClr val="000000"/>
                </a:outerShdw>
              </a:effectLst>
              <a:latin typeface="Kaiti SC" charset="-122"/>
              <a:ea typeface="Kaiti SC" charset="-122"/>
              <a:cs typeface="Kaiti SC" charset="-122"/>
            </a:endParaRPr>
          </a:p>
        </p:txBody>
      </p:sp>
    </p:spTree>
    <p:extLst>
      <p:ext uri="{BB962C8B-B14F-4D97-AF65-F5344CB8AC3E}">
        <p14:creationId xmlns:p14="http://schemas.microsoft.com/office/powerpoint/2010/main" val="24580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7945">
                                            <p:txEl>
                                              <p:pRg st="0" end="0"/>
                                            </p:txEl>
                                          </p:spTgt>
                                        </p:tgtEl>
                                        <p:attrNameLst>
                                          <p:attrName>style.visibility</p:attrName>
                                        </p:attrNameLst>
                                      </p:cBhvr>
                                      <p:to>
                                        <p:strVal val="visible"/>
                                      </p:to>
                                    </p:set>
                                    <p:anim calcmode="lin" valueType="num">
                                      <p:cBhvr>
                                        <p:cTn id="21"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67945">
                                            <p:txEl>
                                              <p:pRg st="0" end="0"/>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8417" name="Picture 6" descr="Bethesda poo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08413" y="457200"/>
            <a:ext cx="5335587"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5" name="Rectangle 9"/>
          <p:cNvSpPr>
            <a:spLocks noChangeArrowheads="1"/>
          </p:cNvSpPr>
          <p:nvPr/>
        </p:nvSpPr>
        <p:spPr bwMode="auto">
          <a:xfrm>
            <a:off x="1143000" y="5105400"/>
            <a:ext cx="8001000" cy="1752600"/>
          </a:xfrm>
          <a:prstGeom prst="rect">
            <a:avLst/>
          </a:prstGeom>
          <a:solidFill>
            <a:schemeClr val="tx1"/>
          </a:solidFill>
          <a:ln w="9525">
            <a:noFill/>
            <a:miter lim="800000"/>
            <a:headEnd/>
            <a:tailEnd/>
          </a:ln>
        </p:spPr>
        <p:txBody>
          <a:bodyPr lIns="92075" tIns="46038" rIns="92075" bIns="46038" anchor="ctr"/>
          <a:lstStyle/>
          <a:p>
            <a:pPr algn="ctr">
              <a:spcBef>
                <a:spcPct val="20000"/>
              </a:spcBef>
              <a:buClr>
                <a:srgbClr val="C0504D"/>
              </a:buClr>
              <a:buSzPct val="80000"/>
              <a:buFont typeface="Wingdings" charset="0"/>
              <a:buNone/>
              <a:defRPr/>
            </a:pPr>
            <a:r>
              <a:rPr lang="zh-CN" altLang="en-US" sz="3600" b="1" dirty="0">
                <a:solidFill>
                  <a:prstClr val="white"/>
                </a:solidFill>
                <a:latin typeface="Kaiti SC" charset="-122"/>
                <a:ea typeface="Kaiti SC" charset="-122"/>
                <a:cs typeface="Kaiti SC" charset="-122"/>
              </a:rPr>
              <a:t>在耶路撒冷、靠近羊门有一个池子 </a:t>
            </a:r>
            <a:r>
              <a:rPr lang="en-US" sz="3600" b="1" dirty="0">
                <a:solidFill>
                  <a:prstClr val="white"/>
                </a:solidFill>
                <a:latin typeface="Kaiti SC" charset="-122"/>
                <a:ea typeface="Kaiti SC" charset="-122"/>
                <a:cs typeface="Kaiti SC" charset="-122"/>
              </a:rPr>
              <a:t>…</a:t>
            </a:r>
            <a:r>
              <a:rPr lang="zh-CN" altLang="en-US" sz="3600" b="1" dirty="0">
                <a:solidFill>
                  <a:prstClr val="white"/>
                </a:solidFill>
                <a:latin typeface="Kaiti SC" charset="-122"/>
                <a:ea typeface="Kaiti SC" charset="-122"/>
                <a:cs typeface="Kaiti SC" charset="-122"/>
              </a:rPr>
              <a:t>叫作毕士大</a:t>
            </a:r>
            <a:r>
              <a:rPr lang="en-US" altLang="ja-JP" sz="3600" b="1" dirty="0">
                <a:solidFill>
                  <a:prstClr val="white"/>
                </a:solidFill>
                <a:latin typeface="Kaiti SC" charset="-122"/>
                <a:ea typeface="Kaiti SC" charset="-122"/>
                <a:cs typeface="Kaiti SC" charset="-122"/>
              </a:rPr>
              <a:t>…”</a:t>
            </a:r>
          </a:p>
          <a:p>
            <a:pPr algn="r">
              <a:spcBef>
                <a:spcPct val="20000"/>
              </a:spcBef>
              <a:buClr>
                <a:srgbClr val="C0504D"/>
              </a:buClr>
              <a:buSzPct val="80000"/>
              <a:buFont typeface="Wingdings" charset="0"/>
              <a:buNone/>
              <a:defRPr/>
            </a:pPr>
            <a:r>
              <a:rPr lang="zh-CN" altLang="en-US" sz="2800" b="1" dirty="0">
                <a:solidFill>
                  <a:prstClr val="white"/>
                </a:solidFill>
                <a:latin typeface="Kaiti SC" charset="-122"/>
                <a:ea typeface="Kaiti SC" charset="-122"/>
                <a:cs typeface="Kaiti SC" charset="-122"/>
              </a:rPr>
              <a:t>约翰福音</a:t>
            </a:r>
            <a:r>
              <a:rPr lang="en-US" altLang="ja-JP" sz="2800" b="1" dirty="0">
                <a:solidFill>
                  <a:prstClr val="white"/>
                </a:solidFill>
                <a:latin typeface="Kaiti SC" charset="-122"/>
                <a:ea typeface="Kaiti SC" charset="-122"/>
                <a:cs typeface="Kaiti SC" charset="-122"/>
              </a:rPr>
              <a:t> 5:2</a:t>
            </a:r>
            <a:endParaRPr lang="en-US" sz="2800" b="1" dirty="0">
              <a:solidFill>
                <a:prstClr val="white"/>
              </a:solidFill>
              <a:latin typeface="Kaiti SC" charset="-122"/>
              <a:ea typeface="Kaiti SC" charset="-122"/>
              <a:cs typeface="Kaiti SC" charset="-122"/>
            </a:endParaRPr>
          </a:p>
        </p:txBody>
      </p:sp>
      <p:sp>
        <p:nvSpPr>
          <p:cNvPr id="7" name="Rectangle 2"/>
          <p:cNvSpPr>
            <a:spLocks noGrp="1" noChangeArrowheads="1"/>
          </p:cNvSpPr>
          <p:nvPr>
            <p:ph type="ctrTitle"/>
          </p:nvPr>
        </p:nvSpPr>
        <p:spPr>
          <a:xfrm>
            <a:off x="610580" y="0"/>
            <a:ext cx="7922840" cy="914400"/>
          </a:xfrm>
          <a:solidFill>
            <a:schemeClr val="bg1"/>
          </a:solidFill>
        </p:spPr>
        <p:txBody>
          <a:bodyPr>
            <a:normAutofit/>
          </a:bodyPr>
          <a:lstStyle/>
          <a:p>
            <a:pPr eaLnBrk="1" hangingPunct="1">
              <a:defRPr/>
            </a:pPr>
            <a:r>
              <a:rPr lang="zh-CN" altLang="en-US" b="1" dirty="0">
                <a:solidFill>
                  <a:srgbClr val="0431FC"/>
                </a:solidFill>
                <a:effectLst>
                  <a:outerShdw blurRad="38100" dist="38100" dir="2700000" algn="tl">
                    <a:srgbClr val="DDDDDD"/>
                  </a:outerShdw>
                </a:effectLst>
                <a:latin typeface="Kaiti SC" charset="-122"/>
                <a:ea typeface="Kaiti SC" charset="-122"/>
                <a:cs typeface="Kaiti SC" charset="-122"/>
              </a:rPr>
              <a:t>毕士大池</a:t>
            </a:r>
            <a:endParaRPr lang="en-US" b="1" dirty="0">
              <a:solidFill>
                <a:srgbClr val="0431FC"/>
              </a:solidFill>
              <a:effectLst>
                <a:outerShdw blurRad="38100" dist="38100" dir="2700000" algn="tl">
                  <a:srgbClr val="DDDDDD"/>
                </a:outerShdw>
              </a:effectLst>
              <a:latin typeface="Kaiti SC" charset="-122"/>
              <a:ea typeface="Kaiti SC" charset="-122"/>
              <a:cs typeface="Kaiti SC" charset="-122"/>
            </a:endParaRPr>
          </a:p>
        </p:txBody>
      </p:sp>
    </p:spTree>
    <p:extLst>
      <p:ext uri="{BB962C8B-B14F-4D97-AF65-F5344CB8AC3E}">
        <p14:creationId xmlns:p14="http://schemas.microsoft.com/office/powerpoint/2010/main" val="465682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nodeType="afterGroup">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par>
                          <p:cTn id="29" fill="hold" nodeType="afterGroup">
                            <p:stCondLst>
                              <p:cond delay="1500"/>
                            </p:stCondLst>
                            <p:childTnLst>
                              <p:par>
                                <p:cTn id="30" presetID="53"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5" grpId="0" build="p"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subTitle" idx="1"/>
          </p:nvPr>
        </p:nvSpPr>
        <p:spPr/>
        <p:txBody>
          <a:bodyPr/>
          <a:lstStyle/>
          <a:p>
            <a:pPr eaLnBrk="1" hangingPunct="1">
              <a:buFont typeface="Wingdings" charset="0"/>
              <a:buNone/>
            </a:pPr>
            <a:endParaRPr lang="en-US">
              <a:solidFill>
                <a:srgbClr val="898989"/>
              </a:solidFill>
              <a:latin typeface="Arial" charset="0"/>
              <a:ea typeface="ＭＳ Ｐゴシック" charset="0"/>
              <a:cs typeface="Arial" charset="0"/>
            </a:endParaRPr>
          </a:p>
        </p:txBody>
      </p:sp>
      <p:pic>
        <p:nvPicPr>
          <p:cNvPr id="190467"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0469"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0"/>
            <a:ext cx="2971800" cy="4521200"/>
          </a:xfrm>
          <a:prstGeom prst="rect">
            <a:avLst/>
          </a:prstGeom>
          <a:noFill/>
          <a:ln w="57150">
            <a:solidFill>
              <a:srgbClr val="FFFCF3"/>
            </a:solidFill>
            <a:miter lim="800000"/>
            <a:headEnd/>
            <a:tailEnd/>
          </a:ln>
          <a:extLst>
            <a:ext uri="{909E8E84-426E-40dd-AFC4-6F175D3DCCD1}">
              <a14:hiddenFill xmlns="" xmlns:a14="http://schemas.microsoft.com/office/drawing/2010/main">
                <a:solidFill>
                  <a:srgbClr val="FFFFFF"/>
                </a:solidFill>
              </a14:hiddenFill>
            </a:ext>
          </a:extLst>
        </p:spPr>
      </p:pic>
      <p:sp>
        <p:nvSpPr>
          <p:cNvPr id="168964" name="Rectangle 4"/>
          <p:cNvSpPr>
            <a:spLocks noGrp="1" noChangeArrowheads="1"/>
          </p:cNvSpPr>
          <p:nvPr>
            <p:ph type="ctrTitle"/>
          </p:nvPr>
        </p:nvSpPr>
        <p:spPr>
          <a:xfrm>
            <a:off x="228600" y="152400"/>
            <a:ext cx="5029200" cy="990600"/>
          </a:xfrm>
          <a:solidFill>
            <a:srgbClr val="FFFFFF"/>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Kaiti SC" charset="-122"/>
                <a:ea typeface="Kaiti SC" charset="-122"/>
                <a:cs typeface="Kaiti SC" charset="-122"/>
              </a:rPr>
              <a:t>毕士大池遗址</a:t>
            </a:r>
            <a:endParaRPr lang="en-US" b="1" dirty="0">
              <a:solidFill>
                <a:srgbClr val="000099"/>
              </a:solidFill>
              <a:effectLst>
                <a:outerShdw blurRad="38100" dist="38100" dir="2700000" algn="tl">
                  <a:srgbClr val="DDDDDD"/>
                </a:outerShdw>
              </a:effectLst>
              <a:latin typeface="Kaiti SC" charset="-122"/>
              <a:ea typeface="Kaiti SC" charset="-122"/>
              <a:cs typeface="Kaiti SC" charset="-122"/>
            </a:endParaRPr>
          </a:p>
        </p:txBody>
      </p:sp>
    </p:spTree>
    <p:extLst>
      <p:ext uri="{BB962C8B-B14F-4D97-AF65-F5344CB8AC3E}">
        <p14:creationId xmlns:p14="http://schemas.microsoft.com/office/powerpoint/2010/main" val="370629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707886"/>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zh-TW" altLang="en-US" sz="4000" b="1" dirty="0">
                <a:solidFill>
                  <a:schemeClr val="bg1"/>
                </a:solidFill>
                <a:effectLst>
                  <a:outerShdw blurRad="38100" dist="38100" dir="2700000" algn="tl">
                    <a:srgbClr val="000000"/>
                  </a:outerShdw>
                </a:effectLst>
                <a:latin typeface="KaiTi" pitchFamily="49" charset="-122"/>
                <a:ea typeface="KaiTi" pitchFamily="49" charset="-122"/>
                <a:cs typeface="SimSun" charset="0"/>
              </a:rPr>
              <a:t>新约“楼”</a:t>
            </a:r>
            <a:endParaRPr lang="en-US" sz="4000" b="1" dirty="0">
              <a:solidFill>
                <a:schemeClr val="bg1"/>
              </a:solidFill>
              <a:effectLst>
                <a:outerShdw blurRad="38100" dist="38100" dir="2700000" algn="tl">
                  <a:srgbClr val="000000"/>
                </a:outerShdw>
              </a:effectLst>
              <a:latin typeface="KaiTi" pitchFamily="49" charset="-122"/>
              <a:ea typeface="KaiTi" pitchFamily="49" charset="-122"/>
              <a:cs typeface="ＭＳ Ｐゴシック" charset="0"/>
            </a:endParaRPr>
          </a:p>
        </p:txBody>
      </p:sp>
      <p:pic>
        <p:nvPicPr>
          <p:cNvPr id="377858" name="Picture 5" descr="Column.jpg"/>
          <p:cNvPicPr>
            <a:picLocks noChangeAspect="1"/>
          </p:cNvPicPr>
          <p:nvPr/>
        </p:nvPicPr>
        <p:blipFill>
          <a:blip r:embed="rId3" cstate="print">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7859" name="Picture 6" descr="Column.jpg"/>
          <p:cNvPicPr>
            <a:picLocks noChangeAspect="1"/>
          </p:cNvPicPr>
          <p:nvPr/>
        </p:nvPicPr>
        <p:blipFill>
          <a:blip r:embed="rId3" cstate="print">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60"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03ABFC-79E4-FD43-9FFB-F688217498DD}" type="slidenum">
              <a:rPr lang="en-US" sz="1400">
                <a:solidFill>
                  <a:srgbClr val="000000"/>
                </a:solidFill>
              </a:rPr>
              <a:pPr eaLnBrk="1" hangingPunct="1"/>
              <a:t>4</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ndParaRPr>
          </a:p>
        </p:txBody>
      </p:sp>
      <p:graphicFrame>
        <p:nvGraphicFramePr>
          <p:cNvPr id="5" name="Table 4"/>
          <p:cNvGraphicFramePr>
            <a:graphicFrameLocks noGrp="1"/>
          </p:cNvGraphicFramePr>
          <p:nvPr/>
        </p:nvGraphicFramePr>
        <p:xfrm>
          <a:off x="-35854" y="1676400"/>
          <a:ext cx="9256054" cy="560832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zh-CN" altLang="en-US" sz="2400" b="1">
                          <a:solidFill>
                            <a:schemeClr val="bg1"/>
                          </a:solidFill>
                          <a:effectLst>
                            <a:outerShdw blurRad="38100" dist="38100" dir="2700000" algn="tl">
                              <a:srgbClr val="000000">
                                <a:alpha val="43137"/>
                              </a:srgbClr>
                            </a:outerShdw>
                          </a:effectLst>
                          <a:latin typeface="楷体" pitchFamily="49" charset="-122"/>
                          <a:ea typeface="楷体" pitchFamily="49" charset="-122"/>
                        </a:rPr>
                        <a:t>保罗给牧者的书信</a:t>
                      </a:r>
                      <a:endParaRPr lang="en-US" sz="2400" b="1" dirty="0">
                        <a:solidFill>
                          <a:schemeClr val="bg1"/>
                        </a:solidFill>
                        <a:effectLst>
                          <a:outerShdw blurRad="38100" dist="38100" dir="2700000" algn="tl">
                            <a:srgbClr val="000000">
                              <a:alpha val="43137"/>
                            </a:srgbClr>
                          </a:outerShdw>
                        </a:effectLst>
                        <a:latin typeface="楷体" pitchFamily="49" charset="-122"/>
                        <a:ea typeface="楷体" pitchFamily="49" charset="-122"/>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TW" altLang="en-US" sz="2000" b="1">
                          <a:solidFill>
                            <a:srgbClr val="FFFFFF"/>
                          </a:solidFill>
                          <a:effectLst>
                            <a:outerShdw blurRad="38100" dist="38100" dir="2700000" algn="tl">
                              <a:srgbClr val="000000">
                                <a:alpha val="43137"/>
                              </a:srgbClr>
                            </a:outerShdw>
                          </a:effectLst>
                          <a:latin typeface="楷体" pitchFamily="49" charset="-122"/>
                          <a:ea typeface="楷体" pitchFamily="49" charset="-122"/>
                        </a:rPr>
                        <a:t>提摩太前书</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b="1">
                          <a:solidFill>
                            <a:srgbClr val="FFFFFF"/>
                          </a:solidFill>
                          <a:effectLst>
                            <a:outerShdw blurRad="38100" dist="38100" dir="2700000" algn="tl">
                              <a:srgbClr val="000000">
                                <a:alpha val="43137"/>
                              </a:srgbClr>
                            </a:outerShdw>
                          </a:effectLst>
                          <a:latin typeface="楷体" pitchFamily="49" charset="-122"/>
                          <a:ea typeface="楷体" pitchFamily="49" charset="-122"/>
                        </a:rPr>
                        <a:t>提摩太后书</a:t>
                      </a:r>
                      <a:endParaRPr lang="en-US" altLang="zh-TW"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zh-TW" altLang="en-US" sz="2000" b="1">
                          <a:solidFill>
                            <a:srgbClr val="FFFFFF"/>
                          </a:solidFill>
                          <a:effectLst>
                            <a:outerShdw blurRad="38100" dist="38100" dir="2700000" algn="tl">
                              <a:srgbClr val="000000">
                                <a:alpha val="43137"/>
                              </a:srgbClr>
                            </a:outerShdw>
                          </a:effectLst>
                          <a:latin typeface="楷体" pitchFamily="49" charset="-122"/>
                          <a:ea typeface="楷体" pitchFamily="49" charset="-122"/>
                        </a:rPr>
                        <a:t>提多书</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zh-TW" altLang="en-US" sz="2000" b="1">
                          <a:solidFill>
                            <a:srgbClr val="FFFFFF"/>
                          </a:solidFill>
                          <a:effectLst>
                            <a:outerShdw blurRad="38100" dist="38100" dir="2700000" algn="tl">
                              <a:srgbClr val="000000">
                                <a:alpha val="43137"/>
                              </a:srgbClr>
                            </a:outerShdw>
                          </a:effectLst>
                          <a:latin typeface="楷体" pitchFamily="49" charset="-122"/>
                          <a:ea typeface="楷体" pitchFamily="49" charset="-122"/>
                        </a:rPr>
                        <a:t>腓利门书</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zh-CN" altLang="en-US" sz="2000" b="1">
                          <a:latin typeface="楷体" pitchFamily="49" charset="-122"/>
                          <a:ea typeface="楷体" pitchFamily="49" charset="-122"/>
                        </a:rPr>
                        <a:t>保罗给教会的书信</a:t>
                      </a:r>
                      <a:endParaRPr lang="en-US" sz="2000" b="1" dirty="0">
                        <a:latin typeface="楷体" pitchFamily="49" charset="-122"/>
                        <a:ea typeface="楷体" pitchFamily="49" charset="-122"/>
                      </a:endParaRPr>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zh-CN" altLang="en-US" sz="2000" b="1">
                          <a:effectLst>
                            <a:outerShdw blurRad="38100" dist="38100" dir="2700000" algn="tl">
                              <a:srgbClr val="000000">
                                <a:alpha val="43137"/>
                              </a:srgbClr>
                            </a:outerShdw>
                          </a:effectLst>
                          <a:latin typeface="楷体" pitchFamily="49" charset="-122"/>
                          <a:ea typeface="楷体" pitchFamily="49" charset="-122"/>
                        </a:rPr>
                        <a:t>帖撤罗尼迦后书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启示录</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zh-TW" altLang="en-US" sz="2000" b="1">
                          <a:latin typeface="楷体" pitchFamily="49" charset="-122"/>
                          <a:ea typeface="楷体" pitchFamily="49" charset="-122"/>
                        </a:rPr>
                        <a:t>普通书信</a:t>
                      </a:r>
                      <a:endParaRPr lang="en-US" sz="2000" b="1" dirty="0">
                        <a:latin typeface="楷体" pitchFamily="49" charset="-122"/>
                        <a:ea typeface="楷体" pitchFamily="49" charset="-122"/>
                      </a:endParaRP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b="1">
                          <a:effectLst>
                            <a:outerShdw blurRad="38100" dist="38100" dir="2700000" algn="tl">
                              <a:srgbClr val="000000">
                                <a:alpha val="43137"/>
                              </a:srgbClr>
                            </a:outerShdw>
                          </a:effectLst>
                          <a:latin typeface="楷体" pitchFamily="49" charset="-122"/>
                          <a:ea typeface="楷体" pitchFamily="49" charset="-122"/>
                        </a:rPr>
                        <a:t>帖撤罗尼迦后书</a:t>
                      </a:r>
                      <a:endParaRPr lang="en-US" altLang="zh-TW"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犹大书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歌罗西书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约翰三书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腓立比书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约翰二书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以弗所书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约翰一书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加拉太书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彼得前书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哥林多后书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彼得彼书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zh-TW" altLang="en-US" sz="2000" b="1" dirty="0">
                          <a:effectLst>
                            <a:outerShdw blurRad="38100" dist="38100" dir="2700000" algn="tl">
                              <a:srgbClr val="000000">
                                <a:alpha val="43137"/>
                              </a:srgbClr>
                            </a:outerShdw>
                          </a:effectLst>
                          <a:latin typeface="楷体" pitchFamily="49" charset="-122"/>
                          <a:ea typeface="楷体" pitchFamily="49" charset="-122"/>
                        </a:rPr>
                        <a:t>哥林多前书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雅各布书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zh-TW" altLang="en-US" sz="2000" b="1">
                          <a:effectLst>
                            <a:outerShdw blurRad="38100" dist="38100" dir="2700000" algn="tl">
                              <a:srgbClr val="000000">
                                <a:alpha val="43137"/>
                              </a:srgbClr>
                            </a:outerShdw>
                          </a:effectLst>
                          <a:latin typeface="楷体" pitchFamily="49" charset="-122"/>
                          <a:ea typeface="楷体" pitchFamily="49" charset="-122"/>
                        </a:rPr>
                        <a:t>罗马书</a:t>
                      </a:r>
                      <a:endParaRPr lang="en-US" sz="2000" b="1" dirty="0">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zh-TW" altLang="en-US" sz="2000" b="1">
                          <a:latin typeface="楷体" pitchFamily="49" charset="-122"/>
                          <a:ea typeface="楷体" pitchFamily="49" charset="-122"/>
                        </a:rPr>
                        <a:t>希伯来书</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zh-TW" altLang="en-US" sz="2000" b="1">
                          <a:latin typeface="楷体" pitchFamily="49" charset="-122"/>
                          <a:ea typeface="楷体" pitchFamily="49" charset="-122"/>
                        </a:rPr>
                        <a:t>使徒行传</a:t>
                      </a:r>
                      <a:endParaRPr lang="en-US" sz="2000" b="1"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zh-TW" altLang="en-US" sz="2000" b="1">
                          <a:solidFill>
                            <a:schemeClr val="tx1"/>
                          </a:solidFill>
                          <a:effectLst>
                            <a:outerShdw blurRad="38100" dist="38100" dir="2700000" algn="tl">
                              <a:srgbClr val="000000">
                                <a:alpha val="43137"/>
                              </a:srgbClr>
                            </a:outerShdw>
                          </a:effectLst>
                          <a:latin typeface="楷体" pitchFamily="49" charset="-122"/>
                          <a:ea typeface="楷体" pitchFamily="49" charset="-122"/>
                        </a:rPr>
                        <a:t>马太</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zh-TW" altLang="en-US" sz="2000" b="1">
                          <a:solidFill>
                            <a:schemeClr val="tx1"/>
                          </a:solidFill>
                          <a:effectLst>
                            <a:outerShdw blurRad="38100" dist="38100" dir="2700000" algn="tl">
                              <a:srgbClr val="000000">
                                <a:alpha val="43137"/>
                              </a:srgbClr>
                            </a:outerShdw>
                          </a:effectLst>
                          <a:latin typeface="楷体" pitchFamily="49" charset="-122"/>
                          <a:ea typeface="楷体" pitchFamily="49" charset="-122"/>
                        </a:rPr>
                        <a:t>马可</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zh-TW" alt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rPr>
                        <a:t>路加</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zh-TW" altLang="en-US" sz="2000" b="1">
                          <a:solidFill>
                            <a:schemeClr val="tx1"/>
                          </a:solidFill>
                          <a:effectLst>
                            <a:outerShdw blurRad="38100" dist="38100" dir="2700000" algn="tl">
                              <a:srgbClr val="000000">
                                <a:alpha val="43137"/>
                              </a:srgbClr>
                            </a:outerShdw>
                          </a:effectLst>
                          <a:latin typeface="楷体" pitchFamily="49" charset="-122"/>
                          <a:ea typeface="楷体" pitchFamily="49" charset="-122"/>
                        </a:rPr>
                        <a:t>约翰</a:t>
                      </a:r>
                      <a:endParaRPr lang="en-US" sz="2000" b="1" dirty="0">
                        <a:solidFill>
                          <a:schemeClr val="tx1"/>
                        </a:solidFill>
                        <a:effectLst>
                          <a:outerShdw blurRad="38100" dist="38100" dir="2700000" algn="tl">
                            <a:srgbClr val="000000">
                              <a:alpha val="43137"/>
                            </a:srgbClr>
                          </a:outerShdw>
                        </a:effectLst>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2000" dirty="0">
                        <a:latin typeface="楷体" pitchFamily="49" charset="-122"/>
                        <a:ea typeface="楷体" pitchFamily="49" charset="-122"/>
                      </a:endParaRPr>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zh-TW" alt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rPr>
                        <a:t>历史书</a:t>
                      </a:r>
                      <a:endParaRPr lang="en-US" sz="2000" b="1" dirty="0">
                        <a:solidFill>
                          <a:srgbClr val="FFFFFF"/>
                        </a:solidFill>
                        <a:effectLst>
                          <a:outerShdw blurRad="38100" dist="38100" dir="2700000" algn="tl">
                            <a:srgbClr val="000000">
                              <a:alpha val="43137"/>
                            </a:srgbClr>
                          </a:outerShdw>
                        </a:effectLst>
                        <a:latin typeface="楷体" pitchFamily="49" charset="-122"/>
                        <a:ea typeface="楷体" pitchFamily="49" charset="-122"/>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377863" name="Picture 8" descr="NTS21 Gra[phic with Map.tif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41750" y="3122613"/>
            <a:ext cx="2482850" cy="251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64" name="Text Box 5"/>
          <p:cNvSpPr txBox="1">
            <a:spLocks noChangeArrowheads="1"/>
          </p:cNvSpPr>
          <p:nvPr/>
        </p:nvSpPr>
        <p:spPr bwMode="auto">
          <a:xfrm>
            <a:off x="8578850"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377865" name="TextBox 5"/>
          <p:cNvSpPr txBox="1">
            <a:spLocks noChangeArrowheads="1"/>
          </p:cNvSpPr>
          <p:nvPr/>
        </p:nvSpPr>
        <p:spPr bwMode="auto">
          <a:xfrm>
            <a:off x="5105400" y="6983487"/>
            <a:ext cx="4114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dirty="0">
                <a:solidFill>
                  <a:srgbClr val="FFFFFF"/>
                </a:solidFill>
                <a:latin typeface="Arial" charset="0"/>
                <a:cs typeface="Arial" charset="0"/>
              </a:rPr>
              <a:t>Adapted from Walk Thru the Bible</a:t>
            </a:r>
          </a:p>
        </p:txBody>
      </p:sp>
    </p:spTree>
    <p:extLst>
      <p:ext uri="{BB962C8B-B14F-4D97-AF65-F5344CB8AC3E}">
        <p14:creationId xmlns:p14="http://schemas.microsoft.com/office/powerpoint/2010/main" val="2718158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758" name="Title 73"/>
          <p:cNvSpPr>
            <a:spLocks noGrp="1"/>
          </p:cNvSpPr>
          <p:nvPr>
            <p:ph type="title"/>
          </p:nvPr>
        </p:nvSpPr>
        <p:spPr>
          <a:xfrm>
            <a:off x="2987824" y="116632"/>
            <a:ext cx="3384376" cy="457200"/>
          </a:xfrm>
          <a:solidFill>
            <a:schemeClr val="bg2"/>
          </a:solidFill>
        </p:spPr>
        <p:txBody>
          <a:bodyPr/>
          <a:lstStyle/>
          <a:p>
            <a:pPr algn="ctr" eaLnBrk="1" hangingPunct="1"/>
            <a:r>
              <a:rPr lang="en-US" sz="3200" b="1" i="0" dirty="0">
                <a:solidFill>
                  <a:srgbClr val="FFFFCC"/>
                </a:solidFill>
                <a:latin typeface="Kaiti SC" charset="-122"/>
                <a:ea typeface="Kaiti SC" charset="-122"/>
                <a:cs typeface="Kaiti SC" charset="-122"/>
              </a:rPr>
              <a:t>四福音</a:t>
            </a:r>
            <a:r>
              <a:rPr lang="zh-TW" altLang="en-US" sz="3200" b="1" i="0" dirty="0">
                <a:solidFill>
                  <a:srgbClr val="FFFFCC"/>
                </a:solidFill>
                <a:latin typeface="KaiTi" pitchFamily="49" charset="-122"/>
                <a:ea typeface="KaiTi" pitchFamily="49" charset="-122"/>
                <a:cs typeface="ＭＳ Ｐゴシック" charset="0"/>
              </a:rPr>
              <a:t>书</a:t>
            </a:r>
            <a:r>
              <a:rPr lang="en-US" sz="3200" b="1" i="0" dirty="0">
                <a:solidFill>
                  <a:srgbClr val="FFFFCC"/>
                </a:solidFill>
                <a:latin typeface="KaiTi" pitchFamily="49" charset="-122"/>
                <a:ea typeface="KaiTi" pitchFamily="49" charset="-122"/>
                <a:cs typeface="ＭＳ Ｐゴシック" charset="0"/>
              </a:rPr>
              <a:t>的</a:t>
            </a:r>
            <a:r>
              <a:rPr lang="zh-TW" altLang="en-US" sz="3200" b="1" i="0" dirty="0">
                <a:solidFill>
                  <a:srgbClr val="FFFFCC"/>
                </a:solidFill>
                <a:latin typeface="KaiTi" pitchFamily="49" charset="-122"/>
                <a:ea typeface="KaiTi" pitchFamily="49" charset="-122"/>
                <a:cs typeface="ＭＳ Ｐゴシック" charset="0"/>
              </a:rPr>
              <a:t>对比</a:t>
            </a:r>
            <a:endParaRPr lang="en-US" sz="5400" dirty="0">
              <a:solidFill>
                <a:srgbClr val="FFFFCC"/>
              </a:solidFill>
              <a:latin typeface="KaiTi" pitchFamily="49" charset="-122"/>
              <a:ea typeface="KaiTi" pitchFamily="49" charset="-122"/>
              <a:cs typeface="SimSun" charset="0"/>
            </a:endParaRPr>
          </a:p>
        </p:txBody>
      </p:sp>
      <p:graphicFrame>
        <p:nvGraphicFramePr>
          <p:cNvPr id="23258" name="Group 730"/>
          <p:cNvGraphicFramePr>
            <a:graphicFrameLocks noGrp="1"/>
          </p:cNvGraphicFramePr>
          <p:nvPr>
            <p:ph type="tbl" idx="1"/>
            <p:extLst>
              <p:ext uri="{D42A27DB-BD31-4B8C-83A1-F6EECF244321}">
                <p14:modId xmlns:p14="http://schemas.microsoft.com/office/powerpoint/2010/main" val="1006416147"/>
              </p:ext>
            </p:extLst>
          </p:nvPr>
        </p:nvGraphicFramePr>
        <p:xfrm>
          <a:off x="0" y="582877"/>
          <a:ext cx="9144000" cy="6155157"/>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1280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马</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太</a:t>
                      </a:r>
                      <a:endParaRPr kumimoji="0" lang="en-US"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马</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可</a:t>
                      </a:r>
                      <a:endParaRPr kumimoji="0" lang="en-US" altLang="zh-CN"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路加</a:t>
                      </a:r>
                      <a:endParaRPr kumimoji="0" lang="en-US"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pitchFamily="49" charset="-122"/>
                          <a:ea typeface="KaiTi" pitchFamily="49" charset="-122"/>
                          <a:cs typeface="Arial" charset="0"/>
                        </a:rPr>
                        <a:t>约</a:t>
                      </a: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Arial" charset="0"/>
                        </a:rPr>
                        <a:t>翰</a:t>
                      </a:r>
                      <a:endParaRPr kumimoji="0" lang="en-US" altLang="zh-CN" sz="2200" b="1" i="0" u="none" strike="noStrike" cap="none" normalizeH="0" baseline="0" dirty="0">
                        <a:ln>
                          <a:noFill/>
                        </a:ln>
                        <a:solidFill>
                          <a:srgbClr val="F8F8EF"/>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4229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作者</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400" b="1" i="0" u="none" strike="noStrike" cap="none" normalizeH="0" baseline="0">
                          <a:ln>
                            <a:noFill/>
                          </a:ln>
                          <a:solidFill>
                            <a:srgbClr val="000000"/>
                          </a:solidFill>
                          <a:effectLst/>
                          <a:latin typeface="KaiTi" pitchFamily="49" charset="-122"/>
                          <a:ea typeface="KaiTi" pitchFamily="49" charset="-122"/>
                          <a:cs typeface="宋体" charset="0"/>
                        </a:rPr>
                        <a:t>马</a:t>
                      </a:r>
                      <a:r>
                        <a:rPr kumimoji="0" lang="zh-CN" altLang="en-US" sz="2400" b="1" i="0" u="none" strike="noStrike" cap="none" normalizeH="0" baseline="0">
                          <a:ln>
                            <a:noFill/>
                          </a:ln>
                          <a:solidFill>
                            <a:srgbClr val="000000"/>
                          </a:solidFill>
                          <a:effectLst/>
                          <a:latin typeface="KaiTi" pitchFamily="49" charset="-122"/>
                          <a:ea typeface="KaiTi" pitchFamily="49" charset="-122"/>
                          <a:cs typeface="宋体" charset="0"/>
                        </a:rPr>
                        <a:t>太</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马</a:t>
                      </a:r>
                      <a:r>
                        <a:rPr kumimoji="0" 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可</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en-US" sz="2400" b="1" i="0" u="none" strike="noStrike" cap="none" normalizeH="0" baseline="0" dirty="0">
                          <a:ln>
                            <a:noFill/>
                          </a:ln>
                          <a:solidFill>
                            <a:srgbClr val="000000"/>
                          </a:solidFill>
                          <a:effectLst/>
                          <a:latin typeface="KaiTi" pitchFamily="49" charset="-122"/>
                          <a:ea typeface="KaiTi" pitchFamily="49" charset="-122"/>
                          <a:cs typeface="ＭＳ Ｐゴシック" charset="0"/>
                        </a:rPr>
                        <a:t>路 加</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400" b="1" i="0" u="none" strike="noStrike" cap="none" normalizeH="0" baseline="0">
                          <a:ln>
                            <a:noFill/>
                          </a:ln>
                          <a:solidFill>
                            <a:srgbClr val="000000"/>
                          </a:solidFill>
                          <a:effectLst/>
                          <a:latin typeface="KaiTi" pitchFamily="49" charset="-122"/>
                          <a:ea typeface="KaiTi" pitchFamily="49" charset="-122"/>
                          <a:cs typeface="ＭＳ Ｐゴシック" charset="0"/>
                        </a:rPr>
                        <a:t>约</a:t>
                      </a:r>
                      <a:r>
                        <a:rPr kumimoji="0" lang="en-US" sz="2400" b="1" i="0" u="none" strike="noStrike" cap="none" normalizeH="0" baseline="0">
                          <a:ln>
                            <a:noFill/>
                          </a:ln>
                          <a:solidFill>
                            <a:srgbClr val="000000"/>
                          </a:solidFill>
                          <a:effectLst/>
                          <a:latin typeface="KaiTi" pitchFamily="49" charset="-122"/>
                          <a:ea typeface="KaiTi" pitchFamily="49" charset="-122"/>
                          <a:cs typeface="ＭＳ Ｐゴシック" charset="0"/>
                        </a:rPr>
                        <a:t>翰</a:t>
                      </a:r>
                      <a:endParaRPr kumimoji="0" lang="en-US" sz="2400" b="1" i="0" u="none" strike="noStrike" cap="none" normalizeH="0" baseline="0" dirty="0">
                        <a:ln>
                          <a:noFill/>
                        </a:ln>
                        <a:solidFill>
                          <a:srgbClr val="000000"/>
                        </a:solidFill>
                        <a:effectLst/>
                        <a:latin typeface="KaiTi" pitchFamily="49" charset="-122"/>
                        <a:ea typeface="KaiTi" pitchFamily="49" charset="-122"/>
                        <a:cs typeface="Arial"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1602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职业</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税吏</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无</a:t>
                      </a: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青年</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医</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生</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渔夫</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1280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种族</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犹太</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犹</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太</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外邦人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犹</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太</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71602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恩赐</a:t>
                      </a: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与职</a:t>
                      </a: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分</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使徒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服事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或牧</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服事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或教</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导</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使徒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81831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写</a:t>
                      </a: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作</a:t>
                      </a: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对</a:t>
                      </a: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象</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犹</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犹</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太</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罗马</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外邦人</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希腊</a:t>
                      </a: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世界各地</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812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特</a:t>
                      </a: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质</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000000"/>
                          </a:solidFill>
                          <a:latin typeface="KaiTi" pitchFamily="49" charset="-122"/>
                          <a:ea typeface="KaiTi" pitchFamily="49" charset="-122"/>
                        </a:rPr>
                        <a:t>迹</a:t>
                      </a:r>
                      <a:r>
                        <a:rPr lang="zh-CN" altLang="en-US" sz="2400" b="1">
                          <a:solidFill>
                            <a:srgbClr val="000000"/>
                          </a:solidFill>
                          <a:latin typeface="KaiTi" pitchFamily="49" charset="-122"/>
                          <a:ea typeface="KaiTi" pitchFamily="49" charset="-122"/>
                        </a:rPr>
                        <a:t>象</a:t>
                      </a:r>
                      <a:b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b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林前</a:t>
                      </a:r>
                      <a:r>
                        <a:rPr kumimoji="0" lang="en-US" altLang="zh-CN" sz="2200" b="1" i="0" u="none" strike="noStrike" cap="none" normalizeH="0" baseline="0" dirty="0">
                          <a:ln>
                            <a:noFill/>
                          </a:ln>
                          <a:solidFill>
                            <a:srgbClr val="000000"/>
                          </a:solidFill>
                          <a:effectLst/>
                          <a:latin typeface="KaiTi" pitchFamily="49" charset="-122"/>
                          <a:ea typeface="KaiTi" pitchFamily="49" charset="-122"/>
                          <a:cs typeface="Times New Roman" charset="0"/>
                        </a:rPr>
                        <a:t>. 1:22)</a:t>
                      </a:r>
                      <a:endPar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 </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智慧</a:t>
                      </a:r>
                      <a:b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b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林前</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 1:22)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 </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1280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F8F8EF"/>
                          </a:solidFill>
                          <a:effectLst/>
                          <a:latin typeface="KaiTi" pitchFamily="49" charset="-122"/>
                          <a:ea typeface="KaiTi" pitchFamily="49" charset="-122"/>
                          <a:cs typeface="Times New Roman" charset="0"/>
                        </a:rPr>
                        <a:t>属灵对</a:t>
                      </a:r>
                      <a:r>
                        <a:rPr kumimoji="0" lang="zh-CN" altLang="en-US" sz="2200" b="1" i="0" u="none" strike="noStrike" cap="none" normalizeH="0" baseline="0">
                          <a:ln>
                            <a:noFill/>
                          </a:ln>
                          <a:solidFill>
                            <a:srgbClr val="F8F8EF"/>
                          </a:solidFill>
                          <a:effectLst/>
                          <a:latin typeface="KaiTi" pitchFamily="49" charset="-122"/>
                          <a:ea typeface="KaiTi" pitchFamily="49" charset="-122"/>
                          <a:cs typeface="Times New Roman" charset="0"/>
                        </a:rPr>
                        <a:t>象</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非信徒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非信徒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非信徒</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34615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F8F8EF"/>
                          </a:solidFill>
                          <a:effectLst/>
                          <a:latin typeface="KaiTi" pitchFamily="49" charset="-122"/>
                          <a:ea typeface="KaiTi" pitchFamily="49" charset="-122"/>
                          <a:cs typeface="Times New Roman" charset="0"/>
                        </a:rPr>
                        <a:t>重要主题</a:t>
                      </a: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000000"/>
                          </a:solidFill>
                          <a:latin typeface="KaiTi" pitchFamily="49" charset="-122"/>
                          <a:ea typeface="KaiTi" pitchFamily="49" charset="-122"/>
                        </a:rPr>
                        <a:t>弥赛亚</a:t>
                      </a:r>
                      <a:endParaRPr lang="en-US" altLang="zh-TW" sz="2400" b="1" dirty="0">
                        <a:solidFill>
                          <a:srgbClr val="000000"/>
                        </a:solidFill>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000000"/>
                          </a:solidFill>
                          <a:latin typeface="KaiTi" pitchFamily="49" charset="-122"/>
                          <a:ea typeface="KaiTi" pitchFamily="49" charset="-122"/>
                        </a:rPr>
                        <a:t>与国</a:t>
                      </a:r>
                      <a:r>
                        <a:rPr lang="zh-CN" altLang="en-US" sz="2400" b="1">
                          <a:solidFill>
                            <a:srgbClr val="000000"/>
                          </a:solidFill>
                          <a:latin typeface="KaiTi" pitchFamily="49" charset="-122"/>
                          <a:ea typeface="KaiTi" pitchFamily="49" charset="-122"/>
                        </a:rPr>
                        <a:t>度</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受苦的榜</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样</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强</a:t>
                      </a:r>
                      <a:r>
                        <a:rPr kumimoji="0" lang="zh-TW"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调门训</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lang="zh-CN" altLang="en-US" sz="2400" b="1" dirty="0">
                          <a:solidFill>
                            <a:srgbClr val="000000"/>
                          </a:solidFill>
                          <a:latin typeface="KaiTi" pitchFamily="49" charset="-122"/>
                          <a:ea typeface="KaiTi" pitchFamily="49" charset="-122"/>
                        </a:rPr>
                        <a:t>人性</a:t>
                      </a:r>
                      <a:r>
                        <a:rPr kumimoji="0" lang="en-US" altLang="zh-CN" sz="2200" b="1" i="0" u="none" strike="noStrike" cap="none" normalizeH="0" baseline="0">
                          <a:ln>
                            <a:noFill/>
                          </a:ln>
                          <a:solidFill>
                            <a:srgbClr val="000000"/>
                          </a:solidFill>
                          <a:effectLst/>
                          <a:latin typeface="KaiTi" pitchFamily="49" charset="-122"/>
                          <a:ea typeface="KaiTi" pitchFamily="49" charset="-122"/>
                          <a:cs typeface="Times New Roman" charset="0"/>
                        </a:rPr>
                        <a:t>(</a:t>
                      </a:r>
                      <a:r>
                        <a:rPr kumimoji="0" lang="zh-CN" altLang="en-US" sz="2200" b="1" i="0" u="none" strike="noStrike" cap="none" normalizeH="0" baseline="0">
                          <a:ln>
                            <a:noFill/>
                          </a:ln>
                          <a:solidFill>
                            <a:srgbClr val="000000"/>
                          </a:solidFill>
                          <a:effectLst/>
                          <a:latin typeface="KaiTi" pitchFamily="49" charset="-122"/>
                          <a:ea typeface="KaiTi" pitchFamily="49" charset="-122"/>
                          <a:cs typeface="Times New Roman" charset="0"/>
                        </a:rPr>
                        <a:t>及</a:t>
                      </a:r>
                      <a:r>
                        <a:rPr kumimoji="0" lang="zh-TW" altLang="en-US" sz="2200" b="1" i="0" u="none" strike="noStrike" cap="none" normalizeH="0" baseline="0">
                          <a:ln>
                            <a:noFill/>
                          </a:ln>
                          <a:solidFill>
                            <a:srgbClr val="000000"/>
                          </a:solidFill>
                          <a:effectLst/>
                          <a:latin typeface="KaiTi" pitchFamily="49" charset="-122"/>
                          <a:ea typeface="KaiTi" pitchFamily="49" charset="-122"/>
                          <a:cs typeface="Times New Roman" charset="0"/>
                        </a:rPr>
                        <a:t>国</a:t>
                      </a:r>
                      <a:r>
                        <a:rPr lang="zh-CN" altLang="en-US" sz="2000" b="1">
                          <a:solidFill>
                            <a:srgbClr val="000000"/>
                          </a:solidFill>
                          <a:latin typeface="KaiTi" pitchFamily="49" charset="-122"/>
                          <a:ea typeface="KaiTi" pitchFamily="49" charset="-122"/>
                        </a:rPr>
                        <a:t>度</a:t>
                      </a:r>
                      <a:endParaRPr kumimoji="0" lang="en-US" sz="2000" b="1" i="0" u="none" strike="noStrike" cap="none" normalizeH="0" baseline="0" dirty="0">
                        <a:ln>
                          <a:noFill/>
                        </a:ln>
                        <a:solidFill>
                          <a:schemeClr val="bg1"/>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000000"/>
                          </a:solidFill>
                          <a:effectLst/>
                          <a:latin typeface="KaiTi" pitchFamily="49" charset="-122"/>
                          <a:ea typeface="KaiTi" pitchFamily="49" charset="-122"/>
                          <a:cs typeface="Times New Roman" charset="0"/>
                        </a:rPr>
                        <a:t>扩</a:t>
                      </a:r>
                      <a:r>
                        <a:rPr kumimoji="0" lang="zh-CN" altLang="en-US" sz="2200" b="1" i="0" u="none" strike="noStrike" cap="none" normalizeH="0" baseline="0">
                          <a:ln>
                            <a:noFill/>
                          </a:ln>
                          <a:solidFill>
                            <a:srgbClr val="000000"/>
                          </a:solidFill>
                          <a:effectLst/>
                          <a:latin typeface="KaiTi" pitchFamily="49" charset="-122"/>
                          <a:ea typeface="KaiTi" pitchFamily="49" charset="-122"/>
                          <a:cs typeface="Times New Roman" charset="0"/>
                        </a:rPr>
                        <a:t>展</a:t>
                      </a: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神性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699" marB="45699"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114757"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52</a:t>
            </a:r>
          </a:p>
        </p:txBody>
      </p:sp>
    </p:spTree>
    <p:extLst>
      <p:ext uri="{BB962C8B-B14F-4D97-AF65-F5344CB8AC3E}">
        <p14:creationId xmlns:p14="http://schemas.microsoft.com/office/powerpoint/2010/main" val="471280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81" name="Title 73"/>
          <p:cNvSpPr>
            <a:spLocks noGrp="1"/>
          </p:cNvSpPr>
          <p:nvPr>
            <p:ph type="title"/>
          </p:nvPr>
        </p:nvSpPr>
        <p:spPr>
          <a:xfrm>
            <a:off x="2915816" y="116632"/>
            <a:ext cx="3168352" cy="457200"/>
          </a:xfrm>
          <a:solidFill>
            <a:srgbClr val="220011"/>
          </a:solidFill>
          <a:ln>
            <a:noFill/>
          </a:ln>
        </p:spPr>
        <p:txBody>
          <a:bodyPr/>
          <a:lstStyle/>
          <a:p>
            <a:pPr algn="ctr" eaLnBrk="1" hangingPunct="1"/>
            <a:r>
              <a:rPr lang="en-US" sz="3200" b="1" i="0" dirty="0">
                <a:ln>
                  <a:solidFill>
                    <a:srgbClr val="000000"/>
                  </a:solidFill>
                </a:ln>
                <a:solidFill>
                  <a:srgbClr val="FFFFCC"/>
                </a:solidFill>
                <a:latin typeface="KaiTi" pitchFamily="49" charset="-122"/>
                <a:ea typeface="KaiTi" pitchFamily="49" charset="-122"/>
                <a:cs typeface="ＭＳ Ｐゴシック" charset="0"/>
              </a:rPr>
              <a:t>四福音</a:t>
            </a:r>
            <a:r>
              <a:rPr lang="zh-TW" altLang="en-US" sz="3200" b="1" i="0" dirty="0">
                <a:ln>
                  <a:solidFill>
                    <a:srgbClr val="000000"/>
                  </a:solidFill>
                </a:ln>
                <a:solidFill>
                  <a:srgbClr val="FFFFCC"/>
                </a:solidFill>
                <a:latin typeface="KaiTi" pitchFamily="49" charset="-122"/>
                <a:ea typeface="KaiTi" pitchFamily="49" charset="-122"/>
                <a:cs typeface="ＭＳ Ｐゴシック" charset="0"/>
              </a:rPr>
              <a:t>书</a:t>
            </a:r>
            <a:r>
              <a:rPr lang="en-US" sz="3200" b="1" i="0" dirty="0">
                <a:ln>
                  <a:solidFill>
                    <a:srgbClr val="000000"/>
                  </a:solidFill>
                </a:ln>
                <a:solidFill>
                  <a:srgbClr val="FFFFCC"/>
                </a:solidFill>
                <a:latin typeface="KaiTi" pitchFamily="49" charset="-122"/>
                <a:ea typeface="KaiTi" pitchFamily="49" charset="-122"/>
                <a:cs typeface="ＭＳ Ｐゴシック" charset="0"/>
              </a:rPr>
              <a:t>的</a:t>
            </a:r>
            <a:r>
              <a:rPr lang="zh-TW" altLang="en-US" sz="3200" b="1" i="0" dirty="0">
                <a:ln>
                  <a:solidFill>
                    <a:srgbClr val="000000"/>
                  </a:solidFill>
                </a:ln>
                <a:solidFill>
                  <a:srgbClr val="FFFFCC"/>
                </a:solidFill>
                <a:latin typeface="KaiTi" pitchFamily="49" charset="-122"/>
                <a:ea typeface="KaiTi" pitchFamily="49" charset="-122"/>
                <a:cs typeface="ＭＳ Ｐゴシック" charset="0"/>
              </a:rPr>
              <a:t>对比</a:t>
            </a:r>
            <a:endParaRPr lang="en-US" sz="5400" b="1" dirty="0">
              <a:ln>
                <a:solidFill>
                  <a:srgbClr val="000000"/>
                </a:solidFill>
              </a:ln>
              <a:solidFill>
                <a:srgbClr val="FFFFCC"/>
              </a:solidFill>
              <a:latin typeface="KaiTi" pitchFamily="49" charset="-122"/>
              <a:ea typeface="KaiTi" pitchFamily="49" charset="-122"/>
              <a:cs typeface="SimSun" charset="0"/>
            </a:endParaRPr>
          </a:p>
        </p:txBody>
      </p:sp>
      <p:graphicFrame>
        <p:nvGraphicFramePr>
          <p:cNvPr id="26702" name="Group 78"/>
          <p:cNvGraphicFramePr>
            <a:graphicFrameLocks noGrp="1"/>
          </p:cNvGraphicFramePr>
          <p:nvPr>
            <p:ph type="tbl" idx="1"/>
            <p:extLst>
              <p:ext uri="{D42A27DB-BD31-4B8C-83A1-F6EECF244321}">
                <p14:modId xmlns:p14="http://schemas.microsoft.com/office/powerpoint/2010/main" val="914689361"/>
              </p:ext>
            </p:extLst>
          </p:nvPr>
        </p:nvGraphicFramePr>
        <p:xfrm>
          <a:off x="0" y="706967"/>
          <a:ext cx="9144000" cy="5783000"/>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马</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太</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马</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可</a:t>
                      </a:r>
                      <a:endPar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路加</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约</a:t>
                      </a: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rPr>
                        <a:t>翰</a:t>
                      </a:r>
                      <a:endPar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Arioal;"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000" b="1" i="0" u="none" strike="noStrike" cap="none" normalizeH="0" baseline="0">
                          <a:ln>
                            <a:noFill/>
                          </a:ln>
                          <a:solidFill>
                            <a:schemeClr val="accent4">
                              <a:lumMod val="20000"/>
                              <a:lumOff val="80000"/>
                            </a:schemeClr>
                          </a:solidFill>
                          <a:effectLst/>
                          <a:latin typeface="KaiTi" pitchFamily="49" charset="-122"/>
                          <a:ea typeface="KaiTi" pitchFamily="49" charset="-122"/>
                          <a:cs typeface="ＭＳ Ｐゴシック" charset="0"/>
                        </a:rPr>
                        <a:t>写</a:t>
                      </a:r>
                      <a:r>
                        <a:rPr kumimoji="0" lang="zh-CN" altLang="en-US" sz="2000" b="1" i="0" u="none" strike="noStrike" cap="none" normalizeH="0" baseline="0">
                          <a:ln>
                            <a:noFill/>
                          </a:ln>
                          <a:solidFill>
                            <a:schemeClr val="accent4">
                              <a:lumMod val="20000"/>
                              <a:lumOff val="80000"/>
                            </a:schemeClr>
                          </a:solidFill>
                          <a:effectLst/>
                          <a:latin typeface="KaiTi" pitchFamily="49" charset="-122"/>
                          <a:ea typeface="KaiTi" pitchFamily="49" charset="-122"/>
                          <a:cs typeface="ＭＳ Ｐゴシック" charset="0"/>
                        </a:rPr>
                        <a:t>作</a:t>
                      </a:r>
                      <a:r>
                        <a:rPr kumimoji="0" lang="en-US" sz="20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ＭＳ Ｐゴシック" charset="0"/>
                        </a:rPr>
                        <a:t>日期</a:t>
                      </a:r>
                      <a:endParaRPr kumimoji="0" lang="en-US" sz="2000" b="1" i="1" u="none" strike="noStrike" cap="none" normalizeH="0" baseline="0" dirty="0">
                        <a:ln>
                          <a:noFill/>
                        </a:ln>
                        <a:solidFill>
                          <a:schemeClr val="accent4">
                            <a:lumMod val="20000"/>
                            <a:lumOff val="80000"/>
                          </a:schemeClr>
                        </a:solidFill>
                        <a:effectLst/>
                        <a:latin typeface="KaiTi" pitchFamily="49" charset="-122"/>
                        <a:ea typeface="KaiTi" pitchFamily="49" charset="-122"/>
                        <a:cs typeface="ＭＳ Ｐゴシック"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40s</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64-68</a:t>
                      </a:r>
                      <a:endParaRPr kumimoji="0" lang="en-US" sz="2200" b="1" i="0" u="none" strike="noStrike" cap="none" normalizeH="0" baseline="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57-59</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60s</a:t>
                      </a: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 后</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3905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写</a:t>
                      </a: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作地</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点</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安提阿或</a:t>
                      </a:r>
                      <a:endParaRPr lang="en-US" altLang="zh-CN" sz="2400" b="1" dirty="0">
                        <a:solidFill>
                          <a:srgbClr val="800000"/>
                        </a:solidFill>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叙利</a:t>
                      </a:r>
                      <a:r>
                        <a:rPr lang="zh-TW" altLang="en-US" sz="2400" b="1" dirty="0">
                          <a:solidFill>
                            <a:srgbClr val="800000"/>
                          </a:solidFill>
                          <a:latin typeface="KaiTi" pitchFamily="49" charset="-122"/>
                          <a:ea typeface="KaiTi" pitchFamily="49" charset="-122"/>
                        </a:rPr>
                        <a:t>亚</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罗马</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800000"/>
                          </a:solidFill>
                          <a:latin typeface="KaiTi" pitchFamily="49" charset="-122"/>
                          <a:ea typeface="KaiTi" pitchFamily="49" charset="-122"/>
                        </a:rPr>
                        <a:t>该</a:t>
                      </a:r>
                      <a:r>
                        <a:rPr lang="zh-CN" altLang="en-US" sz="2400" b="1">
                          <a:solidFill>
                            <a:srgbClr val="800000"/>
                          </a:solidFill>
                          <a:latin typeface="KaiTi" pitchFamily="49" charset="-122"/>
                          <a:ea typeface="KaiTi" pitchFamily="49" charset="-122"/>
                        </a:rPr>
                        <a:t>撒利</a:t>
                      </a:r>
                      <a:r>
                        <a:rPr lang="zh-TW" altLang="en-US" sz="2400" b="1">
                          <a:solidFill>
                            <a:srgbClr val="800000"/>
                          </a:solidFill>
                          <a:latin typeface="KaiTi" pitchFamily="49" charset="-122"/>
                          <a:ea typeface="KaiTi" pitchFamily="49" charset="-122"/>
                        </a:rPr>
                        <a:t>亚</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或</a:t>
                      </a: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 </a:t>
                      </a: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罗马</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以弗所</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送</a:t>
                      </a: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往地</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点</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巴勒斯坦</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罗马</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西奥菲勒斯</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800000"/>
                          </a:solidFill>
                          <a:latin typeface="KaiTi" pitchFamily="49" charset="-122"/>
                          <a:ea typeface="KaiTi" pitchFamily="49" charset="-122"/>
                        </a:rPr>
                        <a:t>亚</a:t>
                      </a:r>
                      <a:r>
                        <a:rPr lang="zh-CN" altLang="en-US" sz="2400" b="1">
                          <a:solidFill>
                            <a:srgbClr val="800000"/>
                          </a:solidFill>
                          <a:latin typeface="KaiTi" pitchFamily="49" charset="-122"/>
                          <a:ea typeface="KaiTi" pitchFamily="49" charset="-122"/>
                        </a:rPr>
                        <a:t>洲</a:t>
                      </a: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等地</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8683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耶稣是</a:t>
                      </a:r>
                      <a:r>
                        <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 </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以色列王</a:t>
                      </a:r>
                      <a:endParaRPr lang="en-US" altLang="zh-CN" sz="2400" b="1" dirty="0">
                        <a:solidFill>
                          <a:srgbClr val="800000"/>
                        </a:solidFill>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a:t>
                      </a:r>
                      <a:r>
                        <a:rPr kumimoji="0" lang="zh-TW" altLang="en-US" sz="2400" b="1" i="0" u="none" strike="noStrike" cap="none" normalizeH="0" baseline="0">
                          <a:ln>
                            <a:noFill/>
                          </a:ln>
                          <a:solidFill>
                            <a:srgbClr val="800000"/>
                          </a:solidFill>
                          <a:effectLst/>
                          <a:latin typeface="KaiTi" pitchFamily="49" charset="-122"/>
                          <a:ea typeface="KaiTi" pitchFamily="49" charset="-122"/>
                          <a:cs typeface="+mn-cs"/>
                        </a:rPr>
                        <a:t>弥赛亚</a:t>
                      </a: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a:solidFill>
                            <a:srgbClr val="800000"/>
                          </a:solidFill>
                          <a:latin typeface="KaiTi" pitchFamily="49" charset="-122"/>
                          <a:ea typeface="KaiTi" pitchFamily="49" charset="-122"/>
                        </a:rPr>
                        <a:t>受苦的</a:t>
                      </a:r>
                      <a:r>
                        <a:rPr lang="zh-TW" altLang="en-US" sz="2400" b="1">
                          <a:solidFill>
                            <a:srgbClr val="800000"/>
                          </a:solidFill>
                          <a:latin typeface="KaiTi" pitchFamily="49" charset="-122"/>
                          <a:ea typeface="KaiTi" pitchFamily="49" charset="-122"/>
                        </a:rPr>
                        <a:t>仆</a:t>
                      </a:r>
                      <a:r>
                        <a:rPr lang="zh-CN" altLang="en-US" sz="2400" b="1">
                          <a:solidFill>
                            <a:srgbClr val="800000"/>
                          </a:solidFill>
                          <a:latin typeface="KaiTi" pitchFamily="49" charset="-122"/>
                          <a:ea typeface="KaiTi" pitchFamily="49" charset="-122"/>
                        </a:rPr>
                        <a:t>人</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神</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完全的人</a:t>
                      </a:r>
                      <a:endPar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弥赛亚</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神子</a:t>
                      </a:r>
                      <a:endPar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神</a:t>
                      </a: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39211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经节</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21:5</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rgbClr val="800000"/>
                          </a:solidFill>
                          <a:effectLst/>
                          <a:latin typeface="KaiTi" pitchFamily="49" charset="-122"/>
                          <a:ea typeface="KaiTi" pitchFamily="49" charset="-122"/>
                          <a:cs typeface="Times New Roman" charset="0"/>
                        </a:rPr>
                        <a:t>10:45</a:t>
                      </a:r>
                      <a:endParaRPr kumimoji="0" lang="en-US" sz="2200" b="1" i="0" u="none" strike="noStrike" cap="none" normalizeH="0" baseline="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19:10</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rgbClr val="800000"/>
                          </a:solidFill>
                          <a:effectLst/>
                          <a:latin typeface="KaiTi" pitchFamily="49" charset="-122"/>
                          <a:ea typeface="KaiTi" pitchFamily="49" charset="-122"/>
                          <a:cs typeface="Times New Roman" charset="0"/>
                        </a:rPr>
                        <a:t>20:31</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4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rPr>
                        <a:t>主题</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律法</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权</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柄</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恩典</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荣</a:t>
                      </a: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耀</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文</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学</a:t>
                      </a: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强</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调</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讲</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道</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神</a:t>
                      </a: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迹</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比喻</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b="1" dirty="0">
                          <a:solidFill>
                            <a:srgbClr val="800000"/>
                          </a:solidFill>
                          <a:latin typeface="KaiTi" pitchFamily="49" charset="-122"/>
                          <a:ea typeface="KaiTi" pitchFamily="49" charset="-122"/>
                        </a:rPr>
                        <a:t>寓言</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en-US" sz="2400" b="1" dirty="0">
                          <a:solidFill>
                            <a:schemeClr val="accent4">
                              <a:lumMod val="20000"/>
                              <a:lumOff val="80000"/>
                            </a:schemeClr>
                          </a:solidFill>
                          <a:latin typeface="KaiTi" pitchFamily="49" charset="-122"/>
                          <a:ea typeface="KaiTi" pitchFamily="49" charset="-122"/>
                        </a:rPr>
                        <a:t>排列</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主题性</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时</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序</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时</a:t>
                      </a:r>
                      <a:r>
                        <a:rPr kumimoji="0" lang="zh-CN" altLang="en-US" sz="2200" b="1" i="0" u="none" strike="noStrike" cap="none" normalizeH="0" baseline="0">
                          <a:ln>
                            <a:noFill/>
                          </a:ln>
                          <a:solidFill>
                            <a:srgbClr val="800000"/>
                          </a:solidFill>
                          <a:effectLst/>
                          <a:latin typeface="KaiTi" pitchFamily="49" charset="-122"/>
                          <a:ea typeface="KaiTi" pitchFamily="49" charset="-122"/>
                          <a:cs typeface="Times New Roman" charset="0"/>
                        </a:rPr>
                        <a:t>序</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主题性</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家</a:t>
                      </a:r>
                      <a:r>
                        <a:rPr kumimoji="0" lang="zh-TW" altLang="en-US" sz="2200" b="1" i="0" u="none" strike="noStrike" cap="none" normalizeH="0" baseline="0">
                          <a:ln>
                            <a:noFill/>
                          </a:ln>
                          <a:solidFill>
                            <a:schemeClr val="accent4">
                              <a:lumMod val="20000"/>
                              <a:lumOff val="80000"/>
                            </a:schemeClr>
                          </a:solidFill>
                          <a:effectLst/>
                          <a:latin typeface="KaiTi" pitchFamily="49" charset="-122"/>
                          <a:ea typeface="KaiTi" pitchFamily="49" charset="-122"/>
                          <a:cs typeface="Times New Roman" charset="0"/>
                        </a:rPr>
                        <a:t>谱</a:t>
                      </a:r>
                      <a:endParaRPr kumimoji="0" lang="en-US" sz="2200" b="1" i="0" u="none" strike="noStrike" cap="none" normalizeH="0" baseline="0" dirty="0">
                        <a:ln>
                          <a:noFill/>
                        </a:ln>
                        <a:solidFill>
                          <a:schemeClr val="accent4">
                            <a:lumMod val="20000"/>
                            <a:lumOff val="80000"/>
                          </a:schemeClr>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a:solidFill>
                            <a:srgbClr val="800000"/>
                          </a:solidFill>
                          <a:latin typeface="KaiTi" pitchFamily="49" charset="-122"/>
                          <a:ea typeface="KaiTi" pitchFamily="49" charset="-122"/>
                        </a:rPr>
                        <a:t>亚</a:t>
                      </a:r>
                      <a:r>
                        <a:rPr lang="zh-CN" altLang="en-US" sz="2400" b="1">
                          <a:solidFill>
                            <a:srgbClr val="800000"/>
                          </a:solidFill>
                          <a:latin typeface="KaiTi" pitchFamily="49" charset="-122"/>
                          <a:ea typeface="KaiTi" pitchFamily="49" charset="-122"/>
                        </a:rPr>
                        <a:t>伯</a:t>
                      </a:r>
                      <a:r>
                        <a:rPr lang="zh-CN" altLang="en-US" sz="2400" b="1" dirty="0">
                          <a:solidFill>
                            <a:srgbClr val="800000"/>
                          </a:solidFill>
                          <a:latin typeface="KaiTi" pitchFamily="49" charset="-122"/>
                          <a:ea typeface="KaiTi" pitchFamily="49" charset="-122"/>
                        </a:rPr>
                        <a:t>拉</a:t>
                      </a:r>
                      <a:r>
                        <a:rPr lang="zh-CN" altLang="en-US" sz="2400" b="1">
                          <a:solidFill>
                            <a:srgbClr val="800000"/>
                          </a:solidFill>
                          <a:latin typeface="KaiTi" pitchFamily="49" charset="-122"/>
                          <a:ea typeface="KaiTi" pitchFamily="49" charset="-122"/>
                        </a:rPr>
                        <a:t>罕到</a:t>
                      </a:r>
                      <a:r>
                        <a:rPr lang="zh-TW" altLang="en-US" sz="2400" b="1">
                          <a:solidFill>
                            <a:srgbClr val="800000"/>
                          </a:solidFill>
                          <a:latin typeface="KaiTi" pitchFamily="49" charset="-122"/>
                          <a:ea typeface="KaiTi" pitchFamily="49" charset="-122"/>
                        </a:rPr>
                        <a:t>约</a:t>
                      </a:r>
                      <a:r>
                        <a:rPr lang="zh-CN" altLang="en-US" sz="2400" b="1">
                          <a:solidFill>
                            <a:srgbClr val="800000"/>
                          </a:solidFill>
                          <a:latin typeface="KaiTi" pitchFamily="49" charset="-122"/>
                          <a:ea typeface="KaiTi" pitchFamily="49" charset="-122"/>
                        </a:rPr>
                        <a:t>瑟</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rgbClr val="800000"/>
                          </a:solidFill>
                          <a:effectLst/>
                          <a:latin typeface="KaiTi" pitchFamily="49" charset="-122"/>
                          <a:ea typeface="KaiTi" pitchFamily="49" charset="-122"/>
                          <a:cs typeface="Times New Roman" charset="0"/>
                        </a:rPr>
                        <a:t>无</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无</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800000"/>
                          </a:solidFill>
                          <a:effectLst/>
                          <a:latin typeface="KaiTi" pitchFamily="49" charset="-122"/>
                          <a:ea typeface="KaiTi" pitchFamily="49" charset="-122"/>
                          <a:cs typeface="Times New Roman" charset="0"/>
                        </a:rPr>
                        <a:t>无</a:t>
                      </a:r>
                      <a:endParaRPr kumimoji="0" lang="en-US" sz="2200" b="1" i="0" u="none" strike="noStrike" cap="none" normalizeH="0" baseline="0" dirty="0">
                        <a:ln>
                          <a:noFill/>
                        </a:ln>
                        <a:solidFill>
                          <a:srgbClr val="800000"/>
                        </a:solidFill>
                        <a:effectLst/>
                        <a:latin typeface="KaiTi" pitchFamily="49" charset="-122"/>
                        <a:ea typeface="KaiTi" pitchFamily="49" charset="-122"/>
                        <a:cs typeface="Times New Roman"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115782"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52</a:t>
            </a:r>
          </a:p>
        </p:txBody>
      </p:sp>
    </p:spTree>
    <p:extLst>
      <p:ext uri="{BB962C8B-B14F-4D97-AF65-F5344CB8AC3E}">
        <p14:creationId xmlns:p14="http://schemas.microsoft.com/office/powerpoint/2010/main" val="3133574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863" name="Title 83"/>
          <p:cNvSpPr>
            <a:spLocks noGrp="1"/>
          </p:cNvSpPr>
          <p:nvPr>
            <p:ph type="title"/>
          </p:nvPr>
        </p:nvSpPr>
        <p:spPr>
          <a:xfrm>
            <a:off x="3275856" y="0"/>
            <a:ext cx="3096344" cy="457200"/>
          </a:xfrm>
          <a:solidFill>
            <a:srgbClr val="220011"/>
          </a:solidFill>
        </p:spPr>
        <p:txBody>
          <a:bodyPr/>
          <a:lstStyle/>
          <a:p>
            <a:pPr algn="ctr" eaLnBrk="1" hangingPunct="1"/>
            <a:r>
              <a:rPr lang="en-US" sz="3200" b="1" i="0" dirty="0">
                <a:solidFill>
                  <a:schemeClr val="tx1">
                    <a:lumMod val="90000"/>
                  </a:schemeClr>
                </a:solidFill>
                <a:latin typeface="KaiTi" pitchFamily="49" charset="-122"/>
                <a:ea typeface="KaiTi" pitchFamily="49" charset="-122"/>
                <a:cs typeface="ＭＳ Ｐゴシック" charset="0"/>
              </a:rPr>
              <a:t>四福音</a:t>
            </a:r>
            <a:r>
              <a:rPr lang="zh-TW" altLang="en-US" sz="3200" b="1" i="0" dirty="0">
                <a:solidFill>
                  <a:schemeClr val="tx1">
                    <a:lumMod val="90000"/>
                  </a:schemeClr>
                </a:solidFill>
                <a:latin typeface="KaiTi" pitchFamily="49" charset="-122"/>
                <a:ea typeface="KaiTi" pitchFamily="49" charset="-122"/>
                <a:cs typeface="ＭＳ Ｐゴシック" charset="0"/>
              </a:rPr>
              <a:t>书</a:t>
            </a:r>
            <a:r>
              <a:rPr lang="en-US" sz="3200" b="1" i="0" dirty="0">
                <a:solidFill>
                  <a:schemeClr val="tx1">
                    <a:lumMod val="90000"/>
                  </a:schemeClr>
                </a:solidFill>
                <a:latin typeface="KaiTi" pitchFamily="49" charset="-122"/>
                <a:ea typeface="KaiTi" pitchFamily="49" charset="-122"/>
                <a:cs typeface="ＭＳ Ｐゴシック" charset="0"/>
              </a:rPr>
              <a:t>的</a:t>
            </a:r>
            <a:r>
              <a:rPr lang="zh-TW" altLang="en-US" sz="3200" b="1" i="0" dirty="0">
                <a:solidFill>
                  <a:schemeClr val="tx1">
                    <a:lumMod val="90000"/>
                  </a:schemeClr>
                </a:solidFill>
                <a:latin typeface="KaiTi" pitchFamily="49" charset="-122"/>
                <a:ea typeface="KaiTi" pitchFamily="49" charset="-122"/>
                <a:cs typeface="ＭＳ Ｐゴシック" charset="0"/>
              </a:rPr>
              <a:t>对比</a:t>
            </a:r>
            <a:endParaRPr lang="en-US" sz="5400" dirty="0">
              <a:solidFill>
                <a:schemeClr val="tx1">
                  <a:lumMod val="90000"/>
                </a:schemeClr>
              </a:solidFill>
              <a:latin typeface="KaiTi" pitchFamily="49" charset="-122"/>
              <a:ea typeface="KaiTi" pitchFamily="49" charset="-122"/>
              <a:cs typeface="SimSun" charset="0"/>
            </a:endParaRPr>
          </a:p>
        </p:txBody>
      </p:sp>
      <p:graphicFrame>
        <p:nvGraphicFramePr>
          <p:cNvPr id="25911" name="Group 311"/>
          <p:cNvGraphicFramePr>
            <a:graphicFrameLocks noGrp="1"/>
          </p:cNvGraphicFramePr>
          <p:nvPr>
            <p:ph type="tbl" idx="1"/>
            <p:extLst>
              <p:ext uri="{D42A27DB-BD31-4B8C-83A1-F6EECF244321}">
                <p14:modId xmlns:p14="http://schemas.microsoft.com/office/powerpoint/2010/main" val="346747110"/>
              </p:ext>
            </p:extLst>
          </p:nvPr>
        </p:nvGraphicFramePr>
        <p:xfrm>
          <a:off x="0" y="434975"/>
          <a:ext cx="9144000" cy="6844524"/>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a:ln>
                          <a:noFill/>
                        </a:ln>
                        <a:solidFill>
                          <a:srgbClr val="F8F8EF"/>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SC" charset="-122"/>
                          <a:ea typeface="Kaiti SC" charset="-122"/>
                          <a:cs typeface="Kaiti SC" charset="-122"/>
                        </a:rPr>
                        <a:t>马太</a:t>
                      </a:r>
                      <a:endParaRPr kumimoji="0" lang="en-US" sz="2200" b="1" i="0" u="none" strike="noStrike" cap="none" normalizeH="0" baseline="0" dirty="0">
                        <a:ln>
                          <a:noFill/>
                        </a:ln>
                        <a:solidFill>
                          <a:srgbClr val="F8F8E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SC" charset="-122"/>
                          <a:ea typeface="Kaiti SC" charset="-122"/>
                          <a:cs typeface="Kaiti SC" charset="-122"/>
                        </a:rPr>
                        <a:t>马可</a:t>
                      </a:r>
                      <a:endParaRPr kumimoji="0" lang="en-US" altLang="zh-CN" sz="2200" b="1" i="0" u="none" strike="noStrike" cap="none" normalizeH="0" baseline="0" dirty="0">
                        <a:ln>
                          <a:noFill/>
                        </a:ln>
                        <a:solidFill>
                          <a:srgbClr val="F8F8E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SC" charset="-122"/>
                          <a:ea typeface="Kaiti SC" charset="-122"/>
                          <a:cs typeface="Kaiti SC" charset="-122"/>
                        </a:rPr>
                        <a:t>路加</a:t>
                      </a:r>
                      <a:endParaRPr kumimoji="0" lang="en-US" sz="2200" b="1" i="0" u="none" strike="noStrike" cap="none" normalizeH="0" baseline="0" dirty="0">
                        <a:ln>
                          <a:noFill/>
                        </a:ln>
                        <a:solidFill>
                          <a:srgbClr val="F8F8E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dirty="0">
                          <a:ln>
                            <a:noFill/>
                          </a:ln>
                          <a:solidFill>
                            <a:srgbClr val="F8F8EF"/>
                          </a:solidFill>
                          <a:effectLst/>
                          <a:latin typeface="Kaiti SC" charset="-122"/>
                          <a:ea typeface="Kaiti SC" charset="-122"/>
                          <a:cs typeface="Kaiti SC" charset="-122"/>
                        </a:rPr>
                        <a:t>约翰</a:t>
                      </a:r>
                      <a:endParaRPr kumimoji="0" lang="en-US" altLang="zh-CN" sz="2200" b="1" i="0" u="none" strike="noStrike" cap="none" normalizeH="0" baseline="0" dirty="0">
                        <a:ln>
                          <a:noFill/>
                        </a:ln>
                        <a:solidFill>
                          <a:srgbClr val="F8F8E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范围</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诞</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生到</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复</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工到</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复</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工到</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复</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事</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工到</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复</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活</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语调</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先知性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牧</a:t>
                      </a: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养</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历</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史</a:t>
                      </a:r>
                      <a:r>
                        <a:rPr kumimoji="0" lang="zh-CN" alt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zh-TW" altLang="en-US" sz="2200" b="1" i="0" u="none" strike="noStrike" cap="none" normalizeH="0" baseline="0">
                          <a:ln>
                            <a:noFill/>
                          </a:ln>
                          <a:solidFill>
                            <a:schemeClr val="bg1"/>
                          </a:solidFill>
                          <a:effectLst/>
                          <a:latin typeface="KaiTi" pitchFamily="49" charset="-122"/>
                          <a:ea typeface="KaiTi" pitchFamily="49" charset="-122"/>
                          <a:cs typeface="Times New Roman" charset="0"/>
                        </a:rPr>
                        <a:t>属灵</a:t>
                      </a:r>
                      <a:r>
                        <a:rPr kumimoji="0" lang="zh-CN" altLang="en-US" sz="2200" b="1" i="0" u="none" strike="noStrike" cap="none" normalizeH="0" baseline="0">
                          <a:ln>
                            <a:noFill/>
                          </a:ln>
                          <a:solidFill>
                            <a:schemeClr val="bg1"/>
                          </a:solidFill>
                          <a:effectLst/>
                          <a:latin typeface="KaiTi" pitchFamily="49" charset="-122"/>
                          <a:ea typeface="KaiTi" pitchFamily="49" charset="-122"/>
                          <a:cs typeface="Times New Roman" charset="0"/>
                        </a:rPr>
                        <a:t>性</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CN" altLang="en-US" sz="2400" dirty="0">
                          <a:solidFill>
                            <a:srgbClr val="FFFFFF"/>
                          </a:solidFill>
                          <a:latin typeface="Kaiti SC" charset="-122"/>
                          <a:ea typeface="Kaiti SC" charset="-122"/>
                          <a:cs typeface="Kaiti SC" charset="-122"/>
                        </a:rPr>
                        <a:t>基督的</a:t>
                      </a:r>
                      <a:r>
                        <a:rPr lang="zh-TW" altLang="en-US" sz="2400" dirty="0">
                          <a:solidFill>
                            <a:srgbClr val="FFFFFF"/>
                          </a:solidFill>
                          <a:latin typeface="Kaiti SC" charset="-122"/>
                          <a:ea typeface="Kaiti SC" charset="-122"/>
                          <a:cs typeface="Kaiti SC" charset="-122"/>
                        </a:rPr>
                        <a:t>话</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60%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50%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50%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400" b="1" i="0" u="none" strike="noStrike" cap="none" normalizeH="0" baseline="0" dirty="0">
                          <a:ln>
                            <a:noFill/>
                          </a:ln>
                          <a:solidFill>
                            <a:srgbClr val="FFFFFF"/>
                          </a:solidFill>
                          <a:effectLst/>
                          <a:latin typeface="Kaiti SC" charset="-122"/>
                          <a:ea typeface="Kaiti SC" charset="-122"/>
                          <a:cs typeface="Kaiti SC" charset="-122"/>
                        </a:rPr>
                        <a:t>章</a:t>
                      </a: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数</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16</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24</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21</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7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节数</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1068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661</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1149</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878</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400" b="1" i="0" u="none" strike="noStrike" cap="none" normalizeH="0" baseline="0" dirty="0">
                          <a:ln>
                            <a:noFill/>
                          </a:ln>
                          <a:solidFill>
                            <a:srgbClr val="FFFFFF"/>
                          </a:solidFill>
                          <a:effectLst/>
                          <a:latin typeface="Kaiti SC" charset="-122"/>
                          <a:ea typeface="Kaiti SC" charset="-122"/>
                          <a:cs typeface="Kaiti SC" charset="-122"/>
                        </a:rPr>
                        <a:t>每章平均</a:t>
                      </a:r>
                      <a:endParaRPr kumimoji="0" lang="en-US" altLang="zh-CN" sz="2400" b="1" i="0" u="none" strike="noStrike" cap="none" normalizeH="0" baseline="0" dirty="0">
                        <a:ln>
                          <a:noFill/>
                        </a:ln>
                        <a:solidFill>
                          <a:srgbClr val="FFFFFF"/>
                        </a:solidFill>
                        <a:effectLst/>
                        <a:latin typeface="Kaiti SC" charset="-122"/>
                        <a:ea typeface="Kaiti SC" charset="-122"/>
                        <a:cs typeface="Kaiti SC" charset="-122"/>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节数</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38</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41</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48</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旧约语录</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53</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36</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25</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20</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FFFFFF"/>
                          </a:solidFill>
                          <a:latin typeface="Kaiti SC" charset="-122"/>
                          <a:ea typeface="Kaiti SC" charset="-122"/>
                          <a:cs typeface="Kaiti SC" charset="-122"/>
                        </a:rPr>
                        <a:t>旧约</a:t>
                      </a:r>
                      <a:r>
                        <a:rPr lang="zh-CN" altLang="en-US" sz="2400" b="1" dirty="0">
                          <a:solidFill>
                            <a:srgbClr val="FFFFFF"/>
                          </a:solidFill>
                          <a:latin typeface="Kaiti SC" charset="-122"/>
                          <a:ea typeface="Kaiti SC" charset="-122"/>
                          <a:cs typeface="Kaiti SC" charset="-122"/>
                        </a:rPr>
                        <a:t>典故</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76</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27</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105</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67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1" dirty="0">
                          <a:solidFill>
                            <a:srgbClr val="FFFFFF"/>
                          </a:solidFill>
                          <a:latin typeface="Kaiti SC" charset="-122"/>
                          <a:ea typeface="Kaiti SC" charset="-122"/>
                          <a:cs typeface="Kaiti SC" charset="-122"/>
                        </a:rPr>
                        <a:t>旧约</a:t>
                      </a:r>
                      <a:r>
                        <a:rPr lang="zh-CN" altLang="en-US" sz="2400" b="1" dirty="0">
                          <a:solidFill>
                            <a:srgbClr val="FFFFFF"/>
                          </a:solidFill>
                          <a:latin typeface="Kaiti SC" charset="-122"/>
                          <a:ea typeface="Kaiti SC" charset="-122"/>
                          <a:cs typeface="Kaiti SC" charset="-122"/>
                        </a:rPr>
                        <a:t>引用</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129</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63</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67</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125</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独</a:t>
                      </a:r>
                      <a:r>
                        <a:rPr kumimoji="0" lang="zh-CN" altLang="en-US" sz="2400" b="1" i="0" u="none" strike="noStrike" cap="none" normalizeH="0" baseline="0" dirty="0">
                          <a:ln>
                            <a:noFill/>
                          </a:ln>
                          <a:solidFill>
                            <a:srgbClr val="FFFFFF"/>
                          </a:solidFill>
                          <a:effectLst/>
                          <a:latin typeface="Kaiti SC" charset="-122"/>
                          <a:ea typeface="Kaiti SC" charset="-122"/>
                          <a:cs typeface="Kaiti SC" charset="-122"/>
                        </a:rPr>
                        <a:t>有材料</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42%</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7%</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a:ln>
                            <a:noFill/>
                          </a:ln>
                          <a:solidFill>
                            <a:schemeClr val="bg1"/>
                          </a:solidFill>
                          <a:effectLst/>
                          <a:latin typeface="KaiTi" pitchFamily="49" charset="-122"/>
                          <a:ea typeface="KaiTi" pitchFamily="49" charset="-122"/>
                          <a:cs typeface="Times New Roman" charset="0"/>
                        </a:rPr>
                        <a:t>59%</a:t>
                      </a:r>
                      <a:endParaRPr kumimoji="0" lang="en-US" sz="2200" b="1" i="0" u="none" strike="noStrike" cap="none" normalizeH="0" baseline="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a:ln>
                            <a:noFill/>
                          </a:ln>
                          <a:solidFill>
                            <a:schemeClr val="bg1"/>
                          </a:solidFill>
                          <a:effectLst/>
                          <a:latin typeface="KaiTi" pitchFamily="49" charset="-122"/>
                          <a:ea typeface="KaiTi" pitchFamily="49" charset="-122"/>
                          <a:cs typeface="Times New Roman" charset="0"/>
                        </a:rPr>
                        <a:t>92%</a:t>
                      </a:r>
                      <a:endPar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207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zh-CN" altLang="en-US" sz="2400" b="1" i="0" u="none" strike="noStrike" cap="none" normalizeH="0" baseline="0" dirty="0">
                          <a:ln>
                            <a:noFill/>
                          </a:ln>
                          <a:solidFill>
                            <a:srgbClr val="FFFFFF"/>
                          </a:solidFill>
                          <a:effectLst/>
                          <a:latin typeface="Kaiti SC" charset="-122"/>
                          <a:ea typeface="Kaiti SC" charset="-122"/>
                          <a:cs typeface="Kaiti SC" charset="-122"/>
                        </a:rPr>
                        <a:t>分</a:t>
                      </a:r>
                      <a:r>
                        <a:rPr kumimoji="0" lang="zh-TW" altLang="en-US" sz="2400" b="1" i="0" u="none" strike="noStrike" cap="none" normalizeH="0" baseline="0" dirty="0">
                          <a:ln>
                            <a:noFill/>
                          </a:ln>
                          <a:solidFill>
                            <a:srgbClr val="FFFFFF"/>
                          </a:solidFill>
                          <a:effectLst/>
                          <a:latin typeface="Kaiti SC" charset="-122"/>
                          <a:ea typeface="Kaiti SC" charset="-122"/>
                          <a:cs typeface="Kaiti SC" charset="-122"/>
                        </a:rPr>
                        <a:t>类</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1" i="0" u="none" strike="noStrike" cap="none" normalizeH="0" baseline="0" dirty="0">
                          <a:ln>
                            <a:noFill/>
                          </a:ln>
                          <a:solidFill>
                            <a:srgbClr val="800000"/>
                          </a:solidFill>
                          <a:effectLst/>
                          <a:latin typeface="Kaiti SC" charset="-122"/>
                          <a:ea typeface="Kaiti SC" charset="-122"/>
                          <a:cs typeface="Kaiti SC" charset="-122"/>
                        </a:rPr>
                        <a:t>-------------------</a:t>
                      </a:r>
                      <a:r>
                        <a:rPr lang="en-US" altLang="zh-CN" sz="2400" b="0" dirty="0">
                          <a:solidFill>
                            <a:srgbClr val="800000"/>
                          </a:solidFill>
                          <a:effectLst>
                            <a:outerShdw blurRad="38100" dist="38100" dir="2700000" algn="tl">
                              <a:srgbClr val="000000"/>
                            </a:outerShdw>
                          </a:effectLst>
                          <a:latin typeface="Kaiti SC" charset="-122"/>
                          <a:ea typeface="Kaiti SC" charset="-122"/>
                          <a:cs typeface="Kaiti SC" charset="-122"/>
                        </a:rPr>
                        <a:t>符</a:t>
                      </a:r>
                      <a:r>
                        <a:rPr lang="zh-TW" altLang="en-US" sz="2400" b="0" dirty="0">
                          <a:solidFill>
                            <a:srgbClr val="800000"/>
                          </a:solidFill>
                          <a:effectLst>
                            <a:outerShdw blurRad="38100" dist="38100" dir="2700000" algn="tl">
                              <a:srgbClr val="000000"/>
                            </a:outerShdw>
                          </a:effectLst>
                          <a:latin typeface="Kaiti SC" charset="-122"/>
                          <a:ea typeface="Kaiti SC" charset="-122"/>
                          <a:cs typeface="Kaiti SC" charset="-122"/>
                        </a:rPr>
                        <a:t>类</a:t>
                      </a:r>
                      <a:r>
                        <a:rPr lang="zh-CN" altLang="en-US" sz="2400" b="0" i="0" dirty="0">
                          <a:solidFill>
                            <a:srgbClr val="800000"/>
                          </a:solidFill>
                          <a:latin typeface="Kaiti SC" charset="-122"/>
                          <a:ea typeface="Kaiti SC" charset="-122"/>
                          <a:cs typeface="Kaiti SC" charset="-122"/>
                        </a:rPr>
                        <a:t>福音</a:t>
                      </a:r>
                      <a:r>
                        <a:rPr kumimoji="0" lang="en-US" sz="2200" b="1" i="0" u="none" strike="noStrike" cap="none" normalizeH="0" baseline="0" dirty="0">
                          <a:ln>
                            <a:noFill/>
                          </a:ln>
                          <a:solidFill>
                            <a:srgbClr val="000000"/>
                          </a:solidFill>
                          <a:effectLst/>
                          <a:latin typeface="KaiTi" pitchFamily="49" charset="-122"/>
                          <a:ea typeface="KaiTi" pitchFamily="49" charset="-122"/>
                          <a:cs typeface="Times New Roman" charset="0"/>
                        </a:rPr>
                        <a:t>--</a:t>
                      </a:r>
                      <a:r>
                        <a:rPr kumimoji="0" lang="en-US" sz="2200" b="1" i="0" u="none" strike="noStrike" cap="none" normalizeH="0" baseline="0" dirty="0">
                          <a:ln>
                            <a:noFill/>
                          </a:ln>
                          <a:solidFill>
                            <a:schemeClr val="bg1"/>
                          </a:solidFill>
                          <a:effectLst/>
                          <a:latin typeface="KaiTi" pitchFamily="49" charset="-122"/>
                          <a:ea typeface="KaiTi" pitchFamily="49" charset="-122"/>
                          <a:cs typeface="Times New Roman" charset="0"/>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zh-TW" altLang="en-US" sz="2400" b="0" i="0" dirty="0">
                          <a:solidFill>
                            <a:srgbClr val="800000"/>
                          </a:solidFill>
                          <a:effectLst>
                            <a:outerShdw blurRad="38100" dist="38100" dir="2700000" algn="tl">
                              <a:srgbClr val="000000"/>
                            </a:outerShdw>
                          </a:effectLst>
                          <a:latin typeface="Kaiti SC" charset="-122"/>
                          <a:ea typeface="Kaiti SC" charset="-122"/>
                          <a:cs typeface="Kaiti SC" charset="-122"/>
                        </a:rPr>
                        <a:t>辅</a:t>
                      </a:r>
                      <a:r>
                        <a:rPr lang="zh-CN" altLang="en-US" sz="2400" b="0" i="0" dirty="0">
                          <a:solidFill>
                            <a:srgbClr val="800000"/>
                          </a:solidFill>
                          <a:effectLst>
                            <a:outerShdw blurRad="38100" dist="38100" dir="2700000" algn="tl">
                              <a:srgbClr val="000000"/>
                            </a:outerShdw>
                          </a:effectLst>
                          <a:latin typeface="Kaiti SC" charset="-122"/>
                          <a:ea typeface="Kaiti SC" charset="-122"/>
                          <a:cs typeface="Kaiti SC" charset="-122"/>
                        </a:rPr>
                        <a:t>助</a:t>
                      </a:r>
                      <a:r>
                        <a:rPr lang="zh-CN" altLang="en-US" sz="2400" b="0" i="0" dirty="0">
                          <a:solidFill>
                            <a:srgbClr val="800000"/>
                          </a:solidFill>
                          <a:latin typeface="Kaiti SC" charset="-122"/>
                          <a:ea typeface="Kaiti SC" charset="-122"/>
                          <a:cs typeface="Kaiti SC" charset="-122"/>
                        </a:rPr>
                        <a:t>福音</a:t>
                      </a:r>
                      <a:endParaRPr kumimoji="0" lang="en-US" sz="2200" b="0" i="0" u="none" strike="noStrike" cap="none" normalizeH="0" baseline="0" dirty="0">
                        <a:ln>
                          <a:noFill/>
                        </a:ln>
                        <a:solidFill>
                          <a:srgbClr val="800000"/>
                        </a:solidFill>
                        <a:effectLst/>
                        <a:latin typeface="Kaiti SC" charset="-122"/>
                        <a:ea typeface="Kaiti SC" charset="-122"/>
                        <a:cs typeface="Kaiti SC"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118864" name="Text Box 234"/>
          <p:cNvSpPr txBox="1">
            <a:spLocks noChangeArrowheads="1"/>
          </p:cNvSpPr>
          <p:nvPr/>
        </p:nvSpPr>
        <p:spPr bwMode="auto">
          <a:xfrm>
            <a:off x="8578850" y="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52</a:t>
            </a:r>
          </a:p>
        </p:txBody>
      </p:sp>
    </p:spTree>
    <p:extLst>
      <p:ext uri="{BB962C8B-B14F-4D97-AF65-F5344CB8AC3E}">
        <p14:creationId xmlns:p14="http://schemas.microsoft.com/office/powerpoint/2010/main" val="1102188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eaLnBrk="1" hangingPunct="1">
              <a:defRPr/>
            </a:pPr>
            <a:endParaRPr lang="en-US" dirty="0">
              <a:solidFill>
                <a:srgbClr val="FFFFCC"/>
              </a:solidFill>
              <a:latin typeface="Times New Roman" charset="0"/>
            </a:endParaRPr>
          </a:p>
        </p:txBody>
      </p:sp>
      <p:sp>
        <p:nvSpPr>
          <p:cNvPr id="171013"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171014"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sz="1800" b="1" dirty="0">
                <a:solidFill>
                  <a:srgbClr val="000000"/>
                </a:solidFill>
                <a:latin typeface="Kaiti SC" charset="-122"/>
                <a:ea typeface="Kaiti SC" charset="-122"/>
                <a:cs typeface="Kaiti SC" charset="-122"/>
              </a:rPr>
              <a:t>特里 哈勒，</a:t>
            </a:r>
            <a:r>
              <a:rPr lang="zh-CN" altLang="en-US" sz="1800" b="1" i="1" dirty="0">
                <a:solidFill>
                  <a:srgbClr val="000000"/>
                </a:solidFill>
                <a:latin typeface="Kaiti SC" charset="-122"/>
                <a:ea typeface="Kaiti SC" charset="-122"/>
                <a:cs typeface="Kaiti SC" charset="-122"/>
              </a:rPr>
              <a:t>圣经全景</a:t>
            </a:r>
            <a:r>
              <a:rPr lang="en-US" sz="1800" b="1" dirty="0">
                <a:solidFill>
                  <a:srgbClr val="000000"/>
                </a:solidFill>
                <a:latin typeface="Kaiti SC" charset="-122"/>
                <a:ea typeface="Kaiti SC" charset="-122"/>
                <a:cs typeface="Kaiti SC" charset="-122"/>
              </a:rPr>
              <a:t>, 121</a:t>
            </a:r>
            <a:r>
              <a:rPr lang="zh-CN" altLang="en-US" sz="1800" b="1" dirty="0">
                <a:solidFill>
                  <a:srgbClr val="000000"/>
                </a:solidFill>
                <a:latin typeface="Kaiti SC" charset="-122"/>
                <a:ea typeface="Kaiti SC" charset="-122"/>
                <a:cs typeface="Kaiti SC" charset="-122"/>
              </a:rPr>
              <a:t>页</a:t>
            </a:r>
            <a:endParaRPr lang="en-US" sz="1800" b="1" dirty="0">
              <a:solidFill>
                <a:srgbClr val="000000"/>
              </a:solidFill>
              <a:latin typeface="Kaiti SC" charset="-122"/>
              <a:ea typeface="Kaiti SC" charset="-122"/>
              <a:cs typeface="Kaiti SC" charset="-122"/>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171025" name="TextBox 16"/>
          <p:cNvSpPr txBox="1">
            <a:spLocks noChangeArrowheads="1"/>
          </p:cNvSpPr>
          <p:nvPr/>
        </p:nvSpPr>
        <p:spPr bwMode="auto">
          <a:xfrm>
            <a:off x="237009" y="96838"/>
            <a:ext cx="8137525"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7F7F7"/>
                </a:solidFill>
                <a:latin typeface="Kaiti SC" charset="-122"/>
                <a:ea typeface="Kaiti SC" charset="-122"/>
                <a:cs typeface="Kaiti SC" charset="-122"/>
              </a:rPr>
              <a:t>你对于基督的生平</a:t>
            </a:r>
            <a:r>
              <a:rPr lang="en-US" sz="3200" b="1" dirty="0">
                <a:solidFill>
                  <a:srgbClr val="F7F7F7"/>
                </a:solidFill>
                <a:latin typeface="Kaiti SC" charset="-122"/>
                <a:ea typeface="Kaiti SC" charset="-122"/>
                <a:cs typeface="Kaiti SC" charset="-122"/>
              </a:rPr>
              <a:t>了解多少</a:t>
            </a:r>
            <a:r>
              <a:rPr lang="en-US" altLang="ja-JP" sz="3200" b="1" dirty="0">
                <a:solidFill>
                  <a:srgbClr val="F7F7F7"/>
                </a:solidFill>
                <a:latin typeface="Kaiti SC" charset="-122"/>
                <a:ea typeface="Kaiti SC" charset="-122"/>
                <a:cs typeface="Kaiti SC" charset="-122"/>
              </a:rPr>
              <a:t>?</a:t>
            </a:r>
            <a:endParaRPr lang="en-US" sz="3200" b="1" dirty="0">
              <a:solidFill>
                <a:srgbClr val="FFFFFF"/>
              </a:solidFill>
              <a:latin typeface="Kaiti SC" charset="-122"/>
              <a:ea typeface="Kaiti SC" charset="-122"/>
              <a:cs typeface="Kaiti SC" charset="-122"/>
            </a:endParaRPr>
          </a:p>
        </p:txBody>
      </p:sp>
      <p:sp>
        <p:nvSpPr>
          <p:cNvPr id="171026" name="TextBox 17"/>
          <p:cNvSpPr txBox="1">
            <a:spLocks noChangeArrowheads="1"/>
          </p:cNvSpPr>
          <p:nvPr/>
        </p:nvSpPr>
        <p:spPr bwMode="auto">
          <a:xfrm>
            <a:off x="2987675" y="1284288"/>
            <a:ext cx="26981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2800" b="1" dirty="0">
                <a:solidFill>
                  <a:srgbClr val="000000"/>
                </a:solidFill>
                <a:latin typeface="Arial" charset="0"/>
                <a:cs typeface="Arial" charset="0"/>
              </a:rPr>
              <a:t>尼哥底母的探访</a:t>
            </a:r>
          </a:p>
        </p:txBody>
      </p:sp>
      <p:sp>
        <p:nvSpPr>
          <p:cNvPr id="171027" name="TextBox 18"/>
          <p:cNvSpPr txBox="1">
            <a:spLocks noChangeArrowheads="1"/>
          </p:cNvSpPr>
          <p:nvPr/>
        </p:nvSpPr>
        <p:spPr bwMode="auto">
          <a:xfrm>
            <a:off x="2987675" y="692150"/>
            <a:ext cx="26981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2800" b="1" dirty="0">
                <a:solidFill>
                  <a:srgbClr val="000000"/>
                </a:solidFill>
                <a:latin typeface="Arial" charset="0"/>
                <a:cs typeface="Arial" charset="0"/>
              </a:rPr>
              <a:t>在婚筵中作客人</a:t>
            </a:r>
          </a:p>
        </p:txBody>
      </p:sp>
      <p:sp>
        <p:nvSpPr>
          <p:cNvPr id="171028" name="TextBox 19"/>
          <p:cNvSpPr txBox="1">
            <a:spLocks noChangeArrowheads="1"/>
          </p:cNvSpPr>
          <p:nvPr/>
        </p:nvSpPr>
        <p:spPr bwMode="auto">
          <a:xfrm>
            <a:off x="2987675" y="6021388"/>
            <a:ext cx="23391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srgbClr val="000404"/>
                </a:solidFill>
                <a:latin typeface="黑体"/>
                <a:ea typeface="黑体"/>
                <a:cs typeface="黑体"/>
              </a:rPr>
              <a:t>拉撒路的坟墓</a:t>
            </a:r>
            <a:endParaRPr lang="en-US" sz="2800" b="1" dirty="0">
              <a:solidFill>
                <a:srgbClr val="000404"/>
              </a:solidFill>
              <a:latin typeface="黑体"/>
              <a:ea typeface="黑体"/>
              <a:cs typeface="黑体"/>
            </a:endParaRPr>
          </a:p>
        </p:txBody>
      </p:sp>
      <p:sp>
        <p:nvSpPr>
          <p:cNvPr id="171029" name="TextBox 20"/>
          <p:cNvSpPr txBox="1">
            <a:spLocks noChangeArrowheads="1"/>
          </p:cNvSpPr>
          <p:nvPr/>
        </p:nvSpPr>
        <p:spPr bwMode="auto">
          <a:xfrm>
            <a:off x="2987675" y="5429250"/>
            <a:ext cx="23391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拿撒勒的木匠</a:t>
            </a:r>
            <a:endParaRPr lang="en-US" sz="2800" b="1" dirty="0">
              <a:solidFill>
                <a:srgbClr val="000404"/>
              </a:solidFill>
              <a:latin typeface="黑体"/>
              <a:ea typeface="黑体"/>
              <a:cs typeface="黑体"/>
            </a:endParaRPr>
          </a:p>
        </p:txBody>
      </p:sp>
      <p:sp>
        <p:nvSpPr>
          <p:cNvPr id="171030" name="TextBox 21"/>
          <p:cNvSpPr txBox="1">
            <a:spLocks noChangeArrowheads="1"/>
          </p:cNvSpPr>
          <p:nvPr/>
        </p:nvSpPr>
        <p:spPr bwMode="auto">
          <a:xfrm>
            <a:off x="2987675" y="4837113"/>
            <a:ext cx="199285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天国的比喻</a:t>
            </a:r>
            <a:endParaRPr lang="en-US" sz="2800" b="1" dirty="0">
              <a:solidFill>
                <a:srgbClr val="000404"/>
              </a:solidFill>
              <a:latin typeface="黑体"/>
              <a:ea typeface="黑体"/>
              <a:cs typeface="黑体"/>
            </a:endParaRPr>
          </a:p>
        </p:txBody>
      </p:sp>
      <p:sp>
        <p:nvSpPr>
          <p:cNvPr id="171031" name="TextBox 22"/>
          <p:cNvSpPr txBox="1">
            <a:spLocks noChangeArrowheads="1"/>
          </p:cNvSpPr>
          <p:nvPr/>
        </p:nvSpPr>
        <p:spPr bwMode="auto">
          <a:xfrm>
            <a:off x="2987675" y="3060700"/>
            <a:ext cx="23391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srgbClr val="000404"/>
                </a:solidFill>
                <a:latin typeface="黑体"/>
                <a:ea typeface="黑体"/>
                <a:cs typeface="黑体"/>
              </a:rPr>
              <a:t>诞生在伯利恒</a:t>
            </a:r>
            <a:endParaRPr lang="en-US" sz="2800" b="1" dirty="0">
              <a:solidFill>
                <a:srgbClr val="000404"/>
              </a:solidFill>
              <a:latin typeface="黑体"/>
              <a:ea typeface="黑体"/>
              <a:cs typeface="黑体"/>
            </a:endParaRPr>
          </a:p>
        </p:txBody>
      </p:sp>
      <p:sp>
        <p:nvSpPr>
          <p:cNvPr id="171032" name="TextBox 23"/>
          <p:cNvSpPr txBox="1">
            <a:spLocks noChangeArrowheads="1"/>
          </p:cNvSpPr>
          <p:nvPr/>
        </p:nvSpPr>
        <p:spPr bwMode="auto">
          <a:xfrm>
            <a:off x="2987675" y="4244975"/>
            <a:ext cx="19800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为门徒洗脚</a:t>
            </a:r>
            <a:endParaRPr lang="en-US" sz="2800" b="1" dirty="0">
              <a:solidFill>
                <a:srgbClr val="000404"/>
              </a:solidFill>
              <a:latin typeface="黑体"/>
              <a:ea typeface="黑体"/>
              <a:cs typeface="黑体"/>
            </a:endParaRPr>
          </a:p>
        </p:txBody>
      </p:sp>
      <p:sp>
        <p:nvSpPr>
          <p:cNvPr id="171033" name="TextBox 24"/>
          <p:cNvSpPr txBox="1">
            <a:spLocks noChangeArrowheads="1"/>
          </p:cNvSpPr>
          <p:nvPr/>
        </p:nvSpPr>
        <p:spPr bwMode="auto">
          <a:xfrm>
            <a:off x="2987675" y="3652838"/>
            <a:ext cx="162095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洁净圣殿</a:t>
            </a:r>
            <a:endParaRPr lang="en-US" sz="2800" dirty="0">
              <a:solidFill>
                <a:srgbClr val="000404"/>
              </a:solidFill>
              <a:latin typeface="黑体"/>
              <a:ea typeface="黑体"/>
              <a:cs typeface="黑体"/>
            </a:endParaRPr>
          </a:p>
        </p:txBody>
      </p:sp>
      <p:sp>
        <p:nvSpPr>
          <p:cNvPr id="171034" name="TextBox 25"/>
          <p:cNvSpPr txBox="1">
            <a:spLocks noChangeArrowheads="1"/>
          </p:cNvSpPr>
          <p:nvPr/>
        </p:nvSpPr>
        <p:spPr bwMode="auto">
          <a:xfrm>
            <a:off x="2987675" y="2468563"/>
            <a:ext cx="162095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TW" altLang="en-US" sz="2800" b="1" dirty="0">
                <a:solidFill>
                  <a:srgbClr val="000404"/>
                </a:solidFill>
                <a:latin typeface="黑体"/>
                <a:ea typeface="黑体"/>
                <a:cs typeface="黑体"/>
              </a:rPr>
              <a:t>登山宝训</a:t>
            </a:r>
            <a:endParaRPr lang="en-US" sz="2800" b="1" dirty="0">
              <a:solidFill>
                <a:srgbClr val="000404"/>
              </a:solidFill>
              <a:latin typeface="黑体"/>
              <a:ea typeface="黑体"/>
              <a:cs typeface="黑体"/>
            </a:endParaRPr>
          </a:p>
        </p:txBody>
      </p:sp>
      <p:sp>
        <p:nvSpPr>
          <p:cNvPr id="171035" name="TextBox 26"/>
          <p:cNvSpPr txBox="1">
            <a:spLocks noChangeArrowheads="1"/>
          </p:cNvSpPr>
          <p:nvPr/>
        </p:nvSpPr>
        <p:spPr bwMode="auto">
          <a:xfrm>
            <a:off x="2987675" y="1876425"/>
            <a:ext cx="19800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TW" altLang="en-US" sz="2800" b="1" dirty="0">
                <a:solidFill>
                  <a:srgbClr val="000404"/>
                </a:solidFill>
                <a:latin typeface="黑体"/>
                <a:ea typeface="黑体"/>
                <a:cs typeface="黑体"/>
              </a:rPr>
              <a:t>敌人的试探</a:t>
            </a:r>
            <a:endParaRPr lang="en-US" sz="2800" b="1" dirty="0">
              <a:solidFill>
                <a:srgbClr val="000404"/>
              </a:solidFill>
              <a:latin typeface="黑体"/>
              <a:ea typeface="黑体"/>
              <a:cs typeface="黑体"/>
            </a:endParaRPr>
          </a:p>
        </p:txBody>
      </p:sp>
      <p:sp>
        <p:nvSpPr>
          <p:cNvPr id="171036" name="TextBox 27"/>
          <p:cNvSpPr txBox="1">
            <a:spLocks noChangeArrowheads="1"/>
          </p:cNvSpPr>
          <p:nvPr/>
        </p:nvSpPr>
        <p:spPr bwMode="auto">
          <a:xfrm>
            <a:off x="1" y="1006475"/>
            <a:ext cx="226853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3200" b="1" dirty="0">
                <a:solidFill>
                  <a:srgbClr val="000404"/>
                </a:solidFill>
                <a:latin typeface="Kaiti SC" charset="-122"/>
                <a:ea typeface="Kaiti SC" charset="-122"/>
                <a:cs typeface="Kaiti SC" charset="-122"/>
              </a:rPr>
              <a:t>你能将这些事件按次序排列吗</a:t>
            </a:r>
            <a:r>
              <a:rPr lang="en-US" altLang="zh-TW" sz="3200" b="1" dirty="0">
                <a:solidFill>
                  <a:srgbClr val="000404"/>
                </a:solidFill>
                <a:latin typeface="Kaiti SC" charset="-122"/>
                <a:ea typeface="Kaiti SC" charset="-122"/>
                <a:cs typeface="Kaiti SC" charset="-122"/>
              </a:rPr>
              <a:t>?</a:t>
            </a:r>
            <a:endParaRPr lang="en-US" sz="3200" b="1" dirty="0">
              <a:solidFill>
                <a:srgbClr val="000404"/>
              </a:solidFill>
              <a:latin typeface="Kaiti SC" charset="-122"/>
              <a:ea typeface="Kaiti SC" charset="-122"/>
              <a:cs typeface="Kaiti SC" charset="-122"/>
            </a:endParaRPr>
          </a:p>
        </p:txBody>
      </p:sp>
      <p:pic>
        <p:nvPicPr>
          <p:cNvPr id="171037" name="Picture 4"/>
          <p:cNvPicPr>
            <a:picLocks noChangeAspect="1" noChangeArrowheads="1"/>
          </p:cNvPicPr>
          <p:nvPr/>
        </p:nvPicPr>
        <p:blipFill>
          <a:blip r:embed="rId2" cstate="print">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250825"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1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8823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ja-JP" altLang="en-US" sz="2000" dirty="0">
                <a:solidFill>
                  <a:srgbClr val="2C1102"/>
                </a:solidFill>
                <a:effectLst>
                  <a:outerShdw blurRad="38100" dist="38100" dir="2700000" algn="tl">
                    <a:srgbClr val="C0C0C0"/>
                  </a:outerShdw>
                </a:effectLst>
                <a:latin typeface="MS PGothic" pitchFamily="34" charset="-128"/>
                <a:cs typeface="+mn-cs"/>
              </a:rPr>
              <a:t>“</a:t>
            </a:r>
            <a:r>
              <a:rPr lang="en-US" altLang="en-US" sz="2000" dirty="0">
                <a:solidFill>
                  <a:srgbClr val="2C1102"/>
                </a:solidFill>
                <a:effectLst>
                  <a:outerShdw blurRad="38100" dist="38100" dir="2700000" algn="tl">
                    <a:srgbClr val="C0C0C0"/>
                  </a:outerShdw>
                </a:effectLst>
                <a:latin typeface="MS PGothic" pitchFamily="34" charset="-128"/>
                <a:cs typeface="+mn-cs"/>
              </a:rPr>
              <a:t>直</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到</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地</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极</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使</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徒</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行</a:t>
            </a:r>
            <a:r>
              <a:rPr lang="en-US" altLang="ja-JP" sz="2000" dirty="0">
                <a:solidFill>
                  <a:srgbClr val="2C1102"/>
                </a:solidFill>
                <a:effectLst>
                  <a:outerShdw blurRad="38100" dist="38100" dir="2700000" algn="tl">
                    <a:srgbClr val="C0C0C0"/>
                  </a:outerShdw>
                </a:effectLst>
                <a:latin typeface="MS PGothic" pitchFamily="34" charset="-128"/>
                <a:cs typeface="+mn-cs"/>
              </a:rPr>
              <a:t> </a:t>
            </a:r>
            <a:r>
              <a:rPr lang="en-US" altLang="en-US" sz="2000" dirty="0">
                <a:solidFill>
                  <a:srgbClr val="2C1102"/>
                </a:solidFill>
                <a:effectLst>
                  <a:outerShdw blurRad="38100" dist="38100" dir="2700000" algn="tl">
                    <a:srgbClr val="C0C0C0"/>
                  </a:outerShdw>
                </a:effectLst>
                <a:latin typeface="MS PGothic" pitchFamily="34" charset="-128"/>
                <a:cs typeface="+mn-cs"/>
              </a:rPr>
              <a:t>传</a:t>
            </a:r>
            <a:r>
              <a:rPr lang="en-US" altLang="ja-JP" sz="2000" dirty="0">
                <a:solidFill>
                  <a:srgbClr val="2C1102"/>
                </a:solidFill>
                <a:effectLst>
                  <a:outerShdw blurRad="38100" dist="38100" dir="2700000" algn="tl">
                    <a:srgbClr val="C0C0C0"/>
                  </a:outerShdw>
                </a:effectLst>
                <a:latin typeface="MS PGothic" pitchFamily="34" charset="-128"/>
                <a:cs typeface="+mn-cs"/>
              </a:rPr>
              <a:t> 1:8</a:t>
            </a:r>
            <a:r>
              <a:rPr lang="en-US" altLang="ja-JP" sz="2000" dirty="0">
                <a:solidFill>
                  <a:srgbClr val="808080"/>
                </a:solidFill>
                <a:effectLst>
                  <a:outerShdw blurRad="38100" dist="38100" dir="2700000" algn="tl">
                    <a:srgbClr val="C0C0C0"/>
                  </a:outerShdw>
                </a:effectLst>
                <a:cs typeface="+mn-cs"/>
              </a:rPr>
              <a:t>)</a:t>
            </a:r>
            <a:endParaRPr lang="en-US" altLang="ja-JP" sz="2000" dirty="0">
              <a:solidFill>
                <a:srgbClr val="000000"/>
              </a:solidFill>
              <a:effectLst>
                <a:outerShdw blurRad="38100" dist="38100" dir="2700000" algn="tl">
                  <a:srgbClr val="C0C0C0"/>
                </a:outerShdw>
              </a:effectLst>
              <a:cs typeface="+mn-cs"/>
            </a:endParaRPr>
          </a:p>
          <a:p>
            <a:r>
              <a:rPr lang="en-US" altLang="en-US" sz="1200" dirty="0">
                <a:solidFill>
                  <a:srgbClr val="000000"/>
                </a:solidFill>
                <a:effectLst>
                  <a:outerShdw blurRad="38100" dist="38100" dir="2700000" algn="tl">
                    <a:srgbClr val="C0C0C0"/>
                  </a:outerShdw>
                </a:effectLst>
                <a:cs typeface="+mn-cs"/>
              </a:rPr>
              <a:t>使</a:t>
            </a:r>
            <a:r>
              <a:rPr lang="en-US" sz="1200" dirty="0">
                <a:solidFill>
                  <a:srgbClr val="000000"/>
                </a:solidFill>
                <a:effectLst>
                  <a:outerShdw blurRad="38100" dist="38100" dir="2700000" algn="tl">
                    <a:srgbClr val="C0C0C0"/>
                  </a:outerShdw>
                </a:effectLst>
                <a:cs typeface="+mn-cs"/>
              </a:rPr>
              <a:t> </a:t>
            </a:r>
            <a:r>
              <a:rPr lang="en-US" altLang="en-US" sz="1200" dirty="0">
                <a:solidFill>
                  <a:srgbClr val="000000"/>
                </a:solidFill>
                <a:effectLst>
                  <a:outerShdw blurRad="38100" dist="38100" dir="2700000" algn="tl">
                    <a:srgbClr val="C0C0C0"/>
                  </a:outerShdw>
                </a:effectLst>
                <a:cs typeface="+mn-cs"/>
              </a:rPr>
              <a:t>徒</a:t>
            </a:r>
            <a:r>
              <a:rPr lang="en-US" sz="1200" dirty="0">
                <a:solidFill>
                  <a:srgbClr val="000000"/>
                </a:solidFill>
                <a:effectLst>
                  <a:outerShdw blurRad="38100" dist="38100" dir="2700000" algn="tl">
                    <a:srgbClr val="C0C0C0"/>
                  </a:outerShdw>
                </a:effectLst>
                <a:cs typeface="+mn-cs"/>
              </a:rPr>
              <a:t>  </a:t>
            </a:r>
            <a:r>
              <a:rPr lang="en-US" sz="2000" b="1" dirty="0">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dirty="0">
                <a:solidFill>
                  <a:srgbClr val="FFFFFF"/>
                </a:solidFill>
                <a:cs typeface="+mn-cs"/>
              </a:rPr>
              <a:t>二月</a:t>
            </a:r>
            <a:r>
              <a:rPr lang="en-US" altLang="ja-JP" sz="1100" dirty="0">
                <a:solidFill>
                  <a:srgbClr val="FFFFFF"/>
                </a:solidFill>
                <a:latin typeface="Arial Narrow" pitchFamily="34" charset="0"/>
                <a:cs typeface="+mn-cs"/>
              </a:rPr>
              <a:t> 60-</a:t>
            </a:r>
            <a:br>
              <a:rPr lang="en-US" altLang="ja-JP" sz="1100" dirty="0">
                <a:solidFill>
                  <a:srgbClr val="FFFFFF"/>
                </a:solidFill>
                <a:latin typeface="Arial Narrow" pitchFamily="34" charset="0"/>
                <a:cs typeface="+mn-cs"/>
              </a:rPr>
            </a:br>
            <a:r>
              <a:rPr lang="en-US" altLang="en-US" sz="1100" dirty="0">
                <a:solidFill>
                  <a:srgbClr val="FFFFFF"/>
                </a:solidFill>
                <a:cs typeface="+mn-cs"/>
              </a:rPr>
              <a:t>三月</a:t>
            </a:r>
            <a:r>
              <a:rPr lang="en-US" altLang="ja-JP" sz="1100" dirty="0">
                <a:solidFill>
                  <a:srgbClr val="FFFFFF"/>
                </a:solidFill>
                <a:latin typeface="Arial Narrow" pitchFamily="34" charset="0"/>
                <a:cs typeface="+mn-cs"/>
              </a:rPr>
              <a:t> 62</a:t>
            </a:r>
          </a:p>
          <a:p>
            <a:pPr algn="ctr"/>
            <a:r>
              <a:rPr lang="en-US" dirty="0">
                <a:solidFill>
                  <a:srgbClr val="FFFFFF"/>
                </a:solidFill>
                <a:latin typeface="Arial Narrow" pitchFamily="34" charset="0"/>
                <a:cs typeface="+mn-cs"/>
              </a:rPr>
              <a:t>1</a:t>
            </a:r>
            <a:br>
              <a:rPr lang="en-US" dirty="0">
                <a:solidFill>
                  <a:srgbClr val="FFFFFF"/>
                </a:solidFill>
                <a:latin typeface="Arial Narrow" pitchFamily="34" charset="0"/>
                <a:cs typeface="+mn-cs"/>
              </a:rPr>
            </a:br>
            <a:r>
              <a:rPr lang="en-US" altLang="en-US" sz="1800" dirty="0">
                <a:solidFill>
                  <a:srgbClr val="FFFFFF"/>
                </a:solidFill>
                <a:cs typeface="+mn-cs"/>
              </a:rPr>
              <a:t>罗马</a:t>
            </a:r>
            <a:endParaRPr lang="en-US" altLang="ja-JP" sz="1800" dirty="0">
              <a:solidFill>
                <a:srgbClr val="FFFFFF"/>
              </a:solidFill>
              <a:latin typeface="Arial Narrow" pitchFamily="34" charset="0"/>
              <a:cs typeface="+mn-cs"/>
            </a:endParaRPr>
          </a:p>
          <a:p>
            <a:pPr algn="ctr">
              <a:spcBef>
                <a:spcPct val="50000"/>
              </a:spcBef>
            </a:pPr>
            <a:endParaRPr lang="en-US" sz="1000" dirty="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latin typeface="Kaiti SC" charset="-122"/>
                <a:ea typeface="Kaiti SC" charset="-122"/>
                <a:cs typeface="Kaiti SC" charset="-122"/>
              </a:rPr>
              <a:t>新约纵览</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cs typeface="+mn-cs"/>
              </a:rPr>
              <a:t>保罗书信</a:t>
            </a:r>
            <a:endParaRPr lang="en-US" sz="1800">
              <a:solidFill>
                <a:srgbClr val="000000"/>
              </a:solidFill>
              <a:latin typeface="SimSun" pitchFamily="2" charset="-122"/>
              <a:ea typeface="SimSun" pitchFamily="2" charset="-122"/>
              <a:cs typeface="+mn-cs"/>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马太</a:t>
            </a:r>
            <a:endParaRPr lang="en-US" dirty="0"/>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路加</a:t>
            </a:r>
            <a:endParaRPr lang="en-GB" dirty="0"/>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sz="1400" dirty="0"/>
              <a:t>使徒行传</a:t>
            </a:r>
            <a:endParaRPr lang="en-US" sz="1400" dirty="0"/>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2C1102"/>
                </a:solidFill>
                <a:latin typeface="Arial Narrow" pitchFamily="34" charset="0"/>
                <a:cs typeface="+mn-cs"/>
              </a:rPr>
              <a:t>以</a:t>
            </a:r>
            <a:r>
              <a:rPr lang="en-US" altLang="en-US" sz="1600" dirty="0">
                <a:solidFill>
                  <a:srgbClr val="2C1102"/>
                </a:solidFill>
                <a:cs typeface="+mn-cs"/>
              </a:rPr>
              <a:t>弗</a:t>
            </a:r>
            <a:r>
              <a:rPr lang="zh-CN" altLang="en-US" sz="1600" dirty="0">
                <a:solidFill>
                  <a:srgbClr val="2C1102"/>
                </a:solidFill>
                <a:cs typeface="+mn-cs"/>
              </a:rPr>
              <a:t>所</a:t>
            </a:r>
            <a:endParaRPr lang="en-US" sz="1600" dirty="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78" name="Text Box 10"/>
          <p:cNvSpPr txBox="1">
            <a:spLocks noChangeArrowheads="1"/>
          </p:cNvSpPr>
          <p:nvPr/>
        </p:nvSpPr>
        <p:spPr bwMode="auto">
          <a:xfrm>
            <a:off x="2123728" y="6442883"/>
            <a:ext cx="990600" cy="307777"/>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TW" altLang="en-US" sz="2000" dirty="0">
                <a:solidFill>
                  <a:schemeClr val="bg1"/>
                </a:solidFill>
                <a:latin typeface="Kaiti SC Regular"/>
                <a:cs typeface="Kaiti SC Regular"/>
              </a:rPr>
              <a:t>罗马</a:t>
            </a:r>
            <a:endParaRPr lang="en-US" sz="2000" b="1" dirty="0">
              <a:solidFill>
                <a:schemeClr val="bg1"/>
              </a:solidFill>
              <a:latin typeface="Kaiti SC Regular"/>
              <a:cs typeface="Kaiti SC Regular"/>
            </a:endParaRPr>
          </a:p>
        </p:txBody>
      </p:sp>
      <p:sp>
        <p:nvSpPr>
          <p:cNvPr id="96" name="Text Box 9"/>
          <p:cNvSpPr txBox="1">
            <a:spLocks noChangeArrowheads="1"/>
          </p:cNvSpPr>
          <p:nvPr/>
        </p:nvSpPr>
        <p:spPr bwMode="auto">
          <a:xfrm>
            <a:off x="2123728" y="5949280"/>
            <a:ext cx="1080864" cy="27699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dirty="0">
                <a:solidFill>
                  <a:srgbClr val="000000"/>
                </a:solidFill>
                <a:latin typeface="Arial Narrow" charset="0"/>
                <a:cs typeface="Times New Roman" charset="0"/>
              </a:rPr>
              <a:t>一二三四</a:t>
            </a:r>
            <a:endParaRPr lang="en-US" sz="1800" b="1" dirty="0">
              <a:solidFill>
                <a:srgbClr val="000000"/>
              </a:solidFill>
              <a:latin typeface="Arial Narrow" charset="0"/>
              <a:cs typeface="Times New Roman" charset="0"/>
            </a:endParaRPr>
          </a:p>
        </p:txBody>
      </p:sp>
      <p:sp>
        <p:nvSpPr>
          <p:cNvPr id="102" name="Text Box 20"/>
          <p:cNvSpPr txBox="1">
            <a:spLocks noChangeArrowheads="1"/>
          </p:cNvSpPr>
          <p:nvPr/>
        </p:nvSpPr>
        <p:spPr bwMode="auto">
          <a:xfrm>
            <a:off x="3347864" y="6021288"/>
            <a:ext cx="16002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dirty="0">
                <a:solidFill>
                  <a:srgbClr val="FFFFFF"/>
                </a:solidFill>
              </a:rPr>
              <a:t>旅程</a:t>
            </a:r>
            <a:endParaRPr lang="en-US" b="1" dirty="0">
              <a:solidFill>
                <a:srgbClr val="FFFFFF"/>
              </a:solidFill>
              <a:latin typeface="Arial Narrow" charset="0"/>
              <a:cs typeface="Times New Roman" charset="0"/>
            </a:endParaRPr>
          </a:p>
        </p:txBody>
      </p:sp>
      <p:sp>
        <p:nvSpPr>
          <p:cNvPr id="103" name="Text Box 20"/>
          <p:cNvSpPr txBox="1">
            <a:spLocks noChangeArrowheads="1"/>
          </p:cNvSpPr>
          <p:nvPr/>
        </p:nvSpPr>
        <p:spPr bwMode="auto">
          <a:xfrm>
            <a:off x="3363888" y="6495528"/>
            <a:ext cx="14611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TW" altLang="en-US" sz="1800" dirty="0">
                <a:solidFill>
                  <a:srgbClr val="FFFFFF"/>
                </a:solidFill>
              </a:rPr>
              <a:t>关押</a:t>
            </a:r>
            <a:endParaRPr lang="en-US" b="1" dirty="0">
              <a:solidFill>
                <a:srgbClr val="FFFFFF"/>
              </a:solidFill>
              <a:latin typeface="Arial Narrow" charset="0"/>
              <a:cs typeface="Times New Roman" charset="0"/>
            </a:endParaRPr>
          </a:p>
        </p:txBody>
      </p:sp>
      <p:sp>
        <p:nvSpPr>
          <p:cNvPr id="104" name="Text Box 20"/>
          <p:cNvSpPr txBox="1">
            <a:spLocks noChangeArrowheads="1"/>
          </p:cNvSpPr>
          <p:nvPr/>
        </p:nvSpPr>
        <p:spPr bwMode="auto">
          <a:xfrm>
            <a:off x="6516216" y="6525344"/>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TW" altLang="en-US" sz="1200" dirty="0">
                <a:solidFill>
                  <a:srgbClr val="FFFFFF"/>
                </a:solidFill>
              </a:rPr>
              <a:t>动画</a:t>
            </a:r>
            <a:endParaRPr lang="en-US" sz="1600" b="1" dirty="0">
              <a:solidFill>
                <a:srgbClr val="FFFFFF"/>
              </a:solidFill>
              <a:latin typeface="Arial Narrow" charset="0"/>
              <a:cs typeface="Times New Roman" charset="0"/>
            </a:endParaRPr>
          </a:p>
        </p:txBody>
      </p:sp>
    </p:spTree>
    <p:extLst>
      <p:ext uri="{BB962C8B-B14F-4D97-AF65-F5344CB8AC3E}">
        <p14:creationId xmlns:p14="http://schemas.microsoft.com/office/powerpoint/2010/main" val="895750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1170721225"/>
              </p:ext>
            </p:extLst>
          </p:nvPr>
        </p:nvGraphicFramePr>
        <p:xfrm>
          <a:off x="0" y="685800"/>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400" dirty="0">
                          <a:solidFill>
                            <a:schemeClr val="tx1"/>
                          </a:solidFill>
                          <a:effectLst/>
                          <a:latin typeface="Kaiti SC" charset="-122"/>
                          <a:ea typeface="Kaiti SC" charset="-122"/>
                          <a:cs typeface="Kaiti SC" charset="-122"/>
                        </a:rPr>
                        <a:t>关键词</a:t>
                      </a:r>
                      <a:endParaRPr kumimoji="0" lang="en-US" sz="24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40s</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马太</a:t>
                      </a: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a:ln>
                            <a:noFill/>
                          </a:ln>
                          <a:solidFill>
                            <a:schemeClr val="bg2"/>
                          </a:solidFill>
                          <a:effectLst/>
                          <a:latin typeface="Kaiti SC" charset="-122"/>
                          <a:ea typeface="Kaiti SC" charset="-122"/>
                          <a:cs typeface="Kaiti SC" charset="-122"/>
                        </a:rPr>
                        <a:t>国</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44-47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雅各布</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行</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49</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加拉太</a:t>
                      </a:r>
                      <a:r>
                        <a:rPr lang="zh-TW" altLang="en-US" sz="2000" b="1" dirty="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称义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第一次行程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帖撒</a:t>
                      </a:r>
                      <a:r>
                        <a:rPr lang="zh-TW" altLang="en-US" sz="2000" b="1" dirty="0">
                          <a:solidFill>
                            <a:schemeClr val="bg2"/>
                          </a:solidFill>
                          <a:latin typeface="Kaiti SC" charset="-122"/>
                          <a:ea typeface="Kaiti SC" charset="-122"/>
                          <a:cs typeface="Kaiti SC" charset="-122"/>
                        </a:rPr>
                        <a:t>罗</a:t>
                      </a:r>
                      <a:r>
                        <a:rPr lang="zh-CN" altLang="en-US" sz="2000" b="1" dirty="0">
                          <a:solidFill>
                            <a:schemeClr val="bg2"/>
                          </a:solidFill>
                          <a:latin typeface="Kaiti SC" charset="-122"/>
                          <a:ea typeface="Kaiti SC" charset="-122"/>
                          <a:cs typeface="Kaiti SC" charset="-122"/>
                        </a:rPr>
                        <a:t>尼迦前</a:t>
                      </a:r>
                      <a:r>
                        <a:rPr lang="zh-TW" altLang="en-US" sz="2000" b="1" dirty="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被提</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a:solidFill>
                            <a:schemeClr val="bg2"/>
                          </a:solidFill>
                          <a:latin typeface="Kaiti SC" charset="-122"/>
                          <a:ea typeface="Kaiti SC" charset="-122"/>
                          <a:cs typeface="Kaiti SC" charset="-122"/>
                        </a:rPr>
                        <a:t>帖撒</a:t>
                      </a:r>
                      <a:r>
                        <a:rPr lang="zh-TW" altLang="en-US" sz="2000" b="1">
                          <a:solidFill>
                            <a:schemeClr val="bg2"/>
                          </a:solidFill>
                          <a:latin typeface="Kaiti SC" charset="-122"/>
                          <a:ea typeface="Kaiti SC" charset="-122"/>
                          <a:cs typeface="Kaiti SC" charset="-122"/>
                        </a:rPr>
                        <a:t>罗</a:t>
                      </a:r>
                      <a:r>
                        <a:rPr lang="zh-CN" altLang="en-US" sz="2000" b="1">
                          <a:solidFill>
                            <a:schemeClr val="bg2"/>
                          </a:solidFill>
                          <a:latin typeface="Kaiti SC" charset="-122"/>
                          <a:ea typeface="Kaiti SC" charset="-122"/>
                          <a:cs typeface="Kaiti SC" charset="-122"/>
                        </a:rPr>
                        <a:t>尼迦</a:t>
                      </a:r>
                      <a:r>
                        <a:rPr lang="zh-TW" altLang="en-US" sz="2000" b="1">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大</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灾难</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哥林</a:t>
                      </a:r>
                      <a:r>
                        <a:rPr lang="zh-CN" altLang="en-US" sz="2000" b="1">
                          <a:solidFill>
                            <a:schemeClr val="bg2"/>
                          </a:solidFill>
                          <a:latin typeface="Kaiti SC" charset="-122"/>
                          <a:ea typeface="Kaiti SC" charset="-122"/>
                          <a:cs typeface="Kaiti SC" charset="-122"/>
                        </a:rPr>
                        <a:t>多前</a:t>
                      </a:r>
                      <a:r>
                        <a:rPr lang="zh-TW" altLang="en-US" sz="2000" b="1">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成</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圣</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哥</a:t>
                      </a:r>
                      <a:r>
                        <a:rPr lang="zh-CN" altLang="en-US" sz="2000" b="1">
                          <a:solidFill>
                            <a:schemeClr val="bg2"/>
                          </a:solidFill>
                          <a:latin typeface="Kaiti SC" charset="-122"/>
                          <a:ea typeface="Kaiti SC" charset="-122"/>
                          <a:cs typeface="Kaiti SC" charset="-122"/>
                        </a:rPr>
                        <a:t>林多</a:t>
                      </a:r>
                      <a:r>
                        <a:rPr lang="zh-TW" altLang="en-US" sz="2000" b="1">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使徒的</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权</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柄</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56-57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a:ln>
                            <a:noFill/>
                          </a:ln>
                          <a:solidFill>
                            <a:schemeClr val="bg2"/>
                          </a:solidFill>
                          <a:effectLst/>
                          <a:latin typeface="Kaiti SC" charset="-122"/>
                          <a:ea typeface="Kaiti SC" charset="-122"/>
                          <a:cs typeface="Kaiti SC" charset="-122"/>
                        </a:rPr>
                        <a:t>罗马书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神的</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bg2"/>
                          </a:solidFill>
                          <a:effectLst/>
                          <a:latin typeface="Kaiti SC" charset="-122"/>
                          <a:ea typeface="Kaiti SC" charset="-122"/>
                          <a:cs typeface="Kaiti SC" charset="-122"/>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路加福音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神</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的掌</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权</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159813" name="Rectangle 87"/>
          <p:cNvSpPr>
            <a:spLocks noGrp="1" noChangeArrowheads="1"/>
          </p:cNvSpPr>
          <p:nvPr>
            <p:ph type="title" idx="4294967295"/>
          </p:nvPr>
        </p:nvSpPr>
        <p:spPr>
          <a:xfrm>
            <a:off x="1907704" y="76200"/>
            <a:ext cx="5616575" cy="523875"/>
          </a:xfrm>
          <a:prstGeom prst="rect">
            <a:avLst/>
          </a:prstGeom>
          <a:solidFill>
            <a:srgbClr val="000000"/>
          </a:solidFill>
        </p:spPr>
        <p:txBody>
          <a:bodyPr wrap="square" anchor="t">
            <a:spAutoFit/>
          </a:bodyPr>
          <a:lstStyle/>
          <a:p>
            <a:pPr eaLnBrk="1" hangingPunct="1"/>
            <a:r>
              <a:rPr lang="zh-CN" altLang="en-US" sz="2800" dirty="0">
                <a:solidFill>
                  <a:schemeClr val="tx1"/>
                </a:solidFill>
                <a:effectLst/>
                <a:latin typeface="Kaiti SC" charset="-122"/>
                <a:ea typeface="Kaiti SC" charset="-122"/>
                <a:cs typeface="Kaiti SC" charset="-122"/>
              </a:rPr>
              <a:t>新约书卷的关键词</a:t>
            </a:r>
            <a:endParaRPr lang="en-US" sz="2800" dirty="0">
              <a:solidFill>
                <a:schemeClr val="tx1"/>
              </a:solidFill>
              <a:effectLst/>
              <a:latin typeface="Kaiti SC" charset="-122"/>
              <a:ea typeface="Kaiti SC" charset="-122"/>
              <a:cs typeface="Kaiti SC" charset="-122"/>
            </a:endParaRPr>
          </a:p>
        </p:txBody>
      </p:sp>
      <p:sp>
        <p:nvSpPr>
          <p:cNvPr id="159814"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24</a:t>
            </a:r>
          </a:p>
        </p:txBody>
      </p:sp>
    </p:spTree>
    <p:extLst>
      <p:ext uri="{BB962C8B-B14F-4D97-AF65-F5344CB8AC3E}">
        <p14:creationId xmlns:p14="http://schemas.microsoft.com/office/powerpoint/2010/main" val="1815607071"/>
      </p:ext>
    </p:extLst>
  </p:cSld>
  <p:clrMapOvr>
    <a:overrideClrMapping bg1="dk2" tx1="lt1" bg2="dk1" tx2="lt2" accent1="accent1" accent2="accent2" accent3="accent3" accent4="accent4" accent5="accent5" accent6="accent6" hlink="hlink" folHlink="folHlink"/>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462644510"/>
              </p:ext>
            </p:extLst>
          </p:nvPr>
        </p:nvGraphicFramePr>
        <p:xfrm>
          <a:off x="0" y="652463"/>
          <a:ext cx="9144000" cy="597693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lang="zh-CN" altLang="en-US" sz="2000" dirty="0">
                          <a:solidFill>
                            <a:schemeClr val="tx1"/>
                          </a:solidFill>
                          <a:effectLst/>
                          <a:latin typeface="Kaiti SC" charset="-122"/>
                          <a:ea typeface="Kaiti SC" charset="-122"/>
                          <a:cs typeface="Kaiti SC" charset="-122"/>
                        </a:rPr>
                        <a:t>关键词</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60</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2C1102"/>
                          </a:solidFill>
                          <a:latin typeface="Kaiti SC" charset="-122"/>
                          <a:ea typeface="Kaiti SC" charset="-122"/>
                          <a:cs typeface="Kaiti SC" charset="-122"/>
                        </a:rPr>
                        <a:t>以</a:t>
                      </a:r>
                      <a:r>
                        <a:rPr lang="en-US" altLang="en-US" sz="2000" dirty="0">
                          <a:solidFill>
                            <a:srgbClr val="2C1102"/>
                          </a:solidFill>
                          <a:latin typeface="Kaiti SC" charset="-122"/>
                          <a:ea typeface="Kaiti SC" charset="-122"/>
                          <a:cs typeface="Kaiti SC" charset="-122"/>
                        </a:rPr>
                        <a:t>弗</a:t>
                      </a:r>
                      <a:r>
                        <a:rPr lang="zh-CN" altLang="en-US" sz="2000" dirty="0">
                          <a:solidFill>
                            <a:srgbClr val="2C1102"/>
                          </a:solidFill>
                          <a:latin typeface="Kaiti SC" charset="-122"/>
                          <a:ea typeface="Kaiti SC" charset="-122"/>
                          <a:cs typeface="Kaiti SC" charset="-122"/>
                        </a:rPr>
                        <a:t>所书</a:t>
                      </a:r>
                      <a:endParaRPr lang="en-US" sz="2000" dirty="0">
                        <a:solidFill>
                          <a:srgbClr val="2C110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合一</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r>
                        <a:rPr lang="zh-TW" altLang="en-US" sz="1800" kern="1200" dirty="0">
                          <a:solidFill>
                            <a:srgbClr val="000000"/>
                          </a:solidFill>
                          <a:latin typeface="Kaiti SC" charset="-122"/>
                          <a:ea typeface="Kaiti SC" charset="-122"/>
                          <a:cs typeface="Kaiti SC" charset="-122"/>
                        </a:rPr>
                        <a:t>主管</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defRPr/>
                      </a:pPr>
                      <a:r>
                        <a:rPr lang="ja-JP" altLang="en-US" sz="2000" b="0" dirty="0">
                          <a:solidFill>
                            <a:schemeClr val="bg2"/>
                          </a:solidFill>
                          <a:latin typeface="Kaiti SC" charset="-122"/>
                          <a:ea typeface="Kaiti SC" charset="-122"/>
                          <a:cs typeface="Kaiti SC" charset="-122"/>
                        </a:rPr>
                        <a:t>歌罗西书</a:t>
                      </a:r>
                      <a:endParaRPr lang="en-US" sz="2000" b="0" dirty="0">
                        <a:solidFill>
                          <a:schemeClr val="bg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神性</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神</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腓利门书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饶恕</a:t>
                      </a:r>
                      <a:endParaRPr lang="en-US" sz="18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lang="zh-TW" altLang="en-US" sz="1800" kern="1200" dirty="0">
                          <a:solidFill>
                            <a:srgbClr val="000000"/>
                          </a:solidFill>
                          <a:latin typeface="Kaiti SC" charset="-122"/>
                          <a:ea typeface="Kaiti SC" charset="-122"/>
                          <a:cs typeface="Kaiti SC" charset="-122"/>
                        </a:rPr>
                        <a:t>和解</a:t>
                      </a:r>
                      <a:r>
                        <a:rPr lang="zh-CN" altLang="en-US" sz="1800" kern="1200" dirty="0">
                          <a:solidFill>
                            <a:srgbClr val="000000"/>
                          </a:solidFill>
                          <a:latin typeface="Kaiti SC" charset="-122"/>
                          <a:ea typeface="Kaiti SC" charset="-122"/>
                          <a:cs typeface="Kaiti SC" charset="-122"/>
                        </a:rPr>
                        <a:t>人</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腓利比书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态度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榜样</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使徒行传</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主权</a:t>
                      </a:r>
                      <a:r>
                        <a:rPr lang="en-US" altLang="zh-CN" sz="2000" dirty="0">
                          <a:solidFill>
                            <a:srgbClr val="000000"/>
                          </a:solidFill>
                          <a:latin typeface="Kaiti SC" charset="-122"/>
                          <a:ea typeface="Kaiti SC" charset="-122"/>
                          <a:cs typeface="Kaiti SC" charset="-122"/>
                        </a:rPr>
                        <a:t>2</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提前书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秩序</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彼前书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a:solidFill>
                            <a:srgbClr val="000000"/>
                          </a:solidFill>
                          <a:latin typeface="Kaiti SC" charset="-122"/>
                          <a:ea typeface="Kaiti SC" charset="-122"/>
                          <a:cs typeface="Kaiti SC" charset="-122"/>
                        </a:rPr>
                        <a:t>受苦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彼后书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知识</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马可书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门徒</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3044170" y="0"/>
            <a:ext cx="3057247" cy="523220"/>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dirty="0">
                <a:solidFill>
                  <a:schemeClr val="tx1"/>
                </a:solidFill>
                <a:effectLst/>
                <a:latin typeface="Kaiti SC" charset="-122"/>
                <a:ea typeface="Kaiti SC" charset="-122"/>
                <a:cs typeface="Kaiti SC" charset="-122"/>
              </a:rPr>
              <a:t>新约书卷的关键词</a:t>
            </a:r>
            <a:endParaRPr lang="en-US" sz="2800" b="1" dirty="0">
              <a:solidFill>
                <a:schemeClr val="tx1"/>
              </a:solidFill>
              <a:effectLst/>
              <a:latin typeface="Kaiti SC" charset="-122"/>
              <a:ea typeface="Kaiti SC" charset="-122"/>
              <a:cs typeface="Kaiti SC" charset="-122"/>
            </a:endParaRPr>
          </a:p>
        </p:txBody>
      </p:sp>
      <p:sp>
        <p:nvSpPr>
          <p:cNvPr id="220230"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1006650265"/>
              </p:ext>
            </p:extLst>
          </p:nvPr>
        </p:nvGraphicFramePr>
        <p:xfrm>
          <a:off x="0" y="757238"/>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lang="zh-CN" altLang="en-US" sz="2000" dirty="0">
                          <a:solidFill>
                            <a:schemeClr val="tx1"/>
                          </a:solidFill>
                          <a:effectLst/>
                          <a:latin typeface="Kaiti SC" charset="-122"/>
                          <a:ea typeface="Kaiti SC" charset="-122"/>
                          <a:cs typeface="Kaiti SC" charset="-122"/>
                        </a:rPr>
                        <a:t>关键词</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提多</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行事为人</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提后</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103"/>
                          </a:solidFill>
                          <a:latin typeface="Kaiti SC" charset="-122"/>
                          <a:ea typeface="Kaiti SC" charset="-122"/>
                          <a:cs typeface="Kaiti SC" charset="-122"/>
                        </a:rPr>
                        <a:t>教</a:t>
                      </a:r>
                      <a:r>
                        <a:rPr lang="en-US" sz="2000" dirty="0">
                          <a:solidFill>
                            <a:srgbClr val="000103"/>
                          </a:solidFill>
                          <a:latin typeface="Kaiti SC" charset="-122"/>
                          <a:ea typeface="Kaiti SC" charset="-122"/>
                          <a:cs typeface="Kaiti SC" charset="-122"/>
                        </a:rPr>
                        <a:t> </a:t>
                      </a:r>
                      <a:r>
                        <a:rPr lang="zh-CN" altLang="en-US" sz="2000" dirty="0">
                          <a:solidFill>
                            <a:srgbClr val="000103"/>
                          </a:solidFill>
                          <a:latin typeface="Kaiti SC" charset="-122"/>
                          <a:ea typeface="Kaiti SC" charset="-122"/>
                          <a:cs typeface="Kaiti SC" charset="-122"/>
                        </a:rPr>
                        <a:t>义</a:t>
                      </a:r>
                      <a:endParaRPr lang="en-US" sz="2000" dirty="0">
                        <a:solidFill>
                          <a:srgbClr val="000103"/>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二</a:t>
                      </a: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希伯来</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优秀</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c. 69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约翰</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相</a:t>
                      </a:r>
                      <a:r>
                        <a:rPr lang="en-US" altLang="zh-CN" sz="2000" dirty="0">
                          <a:solidFill>
                            <a:srgbClr val="000000"/>
                          </a:solidFill>
                          <a:latin typeface="Kaiti SC" charset="-122"/>
                          <a:ea typeface="Kaiti SC" charset="-122"/>
                          <a:cs typeface="Kaiti SC" charset="-122"/>
                        </a:rPr>
                        <a:t> </a:t>
                      </a:r>
                      <a:r>
                        <a:rPr lang="zh-CN" altLang="en-US" sz="2000" dirty="0">
                          <a:solidFill>
                            <a:srgbClr val="000000"/>
                          </a:solidFill>
                          <a:latin typeface="Kaiti SC" charset="-122"/>
                          <a:ea typeface="Kaiti SC" charset="-122"/>
                          <a:cs typeface="Kaiti SC" charset="-122"/>
                        </a:rPr>
                        <a:t>信</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75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犹大</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a:solidFill>
                            <a:srgbClr val="000000"/>
                          </a:solidFill>
                          <a:latin typeface="Kaiti SC" charset="-122"/>
                          <a:ea typeface="Kaiti SC" charset="-122"/>
                          <a:cs typeface="Kaiti SC" charset="-122"/>
                        </a:rPr>
                        <a:t>伪装者</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1</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爱</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2</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r>
                        <a:rPr lang="zh-CN" altLang="en-US" sz="2000" b="1" dirty="0">
                          <a:solidFill>
                            <a:srgbClr val="000000"/>
                          </a:solidFill>
                          <a:latin typeface="Kaiti SC" charset="-122"/>
                          <a:ea typeface="Kaiti SC" charset="-122"/>
                          <a:cs typeface="Kaiti SC" charset="-122"/>
                        </a:rPr>
                        <a:t>极限</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3</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传教士</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95-96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启示录</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胜利</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3044170" y="76200"/>
            <a:ext cx="3057247" cy="523220"/>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dirty="0">
                <a:solidFill>
                  <a:schemeClr val="tx1"/>
                </a:solidFill>
                <a:effectLst/>
                <a:latin typeface="Kaiti SC" charset="-122"/>
                <a:ea typeface="Kaiti SC" charset="-122"/>
                <a:cs typeface="Kaiti SC" charset="-122"/>
              </a:rPr>
              <a:t>新约书卷的关键词</a:t>
            </a:r>
            <a:endParaRPr lang="en-US" sz="2800" b="1" dirty="0">
              <a:solidFill>
                <a:schemeClr val="tx1"/>
              </a:solidFill>
              <a:effectLst/>
              <a:latin typeface="Kaiti SC" charset="-122"/>
              <a:ea typeface="Kaiti SC" charset="-122"/>
              <a:cs typeface="Kaiti SC" charset="-122"/>
            </a:endParaRPr>
          </a:p>
        </p:txBody>
      </p:sp>
      <p:sp>
        <p:nvSpPr>
          <p:cNvPr id="222278"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ext Box 2"/>
          <p:cNvSpPr txBox="1">
            <a:spLocks noChangeArrowheads="1"/>
          </p:cNvSpPr>
          <p:nvPr/>
        </p:nvSpPr>
        <p:spPr bwMode="auto">
          <a:xfrm>
            <a:off x="179512" y="192268"/>
            <a:ext cx="8428868" cy="492443"/>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600" b="1" dirty="0">
                <a:solidFill>
                  <a:srgbClr val="003366"/>
                </a:solidFill>
                <a:latin typeface="KaiTi" pitchFamily="49" charset="-122"/>
                <a:ea typeface="KaiTi" pitchFamily="49" charset="-122"/>
                <a:cs typeface="SimSun" charset="0"/>
              </a:rPr>
              <a:t>新</a:t>
            </a:r>
            <a:r>
              <a:rPr lang="zh-TW" altLang="en-US" sz="2600" b="1" dirty="0">
                <a:solidFill>
                  <a:srgbClr val="003366"/>
                </a:solidFill>
                <a:latin typeface="KaiTi" pitchFamily="49" charset="-122"/>
                <a:ea typeface="KaiTi" pitchFamily="49" charset="-122"/>
                <a:cs typeface="SimSun" charset="0"/>
              </a:rPr>
              <a:t>约</a:t>
            </a:r>
            <a:r>
              <a:rPr lang="zh-CN" altLang="en-US" sz="2600" b="1" dirty="0">
                <a:solidFill>
                  <a:srgbClr val="003366"/>
                </a:solidFill>
                <a:latin typeface="KaiTi" pitchFamily="49" charset="-122"/>
                <a:ea typeface="KaiTi" pitchFamily="49" charset="-122"/>
                <a:cs typeface="SimSun" charset="0"/>
              </a:rPr>
              <a:t>的</a:t>
            </a:r>
            <a:r>
              <a:rPr lang="zh-TW" altLang="en-US" sz="2600" b="1" dirty="0">
                <a:solidFill>
                  <a:srgbClr val="003366"/>
                </a:solidFill>
                <a:latin typeface="KaiTi" pitchFamily="49" charset="-122"/>
                <a:ea typeface="KaiTi" pitchFamily="49" charset="-122"/>
                <a:cs typeface="SimSun" charset="0"/>
              </a:rPr>
              <a:t>信息</a:t>
            </a:r>
            <a:r>
              <a:rPr lang="zh-CN" altLang="en-US" sz="2600" b="1" dirty="0">
                <a:solidFill>
                  <a:srgbClr val="003366"/>
                </a:solidFill>
                <a:latin typeface="KaiTi" pitchFamily="49" charset="-122"/>
                <a:ea typeface="KaiTi" pitchFamily="49" charset="-122"/>
                <a:cs typeface="SimSun" charset="0"/>
              </a:rPr>
              <a:t>主</a:t>
            </a:r>
            <a:r>
              <a:rPr lang="zh-TW" altLang="en-US" sz="2600" b="1" dirty="0">
                <a:solidFill>
                  <a:srgbClr val="003366"/>
                </a:solidFill>
                <a:latin typeface="KaiTi" pitchFamily="49" charset="-122"/>
                <a:ea typeface="KaiTi" pitchFamily="49" charset="-122"/>
                <a:cs typeface="SimSun" charset="0"/>
              </a:rPr>
              <a:t>题</a:t>
            </a:r>
            <a:endParaRPr lang="en-US" sz="2600" b="1" dirty="0">
              <a:solidFill>
                <a:srgbClr val="003366"/>
              </a:solidFill>
              <a:latin typeface="KaiTi" pitchFamily="49" charset="-122"/>
              <a:ea typeface="KaiTi" pitchFamily="49" charset="-122"/>
              <a:cs typeface="SimSun" charset="0"/>
            </a:endParaRPr>
          </a:p>
        </p:txBody>
      </p:sp>
      <p:sp>
        <p:nvSpPr>
          <p:cNvPr id="161794" name="Text Box 3"/>
          <p:cNvSpPr txBox="1">
            <a:spLocks noChangeArrowheads="1"/>
          </p:cNvSpPr>
          <p:nvPr/>
        </p:nvSpPr>
        <p:spPr bwMode="auto">
          <a:xfrm>
            <a:off x="8610600" y="87313"/>
            <a:ext cx="52700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3366"/>
                </a:solidFill>
                <a:cs typeface="Arial" charset="0"/>
              </a:rPr>
              <a:t>25</a:t>
            </a:r>
            <a:br>
              <a:rPr lang="en-US" b="1" dirty="0">
                <a:solidFill>
                  <a:srgbClr val="003366"/>
                </a:solidFill>
                <a:cs typeface="Arial" charset="0"/>
              </a:rPr>
            </a:br>
            <a:r>
              <a:rPr lang="en-US" altLang="zh-CN" b="1" dirty="0">
                <a:solidFill>
                  <a:srgbClr val="003366"/>
                </a:solidFill>
                <a:cs typeface="Arial" charset="0"/>
              </a:rPr>
              <a:t>67</a:t>
            </a:r>
            <a:endParaRPr lang="en-US" b="1" dirty="0">
              <a:solidFill>
                <a:srgbClr val="003366"/>
              </a:solidFill>
              <a:cs typeface="Arial" charset="0"/>
            </a:endParaRPr>
          </a:p>
        </p:txBody>
      </p:sp>
      <p:sp>
        <p:nvSpPr>
          <p:cNvPr id="14343" name="Rectangle 7"/>
          <p:cNvSpPr>
            <a:spLocks noGrp="1" noChangeArrowheads="1"/>
          </p:cNvSpPr>
          <p:nvPr>
            <p:ph idx="1"/>
          </p:nvPr>
        </p:nvSpPr>
        <p:spPr>
          <a:xfrm>
            <a:off x="0" y="2420888"/>
            <a:ext cx="9144000" cy="4032448"/>
          </a:xfrm>
          <a:solidFill>
            <a:srgbClr val="CAE2CA"/>
          </a:solidFill>
        </p:spPr>
        <p:txBody>
          <a:bodyPr/>
          <a:lstStyle/>
          <a:p>
            <a:pPr marL="165100" indent="-165100" algn="just">
              <a:lnSpc>
                <a:spcPct val="90000"/>
              </a:lnSpc>
              <a:buFont typeface="Wingdings" charset="0"/>
              <a:buNone/>
            </a:pPr>
            <a:endParaRPr lang="en-US" altLang="zh-TW" b="1" u="sng" dirty="0">
              <a:solidFill>
                <a:schemeClr val="bg2"/>
              </a:solidFill>
              <a:latin typeface="KaiTi" pitchFamily="49" charset="-122"/>
              <a:ea typeface="KaiTi" pitchFamily="49" charset="-122"/>
              <a:cs typeface="ヒラギノ角ゴ ProN W3" charset="0"/>
            </a:endParaRPr>
          </a:p>
          <a:p>
            <a:pPr marL="165100" indent="-165100" algn="just">
              <a:lnSpc>
                <a:spcPct val="90000"/>
              </a:lnSpc>
              <a:buFont typeface="Wingdings" charset="0"/>
              <a:buNone/>
            </a:pPr>
            <a:r>
              <a:rPr lang="zh-TW" altLang="en-US" b="1" u="sng" dirty="0">
                <a:solidFill>
                  <a:srgbClr val="000000"/>
                </a:solidFill>
                <a:latin typeface="Kaiti SC" charset="-122"/>
                <a:ea typeface="Kaiti SC" charset="-122"/>
                <a:cs typeface="Kaiti SC" charset="-122"/>
              </a:rPr>
              <a:t>马</a:t>
            </a:r>
            <a:r>
              <a:rPr lang="zh-CN" altLang="en-US" b="1" u="sng" dirty="0">
                <a:solidFill>
                  <a:srgbClr val="000000"/>
                </a:solidFill>
                <a:latin typeface="Kaiti SC" charset="-122"/>
                <a:ea typeface="Kaiti SC" charset="-122"/>
                <a:cs typeface="Kaiti SC" charset="-122"/>
              </a:rPr>
              <a:t>太福音</a:t>
            </a:r>
            <a:endParaRPr lang="en-US" altLang="zh-CN" b="1" u="sng" dirty="0">
              <a:solidFill>
                <a:srgbClr val="000000"/>
              </a:solidFill>
              <a:latin typeface="Kaiti SC" charset="-122"/>
              <a:ea typeface="Kaiti SC" charset="-122"/>
              <a:cs typeface="Kaiti SC" charset="-122"/>
            </a:endParaRPr>
          </a:p>
          <a:p>
            <a:pPr algn="just">
              <a:lnSpc>
                <a:spcPct val="90000"/>
              </a:lnSpc>
            </a:pPr>
            <a:r>
              <a:rPr lang="zh-TW" altLang="en-US" dirty="0">
                <a:solidFill>
                  <a:srgbClr val="000000"/>
                </a:solidFill>
                <a:latin typeface="Kaiti SC" charset="-122"/>
                <a:ea typeface="Kaiti SC" charset="-122"/>
                <a:cs typeface="Kaiti SC" charset="-122"/>
              </a:rPr>
              <a:t>证</a:t>
            </a:r>
            <a:r>
              <a:rPr lang="zh-CN" altLang="en-US" dirty="0">
                <a:solidFill>
                  <a:srgbClr val="000000"/>
                </a:solidFill>
                <a:latin typeface="Kaiti SC" charset="-122"/>
                <a:ea typeface="Kaiti SC" charset="-122"/>
                <a:cs typeface="Kaiti SC" charset="-122"/>
              </a:rPr>
              <a:t>明耶</a:t>
            </a:r>
            <a:r>
              <a:rPr lang="zh-TW" altLang="en-US" dirty="0">
                <a:solidFill>
                  <a:srgbClr val="000000"/>
                </a:solidFill>
                <a:latin typeface="Kaiti SC" charset="-122"/>
                <a:ea typeface="Kaiti SC" charset="-122"/>
                <a:cs typeface="Kaiti SC" charset="-122"/>
              </a:rPr>
              <a:t>稣为</a:t>
            </a:r>
            <a:r>
              <a:rPr lang="zh-CN" altLang="en-US" dirty="0">
                <a:solidFill>
                  <a:srgbClr val="800000"/>
                </a:solidFill>
                <a:latin typeface="Kaiti SC" charset="-122"/>
                <a:ea typeface="Kaiti SC" charset="-122"/>
                <a:cs typeface="Kaiti SC" charset="-122"/>
              </a:rPr>
              <a:t>救世主</a:t>
            </a:r>
            <a:r>
              <a:rPr lang="en-US" altLang="zh-TW" dirty="0">
                <a:solidFill>
                  <a:schemeClr val="bg2"/>
                </a:solidFill>
                <a:latin typeface="Kaiti SC" charset="-122"/>
                <a:ea typeface="Kaiti SC" charset="-122"/>
                <a:cs typeface="Kaiti SC" charset="-122"/>
              </a:rPr>
              <a:t>,</a:t>
            </a:r>
            <a:r>
              <a:rPr lang="zh-TW" altLang="en-US" dirty="0">
                <a:solidFill>
                  <a:schemeClr val="bg2"/>
                </a:solidFill>
                <a:latin typeface="Kaiti SC" charset="-122"/>
                <a:ea typeface="Kaiti SC" charset="-122"/>
                <a:cs typeface="Kaiti SC" charset="-122"/>
              </a:rPr>
              <a:t> </a:t>
            </a:r>
            <a:r>
              <a:rPr lang="zh-CN" altLang="en-US" dirty="0">
                <a:solidFill>
                  <a:srgbClr val="000000"/>
                </a:solidFill>
                <a:latin typeface="Kaiti SC" charset="-122"/>
                <a:ea typeface="Kaiti SC" charset="-122"/>
                <a:cs typeface="Kaiti SC" charset="-122"/>
              </a:rPr>
              <a:t>使</a:t>
            </a:r>
            <a:r>
              <a:rPr lang="zh-CN" altLang="en-US" dirty="0">
                <a:solidFill>
                  <a:srgbClr val="800000"/>
                </a:solidFill>
                <a:latin typeface="Kaiti SC" charset="-122"/>
                <a:ea typeface="Kaiti SC" charset="-122"/>
                <a:cs typeface="Kaiti SC" charset="-122"/>
              </a:rPr>
              <a:t>不相信的</a:t>
            </a:r>
            <a:r>
              <a:rPr lang="zh-TW" altLang="en-US" dirty="0">
                <a:solidFill>
                  <a:srgbClr val="800000"/>
                </a:solidFill>
                <a:latin typeface="Kaiti SC" charset="-122"/>
                <a:ea typeface="Kaiti SC" charset="-122"/>
                <a:cs typeface="Kaiti SC" charset="-122"/>
              </a:rPr>
              <a:t>犹</a:t>
            </a:r>
            <a:r>
              <a:rPr lang="zh-CN" altLang="en-US" dirty="0">
                <a:solidFill>
                  <a:srgbClr val="800000"/>
                </a:solidFill>
                <a:latin typeface="Kaiti SC" charset="-122"/>
                <a:ea typeface="Kaiti SC" charset="-122"/>
                <a:cs typeface="Kaiti SC" charset="-122"/>
              </a:rPr>
              <a:t>太人能信任他</a:t>
            </a:r>
            <a:r>
              <a:rPr lang="zh-CN" altLang="en-US" dirty="0">
                <a:solidFill>
                  <a:schemeClr val="bg2"/>
                </a:solidFill>
                <a:latin typeface="Kaiti SC" charset="-122"/>
                <a:ea typeface="Kaiti SC" charset="-122"/>
                <a:cs typeface="Kaiti SC" charset="-122"/>
              </a:rPr>
              <a:t> </a:t>
            </a:r>
            <a:endParaRPr lang="en-US" altLang="zh-CN" dirty="0">
              <a:solidFill>
                <a:schemeClr val="bg2"/>
              </a:solidFill>
              <a:latin typeface="Kaiti SC" charset="-122"/>
              <a:ea typeface="Kaiti SC" charset="-122"/>
              <a:cs typeface="Kaiti SC" charset="-122"/>
            </a:endParaRPr>
          </a:p>
          <a:p>
            <a:pPr algn="just">
              <a:lnSpc>
                <a:spcPct val="90000"/>
              </a:lnSpc>
            </a:pPr>
            <a:r>
              <a:rPr lang="zh-CN" altLang="en-US" dirty="0">
                <a:solidFill>
                  <a:srgbClr val="000000"/>
                </a:solidFill>
                <a:latin typeface="Kaiti SC" charset="-122"/>
                <a:ea typeface="Kaiti SC" charset="-122"/>
                <a:cs typeface="Kaiti SC" charset="-122"/>
              </a:rPr>
              <a:t>解</a:t>
            </a:r>
            <a:r>
              <a:rPr lang="zh-TW" altLang="en-US" dirty="0">
                <a:solidFill>
                  <a:srgbClr val="000000"/>
                </a:solidFill>
                <a:latin typeface="Kaiti SC" charset="-122"/>
                <a:ea typeface="Kaiti SC" charset="-122"/>
                <a:cs typeface="Kaiti SC" charset="-122"/>
              </a:rPr>
              <a:t>释</a:t>
            </a:r>
            <a:r>
              <a:rPr lang="zh-CN" altLang="en-US" dirty="0">
                <a:solidFill>
                  <a:srgbClr val="800000"/>
                </a:solidFill>
                <a:latin typeface="KaiTi" pitchFamily="49" charset="-122"/>
                <a:ea typeface="KaiTi" pitchFamily="49" charset="-122"/>
                <a:cs typeface="SimSun" charset="0"/>
              </a:rPr>
              <a:t>地上</a:t>
            </a:r>
            <a:r>
              <a:rPr lang="zh-TW" altLang="en-US" dirty="0">
                <a:solidFill>
                  <a:srgbClr val="800000"/>
                </a:solidFill>
                <a:latin typeface="Kaiti SC" charset="-122"/>
                <a:ea typeface="Kaiti SC" charset="-122"/>
                <a:cs typeface="Kaiti SC" charset="-122"/>
              </a:rPr>
              <a:t>国度</a:t>
            </a:r>
            <a:r>
              <a:rPr lang="zh-CN" altLang="en-US" dirty="0">
                <a:solidFill>
                  <a:srgbClr val="800000"/>
                </a:solidFill>
                <a:latin typeface="Kaiti SC" charset="-122"/>
                <a:ea typeface="Kaiti SC" charset="-122"/>
                <a:cs typeface="Kaiti SC" charset="-122"/>
              </a:rPr>
              <a:t>被推</a:t>
            </a:r>
            <a:r>
              <a:rPr lang="zh-TW" altLang="en-US" dirty="0">
                <a:solidFill>
                  <a:srgbClr val="800000"/>
                </a:solidFill>
                <a:latin typeface="Kaiti SC" charset="-122"/>
                <a:ea typeface="Kaiti SC" charset="-122"/>
                <a:cs typeface="Kaiti SC" charset="-122"/>
              </a:rPr>
              <a:t>迟</a:t>
            </a:r>
            <a:r>
              <a:rPr lang="zh-CN" altLang="en-US" dirty="0">
                <a:solidFill>
                  <a:srgbClr val="000000"/>
                </a:solidFill>
                <a:latin typeface="Kaiti SC" charset="-122"/>
                <a:ea typeface="Kaiti SC" charset="-122"/>
                <a:cs typeface="Kaiti SC" charset="-122"/>
              </a:rPr>
              <a:t>是因</a:t>
            </a:r>
            <a:r>
              <a:rPr lang="zh-TW" altLang="en-US" dirty="0">
                <a:solidFill>
                  <a:srgbClr val="000000"/>
                </a:solidFill>
                <a:latin typeface="Kaiti SC" charset="-122"/>
                <a:ea typeface="Kaiti SC" charset="-122"/>
                <a:cs typeface="Kaiti SC" charset="-122"/>
              </a:rPr>
              <a:t>为</a:t>
            </a:r>
            <a:r>
              <a:rPr lang="zh-CN" altLang="en-US" dirty="0">
                <a:solidFill>
                  <a:srgbClr val="000000"/>
                </a:solidFill>
                <a:latin typeface="Kaiti SC" charset="-122"/>
                <a:ea typeface="Kaiti SC" charset="-122"/>
                <a:cs typeface="Kaiti SC" charset="-122"/>
              </a:rPr>
              <a:t>以色列拒</a:t>
            </a:r>
            <a:r>
              <a:rPr lang="zh-TW" altLang="en-US" dirty="0">
                <a:solidFill>
                  <a:srgbClr val="000000"/>
                </a:solidFill>
                <a:latin typeface="Kaiti SC" charset="-122"/>
                <a:ea typeface="Kaiti SC" charset="-122"/>
                <a:cs typeface="Kaiti SC" charset="-122"/>
              </a:rPr>
              <a:t>绝</a:t>
            </a:r>
            <a:r>
              <a:rPr lang="zh-CN" altLang="en-US" dirty="0">
                <a:solidFill>
                  <a:srgbClr val="000000"/>
                </a:solidFill>
                <a:latin typeface="Kaiti SC" charset="-122"/>
                <a:ea typeface="Kaiti SC" charset="-122"/>
                <a:cs typeface="Kaiti SC" charset="-122"/>
              </a:rPr>
              <a:t>基督</a:t>
            </a:r>
            <a:r>
              <a:rPr lang="zh-TW" altLang="en-US" dirty="0">
                <a:solidFill>
                  <a:srgbClr val="000000"/>
                </a:solidFill>
                <a:latin typeface="Kaiti SC" charset="-122"/>
                <a:ea typeface="Kaiti SC" charset="-122"/>
                <a:cs typeface="Kaiti SC" charset="-122"/>
              </a:rPr>
              <a:t>为</a:t>
            </a:r>
            <a:r>
              <a:rPr lang="zh-CN" altLang="en-US" dirty="0">
                <a:solidFill>
                  <a:srgbClr val="000000"/>
                </a:solidFill>
                <a:latin typeface="Kaiti SC" charset="-122"/>
                <a:ea typeface="Kaiti SC" charset="-122"/>
                <a:cs typeface="Kaiti SC" charset="-122"/>
              </a:rPr>
              <a:t>王</a:t>
            </a:r>
            <a:r>
              <a:rPr lang="en-US" altLang="zh-CN" dirty="0">
                <a:solidFill>
                  <a:schemeClr val="bg2"/>
                </a:solidFill>
                <a:latin typeface="Kaiti SC" charset="-122"/>
                <a:ea typeface="Kaiti SC" charset="-122"/>
                <a:cs typeface="Kaiti SC" charset="-122"/>
              </a:rPr>
              <a:t>.</a:t>
            </a:r>
          </a:p>
          <a:p>
            <a:pPr algn="just">
              <a:lnSpc>
                <a:spcPct val="90000"/>
              </a:lnSpc>
            </a:pPr>
            <a:r>
              <a:rPr lang="zh-CN" altLang="en-US" dirty="0">
                <a:solidFill>
                  <a:srgbClr val="000000"/>
                </a:solidFill>
                <a:latin typeface="Kaiti SC" charset="-122"/>
                <a:ea typeface="Kaiti SC" charset="-122"/>
                <a:cs typeface="Kaiti SC" charset="-122"/>
              </a:rPr>
              <a:t>同</a:t>
            </a:r>
            <a:r>
              <a:rPr lang="zh-TW" altLang="en-US" dirty="0">
                <a:solidFill>
                  <a:srgbClr val="000000"/>
                </a:solidFill>
                <a:latin typeface="Kaiti SC" charset="-122"/>
                <a:ea typeface="Kaiti SC" charset="-122"/>
                <a:cs typeface="Kaiti SC" charset="-122"/>
              </a:rPr>
              <a:t>时</a:t>
            </a:r>
            <a:r>
              <a:rPr lang="zh-CN" altLang="en-US" dirty="0">
                <a:solidFill>
                  <a:srgbClr val="000000"/>
                </a:solidFill>
                <a:latin typeface="Kaiti SC" charset="-122"/>
                <a:ea typeface="Kaiti SC" charset="-122"/>
                <a:cs typeface="Kaiti SC" charset="-122"/>
              </a:rPr>
              <a:t>也</a:t>
            </a:r>
            <a:r>
              <a:rPr lang="zh-TW" altLang="en-US" dirty="0">
                <a:solidFill>
                  <a:srgbClr val="000000"/>
                </a:solidFill>
                <a:latin typeface="Kaiti SC" charset="-122"/>
                <a:ea typeface="Kaiti SC" charset="-122"/>
                <a:cs typeface="Kaiti SC" charset="-122"/>
              </a:rPr>
              <a:t>让</a:t>
            </a:r>
            <a:r>
              <a:rPr lang="zh-CN" altLang="en-US" dirty="0">
                <a:solidFill>
                  <a:srgbClr val="800000"/>
                </a:solidFill>
                <a:latin typeface="Kaiti SC" charset="-122"/>
                <a:ea typeface="Kaiti SC" charset="-122"/>
                <a:cs typeface="Kaiti SC" charset="-122"/>
              </a:rPr>
              <a:t>相信的</a:t>
            </a:r>
            <a:r>
              <a:rPr lang="zh-TW" altLang="en-US" dirty="0">
                <a:solidFill>
                  <a:srgbClr val="800000"/>
                </a:solidFill>
                <a:latin typeface="Kaiti SC" charset="-122"/>
                <a:ea typeface="Kaiti SC" charset="-122"/>
                <a:cs typeface="Kaiti SC" charset="-122"/>
              </a:rPr>
              <a:t>犹</a:t>
            </a:r>
            <a:r>
              <a:rPr lang="zh-CN" altLang="en-US" dirty="0">
                <a:solidFill>
                  <a:srgbClr val="800000"/>
                </a:solidFill>
                <a:latin typeface="Kaiti SC" charset="-122"/>
                <a:ea typeface="Kaiti SC" charset="-122"/>
                <a:cs typeface="Kaiti SC" charset="-122"/>
              </a:rPr>
              <a:t>太人</a:t>
            </a:r>
            <a:r>
              <a:rPr lang="zh-TW" altLang="en-US" dirty="0">
                <a:solidFill>
                  <a:srgbClr val="000000"/>
                </a:solidFill>
                <a:latin typeface="Kaiti SC" charset="-122"/>
                <a:ea typeface="Kaiti SC" charset="-122"/>
                <a:cs typeface="Kaiti SC" charset="-122"/>
              </a:rPr>
              <a:t>看见</a:t>
            </a:r>
            <a:r>
              <a:rPr lang="zh-CN" altLang="en-US" dirty="0">
                <a:solidFill>
                  <a:srgbClr val="000000"/>
                </a:solidFill>
                <a:latin typeface="Kaiti SC" charset="-122"/>
                <a:ea typeface="Kaiti SC" charset="-122"/>
                <a:cs typeface="Kaiti SC" charset="-122"/>
              </a:rPr>
              <a:t>他</a:t>
            </a:r>
            <a:r>
              <a:rPr lang="zh-TW" altLang="en-US" dirty="0">
                <a:solidFill>
                  <a:srgbClr val="000000"/>
                </a:solidFill>
                <a:latin typeface="Kaiti SC" charset="-122"/>
                <a:ea typeface="Kaiti SC" charset="-122"/>
                <a:cs typeface="Kaiti SC" charset="-122"/>
              </a:rPr>
              <a:t>现行国</a:t>
            </a:r>
            <a:r>
              <a:rPr lang="zh-CN" altLang="en-US" dirty="0">
                <a:solidFill>
                  <a:srgbClr val="000000"/>
                </a:solidFill>
                <a:latin typeface="Kaiti SC" charset="-122"/>
                <a:ea typeface="Kaiti SC" charset="-122"/>
                <a:cs typeface="Kaiti SC" charset="-122"/>
              </a:rPr>
              <a:t>度</a:t>
            </a:r>
            <a:r>
              <a:rPr lang="zh-TW" altLang="en-US" dirty="0">
                <a:solidFill>
                  <a:srgbClr val="000000"/>
                </a:solidFill>
                <a:latin typeface="Kaiti SC" charset="-122"/>
                <a:ea typeface="Kaiti SC" charset="-122"/>
                <a:cs typeface="Kaiti SC" charset="-122"/>
              </a:rPr>
              <a:t>的权柄在</a:t>
            </a:r>
            <a:r>
              <a:rPr lang="zh-CN" altLang="en-US" dirty="0">
                <a:solidFill>
                  <a:srgbClr val="000000"/>
                </a:solidFill>
                <a:latin typeface="KaiTi" pitchFamily="49" charset="-122"/>
                <a:ea typeface="KaiTi" pitchFamily="49" charset="-122"/>
                <a:cs typeface="SimSun" charset="0"/>
              </a:rPr>
              <a:t>于</a:t>
            </a:r>
            <a:r>
              <a:rPr lang="zh-CN" altLang="en-US" dirty="0">
                <a:solidFill>
                  <a:srgbClr val="000000"/>
                </a:solidFill>
                <a:latin typeface="Kaiti SC" charset="-122"/>
                <a:ea typeface="Kaiti SC" charset="-122"/>
                <a:cs typeface="Kaiti SC" charset="-122"/>
              </a:rPr>
              <a:t>教</a:t>
            </a:r>
            <a:r>
              <a:rPr lang="zh-TW" altLang="en-US" dirty="0">
                <a:solidFill>
                  <a:srgbClr val="000000"/>
                </a:solidFill>
                <a:latin typeface="Kaiti SC" charset="-122"/>
                <a:ea typeface="Kaiti SC" charset="-122"/>
                <a:cs typeface="Kaiti SC" charset="-122"/>
              </a:rPr>
              <a:t>会</a:t>
            </a:r>
            <a:r>
              <a:rPr lang="zh-CN" altLang="en-US" dirty="0">
                <a:solidFill>
                  <a:srgbClr val="000000"/>
                </a:solidFill>
                <a:latin typeface="Kaiti SC" charset="-122"/>
                <a:ea typeface="Kaiti SC" charset="-122"/>
                <a:cs typeface="Kaiti SC" charset="-122"/>
              </a:rPr>
              <a:t>中。</a:t>
            </a:r>
            <a:endParaRPr lang="en-US" altLang="zh-CN" dirty="0">
              <a:solidFill>
                <a:srgbClr val="000000"/>
              </a:solidFill>
              <a:latin typeface="Kaiti SC" charset="-122"/>
              <a:ea typeface="Kaiti SC" charset="-122"/>
              <a:cs typeface="Kaiti SC" charset="-122"/>
            </a:endParaRPr>
          </a:p>
          <a:p>
            <a:pPr marL="165100" indent="-165100" algn="just">
              <a:lnSpc>
                <a:spcPct val="90000"/>
              </a:lnSpc>
              <a:buFont typeface="Wingdings" charset="0"/>
              <a:buNone/>
            </a:pPr>
            <a:endParaRPr lang="en-US" altLang="zh-CN" sz="2000" dirty="0">
              <a:latin typeface="Kaiti SC" charset="-122"/>
              <a:ea typeface="Kaiti SC" charset="-122"/>
              <a:cs typeface="Kaiti SC" charset="-122"/>
            </a:endParaRPr>
          </a:p>
        </p:txBody>
      </p:sp>
      <p:sp>
        <p:nvSpPr>
          <p:cNvPr id="6" name="Text Box 5"/>
          <p:cNvSpPr txBox="1">
            <a:spLocks noChangeArrowheads="1"/>
          </p:cNvSpPr>
          <p:nvPr/>
        </p:nvSpPr>
        <p:spPr bwMode="auto">
          <a:xfrm>
            <a:off x="-4173" y="836712"/>
            <a:ext cx="9144000" cy="120032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tabLst>
                <a:tab pos="1793875" algn="ctr"/>
                <a:tab pos="3673475" algn="ctr"/>
                <a:tab pos="5018088" algn="ctr"/>
                <a:tab pos="6548438" algn="ctr"/>
              </a:tabLst>
            </a:pPr>
            <a:r>
              <a:rPr lang="en-US" altLang="zh-TW" sz="2000"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題目   </a:t>
            </a:r>
            <a:r>
              <a:rPr lang="en-US" altLang="zh-TW"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zh-CN" altLang="en-US" b="1" dirty="0">
                <a:solidFill>
                  <a:srgbClr val="003366"/>
                </a:solidFill>
                <a:latin typeface="KaiTi" pitchFamily="49" charset="-122"/>
                <a:ea typeface="KaiTi" pitchFamily="49" charset="-122"/>
                <a:cs typeface="SimSun" charset="0"/>
              </a:rPr>
              <a:t>目的</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zh-CN" altLang="en-US" b="1" dirty="0">
                <a:solidFill>
                  <a:srgbClr val="003366"/>
                </a:solidFill>
                <a:latin typeface="KaiTi" pitchFamily="49" charset="-122"/>
                <a:ea typeface="KaiTi" pitchFamily="49" charset="-122"/>
                <a:cs typeface="SimSun" charset="0"/>
              </a:rPr>
              <a:t>信息</a:t>
            </a:r>
            <a:endParaRPr lang="en-US" altLang="zh-CN" b="1" dirty="0">
              <a:solidFill>
                <a:srgbClr val="003366"/>
              </a:solidFill>
              <a:latin typeface="KaiTi" pitchFamily="49" charset="-122"/>
              <a:ea typeface="KaiTi" pitchFamily="49" charset="-122"/>
              <a:cs typeface="SimSun" charset="0"/>
            </a:endParaRPr>
          </a:p>
          <a:p>
            <a:r>
              <a:rPr lang="en-US" altLang="zh-TW"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书上怎么说</a:t>
            </a:r>
            <a:r>
              <a:rPr lang="en-US" altLang="zh-TW"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为甚么这么说</a:t>
            </a:r>
            <a:r>
              <a:rPr lang="en-US" altLang="zh-CN"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  </a:t>
            </a:r>
            <a:r>
              <a:rPr lang="en-US" altLang="zh-CN" b="1" dirty="0">
                <a:solidFill>
                  <a:srgbClr val="003366"/>
                </a:solidFill>
                <a:latin typeface="KaiTi" pitchFamily="49" charset="-122"/>
                <a:ea typeface="KaiTi" pitchFamily="49" charset="-122"/>
              </a:rPr>
              <a:t>      </a:t>
            </a:r>
            <a:r>
              <a:rPr lang="zh-CN" altLang="en-US" b="1" dirty="0">
                <a:solidFill>
                  <a:srgbClr val="003366"/>
                </a:solidFill>
                <a:latin typeface="KaiTi" pitchFamily="49" charset="-122"/>
                <a:ea typeface="KaiTi" pitchFamily="49" charset="-122"/>
                <a:cs typeface="SimSun" charset="0"/>
              </a:rPr>
              <a:t>主要</a:t>
            </a:r>
            <a:r>
              <a:rPr lang="zh-TW" altLang="en-US" b="1" dirty="0">
                <a:solidFill>
                  <a:srgbClr val="003366"/>
                </a:solidFill>
                <a:latin typeface="KaiTi" pitchFamily="49" charset="-122"/>
                <a:ea typeface="KaiTi" pitchFamily="49" charset="-122"/>
                <a:cs typeface="SimSun" charset="0"/>
              </a:rPr>
              <a:t>思</a:t>
            </a:r>
            <a:r>
              <a:rPr lang="zh-CN" altLang="en-US" b="1" dirty="0">
                <a:solidFill>
                  <a:srgbClr val="003366"/>
                </a:solidFill>
                <a:latin typeface="KaiTi" pitchFamily="49" charset="-122"/>
                <a:ea typeface="KaiTi" pitchFamily="49" charset="-122"/>
                <a:cs typeface="SimSun" charset="0"/>
              </a:rPr>
              <a:t>想</a:t>
            </a:r>
            <a:r>
              <a:rPr lang="zh-CN" altLang="en-US" b="1" dirty="0">
                <a:solidFill>
                  <a:srgbClr val="003366"/>
                </a:solidFill>
                <a:latin typeface="KaiTi" pitchFamily="49" charset="-122"/>
                <a:ea typeface="KaiTi" pitchFamily="49" charset="-122"/>
              </a:rPr>
              <a:t> </a:t>
            </a:r>
            <a:endParaRPr lang="en-US" altLang="zh-CN" b="1" dirty="0">
              <a:solidFill>
                <a:srgbClr val="003366"/>
              </a:solidFill>
              <a:latin typeface="KaiTi" pitchFamily="49" charset="-122"/>
              <a:ea typeface="KaiTi" pitchFamily="49" charset="-122"/>
              <a:cs typeface="SimSun" charset="0"/>
            </a:endParaRPr>
          </a:p>
          <a:p>
            <a:r>
              <a:rPr lang="zh-TW" altLang="en-US" b="1" i="1" dirty="0">
                <a:solidFill>
                  <a:srgbClr val="003366"/>
                </a:solidFill>
                <a:latin typeface="KaiTi" pitchFamily="49" charset="-122"/>
                <a:ea typeface="KaiTi" pitchFamily="49" charset="-122"/>
                <a:cs typeface="SimSun" charset="0"/>
              </a:rPr>
              <a:t> </a:t>
            </a:r>
            <a:r>
              <a:rPr lang="en-US" altLang="zh-TW" b="1" i="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a:t>
            </a:r>
            <a:r>
              <a:rPr lang="zh-CN" altLang="en-US" b="1" dirty="0">
                <a:solidFill>
                  <a:srgbClr val="003366"/>
                </a:solidFill>
                <a:latin typeface="KaiTi" pitchFamily="49" charset="-122"/>
                <a:ea typeface="KaiTi" pitchFamily="49" charset="-122"/>
                <a:cs typeface="SimSun" charset="0"/>
              </a:rPr>
              <a:t>主</a:t>
            </a:r>
            <a:r>
              <a:rPr lang="zh-TW" altLang="en-US" b="1" dirty="0">
                <a:solidFill>
                  <a:srgbClr val="003366"/>
                </a:solidFill>
                <a:latin typeface="KaiTi" pitchFamily="49" charset="-122"/>
                <a:ea typeface="KaiTi" pitchFamily="49" charset="-122"/>
                <a:cs typeface="SimSun" charset="0"/>
              </a:rPr>
              <a:t>旨</a:t>
            </a:r>
            <a:r>
              <a:rPr lang="en-US" altLang="zh-TW" b="1" dirty="0">
                <a:solidFill>
                  <a:srgbClr val="003366"/>
                </a:solidFill>
                <a:latin typeface="KaiTi" pitchFamily="49" charset="-122"/>
                <a:ea typeface="KaiTi" pitchFamily="49" charset="-122"/>
                <a:cs typeface="SimSun" charset="0"/>
              </a:rPr>
              <a:t>)</a:t>
            </a:r>
            <a:r>
              <a:rPr lang="en-US" altLang="zh-CN" b="1" i="1" dirty="0">
                <a:solidFill>
                  <a:srgbClr val="003366"/>
                </a:solidFill>
                <a:latin typeface="KaiTi" pitchFamily="49" charset="-122"/>
                <a:ea typeface="KaiTi" pitchFamily="49" charset="-122"/>
                <a:cs typeface="SimSun" charset="0"/>
              </a:rPr>
              <a:t>  </a:t>
            </a:r>
            <a:r>
              <a:rPr lang="zh-TW" altLang="en-US" b="1" i="1" dirty="0">
                <a:solidFill>
                  <a:srgbClr val="003366"/>
                </a:solidFill>
                <a:latin typeface="KaiTi" pitchFamily="49" charset="-122"/>
                <a:ea typeface="KaiTi" pitchFamily="49" charset="-122"/>
                <a:cs typeface="SimSun" charset="0"/>
              </a:rPr>
              <a:t>  </a:t>
            </a:r>
            <a:r>
              <a:rPr lang="en-US" altLang="zh-CN" b="1" i="1" dirty="0">
                <a:solidFill>
                  <a:srgbClr val="003366"/>
                </a:solidFill>
                <a:latin typeface="KaiTi" pitchFamily="49" charset="-122"/>
                <a:ea typeface="KaiTi" pitchFamily="49" charset="-122"/>
                <a:cs typeface="SimSun" charset="0"/>
              </a:rPr>
              <a:t>   </a:t>
            </a:r>
            <a:r>
              <a:rPr lang="zh-TW" altLang="en-US" b="1" i="1" dirty="0">
                <a:solidFill>
                  <a:srgbClr val="003366"/>
                </a:solidFill>
                <a:latin typeface="KaiTi" pitchFamily="49" charset="-122"/>
                <a:ea typeface="KaiTi" pitchFamily="49" charset="-122"/>
                <a:cs typeface="SimSun" charset="0"/>
              </a:rPr>
              <a:t>    </a:t>
            </a:r>
            <a:r>
              <a:rPr lang="en-US" altLang="zh-TW" b="1" i="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a:t>
            </a:r>
            <a:r>
              <a:rPr lang="zh-TW" altLang="en-US" b="1" dirty="0">
                <a:solidFill>
                  <a:srgbClr val="003366"/>
                </a:solidFill>
                <a:latin typeface="KaiTi" pitchFamily="49" charset="-122"/>
                <a:ea typeface="KaiTi" pitchFamily="49" charset="-122"/>
                <a:cs typeface="SimSun" charset="0"/>
              </a:rPr>
              <a:t>原因</a:t>
            </a:r>
            <a:r>
              <a:rPr lang="en-US" altLang="zh-CN" b="1" dirty="0">
                <a:solidFill>
                  <a:srgbClr val="003366"/>
                </a:solidFill>
                <a:latin typeface="KaiTi" pitchFamily="49" charset="-122"/>
                <a:ea typeface="KaiTi" pitchFamily="49" charset="-122"/>
                <a:cs typeface="SimSun" charset="0"/>
              </a:rPr>
              <a:t>)</a:t>
            </a:r>
            <a:r>
              <a:rPr lang="en-US" altLang="zh-CN" b="1" i="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a:t>
            </a:r>
            <a:r>
              <a:rPr lang="zh-TW" altLang="en-US" b="1" dirty="0">
                <a:solidFill>
                  <a:srgbClr val="003366"/>
                </a:solidFill>
                <a:latin typeface="KaiTi" pitchFamily="49" charset="-122"/>
                <a:ea typeface="KaiTi" pitchFamily="49" charset="-122"/>
                <a:cs typeface="SimSun" charset="0"/>
              </a:rPr>
              <a:t>总结论</a:t>
            </a:r>
            <a:r>
              <a:rPr lang="en-US" altLang="zh-CN" b="1" dirty="0">
                <a:solidFill>
                  <a:srgbClr val="000000"/>
                </a:solidFill>
                <a:latin typeface="KaiTi" pitchFamily="49" charset="-122"/>
                <a:ea typeface="KaiTi" pitchFamily="49" charset="-122"/>
                <a:cs typeface="SimSun" charset="0"/>
              </a:rPr>
              <a:t>)</a:t>
            </a:r>
            <a:endParaRPr lang="en-US" b="1" dirty="0">
              <a:solidFill>
                <a:srgbClr val="000000"/>
              </a:solidFill>
              <a:latin typeface="KaiTi" pitchFamily="49" charset="-122"/>
              <a:ea typeface="KaiTi" pitchFamily="49" charset="-122"/>
              <a:cs typeface="SimSun" charset="0"/>
            </a:endParaRPr>
          </a:p>
        </p:txBody>
      </p:sp>
    </p:spTree>
    <p:extLst>
      <p:ext uri="{BB962C8B-B14F-4D97-AF65-F5344CB8AC3E}">
        <p14:creationId xmlns:p14="http://schemas.microsoft.com/office/powerpoint/2010/main" val="2305827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xEl>
                                              <p:pRg st="4" end="4"/>
                                            </p:txEl>
                                          </p:spTgt>
                                        </p:tgtEl>
                                        <p:attrNameLst>
                                          <p:attrName>style.visibility</p:attrName>
                                        </p:attrNameLst>
                                      </p:cBhvr>
                                      <p:to>
                                        <p:strVal val="visible"/>
                                      </p:to>
                                    </p:set>
                                    <p:anim calcmode="lin" valueType="num">
                                      <p:cBhvr additive="base">
                                        <p:cTn id="31" dur="500" fill="hold"/>
                                        <p:tgtEl>
                                          <p:spTgt spid="143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P spid="6"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3" name="Text Box 2"/>
          <p:cNvSpPr txBox="1">
            <a:spLocks noChangeArrowheads="1"/>
          </p:cNvSpPr>
          <p:nvPr/>
        </p:nvSpPr>
        <p:spPr bwMode="auto">
          <a:xfrm>
            <a:off x="368896" y="183934"/>
            <a:ext cx="8215064" cy="584776"/>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b="1" dirty="0">
                <a:solidFill>
                  <a:srgbClr val="003366"/>
                </a:solidFill>
                <a:latin typeface="Kaiti SC" charset="-122"/>
                <a:ea typeface="Kaiti SC" charset="-122"/>
                <a:cs typeface="Kaiti SC" charset="-122"/>
              </a:rPr>
              <a:t>新</a:t>
            </a:r>
            <a:r>
              <a:rPr lang="zh-TW" altLang="en-US" sz="3200" b="1" dirty="0">
                <a:solidFill>
                  <a:srgbClr val="003366"/>
                </a:solidFill>
                <a:latin typeface="Kaiti SC" charset="-122"/>
                <a:ea typeface="Kaiti SC" charset="-122"/>
                <a:cs typeface="Kaiti SC" charset="-122"/>
              </a:rPr>
              <a:t>约</a:t>
            </a:r>
            <a:r>
              <a:rPr lang="zh-CN" altLang="en-US" sz="3200" b="1" dirty="0">
                <a:solidFill>
                  <a:srgbClr val="003366"/>
                </a:solidFill>
                <a:latin typeface="Kaiti SC" charset="-122"/>
                <a:ea typeface="Kaiti SC" charset="-122"/>
                <a:cs typeface="Kaiti SC" charset="-122"/>
              </a:rPr>
              <a:t>的</a:t>
            </a:r>
            <a:r>
              <a:rPr lang="zh-TW" altLang="en-US" sz="3200" b="1" dirty="0">
                <a:solidFill>
                  <a:srgbClr val="003366"/>
                </a:solidFill>
                <a:latin typeface="Kaiti SC" charset="-122"/>
                <a:ea typeface="Kaiti SC" charset="-122"/>
                <a:cs typeface="Kaiti SC" charset="-122"/>
              </a:rPr>
              <a:t>信息</a:t>
            </a:r>
            <a:r>
              <a:rPr lang="zh-CN" altLang="en-US" sz="3200" b="1" dirty="0">
                <a:solidFill>
                  <a:srgbClr val="003366"/>
                </a:solidFill>
                <a:latin typeface="Kaiti SC" charset="-122"/>
                <a:ea typeface="Kaiti SC" charset="-122"/>
                <a:cs typeface="Kaiti SC" charset="-122"/>
              </a:rPr>
              <a:t>主</a:t>
            </a:r>
            <a:r>
              <a:rPr lang="zh-TW" altLang="en-US" sz="3200" b="1" dirty="0">
                <a:solidFill>
                  <a:srgbClr val="003366"/>
                </a:solidFill>
                <a:latin typeface="Kaiti SC" charset="-122"/>
                <a:ea typeface="Kaiti SC" charset="-122"/>
                <a:cs typeface="Kaiti SC" charset="-122"/>
              </a:rPr>
              <a:t>题</a:t>
            </a:r>
            <a:endParaRPr lang="en-US" sz="3200" b="1" dirty="0">
              <a:solidFill>
                <a:srgbClr val="003366"/>
              </a:solidFill>
              <a:latin typeface="Kaiti SC" charset="-122"/>
              <a:ea typeface="Kaiti SC" charset="-122"/>
              <a:cs typeface="Kaiti SC" charset="-122"/>
            </a:endParaRPr>
          </a:p>
        </p:txBody>
      </p:sp>
      <p:sp>
        <p:nvSpPr>
          <p:cNvPr id="161794" name="Text Box 3"/>
          <p:cNvSpPr txBox="1">
            <a:spLocks noChangeArrowheads="1"/>
          </p:cNvSpPr>
          <p:nvPr/>
        </p:nvSpPr>
        <p:spPr bwMode="auto">
          <a:xfrm>
            <a:off x="86106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3366"/>
                </a:solidFill>
                <a:cs typeface="Arial" charset="0"/>
              </a:rPr>
              <a:t>25</a:t>
            </a:r>
          </a:p>
        </p:txBody>
      </p:sp>
      <p:sp>
        <p:nvSpPr>
          <p:cNvPr id="14343" name="Rectangle 7"/>
          <p:cNvSpPr>
            <a:spLocks noGrp="1" noChangeArrowheads="1"/>
          </p:cNvSpPr>
          <p:nvPr>
            <p:ph idx="1"/>
          </p:nvPr>
        </p:nvSpPr>
        <p:spPr>
          <a:xfrm>
            <a:off x="0" y="2420888"/>
            <a:ext cx="9144000" cy="3384376"/>
          </a:xfrm>
          <a:solidFill>
            <a:srgbClr val="CAE2CA"/>
          </a:solidFill>
        </p:spPr>
        <p:txBody>
          <a:bodyPr/>
          <a:lstStyle/>
          <a:p>
            <a:pPr marL="165100" indent="-165100" algn="just">
              <a:lnSpc>
                <a:spcPct val="90000"/>
              </a:lnSpc>
              <a:buFont typeface="Wingdings" charset="0"/>
              <a:buNone/>
            </a:pPr>
            <a:endParaRPr lang="en-US" altLang="zh-CN" b="1" u="sng" dirty="0">
              <a:solidFill>
                <a:schemeClr val="bg2"/>
              </a:solidFill>
              <a:latin typeface="KaiTi" pitchFamily="49" charset="-122"/>
              <a:ea typeface="KaiTi" pitchFamily="49" charset="-122"/>
              <a:cs typeface="华文细黑" charset="0"/>
            </a:endParaRPr>
          </a:p>
          <a:p>
            <a:pPr marL="165100" indent="-165100" algn="just">
              <a:lnSpc>
                <a:spcPct val="90000"/>
              </a:lnSpc>
              <a:buFont typeface="Wingdings" charset="0"/>
              <a:buNone/>
            </a:pPr>
            <a:r>
              <a:rPr lang="zh-TW" altLang="en-US" b="1" u="sng" dirty="0">
                <a:solidFill>
                  <a:srgbClr val="000000"/>
                </a:solidFill>
                <a:latin typeface="Kaiti SC" charset="-122"/>
                <a:ea typeface="Kaiti SC" charset="-122"/>
                <a:cs typeface="Kaiti SC" charset="-122"/>
              </a:rPr>
              <a:t>马</a:t>
            </a:r>
            <a:r>
              <a:rPr lang="zh-CN" altLang="en-US" b="1" u="sng" dirty="0">
                <a:solidFill>
                  <a:srgbClr val="000000"/>
                </a:solidFill>
                <a:latin typeface="Kaiti SC" charset="-122"/>
                <a:ea typeface="Kaiti SC" charset="-122"/>
                <a:cs typeface="Kaiti SC" charset="-122"/>
              </a:rPr>
              <a:t>可福音</a:t>
            </a:r>
            <a:endParaRPr lang="en-US" altLang="zh-CN" b="1" u="sng" dirty="0">
              <a:solidFill>
                <a:srgbClr val="000000"/>
              </a:solidFill>
              <a:latin typeface="Kaiti SC" charset="-122"/>
              <a:ea typeface="Kaiti SC" charset="-122"/>
              <a:cs typeface="Kaiti SC" charset="-122"/>
            </a:endParaRPr>
          </a:p>
          <a:p>
            <a:pPr algn="just">
              <a:lnSpc>
                <a:spcPct val="90000"/>
              </a:lnSpc>
            </a:pPr>
            <a:r>
              <a:rPr lang="zh-CN" altLang="en-US" dirty="0">
                <a:solidFill>
                  <a:srgbClr val="000000"/>
                </a:solidFill>
                <a:latin typeface="KaiTi" pitchFamily="49" charset="-122"/>
                <a:ea typeface="KaiTi" pitchFamily="49" charset="-122"/>
                <a:cs typeface="Arial"/>
              </a:rPr>
              <a:t>马可通过牧养相关的角度</a:t>
            </a:r>
            <a:r>
              <a:rPr lang="en-US" altLang="zh-TW" dirty="0">
                <a:solidFill>
                  <a:srgbClr val="000000"/>
                </a:solidFill>
                <a:latin typeface="KaiTi" pitchFamily="49" charset="-122"/>
                <a:ea typeface="KaiTi" pitchFamily="49" charset="-122"/>
                <a:cs typeface="Arial"/>
              </a:rPr>
              <a:t>,</a:t>
            </a:r>
            <a:r>
              <a:rPr lang="zh-CN" altLang="en-US" dirty="0">
                <a:solidFill>
                  <a:srgbClr val="000000"/>
                </a:solidFill>
                <a:latin typeface="KaiTi" pitchFamily="49" charset="-122"/>
                <a:ea typeface="KaiTi" pitchFamily="49" charset="-122"/>
                <a:cs typeface="Arial"/>
              </a:rPr>
              <a:t>选择一些关于基督的事件</a:t>
            </a:r>
            <a:r>
              <a:rPr lang="en-US" altLang="zh-CN" dirty="0">
                <a:solidFill>
                  <a:srgbClr val="000000"/>
                </a:solidFill>
                <a:latin typeface="KaiTi" pitchFamily="49" charset="-122"/>
                <a:ea typeface="KaiTi" pitchFamily="49" charset="-122"/>
                <a:cs typeface="Arial"/>
              </a:rPr>
              <a:t>,</a:t>
            </a:r>
            <a:r>
              <a:rPr lang="zh-CN" altLang="en-US" dirty="0">
                <a:solidFill>
                  <a:srgbClr val="000000"/>
                </a:solidFill>
                <a:latin typeface="KaiTi" pitchFamily="49" charset="-122"/>
                <a:ea typeface="KaiTi" pitchFamily="49" charset="-122"/>
                <a:cs typeface="Arial"/>
              </a:rPr>
              <a:t>即</a:t>
            </a:r>
            <a:r>
              <a:rPr lang="zh-TW" altLang="en-US" dirty="0">
                <a:solidFill>
                  <a:srgbClr val="000000"/>
                </a:solidFill>
                <a:latin typeface="KaiTi" pitchFamily="49" charset="-122"/>
                <a:ea typeface="KaiTi" pitchFamily="49" charset="-122"/>
                <a:cs typeface="Arial"/>
              </a:rPr>
              <a:t>神的儿子</a:t>
            </a:r>
            <a:r>
              <a:rPr lang="en-US" altLang="zh-TW" dirty="0">
                <a:solidFill>
                  <a:srgbClr val="000000"/>
                </a:solidFill>
                <a:latin typeface="KaiTi" pitchFamily="49" charset="-122"/>
                <a:ea typeface="KaiTi" pitchFamily="49" charset="-122"/>
                <a:cs typeface="Arial"/>
              </a:rPr>
              <a:t>(</a:t>
            </a:r>
            <a:r>
              <a:rPr lang="zh-TW" altLang="en-US" dirty="0">
                <a:solidFill>
                  <a:srgbClr val="000000"/>
                </a:solidFill>
                <a:latin typeface="KaiTi" pitchFamily="49" charset="-122"/>
                <a:ea typeface="KaiTi" pitchFamily="49" charset="-122"/>
                <a:cs typeface="Arial"/>
              </a:rPr>
              <a:t>神性</a:t>
            </a:r>
            <a:r>
              <a:rPr lang="en-US" altLang="zh-TW" dirty="0">
                <a:solidFill>
                  <a:srgbClr val="000000"/>
                </a:solidFill>
                <a:latin typeface="KaiTi" pitchFamily="49" charset="-122"/>
                <a:ea typeface="KaiTi" pitchFamily="49" charset="-122"/>
                <a:cs typeface="Arial"/>
              </a:rPr>
              <a:t>)</a:t>
            </a:r>
            <a:r>
              <a:rPr lang="zh-CN" altLang="en-US" dirty="0">
                <a:solidFill>
                  <a:srgbClr val="000000"/>
                </a:solidFill>
                <a:latin typeface="KaiTi" pitchFamily="49" charset="-122"/>
                <a:ea typeface="KaiTi" pitchFamily="49" charset="-122"/>
                <a:cs typeface="Arial"/>
              </a:rPr>
              <a:t>以</a:t>
            </a:r>
            <a:r>
              <a:rPr lang="zh-TW" altLang="en-US" dirty="0">
                <a:solidFill>
                  <a:srgbClr val="000000"/>
                </a:solidFill>
                <a:latin typeface="KaiTi" pitchFamily="49" charset="-122"/>
                <a:ea typeface="KaiTi" pitchFamily="49" charset="-122"/>
                <a:cs typeface="Arial"/>
              </a:rPr>
              <a:t> </a:t>
            </a:r>
            <a:r>
              <a:rPr lang="zh-TW" altLang="en-US" dirty="0">
                <a:solidFill>
                  <a:srgbClr val="800000"/>
                </a:solidFill>
                <a:latin typeface="KaiTi" pitchFamily="49" charset="-122"/>
                <a:ea typeface="KaiTi" pitchFamily="49" charset="-122"/>
                <a:cs typeface="Arial"/>
              </a:rPr>
              <a:t>受苦仆人</a:t>
            </a:r>
            <a:r>
              <a:rPr lang="zh-CN" altLang="en-US" dirty="0">
                <a:solidFill>
                  <a:srgbClr val="000000"/>
                </a:solidFill>
                <a:latin typeface="KaiTi" pitchFamily="49" charset="-122"/>
                <a:ea typeface="KaiTi" pitchFamily="49" charset="-122"/>
                <a:cs typeface="Arial"/>
              </a:rPr>
              <a:t>样</a:t>
            </a:r>
            <a:r>
              <a:rPr lang="zh-TW" altLang="en-US" dirty="0">
                <a:solidFill>
                  <a:srgbClr val="000000"/>
                </a:solidFill>
                <a:latin typeface="KaiTi" pitchFamily="49" charset="-122"/>
                <a:ea typeface="KaiTi" pitchFamily="49" charset="-122"/>
                <a:cs typeface="Arial"/>
              </a:rPr>
              <a:t>式</a:t>
            </a:r>
            <a:r>
              <a:rPr lang="zh-CN" altLang="en-US" dirty="0">
                <a:solidFill>
                  <a:srgbClr val="000000"/>
                </a:solidFill>
                <a:latin typeface="KaiTi" pitchFamily="49" charset="-122"/>
                <a:ea typeface="KaiTi" pitchFamily="49" charset="-122"/>
                <a:cs typeface="Arial"/>
              </a:rPr>
              <a:t>来服事</a:t>
            </a:r>
            <a:r>
              <a:rPr lang="en-US" altLang="zh-TW" dirty="0">
                <a:solidFill>
                  <a:srgbClr val="000000"/>
                </a:solidFill>
                <a:latin typeface="KaiTi" pitchFamily="49" charset="-122"/>
                <a:ea typeface="KaiTi" pitchFamily="49" charset="-122"/>
                <a:cs typeface="Arial"/>
              </a:rPr>
              <a:t>,</a:t>
            </a:r>
            <a:r>
              <a:rPr lang="zh-CN" altLang="en-US" dirty="0">
                <a:solidFill>
                  <a:srgbClr val="000000"/>
                </a:solidFill>
                <a:latin typeface="KaiTi" pitchFamily="49" charset="-122"/>
                <a:ea typeface="KaiTi" pitchFamily="49" charset="-122"/>
                <a:cs typeface="Arial"/>
              </a:rPr>
              <a:t> 以此激励受逼迫的罗马信徒做真正的</a:t>
            </a:r>
            <a:r>
              <a:rPr lang="zh-CN" altLang="en-US" dirty="0">
                <a:solidFill>
                  <a:srgbClr val="800000"/>
                </a:solidFill>
                <a:latin typeface="KaiTi" pitchFamily="49" charset="-122"/>
                <a:ea typeface="KaiTi" pitchFamily="49" charset="-122"/>
                <a:cs typeface="Arial"/>
              </a:rPr>
              <a:t>基督门徒</a:t>
            </a:r>
            <a:r>
              <a:rPr lang="zh-CN" altLang="en-US" dirty="0">
                <a:solidFill>
                  <a:srgbClr val="000000"/>
                </a:solidFill>
                <a:latin typeface="KaiTi" pitchFamily="49" charset="-122"/>
                <a:ea typeface="KaiTi" pitchFamily="49" charset="-122"/>
                <a:cs typeface="Arial"/>
              </a:rPr>
              <a:t>。</a:t>
            </a:r>
            <a:endParaRPr lang="en-US" altLang="zh-CN" dirty="0">
              <a:solidFill>
                <a:schemeClr val="bg2"/>
              </a:solidFill>
              <a:latin typeface="KaiTi" pitchFamily="49" charset="-122"/>
              <a:ea typeface="KaiTi" pitchFamily="49" charset="-122"/>
            </a:endParaRPr>
          </a:p>
        </p:txBody>
      </p:sp>
      <p:sp>
        <p:nvSpPr>
          <p:cNvPr id="7" name="Text Box 5"/>
          <p:cNvSpPr txBox="1">
            <a:spLocks noChangeArrowheads="1"/>
          </p:cNvSpPr>
          <p:nvPr/>
        </p:nvSpPr>
        <p:spPr bwMode="auto">
          <a:xfrm>
            <a:off x="-4173" y="836712"/>
            <a:ext cx="9144000" cy="120032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tabLst>
                <a:tab pos="1793875" algn="ctr"/>
                <a:tab pos="3673475" algn="ctr"/>
                <a:tab pos="5018088" algn="ctr"/>
                <a:tab pos="6548438" algn="ctr"/>
              </a:tabLst>
            </a:pPr>
            <a:r>
              <a:rPr lang="en-US" altLang="zh-TW" sz="2000"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題目   </a:t>
            </a:r>
            <a:r>
              <a:rPr lang="en-US" altLang="zh-TW"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zh-CN" altLang="en-US" b="1" dirty="0">
                <a:solidFill>
                  <a:srgbClr val="003366"/>
                </a:solidFill>
                <a:latin typeface="KaiTi" pitchFamily="49" charset="-122"/>
                <a:ea typeface="KaiTi" pitchFamily="49" charset="-122"/>
                <a:cs typeface="SimSun" charset="0"/>
              </a:rPr>
              <a:t>目的</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   </a:t>
            </a:r>
            <a:r>
              <a:rPr lang="zh-TW" altLang="en-US" b="1" dirty="0">
                <a:solidFill>
                  <a:srgbClr val="003366"/>
                </a:solidFill>
                <a:latin typeface="KaiTi" pitchFamily="49" charset="-122"/>
                <a:ea typeface="KaiTi" pitchFamily="49" charset="-122"/>
                <a:cs typeface="SimSun" charset="0"/>
              </a:rPr>
              <a:t>  </a:t>
            </a:r>
            <a:r>
              <a:rPr lang="zh-CN" altLang="en-US" b="1" dirty="0">
                <a:solidFill>
                  <a:srgbClr val="003366"/>
                </a:solidFill>
                <a:latin typeface="KaiTi" pitchFamily="49" charset="-122"/>
                <a:ea typeface="KaiTi" pitchFamily="49" charset="-122"/>
                <a:cs typeface="SimSun" charset="0"/>
              </a:rPr>
              <a:t>信息</a:t>
            </a:r>
            <a:endParaRPr lang="en-US" altLang="zh-CN" b="1" dirty="0">
              <a:solidFill>
                <a:srgbClr val="003366"/>
              </a:solidFill>
              <a:latin typeface="KaiTi" pitchFamily="49" charset="-122"/>
              <a:ea typeface="KaiTi" pitchFamily="49" charset="-122"/>
              <a:cs typeface="SimSun" charset="0"/>
            </a:endParaRPr>
          </a:p>
          <a:p>
            <a:r>
              <a:rPr lang="en-US" altLang="zh-TW"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书上怎么说</a:t>
            </a:r>
            <a:r>
              <a:rPr lang="en-US" altLang="zh-TW"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为甚么这么说</a:t>
            </a:r>
            <a:r>
              <a:rPr lang="en-US" altLang="zh-CN" b="1" dirty="0">
                <a:solidFill>
                  <a:srgbClr val="003366"/>
                </a:solidFill>
                <a:latin typeface="KaiTi" pitchFamily="49" charset="-122"/>
                <a:ea typeface="KaiTi" pitchFamily="49" charset="-122"/>
              </a:rPr>
              <a:t>	</a:t>
            </a:r>
            <a:r>
              <a:rPr lang="zh-TW" altLang="en-US" b="1" dirty="0">
                <a:solidFill>
                  <a:srgbClr val="003366"/>
                </a:solidFill>
                <a:latin typeface="KaiTi" pitchFamily="49" charset="-122"/>
                <a:ea typeface="KaiTi" pitchFamily="49" charset="-122"/>
              </a:rPr>
              <a:t>  </a:t>
            </a:r>
            <a:r>
              <a:rPr lang="en-US" altLang="zh-CN" b="1" dirty="0">
                <a:solidFill>
                  <a:srgbClr val="003366"/>
                </a:solidFill>
                <a:latin typeface="KaiTi" pitchFamily="49" charset="-122"/>
                <a:ea typeface="KaiTi" pitchFamily="49" charset="-122"/>
              </a:rPr>
              <a:t>      </a:t>
            </a:r>
            <a:r>
              <a:rPr lang="zh-CN" altLang="en-US" b="1" dirty="0">
                <a:solidFill>
                  <a:srgbClr val="003366"/>
                </a:solidFill>
                <a:latin typeface="KaiTi" pitchFamily="49" charset="-122"/>
                <a:ea typeface="KaiTi" pitchFamily="49" charset="-122"/>
                <a:cs typeface="SimSun" charset="0"/>
              </a:rPr>
              <a:t>主要</a:t>
            </a:r>
            <a:r>
              <a:rPr lang="zh-TW" altLang="en-US" b="1" dirty="0">
                <a:solidFill>
                  <a:srgbClr val="003366"/>
                </a:solidFill>
                <a:latin typeface="KaiTi" pitchFamily="49" charset="-122"/>
                <a:ea typeface="KaiTi" pitchFamily="49" charset="-122"/>
                <a:cs typeface="SimSun" charset="0"/>
              </a:rPr>
              <a:t>思</a:t>
            </a:r>
            <a:r>
              <a:rPr lang="zh-CN" altLang="en-US" b="1" dirty="0">
                <a:solidFill>
                  <a:srgbClr val="003366"/>
                </a:solidFill>
                <a:latin typeface="KaiTi" pitchFamily="49" charset="-122"/>
                <a:ea typeface="KaiTi" pitchFamily="49" charset="-122"/>
                <a:cs typeface="SimSun" charset="0"/>
              </a:rPr>
              <a:t>想</a:t>
            </a:r>
            <a:r>
              <a:rPr lang="zh-CN" altLang="en-US" b="1" dirty="0">
                <a:solidFill>
                  <a:srgbClr val="003366"/>
                </a:solidFill>
                <a:latin typeface="KaiTi" pitchFamily="49" charset="-122"/>
                <a:ea typeface="KaiTi" pitchFamily="49" charset="-122"/>
              </a:rPr>
              <a:t> </a:t>
            </a:r>
            <a:endParaRPr lang="en-US" altLang="zh-CN" b="1" dirty="0">
              <a:solidFill>
                <a:srgbClr val="003366"/>
              </a:solidFill>
              <a:latin typeface="KaiTi" pitchFamily="49" charset="-122"/>
              <a:ea typeface="KaiTi" pitchFamily="49" charset="-122"/>
              <a:cs typeface="SimSun" charset="0"/>
            </a:endParaRPr>
          </a:p>
          <a:p>
            <a:r>
              <a:rPr lang="zh-TW" altLang="en-US" b="1" i="1" dirty="0">
                <a:solidFill>
                  <a:srgbClr val="003366"/>
                </a:solidFill>
                <a:latin typeface="KaiTi" pitchFamily="49" charset="-122"/>
                <a:ea typeface="KaiTi" pitchFamily="49" charset="-122"/>
                <a:cs typeface="SimSun" charset="0"/>
              </a:rPr>
              <a:t> </a:t>
            </a:r>
            <a:r>
              <a:rPr lang="en-US" altLang="zh-TW" b="1" i="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a:t>
            </a:r>
            <a:r>
              <a:rPr lang="zh-CN" altLang="en-US" b="1" dirty="0">
                <a:solidFill>
                  <a:srgbClr val="003366"/>
                </a:solidFill>
                <a:latin typeface="KaiTi" pitchFamily="49" charset="-122"/>
                <a:ea typeface="KaiTi" pitchFamily="49" charset="-122"/>
                <a:cs typeface="SimSun" charset="0"/>
              </a:rPr>
              <a:t>主</a:t>
            </a:r>
            <a:r>
              <a:rPr lang="zh-TW" altLang="en-US" b="1" dirty="0">
                <a:solidFill>
                  <a:srgbClr val="003366"/>
                </a:solidFill>
                <a:latin typeface="KaiTi" pitchFamily="49" charset="-122"/>
                <a:ea typeface="KaiTi" pitchFamily="49" charset="-122"/>
                <a:cs typeface="SimSun" charset="0"/>
              </a:rPr>
              <a:t>旨</a:t>
            </a:r>
            <a:r>
              <a:rPr lang="en-US" altLang="zh-TW" b="1" dirty="0">
                <a:solidFill>
                  <a:srgbClr val="003366"/>
                </a:solidFill>
                <a:latin typeface="KaiTi" pitchFamily="49" charset="-122"/>
                <a:ea typeface="KaiTi" pitchFamily="49" charset="-122"/>
                <a:cs typeface="SimSun" charset="0"/>
              </a:rPr>
              <a:t>)</a:t>
            </a:r>
            <a:r>
              <a:rPr lang="en-US" altLang="zh-CN" b="1" i="1" dirty="0">
                <a:solidFill>
                  <a:srgbClr val="003366"/>
                </a:solidFill>
                <a:latin typeface="KaiTi" pitchFamily="49" charset="-122"/>
                <a:ea typeface="KaiTi" pitchFamily="49" charset="-122"/>
                <a:cs typeface="SimSun" charset="0"/>
              </a:rPr>
              <a:t>  </a:t>
            </a:r>
            <a:r>
              <a:rPr lang="zh-TW" altLang="en-US" b="1" i="1" dirty="0">
                <a:solidFill>
                  <a:srgbClr val="003366"/>
                </a:solidFill>
                <a:latin typeface="KaiTi" pitchFamily="49" charset="-122"/>
                <a:ea typeface="KaiTi" pitchFamily="49" charset="-122"/>
                <a:cs typeface="SimSun" charset="0"/>
              </a:rPr>
              <a:t>  </a:t>
            </a:r>
            <a:r>
              <a:rPr lang="en-US" altLang="zh-CN" b="1" i="1" dirty="0">
                <a:solidFill>
                  <a:srgbClr val="003366"/>
                </a:solidFill>
                <a:latin typeface="KaiTi" pitchFamily="49" charset="-122"/>
                <a:ea typeface="KaiTi" pitchFamily="49" charset="-122"/>
                <a:cs typeface="SimSun" charset="0"/>
              </a:rPr>
              <a:t>   </a:t>
            </a:r>
            <a:r>
              <a:rPr lang="zh-TW" altLang="en-US" b="1" i="1" dirty="0">
                <a:solidFill>
                  <a:srgbClr val="003366"/>
                </a:solidFill>
                <a:latin typeface="KaiTi" pitchFamily="49" charset="-122"/>
                <a:ea typeface="KaiTi" pitchFamily="49" charset="-122"/>
                <a:cs typeface="SimSun" charset="0"/>
              </a:rPr>
              <a:t>    </a:t>
            </a:r>
            <a:r>
              <a:rPr lang="en-US" altLang="zh-TW" b="1" i="1" dirty="0">
                <a:solidFill>
                  <a:srgbClr val="003366"/>
                </a:solidFill>
                <a:latin typeface="KaiTi" pitchFamily="49" charset="-122"/>
                <a:ea typeface="KaiTi" pitchFamily="49" charset="-122"/>
                <a:cs typeface="SimSun" charset="0"/>
              </a:rPr>
              <a:t>     </a:t>
            </a:r>
            <a:r>
              <a:rPr lang="en-US" altLang="zh-CN" b="1" dirty="0">
                <a:solidFill>
                  <a:srgbClr val="003366"/>
                </a:solidFill>
                <a:latin typeface="KaiTi" pitchFamily="49" charset="-122"/>
                <a:ea typeface="KaiTi" pitchFamily="49" charset="-122"/>
                <a:cs typeface="SimSun" charset="0"/>
              </a:rPr>
              <a:t>(</a:t>
            </a:r>
            <a:r>
              <a:rPr lang="zh-TW" altLang="en-US" b="1" dirty="0">
                <a:solidFill>
                  <a:srgbClr val="003366"/>
                </a:solidFill>
                <a:latin typeface="KaiTi" pitchFamily="49" charset="-122"/>
                <a:ea typeface="KaiTi" pitchFamily="49" charset="-122"/>
                <a:cs typeface="SimSun" charset="0"/>
              </a:rPr>
              <a:t>原因</a:t>
            </a:r>
            <a:r>
              <a:rPr lang="en-US" altLang="zh-CN" b="1" dirty="0">
                <a:solidFill>
                  <a:srgbClr val="003366"/>
                </a:solidFill>
                <a:latin typeface="KaiTi" pitchFamily="49" charset="-122"/>
                <a:ea typeface="KaiTi" pitchFamily="49" charset="-122"/>
                <a:cs typeface="SimSun" charset="0"/>
              </a:rPr>
              <a:t>)</a:t>
            </a:r>
            <a:r>
              <a:rPr lang="en-US" altLang="zh-CN" b="1" i="1" dirty="0">
                <a:solidFill>
                  <a:srgbClr val="003366"/>
                </a:solidFill>
                <a:latin typeface="KaiTi" pitchFamily="49" charset="-122"/>
                <a:ea typeface="KaiTi" pitchFamily="49" charset="-122"/>
                <a:cs typeface="SimSun" charset="0"/>
              </a:rPr>
              <a:t>   	            </a:t>
            </a:r>
            <a:r>
              <a:rPr lang="en-US" altLang="zh-TW" b="1" dirty="0">
                <a:solidFill>
                  <a:srgbClr val="003366"/>
                </a:solidFill>
                <a:latin typeface="KaiTi" pitchFamily="49" charset="-122"/>
                <a:ea typeface="KaiTi" pitchFamily="49" charset="-122"/>
                <a:cs typeface="SimSun" charset="0"/>
              </a:rPr>
              <a:t>(</a:t>
            </a:r>
            <a:r>
              <a:rPr lang="zh-TW" altLang="en-US" b="1" dirty="0">
                <a:solidFill>
                  <a:srgbClr val="003366"/>
                </a:solidFill>
                <a:latin typeface="KaiTi" pitchFamily="49" charset="-122"/>
                <a:ea typeface="KaiTi" pitchFamily="49" charset="-122"/>
                <a:cs typeface="SimSun" charset="0"/>
              </a:rPr>
              <a:t>总结论</a:t>
            </a:r>
            <a:r>
              <a:rPr lang="en-US" altLang="zh-CN" b="1" dirty="0">
                <a:solidFill>
                  <a:srgbClr val="000000"/>
                </a:solidFill>
                <a:latin typeface="KaiTi" pitchFamily="49" charset="-122"/>
                <a:ea typeface="KaiTi" pitchFamily="49" charset="-122"/>
                <a:cs typeface="SimSun" charset="0"/>
              </a:rPr>
              <a:t>)</a:t>
            </a:r>
            <a:endParaRPr lang="en-US" b="1" dirty="0">
              <a:solidFill>
                <a:srgbClr val="000000"/>
              </a:solidFill>
              <a:latin typeface="KaiTi" pitchFamily="49" charset="-122"/>
              <a:ea typeface="KaiTi" pitchFamily="49" charset="-122"/>
              <a:cs typeface="SimSun" charset="0"/>
            </a:endParaRPr>
          </a:p>
        </p:txBody>
      </p:sp>
    </p:spTree>
    <p:extLst>
      <p:ext uri="{BB962C8B-B14F-4D97-AF65-F5344CB8AC3E}">
        <p14:creationId xmlns:p14="http://schemas.microsoft.com/office/powerpoint/2010/main" val="31959173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1" end="1"/>
                                            </p:txEl>
                                          </p:spTgt>
                                        </p:tgtEl>
                                        <p:attrNameLst>
                                          <p:attrName>style.visibility</p:attrName>
                                        </p:attrNameLst>
                                      </p:cBhvr>
                                      <p:to>
                                        <p:strVal val="visible"/>
                                      </p:to>
                                    </p:set>
                                    <p:anim calcmode="lin" valueType="num">
                                      <p:cBhvr additive="base">
                                        <p:cTn id="7"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2" end="2"/>
                                            </p:txEl>
                                          </p:spTgt>
                                        </p:tgtEl>
                                        <p:attrNameLst>
                                          <p:attrName>style.visibility</p:attrName>
                                        </p:attrNameLst>
                                      </p:cBhvr>
                                      <p:to>
                                        <p:strVal val="visible"/>
                                      </p:to>
                                    </p:set>
                                    <p:anim calcmode="lin" valueType="num">
                                      <p:cBhvr additive="base">
                                        <p:cTn id="13"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P spid="7"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zh-CN" altLang="en-US" sz="4800" dirty="0">
                <a:latin typeface="KaiTi" pitchFamily="49" charset="-122"/>
                <a:ea typeface="KaiTi" pitchFamily="49" charset="-122"/>
              </a:rPr>
              <a:t>观察新约的结构</a:t>
            </a:r>
            <a:endParaRPr lang="en-US" sz="4800" dirty="0">
              <a:latin typeface="KaiTi" pitchFamily="49" charset="-122"/>
              <a:ea typeface="KaiTi" pitchFamily="49" charset="-122"/>
            </a:endParaRPr>
          </a:p>
        </p:txBody>
      </p:sp>
      <p:sp>
        <p:nvSpPr>
          <p:cNvPr id="379906"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395536" y="1772816"/>
            <a:ext cx="8964488" cy="4401205"/>
          </a:xfrm>
          <a:prstGeom prst="rect">
            <a:avLst/>
          </a:prstGeom>
          <a:noFill/>
        </p:spPr>
        <p:txBody>
          <a:bodyPr>
            <a:spAutoFit/>
          </a:bodyPr>
          <a:lstStyle/>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福音书及使徒行传构成新约的</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基</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底层及第二重基础。</a:t>
            </a:r>
            <a:endParaRPr lang="en-US" altLang="zh-TW"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四福音书均以作者的名字命名。</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历史的基础有两条柱</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每条柱均有九卷书</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保罗给众教会的书信在左边的柱子中</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 全都与使徒</a:t>
            </a:r>
            <a:endParaRPr lang="en-US" altLang="zh-TW"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defRPr/>
            </a:pP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  行传吻合。</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保罗在使徒行传后</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再没有写任何书信给教会。</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一般情况下书信皆以笔者命名</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但保罗书信则以收</a:t>
            </a:r>
            <a:endParaRPr lang="en-US" altLang="zh-TW"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defRPr/>
            </a:pP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  信人命名</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希伯来书除外</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每一卷以</a:t>
            </a:r>
            <a:r>
              <a:rPr lang="en-US" sz="2800" b="1" dirty="0">
                <a:solidFill>
                  <a:srgbClr val="FFFFFF"/>
                </a:solidFill>
                <a:effectLst>
                  <a:glow rad="114300">
                    <a:srgbClr val="000000">
                      <a:alpha val="88000"/>
                    </a:srgbClr>
                  </a:glow>
                </a:effectLst>
                <a:latin typeface="Kaiti SC" charset="-122"/>
                <a:ea typeface="Kaiti SC" charset="-122"/>
                <a:cs typeface="Kaiti SC" charset="-122"/>
              </a:rPr>
              <a:t> “ns”</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作书信名称字尾的均属保罗书信。</a:t>
            </a:r>
            <a:endParaRPr lang="en-US" altLang="zh-TW"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所有教牧书信均以</a:t>
            </a:r>
            <a:r>
              <a:rPr lang="en-US" sz="2800" b="1" dirty="0">
                <a:solidFill>
                  <a:srgbClr val="FFFFFF"/>
                </a:solidFill>
                <a:effectLst>
                  <a:glow rad="114300">
                    <a:srgbClr val="000000">
                      <a:alpha val="88000"/>
                    </a:srgbClr>
                  </a:glow>
                </a:effectLst>
                <a:latin typeface="Kaiti SC" charset="-122"/>
                <a:ea typeface="Kaiti SC" charset="-122"/>
                <a:cs typeface="Kaiti SC" charset="-122"/>
              </a:rPr>
              <a:t> “T”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作书信名称字头。</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p:txBody>
      </p:sp>
      <p:pic>
        <p:nvPicPr>
          <p:cNvPr id="379908" name="Picture 4" descr="NTS 21 Building Structur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2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8610600" y="0"/>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25</a:t>
            </a:r>
          </a:p>
        </p:txBody>
      </p:sp>
      <p:sp>
        <p:nvSpPr>
          <p:cNvPr id="31750" name="AutoShape 6"/>
          <p:cNvSpPr>
            <a:spLocks noGrp="1" noChangeArrowheads="1"/>
          </p:cNvSpPr>
          <p:nvPr>
            <p:ph type="title"/>
          </p:nvPr>
        </p:nvSpPr>
        <p:spPr>
          <a:xfrm>
            <a:off x="1619672" y="189434"/>
            <a:ext cx="5688632" cy="535531"/>
          </a:xfrm>
          <a:solidFill>
            <a:srgbClr val="FFCC99"/>
          </a:solidFill>
          <a:extLst>
            <a:ext uri="{91240B29-F687-4f45-9708-019B960494DF}">
              <a14:hiddenLine xmlns="" xmlns:a14="http://schemas.microsoft.com/office/drawing/2010/main" w="9525" cap="flat" cmpd="sng">
                <a:solidFill>
                  <a:schemeClr val="tx1"/>
                </a:solidFill>
                <a:prstDash val="solid"/>
                <a:round/>
                <a:headEnd/>
                <a:tailEnd/>
              </a14:hiddenLine>
            </a:ext>
          </a:extLst>
        </p:spPr>
        <p:txBody>
          <a:bodyPr wrap="square" anchor="t">
            <a:spAutoFit/>
          </a:bodyPr>
          <a:lstStyle/>
          <a:p>
            <a:pPr algn="ctr" eaLnBrk="1" hangingPunct="1">
              <a:defRPr/>
            </a:pPr>
            <a:r>
              <a:rPr lang="zh-CN" altLang="en-US" sz="3200" dirty="0">
                <a:solidFill>
                  <a:srgbClr val="002A56"/>
                </a:solidFill>
                <a:latin typeface="Kaiti SC" charset="-122"/>
                <a:ea typeface="Kaiti SC" charset="-122"/>
                <a:cs typeface="Kaiti SC" charset="-122"/>
              </a:rPr>
              <a:t>新约书信的信息声明</a:t>
            </a:r>
            <a:endParaRPr lang="en-US" altLang="zh-CN" sz="2400" dirty="0">
              <a:solidFill>
                <a:srgbClr val="002A56"/>
              </a:solidFill>
              <a:latin typeface="Kaiti SC" charset="-122"/>
              <a:ea typeface="Kaiti SC" charset="-122"/>
              <a:cs typeface="Kaiti SC" charset="-122"/>
            </a:endParaRPr>
          </a:p>
        </p:txBody>
      </p:sp>
      <p:sp>
        <p:nvSpPr>
          <p:cNvPr id="31749" name="Rectangle 5"/>
          <p:cNvSpPr>
            <a:spLocks noGrp="1" noChangeArrowheads="1"/>
          </p:cNvSpPr>
          <p:nvPr>
            <p:ph idx="1"/>
          </p:nvPr>
        </p:nvSpPr>
        <p:spPr>
          <a:xfrm>
            <a:off x="0" y="691535"/>
            <a:ext cx="9099550" cy="5761801"/>
          </a:xfrm>
          <a:solidFill>
            <a:schemeClr val="accent5"/>
          </a:solidFill>
        </p:spPr>
        <p:txBody>
          <a:bodyPr/>
          <a:lstStyle/>
          <a:p>
            <a:pPr marL="165100" indent="-165100" algn="just" eaLnBrk="1" hangingPunct="1">
              <a:lnSpc>
                <a:spcPct val="90000"/>
              </a:lnSpc>
              <a:buFont typeface="Wingdings" charset="0"/>
              <a:buNone/>
              <a:defRPr/>
            </a:pPr>
            <a:r>
              <a:rPr lang="zh-CN" altLang="en-US" u="sng" dirty="0">
                <a:solidFill>
                  <a:srgbClr val="000000"/>
                </a:solidFill>
                <a:latin typeface="Kaiti SC" charset="-122"/>
                <a:ea typeface="Kaiti SC" charset="-122"/>
                <a:cs typeface="Kaiti SC" charset="-122"/>
              </a:rPr>
              <a:t>路加福音</a:t>
            </a:r>
            <a:endParaRPr lang="en-US" altLang="zh-CN" u="sng" dirty="0">
              <a:solidFill>
                <a:srgbClr val="000000"/>
              </a:solidFill>
              <a:latin typeface="Kaiti SC" charset="-122"/>
              <a:ea typeface="Kaiti SC" charset="-122"/>
              <a:cs typeface="Kaiti SC" charset="-122"/>
            </a:endParaRPr>
          </a:p>
          <a:p>
            <a:pPr algn="just" eaLnBrk="1" hangingPunct="1">
              <a:lnSpc>
                <a:spcPct val="90000"/>
              </a:lnSpc>
              <a:defRPr/>
            </a:pPr>
            <a:r>
              <a:rPr lang="zh-CN" altLang="en-US" dirty="0">
                <a:solidFill>
                  <a:srgbClr val="000000"/>
                </a:solidFill>
                <a:latin typeface="Kaiti SC" charset="-122"/>
                <a:ea typeface="Kaiti SC" charset="-122"/>
                <a:cs typeface="Kaiti SC" charset="-122"/>
              </a:rPr>
              <a:t>路加展示出</a:t>
            </a:r>
            <a:r>
              <a:rPr lang="zh-CN" altLang="en-US" dirty="0">
                <a:solidFill>
                  <a:srgbClr val="800000"/>
                </a:solidFill>
                <a:latin typeface="Kaiti SC" charset="-122"/>
                <a:ea typeface="Kaiti SC" charset="-122"/>
                <a:cs typeface="Kaiti SC" charset="-122"/>
              </a:rPr>
              <a:t>至高者引导着国度信息的进展</a:t>
            </a:r>
            <a:r>
              <a:rPr lang="en-US" altLang="zh-CN" dirty="0">
                <a:solidFill>
                  <a:srgbClr val="000000"/>
                </a:solidFill>
                <a:latin typeface="Kaiti SC" charset="-122"/>
                <a:ea typeface="Kaiti SC" charset="-122"/>
                <a:cs typeface="Kaiti SC" charset="-122"/>
              </a:rPr>
              <a:t>, </a:t>
            </a:r>
            <a:r>
              <a:rPr lang="zh-CN" altLang="en-US" dirty="0">
                <a:solidFill>
                  <a:srgbClr val="000000"/>
                </a:solidFill>
                <a:latin typeface="Kaiti SC" charset="-122"/>
                <a:ea typeface="Kaiti SC" charset="-122"/>
                <a:cs typeface="Kaiti SC" charset="-122"/>
              </a:rPr>
              <a:t>从通过犹太人拒绝基督作为救世主，到外邦人的接受並确认外邦人的信心</a:t>
            </a:r>
            <a:r>
              <a:rPr lang="en-US" altLang="zh-CN" dirty="0">
                <a:solidFill>
                  <a:srgbClr val="000000"/>
                </a:solidFill>
                <a:latin typeface="Kaiti SC" charset="-122"/>
                <a:ea typeface="Kaiti SC" charset="-122"/>
                <a:cs typeface="Kaiti SC" charset="-122"/>
              </a:rPr>
              <a:t>, </a:t>
            </a:r>
            <a:r>
              <a:rPr lang="zh-CN" altLang="en-US" dirty="0">
                <a:solidFill>
                  <a:srgbClr val="800000"/>
                </a:solidFill>
                <a:latin typeface="Kaiti SC" charset="-122"/>
                <a:ea typeface="Kaiti SC" charset="-122"/>
                <a:cs typeface="Kaiti SC" charset="-122"/>
              </a:rPr>
              <a:t>使基督成为犹太人和外邦人的救主</a:t>
            </a:r>
            <a:r>
              <a:rPr lang="zh-CN" altLang="en-US" dirty="0">
                <a:solidFill>
                  <a:srgbClr val="000000"/>
                </a:solidFill>
                <a:latin typeface="Heiti SC Light"/>
                <a:ea typeface="Heiti SC Light"/>
                <a:cs typeface="Heiti SC Light"/>
              </a:rPr>
              <a:t>。</a:t>
            </a:r>
            <a:endParaRPr lang="en-US" altLang="zh-CN" dirty="0">
              <a:solidFill>
                <a:srgbClr val="000000"/>
              </a:solidFill>
              <a:latin typeface="Heiti SC Light"/>
              <a:ea typeface="Heiti SC Light"/>
              <a:cs typeface="Heiti SC Light"/>
            </a:endParaRPr>
          </a:p>
          <a:p>
            <a:pPr marL="165100" indent="-165100" algn="just" eaLnBrk="1" hangingPunct="1">
              <a:lnSpc>
                <a:spcPct val="90000"/>
              </a:lnSpc>
              <a:buFont typeface="Wingdings" charset="0"/>
              <a:buNone/>
              <a:defRPr/>
            </a:pPr>
            <a:endParaRPr lang="en-US" altLang="zh-CN" dirty="0">
              <a:solidFill>
                <a:srgbClr val="000000"/>
              </a:solidFill>
              <a:latin typeface="Kaiti SC" charset="-122"/>
              <a:ea typeface="Kaiti SC" charset="-122"/>
              <a:cs typeface="Kaiti SC" charset="-122"/>
            </a:endParaRPr>
          </a:p>
          <a:p>
            <a:pPr marL="165100" indent="-165100" algn="just" eaLnBrk="1" hangingPunct="1">
              <a:lnSpc>
                <a:spcPct val="90000"/>
              </a:lnSpc>
              <a:buNone/>
              <a:defRPr/>
            </a:pPr>
            <a:r>
              <a:rPr lang="zh-TW" altLang="en-US" u="sng" dirty="0">
                <a:solidFill>
                  <a:srgbClr val="000000"/>
                </a:solidFill>
                <a:latin typeface="Kaiti SC" charset="-122"/>
                <a:ea typeface="Kaiti SC" charset="-122"/>
                <a:cs typeface="Kaiti SC" charset="-122"/>
              </a:rPr>
              <a:t>约翰</a:t>
            </a:r>
          </a:p>
          <a:p>
            <a:pPr algn="just" eaLnBrk="1" hangingPunct="1">
              <a:lnSpc>
                <a:spcPct val="90000"/>
              </a:lnSpc>
              <a:defRPr/>
            </a:pPr>
            <a:r>
              <a:rPr lang="zh-TW" altLang="en-US" dirty="0">
                <a:solidFill>
                  <a:srgbClr val="000000"/>
                </a:solidFill>
                <a:latin typeface="Kaiti SC" charset="-122"/>
                <a:ea typeface="Kaiti SC" charset="-122"/>
                <a:cs typeface="Kaiti SC" charset="-122"/>
              </a:rPr>
              <a:t>约翰证明耶稣是</a:t>
            </a:r>
            <a:r>
              <a:rPr lang="zh-TW" altLang="en-US" b="1" dirty="0">
                <a:solidFill>
                  <a:srgbClr val="800000"/>
                </a:solidFill>
                <a:latin typeface="Kaiti SC" charset="-122"/>
                <a:ea typeface="Kaiti SC" charset="-122"/>
                <a:cs typeface="Kaiti SC" charset="-122"/>
              </a:rPr>
              <a:t>神的儿子</a:t>
            </a:r>
            <a:r>
              <a:rPr lang="zh-TW" altLang="en-US" dirty="0">
                <a:solidFill>
                  <a:srgbClr val="000000"/>
                </a:solidFill>
                <a:latin typeface="Kaiti SC" charset="-122"/>
                <a:ea typeface="Kaiti SC" charset="-122"/>
                <a:cs typeface="Kaiti SC" charset="-122"/>
              </a:rPr>
              <a:t>（神）</a:t>
            </a:r>
            <a:r>
              <a:rPr lang="zh-CN" altLang="en-US" dirty="0">
                <a:solidFill>
                  <a:srgbClr val="000000"/>
                </a:solidFill>
                <a:latin typeface="Kaiti SC" charset="-122"/>
                <a:ea typeface="Kaiti SC" charset="-122"/>
                <a:cs typeface="Kaiti SC" charset="-122"/>
              </a:rPr>
              <a:t>，使人</a:t>
            </a:r>
            <a:r>
              <a:rPr lang="zh-TW" altLang="en-US" dirty="0">
                <a:solidFill>
                  <a:srgbClr val="000000"/>
                </a:solidFill>
                <a:latin typeface="Kaiti SC" charset="-122"/>
                <a:ea typeface="Kaiti SC" charset="-122"/>
                <a:cs typeface="Kaiti SC" charset="-122"/>
              </a:rPr>
              <a:t>借着基督</a:t>
            </a:r>
            <a:r>
              <a:rPr lang="zh-CN" altLang="en-US" dirty="0">
                <a:solidFill>
                  <a:srgbClr val="000000"/>
                </a:solidFill>
                <a:latin typeface="Kaiti SC" charset="-122"/>
                <a:ea typeface="Kaiti SC" charset="-122"/>
                <a:cs typeface="Kaiti SC" charset="-122"/>
              </a:rPr>
              <a:t>所</a:t>
            </a:r>
            <a:r>
              <a:rPr lang="zh-TW" altLang="en-US" dirty="0">
                <a:solidFill>
                  <a:srgbClr val="000000"/>
                </a:solidFill>
                <a:latin typeface="Kaiti SC" charset="-122"/>
                <a:ea typeface="Kaiti SC" charset="-122"/>
                <a:cs typeface="Kaiti SC" charset="-122"/>
              </a:rPr>
              <a:t>选择</a:t>
            </a:r>
            <a:r>
              <a:rPr lang="zh-CN" altLang="en-US" dirty="0">
                <a:solidFill>
                  <a:srgbClr val="000000"/>
                </a:solidFill>
                <a:latin typeface="Kaiti SC" charset="-122"/>
                <a:ea typeface="Kaiti SC" charset="-122"/>
                <a:cs typeface="Kaiti SC" charset="-122"/>
              </a:rPr>
              <a:t>的神迹</a:t>
            </a:r>
            <a:r>
              <a:rPr lang="zh-TW" altLang="en-US" dirty="0">
                <a:solidFill>
                  <a:srgbClr val="000000"/>
                </a:solidFill>
                <a:latin typeface="Kaiti SC" charset="-122"/>
                <a:ea typeface="Kaiti SC" charset="-122"/>
                <a:cs typeface="Kaiti SC" charset="-122"/>
              </a:rPr>
              <a:t>和话语，</a:t>
            </a:r>
            <a:r>
              <a:rPr lang="zh-CN" altLang="en-US" dirty="0">
                <a:solidFill>
                  <a:srgbClr val="000000"/>
                </a:solidFill>
                <a:latin typeface="Kaiti SC" charset="-122"/>
                <a:ea typeface="Kaiti SC" charset="-122"/>
                <a:cs typeface="Kaiti SC" charset="-122"/>
              </a:rPr>
              <a:t>劝勉</a:t>
            </a:r>
            <a:r>
              <a:rPr lang="zh-TW" altLang="en-US" dirty="0">
                <a:solidFill>
                  <a:srgbClr val="000000"/>
                </a:solidFill>
                <a:latin typeface="Kaiti SC" charset="-122"/>
                <a:ea typeface="Kaiti SC" charset="-122"/>
                <a:cs typeface="Kaiti SC" charset="-122"/>
              </a:rPr>
              <a:t>不信的外邦人</a:t>
            </a:r>
            <a:r>
              <a:rPr lang="zh-TW" altLang="en-US" dirty="0">
                <a:solidFill>
                  <a:srgbClr val="800000"/>
                </a:solidFill>
                <a:latin typeface="Kaiti SC" charset="-122"/>
                <a:ea typeface="Kaiti SC" charset="-122"/>
                <a:cs typeface="Kaiti SC" charset="-122"/>
              </a:rPr>
              <a:t>相信他</a:t>
            </a:r>
            <a:r>
              <a:rPr lang="zh-TW" altLang="en-US" dirty="0">
                <a:solidFill>
                  <a:srgbClr val="000000"/>
                </a:solidFill>
                <a:latin typeface="Kaiti SC" charset="-122"/>
                <a:ea typeface="Kaiti SC" charset="-122"/>
                <a:cs typeface="Kaiti SC" charset="-122"/>
              </a:rPr>
              <a:t>，并得到永生。</a:t>
            </a:r>
            <a:endParaRPr lang="en-US" altLang="zh-TW" dirty="0">
              <a:solidFill>
                <a:srgbClr val="000000"/>
              </a:solidFill>
              <a:latin typeface="Kaiti SC" charset="-122"/>
              <a:ea typeface="Kaiti SC" charset="-122"/>
              <a:cs typeface="Kaiti SC" charset="-122"/>
            </a:endParaRPr>
          </a:p>
          <a:p>
            <a:pPr marL="165100" indent="-165100" algn="just" eaLnBrk="1" hangingPunct="1">
              <a:lnSpc>
                <a:spcPct val="90000"/>
              </a:lnSpc>
              <a:buNone/>
              <a:defRPr/>
            </a:pPr>
            <a:endParaRPr lang="en-US" altLang="zh-TW" dirty="0">
              <a:solidFill>
                <a:srgbClr val="000000"/>
              </a:solidFill>
              <a:latin typeface="Kaiti SC" charset="-122"/>
              <a:ea typeface="Kaiti SC" charset="-122"/>
              <a:cs typeface="Kaiti SC" charset="-122"/>
            </a:endParaRPr>
          </a:p>
          <a:p>
            <a:pPr marL="0" indent="0" eaLnBrk="1" hangingPunct="1">
              <a:buNone/>
            </a:pPr>
            <a:r>
              <a:rPr lang="zh-CN" altLang="en-US" b="1" u="sng" dirty="0">
                <a:solidFill>
                  <a:srgbClr val="000000"/>
                </a:solidFill>
                <a:latin typeface="Kaiti SC" charset="-122"/>
                <a:ea typeface="Kaiti SC" charset="-122"/>
                <a:cs typeface="Kaiti SC" charset="-122"/>
              </a:rPr>
              <a:t>使徒行</a:t>
            </a:r>
            <a:r>
              <a:rPr lang="zh-TW" altLang="en-US" b="1" u="sng" dirty="0">
                <a:solidFill>
                  <a:srgbClr val="000000"/>
                </a:solidFill>
                <a:latin typeface="Kaiti SC" charset="-122"/>
                <a:ea typeface="Kaiti SC" charset="-122"/>
                <a:cs typeface="Kaiti SC" charset="-122"/>
              </a:rPr>
              <a:t>传</a:t>
            </a:r>
            <a:endParaRPr lang="en-US" b="1" u="sng" dirty="0">
              <a:solidFill>
                <a:srgbClr val="000000"/>
              </a:solidFill>
              <a:latin typeface="Kaiti SC" charset="-122"/>
              <a:ea typeface="Kaiti SC" charset="-122"/>
              <a:cs typeface="Kaiti SC" charset="-122"/>
            </a:endParaRPr>
          </a:p>
          <a:p>
            <a:pPr algn="just" eaLnBrk="1" hangingPunct="1">
              <a:lnSpc>
                <a:spcPct val="90000"/>
              </a:lnSpc>
              <a:defRPr/>
            </a:pPr>
            <a:r>
              <a:rPr lang="zh-CN" altLang="en-US" dirty="0">
                <a:solidFill>
                  <a:srgbClr val="000000"/>
                </a:solidFill>
                <a:latin typeface="Kaiti SC" charset="-122"/>
                <a:ea typeface="Kaiti SC" charset="-122"/>
                <a:cs typeface="Kaiti SC" charset="-122"/>
              </a:rPr>
              <a:t>路加展示出</a:t>
            </a:r>
            <a:r>
              <a:rPr lang="zh-CN" altLang="en-US" dirty="0">
                <a:solidFill>
                  <a:srgbClr val="800000"/>
                </a:solidFill>
                <a:latin typeface="Kaiti SC" charset="-122"/>
                <a:ea typeface="Kaiti SC" charset="-122"/>
                <a:cs typeface="Kaiti SC" charset="-122"/>
              </a:rPr>
              <a:t>上帝全权引导着过度信息的进展</a:t>
            </a:r>
            <a:r>
              <a:rPr lang="zh-CN" altLang="en-US" dirty="0">
                <a:solidFill>
                  <a:srgbClr val="000000"/>
                </a:solidFill>
                <a:latin typeface="Kaiti SC" charset="-122"/>
                <a:ea typeface="Kaiti SC" charset="-122"/>
                <a:cs typeface="Kaiti SC" charset="-122"/>
              </a:rPr>
              <a:t>，在早期教会历史中，从耶路撒冷的犹太人到罗马外邦人，</a:t>
            </a:r>
            <a:r>
              <a:rPr lang="zh-TW" altLang="en-US" dirty="0">
                <a:solidFill>
                  <a:srgbClr val="000000"/>
                </a:solidFill>
                <a:latin typeface="Kaiti SC" charset="-122"/>
                <a:ea typeface="Kaiti SC" charset="-122"/>
                <a:cs typeface="Kaiti SC" charset="-122"/>
              </a:rPr>
              <a:t>证明</a:t>
            </a:r>
            <a:r>
              <a:rPr lang="zh-TW" altLang="en-US" dirty="0">
                <a:solidFill>
                  <a:srgbClr val="800000"/>
                </a:solidFill>
                <a:latin typeface="Kaiti SC" charset="-122"/>
                <a:ea typeface="Kaiti SC" charset="-122"/>
                <a:cs typeface="Kaiti SC" charset="-122"/>
              </a:rPr>
              <a:t>上帝</a:t>
            </a:r>
            <a:r>
              <a:rPr lang="zh-CN" altLang="en-US" dirty="0">
                <a:solidFill>
                  <a:srgbClr val="800000"/>
                </a:solidFill>
                <a:latin typeface="Kaiti SC" charset="-122"/>
                <a:ea typeface="Kaiti SC" charset="-122"/>
                <a:cs typeface="Kaiti SC" charset="-122"/>
              </a:rPr>
              <a:t>为他的教会</a:t>
            </a:r>
            <a:r>
              <a:rPr lang="zh-TW" altLang="en-US" dirty="0">
                <a:solidFill>
                  <a:srgbClr val="800000"/>
                </a:solidFill>
                <a:latin typeface="Kaiti SC" charset="-122"/>
                <a:ea typeface="Kaiti SC" charset="-122"/>
                <a:cs typeface="Kaiti SC" charset="-122"/>
              </a:rPr>
              <a:t>负责</a:t>
            </a:r>
            <a:r>
              <a:rPr lang="zh-CN" altLang="en-US" dirty="0">
                <a:solidFill>
                  <a:srgbClr val="000000"/>
                </a:solidFill>
                <a:latin typeface="Kaiti SC" charset="-122"/>
                <a:ea typeface="Kaiti SC" charset="-122"/>
                <a:cs typeface="Kaiti SC" charset="-122"/>
              </a:rPr>
              <a:t>，并劝勉信徒在</a:t>
            </a:r>
            <a:r>
              <a:rPr lang="zh-CN" altLang="en-US" dirty="0">
                <a:solidFill>
                  <a:srgbClr val="800000"/>
                </a:solidFill>
                <a:latin typeface="Kaiti SC" charset="-122"/>
                <a:ea typeface="Kaiti SC" charset="-122"/>
                <a:cs typeface="Kaiti SC" charset="-122"/>
              </a:rPr>
              <a:t>全地作见证</a:t>
            </a:r>
            <a:r>
              <a:rPr lang="zh-CN" altLang="en-US" sz="2400" dirty="0">
                <a:solidFill>
                  <a:srgbClr val="000000"/>
                </a:solidFill>
                <a:latin typeface="Kaiti SC" charset="-122"/>
                <a:ea typeface="Kaiti SC" charset="-122"/>
                <a:cs typeface="Kaiti SC" charset="-122"/>
              </a:rPr>
              <a:t>。</a:t>
            </a:r>
            <a:endParaRPr lang="en-US" altLang="zh-TW" sz="2400" dirty="0">
              <a:solidFill>
                <a:srgbClr val="000000"/>
              </a:solidFill>
              <a:latin typeface="Kaiti SC" charset="-122"/>
              <a:ea typeface="Kaiti SC" charset="-122"/>
              <a:cs typeface="Kaiti SC" charset="-122"/>
            </a:endParaRPr>
          </a:p>
          <a:p>
            <a:pPr marL="165100" indent="-165100" algn="just" eaLnBrk="1" hangingPunct="1">
              <a:lnSpc>
                <a:spcPct val="90000"/>
              </a:lnSpc>
              <a:buNone/>
              <a:defRPr/>
            </a:pPr>
            <a:endParaRPr lang="en-US" altLang="zh-CN" sz="2400" dirty="0">
              <a:cs typeface="+mn-cs"/>
            </a:endParaRPr>
          </a:p>
          <a:p>
            <a:pPr marL="165100" indent="-165100" algn="just" eaLnBrk="1" hangingPunct="1">
              <a:lnSpc>
                <a:spcPct val="90000"/>
              </a:lnSpc>
              <a:buNone/>
              <a:defRPr/>
            </a:pPr>
            <a:endParaRPr lang="zh-CN" altLang="en-US" sz="2400" dirty="0">
              <a:cs typeface="+mn-cs"/>
            </a:endParaRPr>
          </a:p>
        </p:txBody>
      </p:sp>
    </p:spTree>
    <p:extLst>
      <p:ext uri="{BB962C8B-B14F-4D97-AF65-F5344CB8AC3E}">
        <p14:creationId xmlns:p14="http://schemas.microsoft.com/office/powerpoint/2010/main" val="3194103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749">
                                            <p:txEl>
                                              <p:pRg st="0" end="0"/>
                                            </p:txEl>
                                          </p:spTgt>
                                        </p:tgtEl>
                                        <p:attrNameLst>
                                          <p:attrName>style.visibility</p:attrName>
                                        </p:attrNameLst>
                                      </p:cBhvr>
                                      <p:to>
                                        <p:strVal val="visible"/>
                                      </p:to>
                                    </p:set>
                                    <p:anim calcmode="lin" valueType="num">
                                      <p:cBhvr additive="base">
                                        <p:cTn id="7" dur="500" fill="hold"/>
                                        <p:tgtEl>
                                          <p:spTgt spid="3174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1749">
                                            <p:txEl>
                                              <p:pRg st="1" end="1"/>
                                            </p:txEl>
                                          </p:spTgt>
                                        </p:tgtEl>
                                        <p:attrNameLst>
                                          <p:attrName>style.visibility</p:attrName>
                                        </p:attrNameLst>
                                      </p:cBhvr>
                                      <p:to>
                                        <p:strVal val="visible"/>
                                      </p:to>
                                    </p:set>
                                    <p:anim calcmode="lin" valueType="num">
                                      <p:cBhvr additive="base">
                                        <p:cTn id="12" dur="500" fill="hold"/>
                                        <p:tgtEl>
                                          <p:spTgt spid="3174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174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1749">
                                            <p:txEl>
                                              <p:pRg st="3" end="3"/>
                                            </p:txEl>
                                          </p:spTgt>
                                        </p:tgtEl>
                                        <p:attrNameLst>
                                          <p:attrName>style.visibility</p:attrName>
                                        </p:attrNameLst>
                                      </p:cBhvr>
                                      <p:to>
                                        <p:strVal val="visible"/>
                                      </p:to>
                                    </p:set>
                                    <p:anim calcmode="lin" valueType="num">
                                      <p:cBhvr additive="base">
                                        <p:cTn id="18" dur="500" fill="hold"/>
                                        <p:tgtEl>
                                          <p:spTgt spid="31749">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1749">
                                            <p:txEl>
                                              <p:pRg st="3" end="3"/>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31749">
                                            <p:txEl>
                                              <p:pRg st="4" end="4"/>
                                            </p:txEl>
                                          </p:spTgt>
                                        </p:tgtEl>
                                        <p:attrNameLst>
                                          <p:attrName>style.visibility</p:attrName>
                                        </p:attrNameLst>
                                      </p:cBhvr>
                                      <p:to>
                                        <p:strVal val="visible"/>
                                      </p:to>
                                    </p:set>
                                    <p:anim calcmode="lin" valueType="num">
                                      <p:cBhvr additive="base">
                                        <p:cTn id="23" dur="500" fill="hold"/>
                                        <p:tgtEl>
                                          <p:spTgt spid="3174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174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1749">
                                            <p:txEl>
                                              <p:pRg st="6" end="6"/>
                                            </p:txEl>
                                          </p:spTgt>
                                        </p:tgtEl>
                                        <p:attrNameLst>
                                          <p:attrName>style.visibility</p:attrName>
                                        </p:attrNameLst>
                                      </p:cBhvr>
                                      <p:to>
                                        <p:strVal val="visible"/>
                                      </p:to>
                                    </p:set>
                                    <p:anim calcmode="lin" valueType="num">
                                      <p:cBhvr additive="base">
                                        <p:cTn id="29" dur="500" fill="hold"/>
                                        <p:tgtEl>
                                          <p:spTgt spid="31749">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1749">
                                            <p:txEl>
                                              <p:pRg st="6" end="6"/>
                                            </p:txEl>
                                          </p:spTgt>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31749">
                                            <p:txEl>
                                              <p:pRg st="7" end="7"/>
                                            </p:txEl>
                                          </p:spTgt>
                                        </p:tgtEl>
                                        <p:attrNameLst>
                                          <p:attrName>style.visibility</p:attrName>
                                        </p:attrNameLst>
                                      </p:cBhvr>
                                      <p:to>
                                        <p:strVal val="visible"/>
                                      </p:to>
                                    </p:set>
                                    <p:anim calcmode="lin" valueType="num">
                                      <p:cBhvr additive="base">
                                        <p:cTn id="34" dur="500" fill="hold"/>
                                        <p:tgtEl>
                                          <p:spTgt spid="31749">
                                            <p:txEl>
                                              <p:pRg st="7" end="7"/>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174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2654439" y="152400"/>
            <a:ext cx="3877986" cy="584775"/>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28354"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7412" name="Rectangle 4"/>
          <p:cNvSpPr>
            <a:spLocks noGrp="1" noChangeArrowheads="1"/>
          </p:cNvSpPr>
          <p:nvPr>
            <p:ph type="body" idx="1"/>
          </p:nvPr>
        </p:nvSpPr>
        <p:spPr>
          <a:xfrm>
            <a:off x="-30377" y="737175"/>
            <a:ext cx="9144000" cy="5572145"/>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罗马书</a:t>
            </a:r>
          </a:p>
          <a:p>
            <a:pPr eaLnBrk="1" hangingPunct="1">
              <a:lnSpc>
                <a:spcPct val="90000"/>
              </a:lnSpc>
            </a:pPr>
            <a:r>
              <a:rPr lang="zh-TW" altLang="en-US" sz="2400" b="1" dirty="0">
                <a:solidFill>
                  <a:srgbClr val="000000"/>
                </a:solidFill>
                <a:latin typeface="Kaiti SC" charset="-122"/>
                <a:ea typeface="Kaiti SC" charset="-122"/>
                <a:cs typeface="Kaiti SC" charset="-122"/>
              </a:rPr>
              <a:t>保罗阐明</a:t>
            </a:r>
            <a:r>
              <a:rPr lang="zh-TW" altLang="en-US" sz="2400" b="1" dirty="0">
                <a:solidFill>
                  <a:srgbClr val="800000"/>
                </a:solidFill>
                <a:latin typeface="Kaiti SC" charset="-122"/>
                <a:ea typeface="Kaiti SC" charset="-122"/>
                <a:cs typeface="Kaiti SC" charset="-122"/>
              </a:rPr>
              <a:t>上帝</a:t>
            </a:r>
            <a:r>
              <a:rPr lang="zh-CN" altLang="en-US" sz="2400" b="1" dirty="0">
                <a:solidFill>
                  <a:srgbClr val="800000"/>
                </a:solidFill>
                <a:latin typeface="Kaiti SC" charset="-122"/>
                <a:ea typeface="Kaiti SC" charset="-122"/>
                <a:cs typeface="Kaiti SC" charset="-122"/>
              </a:rPr>
              <a:t>的公义</a:t>
            </a:r>
            <a:r>
              <a:rPr lang="zh-TW" altLang="en-US" sz="2400" b="1" dirty="0">
                <a:solidFill>
                  <a:srgbClr val="000000"/>
                </a:solidFill>
                <a:latin typeface="Kaiti SC" charset="-122"/>
                <a:ea typeface="Kaiti SC" charset="-122"/>
                <a:cs typeface="Kaiti SC" charset="-122"/>
              </a:rPr>
              <a:t>要求</a:t>
            </a:r>
            <a:r>
              <a:rPr lang="zh-CN" altLang="en-US" sz="2400" b="1" dirty="0">
                <a:solidFill>
                  <a:srgbClr val="000000"/>
                </a:solidFill>
                <a:latin typeface="Kaiti SC" charset="-122"/>
                <a:ea typeface="Kaiti SC" charset="-122"/>
                <a:cs typeface="Kaiti SC" charset="-122"/>
              </a:rPr>
              <a:t>单凭对基督的信心称义，而不是凭着律法的功用，以此在他到达罗马之前，</a:t>
            </a:r>
            <a:r>
              <a:rPr lang="zh-TW" altLang="en-US" sz="2400" b="1" dirty="0">
                <a:solidFill>
                  <a:srgbClr val="000000"/>
                </a:solidFill>
                <a:latin typeface="Kaiti SC" charset="-122"/>
                <a:ea typeface="Kaiti SC" charset="-122"/>
                <a:cs typeface="Kaiti SC" charset="-122"/>
              </a:rPr>
              <a:t>解决罗马</a:t>
            </a:r>
            <a:r>
              <a:rPr lang="zh-TW" altLang="en-US" sz="2400" b="1" dirty="0">
                <a:latin typeface="Kaiti SC" charset="-122"/>
                <a:ea typeface="Kaiti SC" charset="-122"/>
                <a:cs typeface="Kaiti SC" charset="-122"/>
              </a:rPr>
              <a:t>的</a:t>
            </a:r>
            <a:r>
              <a:rPr lang="zh-TW" altLang="en-US" sz="2400" b="1" dirty="0">
                <a:solidFill>
                  <a:srgbClr val="800000"/>
                </a:solidFill>
                <a:latin typeface="Kaiti SC" charset="-122"/>
                <a:ea typeface="Kaiti SC" charset="-122"/>
                <a:cs typeface="Kaiti SC" charset="-122"/>
              </a:rPr>
              <a:t>犹太和外邦信徒之间的冲突</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哥林多前书</a:t>
            </a:r>
          </a:p>
          <a:p>
            <a:r>
              <a:rPr lang="zh-TW" altLang="en-US" sz="2400" b="1" dirty="0">
                <a:solidFill>
                  <a:srgbClr val="000000"/>
                </a:solidFill>
                <a:latin typeface="Kaiti SC" charset="-122"/>
                <a:ea typeface="Kaiti SC" charset="-122"/>
                <a:cs typeface="Kaiti SC" charset="-122"/>
              </a:rPr>
              <a:t>保罗解释</a:t>
            </a:r>
            <a:r>
              <a:rPr lang="zh-TW" altLang="en-US" sz="2400" b="1" dirty="0">
                <a:solidFill>
                  <a:srgbClr val="800000"/>
                </a:solidFill>
                <a:latin typeface="Kaiti SC" charset="-122"/>
                <a:ea typeface="Kaiti SC" charset="-122"/>
                <a:cs typeface="Kaiti SC" charset="-122"/>
              </a:rPr>
              <a:t>教会的</a:t>
            </a:r>
            <a:r>
              <a:rPr lang="zh-CN" altLang="en-US" sz="2400" b="1" dirty="0">
                <a:solidFill>
                  <a:srgbClr val="800000"/>
                </a:solidFill>
                <a:latin typeface="Kaiti SC" charset="-122"/>
                <a:ea typeface="Kaiti SC" charset="-122"/>
                <a:cs typeface="Kaiti SC" charset="-122"/>
              </a:rPr>
              <a:t>正确功用，</a:t>
            </a:r>
            <a:r>
              <a:rPr lang="zh-CN" altLang="en-US" sz="2400" b="1" dirty="0">
                <a:solidFill>
                  <a:srgbClr val="000000"/>
                </a:solidFill>
                <a:latin typeface="Kaiti SC" charset="-122"/>
                <a:ea typeface="Kaiti SC" charset="-122"/>
                <a:cs typeface="Kaiti SC" charset="-122"/>
              </a:rPr>
              <a:t>来回应</a:t>
            </a:r>
            <a:r>
              <a:rPr lang="zh-TW" altLang="en-US" sz="2400" b="1" dirty="0">
                <a:solidFill>
                  <a:srgbClr val="000000"/>
                </a:solidFill>
                <a:latin typeface="Kaiti SC" charset="-122"/>
                <a:ea typeface="Kaiti SC" charset="-122"/>
                <a:cs typeface="Kaiti SC" charset="-122"/>
              </a:rPr>
              <a:t>有关哥林多</a:t>
            </a:r>
            <a:r>
              <a:rPr lang="zh-CN" altLang="en-US" sz="2400" b="1" dirty="0">
                <a:solidFill>
                  <a:srgbClr val="000000"/>
                </a:solidFill>
                <a:latin typeface="Kaiti SC" charset="-122"/>
                <a:ea typeface="Kaiti SC" charset="-122"/>
                <a:cs typeface="Kaiti SC" charset="-122"/>
              </a:rPr>
              <a:t>教会存在分裂，混乱和教义问题的报告，</a:t>
            </a:r>
            <a:r>
              <a:rPr lang="zh-TW" altLang="en-US" sz="2400" b="1" dirty="0">
                <a:solidFill>
                  <a:srgbClr val="000000"/>
                </a:solidFill>
                <a:latin typeface="Kaiti SC" charset="-122"/>
                <a:ea typeface="Kaiti SC" charset="-122"/>
                <a:cs typeface="Kaiti SC" charset="-122"/>
              </a:rPr>
              <a:t>以确保教会</a:t>
            </a:r>
            <a:r>
              <a:rPr lang="zh-CN" altLang="en-US" sz="2400" b="1" dirty="0">
                <a:solidFill>
                  <a:srgbClr val="800000"/>
                </a:solidFill>
                <a:latin typeface="Kaiti SC" charset="-122"/>
                <a:ea typeface="Kaiti SC" charset="-122"/>
                <a:cs typeface="Kaiti SC" charset="-122"/>
              </a:rPr>
              <a:t>实践其地位上的</a:t>
            </a:r>
            <a:r>
              <a:rPr lang="zh-TW" altLang="en-US" sz="2400" b="1" dirty="0">
                <a:solidFill>
                  <a:srgbClr val="800000"/>
                </a:solidFill>
                <a:latin typeface="Kaiti SC" charset="-122"/>
                <a:ea typeface="Kaiti SC" charset="-122"/>
                <a:cs typeface="Kaiti SC" charset="-122"/>
              </a:rPr>
              <a:t>成圣</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哥林多后书</a:t>
            </a:r>
          </a:p>
          <a:p>
            <a:pPr eaLnBrk="1" hangingPunct="1">
              <a:lnSpc>
                <a:spcPct val="90000"/>
              </a:lnSpc>
            </a:pPr>
            <a:r>
              <a:rPr lang="zh-TW" altLang="en-US" sz="2400" b="1" dirty="0">
                <a:solidFill>
                  <a:srgbClr val="000000"/>
                </a:solidFill>
                <a:latin typeface="Kaiti SC" charset="-122"/>
                <a:ea typeface="Kaiti SC" charset="-122"/>
                <a:cs typeface="Kaiti SC" charset="-122"/>
              </a:rPr>
              <a:t>保罗</a:t>
            </a:r>
            <a:r>
              <a:rPr lang="zh-CN" altLang="en-US" sz="2400" b="1" dirty="0">
                <a:solidFill>
                  <a:srgbClr val="000000"/>
                </a:solidFill>
                <a:latin typeface="Kaiti SC" charset="-122"/>
                <a:ea typeface="Kaiti SC" charset="-122"/>
                <a:cs typeface="Kaiti SC" charset="-122"/>
              </a:rPr>
              <a:t>为其使徒职分</a:t>
            </a:r>
            <a:r>
              <a:rPr lang="zh-TW" altLang="en-US" sz="2400" b="1" dirty="0">
                <a:solidFill>
                  <a:srgbClr val="800000"/>
                </a:solidFill>
                <a:latin typeface="Kaiti SC" charset="-122"/>
                <a:ea typeface="Kaiti SC" charset="-122"/>
                <a:cs typeface="Kaiti SC" charset="-122"/>
              </a:rPr>
              <a:t>辩护</a:t>
            </a:r>
            <a:r>
              <a:rPr lang="zh-TW" altLang="en-US" sz="2400" b="1" dirty="0">
                <a:solidFill>
                  <a:srgbClr val="000000"/>
                </a:solidFill>
                <a:latin typeface="Kaiti SC" charset="-122"/>
                <a:ea typeface="Kaiti SC" charset="-122"/>
                <a:cs typeface="Kaiti SC" charset="-122"/>
              </a:rPr>
              <a:t>，</a:t>
            </a:r>
            <a:r>
              <a:rPr lang="zh-CN" altLang="en-US" sz="2400" b="1" dirty="0">
                <a:solidFill>
                  <a:srgbClr val="000000"/>
                </a:solidFill>
                <a:latin typeface="Kaiti SC" charset="-122"/>
                <a:ea typeface="Kaiti SC" charset="-122"/>
                <a:cs typeface="Kaiti SC" charset="-122"/>
              </a:rPr>
              <a:t>来对抗</a:t>
            </a:r>
            <a:r>
              <a:rPr lang="zh-TW" altLang="en-US" sz="2400" b="1" dirty="0">
                <a:solidFill>
                  <a:srgbClr val="000000"/>
                </a:solidFill>
                <a:latin typeface="Kaiti SC" charset="-122"/>
                <a:ea typeface="Kaiti SC" charset="-122"/>
                <a:cs typeface="Kaiti SC" charset="-122"/>
              </a:rPr>
              <a:t>假教师，</a:t>
            </a:r>
            <a:r>
              <a:rPr lang="zh-CN" altLang="en-US" sz="2400" b="1" dirty="0">
                <a:solidFill>
                  <a:srgbClr val="000000"/>
                </a:solidFill>
                <a:latin typeface="Kaiti SC" charset="-122"/>
                <a:ea typeface="Kaiti SC" charset="-122"/>
                <a:cs typeface="Kaiti SC" charset="-122"/>
              </a:rPr>
              <a:t>并确保</a:t>
            </a:r>
            <a:r>
              <a:rPr lang="zh-TW" altLang="en-US" sz="2400" b="1" dirty="0">
                <a:solidFill>
                  <a:srgbClr val="000000"/>
                </a:solidFill>
                <a:latin typeface="Kaiti SC" charset="-122"/>
                <a:ea typeface="Kaiti SC" charset="-122"/>
                <a:cs typeface="Kaiti SC" charset="-122"/>
              </a:rPr>
              <a:t>哥林多</a:t>
            </a:r>
            <a:r>
              <a:rPr lang="zh-CN" altLang="en-US" sz="2400" b="1" dirty="0">
                <a:solidFill>
                  <a:srgbClr val="000000"/>
                </a:solidFill>
                <a:latin typeface="Kaiti SC" charset="-122"/>
                <a:ea typeface="Kaiti SC" charset="-122"/>
                <a:cs typeface="Kaiti SC" charset="-122"/>
              </a:rPr>
              <a:t>人的</a:t>
            </a:r>
            <a:r>
              <a:rPr lang="zh-TW" altLang="en-US" sz="2400" b="1" dirty="0">
                <a:solidFill>
                  <a:srgbClr val="800000"/>
                </a:solidFill>
                <a:latin typeface="Kaiti SC" charset="-122"/>
                <a:ea typeface="Kaiti SC" charset="-122"/>
                <a:cs typeface="Kaiti SC" charset="-122"/>
              </a:rPr>
              <a:t>教义基础</a:t>
            </a:r>
            <a:r>
              <a:rPr lang="zh-TW" altLang="en-US" sz="2400" b="1" dirty="0">
                <a:solidFill>
                  <a:srgbClr val="000000"/>
                </a:solidFill>
                <a:latin typeface="Kaiti SC" charset="-122"/>
                <a:ea typeface="Kaiti SC" charset="-122"/>
                <a:cs typeface="Kaiti SC" charset="-122"/>
              </a:rPr>
              <a:t>，</a:t>
            </a:r>
            <a:r>
              <a:rPr lang="zh-CN" altLang="en-US" sz="2400" b="1" dirty="0">
                <a:solidFill>
                  <a:srgbClr val="000000"/>
                </a:solidFill>
                <a:latin typeface="Kaiti SC" charset="-122"/>
                <a:ea typeface="Kaiti SC" charset="-122"/>
                <a:cs typeface="Kaiti SC" charset="-122"/>
              </a:rPr>
              <a:t>以及确保</a:t>
            </a:r>
            <a:r>
              <a:rPr lang="zh-TW" altLang="en-US" sz="2400" b="1" dirty="0">
                <a:solidFill>
                  <a:srgbClr val="000000"/>
                </a:solidFill>
                <a:latin typeface="Kaiti SC" charset="-122"/>
                <a:ea typeface="Kaiti SC" charset="-122"/>
                <a:cs typeface="Kaiti SC" charset="-122"/>
              </a:rPr>
              <a:t>他们</a:t>
            </a:r>
            <a:r>
              <a:rPr lang="zh-CN" altLang="en-US" sz="2400" b="1" dirty="0">
                <a:solidFill>
                  <a:srgbClr val="000000"/>
                </a:solidFill>
                <a:latin typeface="Kaiti SC" charset="-122"/>
                <a:ea typeface="Kaiti SC" charset="-122"/>
                <a:cs typeface="Kaiti SC" charset="-122"/>
              </a:rPr>
              <a:t>对供应</a:t>
            </a:r>
            <a:r>
              <a:rPr lang="zh-TW" altLang="en-US" sz="2400" b="1" dirty="0">
                <a:solidFill>
                  <a:srgbClr val="000000"/>
                </a:solidFill>
                <a:latin typeface="Kaiti SC" charset="-122"/>
                <a:ea typeface="Kaiti SC" charset="-122"/>
                <a:cs typeface="Kaiti SC" charset="-122"/>
              </a:rPr>
              <a:t>耶路撒冷圣徒</a:t>
            </a:r>
            <a:r>
              <a:rPr lang="zh-CN" altLang="en-US" sz="2400" b="1" dirty="0">
                <a:solidFill>
                  <a:srgbClr val="000000"/>
                </a:solidFill>
                <a:latin typeface="Kaiti SC" charset="-122"/>
                <a:ea typeface="Kaiti SC" charset="-122"/>
                <a:cs typeface="Kaiti SC" charset="-122"/>
              </a:rPr>
              <a:t>的承诺</a:t>
            </a:r>
            <a:r>
              <a:rPr lang="zh-TW" altLang="en-US" sz="2400" b="1" dirty="0">
                <a:solidFill>
                  <a:srgbClr val="000000"/>
                </a:solidFill>
                <a:latin typeface="Kaiti SC" charset="-122"/>
                <a:ea typeface="Kaiti SC" charset="-122"/>
                <a:cs typeface="Kaiti SC" charset="-122"/>
              </a:rPr>
              <a:t>，从而</a:t>
            </a:r>
            <a:r>
              <a:rPr lang="zh-CN" altLang="en-US" sz="2400" b="1" dirty="0">
                <a:solidFill>
                  <a:srgbClr val="000000"/>
                </a:solidFill>
                <a:latin typeface="Kaiti SC" charset="-122"/>
                <a:ea typeface="Kaiti SC" charset="-122"/>
                <a:cs typeface="Kaiti SC" charset="-122"/>
              </a:rPr>
              <a:t>为今天提供一个范例，对供应领袖的教会表达尊重。</a:t>
            </a:r>
            <a:endParaRPr lang="en-US" altLang="zh-CN" sz="2400" b="1"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1399456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 calcmode="lin" valueType="num">
                                      <p:cBhvr additive="base">
                                        <p:cTn id="12"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7412">
                                            <p:txEl>
                                              <p:pRg st="3" end="3"/>
                                            </p:txEl>
                                          </p:spTgt>
                                        </p:tgtEl>
                                        <p:attrNameLst>
                                          <p:attrName>style.visibility</p:attrName>
                                        </p:attrNameLst>
                                      </p:cBhvr>
                                      <p:to>
                                        <p:strVal val="visible"/>
                                      </p:to>
                                    </p:set>
                                    <p:anim calcmode="lin" valueType="num">
                                      <p:cBhvr additive="base">
                                        <p:cTn id="17"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7412">
                                            <p:txEl>
                                              <p:pRg st="4" end="4"/>
                                            </p:txEl>
                                          </p:spTgt>
                                        </p:tgtEl>
                                        <p:attrNameLst>
                                          <p:attrName>style.visibility</p:attrName>
                                        </p:attrNameLst>
                                      </p:cBhvr>
                                      <p:to>
                                        <p:strVal val="visible"/>
                                      </p:to>
                                    </p:set>
                                    <p:anim calcmode="lin" valueType="num">
                                      <p:cBhvr additive="base">
                                        <p:cTn id="22"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7412">
                                            <p:txEl>
                                              <p:pRg st="6" end="6"/>
                                            </p:txEl>
                                          </p:spTgt>
                                        </p:tgtEl>
                                        <p:attrNameLst>
                                          <p:attrName>style.visibility</p:attrName>
                                        </p:attrNameLst>
                                      </p:cBhvr>
                                      <p:to>
                                        <p:strVal val="visible"/>
                                      </p:to>
                                    </p:set>
                                    <p:anim calcmode="lin" valueType="num">
                                      <p:cBhvr additive="base">
                                        <p:cTn id="27"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7412">
                                            <p:txEl>
                                              <p:pRg st="7" end="7"/>
                                            </p:txEl>
                                          </p:spTgt>
                                        </p:tgtEl>
                                        <p:attrNameLst>
                                          <p:attrName>style.visibility</p:attrName>
                                        </p:attrNameLst>
                                      </p:cBhvr>
                                      <p:to>
                                        <p:strVal val="visible"/>
                                      </p:to>
                                    </p:set>
                                    <p:anim calcmode="lin" valueType="num">
                                      <p:cBhvr additive="base">
                                        <p:cTn id="32"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ail" charset="0"/>
                <a:cs typeface="Arail" charset="0"/>
              </a:rPr>
              <a:t>26</a:t>
            </a:r>
          </a:p>
        </p:txBody>
      </p:sp>
      <p:sp>
        <p:nvSpPr>
          <p:cNvPr id="18436" name="Rectangle 4"/>
          <p:cNvSpPr>
            <a:spLocks noGrp="1" noChangeArrowheads="1"/>
          </p:cNvSpPr>
          <p:nvPr>
            <p:ph type="body" idx="1"/>
          </p:nvPr>
        </p:nvSpPr>
        <p:spPr>
          <a:xfrm>
            <a:off x="24020" y="614362"/>
            <a:ext cx="9144000" cy="5766965"/>
          </a:xfrm>
          <a:solidFill>
            <a:srgbClr val="CAE2CA"/>
          </a:solidFill>
        </p:spPr>
        <p:txBody>
          <a:bodyPr/>
          <a:lstStyle/>
          <a:p>
            <a:pPr eaLnBrk="1" hangingPunct="1">
              <a:lnSpc>
                <a:spcPct val="90000"/>
              </a:lnSpc>
              <a:buNone/>
              <a:defRPr/>
            </a:pPr>
            <a:r>
              <a:rPr lang="zh-TW" altLang="en-US" sz="2600" b="1" u="sng" dirty="0">
                <a:solidFill>
                  <a:srgbClr val="000000"/>
                </a:solidFill>
                <a:latin typeface="Kaiti SC" charset="-122"/>
                <a:ea typeface="Kaiti SC" charset="-122"/>
                <a:cs typeface="Kaiti SC" charset="-122"/>
              </a:rPr>
              <a:t>加拉太书</a:t>
            </a:r>
          </a:p>
          <a:p>
            <a:pPr eaLnBrk="1" hangingPunct="1">
              <a:lnSpc>
                <a:spcPct val="90000"/>
              </a:lnSpc>
              <a:defRPr/>
            </a:pPr>
            <a:r>
              <a:rPr lang="zh-TW" altLang="en-US" sz="2600" b="1" dirty="0">
                <a:solidFill>
                  <a:srgbClr val="000000"/>
                </a:solidFill>
                <a:latin typeface="Kaiti SC" charset="-122"/>
                <a:ea typeface="Kaiti SC" charset="-122"/>
                <a:cs typeface="Kaiti SC" charset="-122"/>
              </a:rPr>
              <a:t>保罗</a:t>
            </a:r>
            <a:r>
              <a:rPr lang="zh-CN" altLang="en-US" sz="2600" b="1" dirty="0">
                <a:solidFill>
                  <a:srgbClr val="000000"/>
                </a:solidFill>
                <a:latin typeface="Kaiti SC" charset="-122"/>
                <a:ea typeface="Kaiti SC" charset="-122"/>
                <a:cs typeface="Kaiti SC" charset="-122"/>
              </a:rPr>
              <a:t>向南加拉太教会为</a:t>
            </a:r>
            <a:r>
              <a:rPr lang="zh-TW" altLang="en-US" sz="2600" b="1" dirty="0">
                <a:solidFill>
                  <a:srgbClr val="000000"/>
                </a:solidFill>
                <a:latin typeface="Kaiti SC" charset="-122"/>
                <a:ea typeface="Kaiti SC" charset="-122"/>
                <a:cs typeface="Kaiti SC" charset="-122"/>
              </a:rPr>
              <a:t>他的使徒</a:t>
            </a:r>
            <a:r>
              <a:rPr lang="zh-CN" altLang="en-US" sz="2600" b="1" dirty="0">
                <a:solidFill>
                  <a:srgbClr val="000000"/>
                </a:solidFill>
                <a:latin typeface="Kaiti SC" charset="-122"/>
                <a:ea typeface="Kaiti SC" charset="-122"/>
                <a:cs typeface="Kaiti SC" charset="-122"/>
              </a:rPr>
              <a:t>职分及</a:t>
            </a:r>
            <a:r>
              <a:rPr lang="zh-CN" altLang="en-US" sz="2600" b="1" dirty="0">
                <a:solidFill>
                  <a:srgbClr val="800000"/>
                </a:solidFill>
                <a:latin typeface="Kaiti SC" charset="-122"/>
                <a:ea typeface="Kaiti SC" charset="-122"/>
                <a:cs typeface="Kaiti SC" charset="-122"/>
              </a:rPr>
              <a:t>因信称义辩护</a:t>
            </a:r>
            <a:r>
              <a:rPr lang="zh-CN" altLang="en-US" sz="2600" b="1" dirty="0">
                <a:solidFill>
                  <a:srgbClr val="000000"/>
                </a:solidFill>
                <a:latin typeface="Kaiti SC" charset="-122"/>
                <a:ea typeface="Kaiti SC" charset="-122"/>
                <a:cs typeface="Kaiti SC" charset="-122"/>
              </a:rPr>
              <a:t>，</a:t>
            </a:r>
            <a:r>
              <a:rPr lang="zh-TW" altLang="en-US" sz="2600" b="1" dirty="0">
                <a:solidFill>
                  <a:srgbClr val="000000"/>
                </a:solidFill>
                <a:latin typeface="Kaiti SC" charset="-122"/>
                <a:ea typeface="Kaiti SC" charset="-122"/>
                <a:cs typeface="Kaiti SC" charset="-122"/>
              </a:rPr>
              <a:t>以对</a:t>
            </a:r>
            <a:r>
              <a:rPr lang="zh-TW" altLang="en-US" sz="2600" b="1" dirty="0">
                <a:solidFill>
                  <a:srgbClr val="800000"/>
                </a:solidFill>
                <a:latin typeface="Kaiti SC" charset="-122"/>
                <a:ea typeface="Kaiti SC" charset="-122"/>
                <a:cs typeface="Kaiti SC" charset="-122"/>
              </a:rPr>
              <a:t>抗犹太化假教导</a:t>
            </a:r>
            <a:r>
              <a:rPr lang="zh-TW" altLang="en-US" sz="2600" b="1" dirty="0">
                <a:solidFill>
                  <a:srgbClr val="000000"/>
                </a:solidFill>
                <a:latin typeface="Kaiti SC" charset="-122"/>
                <a:ea typeface="Kaiti SC" charset="-122"/>
                <a:cs typeface="Kaiti SC" charset="-122"/>
              </a:rPr>
              <a:t>，使得加拉太</a:t>
            </a:r>
            <a:r>
              <a:rPr lang="zh-CN" altLang="en-US" sz="2600" b="1" dirty="0">
                <a:solidFill>
                  <a:srgbClr val="000000"/>
                </a:solidFill>
                <a:latin typeface="Kaiti SC" charset="-122"/>
                <a:ea typeface="Kaiti SC" charset="-122"/>
                <a:cs typeface="Kaiti SC" charset="-122"/>
              </a:rPr>
              <a:t>教会</a:t>
            </a:r>
            <a:r>
              <a:rPr lang="zh-TW" altLang="en-US" sz="2600" b="1" dirty="0">
                <a:solidFill>
                  <a:srgbClr val="000000"/>
                </a:solidFill>
                <a:latin typeface="Kaiti SC" charset="-122"/>
                <a:ea typeface="Kaiti SC" charset="-122"/>
                <a:cs typeface="Kaiti SC" charset="-122"/>
              </a:rPr>
              <a:t>不会</a:t>
            </a:r>
            <a:r>
              <a:rPr lang="zh-CN" altLang="en-US" sz="2600" b="1" dirty="0">
                <a:solidFill>
                  <a:srgbClr val="000000"/>
                </a:solidFill>
                <a:latin typeface="Kaiti SC" charset="-122"/>
                <a:ea typeface="Kaiti SC" charset="-122"/>
                <a:cs typeface="Kaiti SC" charset="-122"/>
              </a:rPr>
              <a:t>靠着基于律法的律法主义体系而生活。</a:t>
            </a:r>
            <a:endParaRPr lang="zh-TW" altLang="en-US" sz="2600" b="1" dirty="0">
              <a:solidFill>
                <a:srgbClr val="000000"/>
              </a:solidFill>
              <a:latin typeface="Kaiti SC" charset="-122"/>
              <a:ea typeface="Kaiti SC" charset="-122"/>
              <a:cs typeface="Kaiti SC" charset="-122"/>
            </a:endParaRPr>
          </a:p>
          <a:p>
            <a:pPr eaLnBrk="1" hangingPunct="1">
              <a:lnSpc>
                <a:spcPct val="90000"/>
              </a:lnSpc>
              <a:buNone/>
              <a:defRPr/>
            </a:pPr>
            <a:endParaRPr lang="zh-TW" altLang="en-US" sz="2600" b="1" dirty="0">
              <a:solidFill>
                <a:srgbClr val="000000"/>
              </a:solidFill>
              <a:latin typeface="Kaiti SC" charset="-122"/>
              <a:ea typeface="Kaiti SC" charset="-122"/>
              <a:cs typeface="Kaiti SC" charset="-122"/>
            </a:endParaRPr>
          </a:p>
          <a:p>
            <a:pPr eaLnBrk="1" hangingPunct="1">
              <a:lnSpc>
                <a:spcPct val="90000"/>
              </a:lnSpc>
              <a:buNone/>
              <a:defRPr/>
            </a:pPr>
            <a:r>
              <a:rPr lang="zh-TW" altLang="en-US" sz="2600" b="1" u="sng" dirty="0">
                <a:solidFill>
                  <a:srgbClr val="000000"/>
                </a:solidFill>
                <a:latin typeface="Kaiti SC" charset="-122"/>
                <a:ea typeface="Kaiti SC" charset="-122"/>
                <a:cs typeface="Kaiti SC" charset="-122"/>
              </a:rPr>
              <a:t>以弗所书</a:t>
            </a:r>
          </a:p>
          <a:p>
            <a:pPr eaLnBrk="1" hangingPunct="1">
              <a:lnSpc>
                <a:spcPct val="90000"/>
              </a:lnSpc>
              <a:defRPr/>
            </a:pPr>
            <a:r>
              <a:rPr lang="zh-TW" altLang="en-US" sz="2600" b="1" dirty="0">
                <a:solidFill>
                  <a:srgbClr val="000000"/>
                </a:solidFill>
                <a:latin typeface="Kaiti SC" charset="-122"/>
                <a:ea typeface="Kaiti SC" charset="-122"/>
                <a:cs typeface="Kaiti SC" charset="-122"/>
              </a:rPr>
              <a:t>保罗解释上帝的奥秘</a:t>
            </a:r>
            <a:r>
              <a:rPr lang="en-US" altLang="zh-CN" sz="2600" b="1" dirty="0">
                <a:solidFill>
                  <a:srgbClr val="000000"/>
                </a:solidFill>
                <a:latin typeface="Kaiti SC" charset="-122"/>
                <a:ea typeface="Kaiti SC" charset="-122"/>
                <a:cs typeface="Kaiti SC" charset="-122"/>
              </a:rPr>
              <a:t>——</a:t>
            </a:r>
            <a:r>
              <a:rPr lang="zh-TW" altLang="en-US" sz="2600" b="1" dirty="0">
                <a:solidFill>
                  <a:srgbClr val="800000"/>
                </a:solidFill>
                <a:latin typeface="Kaiti SC" charset="-122"/>
                <a:ea typeface="Kaiti SC" charset="-122"/>
                <a:cs typeface="Kaiti SC" charset="-122"/>
              </a:rPr>
              <a:t>犹太人和外邦人</a:t>
            </a:r>
            <a:r>
              <a:rPr lang="zh-CN" altLang="en-US" sz="2600" b="1" dirty="0">
                <a:solidFill>
                  <a:srgbClr val="800000"/>
                </a:solidFill>
                <a:latin typeface="Kaiti SC" charset="-122"/>
                <a:ea typeface="Kaiti SC" charset="-122"/>
                <a:cs typeface="Kaiti SC" charset="-122"/>
              </a:rPr>
              <a:t>在教会合而为一</a:t>
            </a:r>
            <a:r>
              <a:rPr lang="zh-CN" altLang="en-US" sz="2600" b="1" dirty="0">
                <a:solidFill>
                  <a:srgbClr val="000000"/>
                </a:solidFill>
                <a:latin typeface="Kaiti SC" charset="-122"/>
                <a:ea typeface="Kaiti SC" charset="-122"/>
                <a:cs typeface="Kaiti SC" charset="-122"/>
              </a:rPr>
              <a:t>，</a:t>
            </a:r>
            <a:r>
              <a:rPr lang="zh-TW" altLang="en-US" sz="2600" b="1" dirty="0">
                <a:solidFill>
                  <a:srgbClr val="000000"/>
                </a:solidFill>
                <a:latin typeface="Kaiti SC" charset="-122"/>
                <a:ea typeface="Kaiti SC" charset="-122"/>
                <a:cs typeface="Kaiti SC" charset="-122"/>
              </a:rPr>
              <a:t>是平等的</a:t>
            </a:r>
            <a:r>
              <a:rPr lang="zh-CN" altLang="en-US" sz="2600" b="1" dirty="0">
                <a:solidFill>
                  <a:srgbClr val="000000"/>
                </a:solidFill>
                <a:latin typeface="Kaiti SC" charset="-122"/>
                <a:ea typeface="Kaiti SC" charset="-122"/>
                <a:cs typeface="Kaiti SC" charset="-122"/>
              </a:rPr>
              <a:t>地位</a:t>
            </a:r>
            <a:r>
              <a:rPr lang="en-US" altLang="zh-CN" sz="2600" b="1" dirty="0">
                <a:solidFill>
                  <a:srgbClr val="000000"/>
                </a:solidFill>
                <a:latin typeface="Kaiti SC" charset="-122"/>
                <a:ea typeface="Kaiti SC" charset="-122"/>
                <a:cs typeface="Kaiti SC" charset="-122"/>
              </a:rPr>
              <a:t>——</a:t>
            </a:r>
            <a:r>
              <a:rPr lang="zh-CN" altLang="en-US" sz="2600" b="1" dirty="0">
                <a:solidFill>
                  <a:srgbClr val="000000"/>
                </a:solidFill>
                <a:latin typeface="Kaiti SC" charset="-122"/>
                <a:ea typeface="Kaiti SC" charset="-122"/>
                <a:cs typeface="Kaiti SC" charset="-122"/>
              </a:rPr>
              <a:t>来劝说</a:t>
            </a:r>
            <a:r>
              <a:rPr lang="zh-TW" altLang="en-US" sz="2600" b="1" dirty="0">
                <a:solidFill>
                  <a:srgbClr val="000000"/>
                </a:solidFill>
                <a:latin typeface="Kaiti SC" charset="-122"/>
                <a:ea typeface="Kaiti SC" charset="-122"/>
                <a:cs typeface="Kaiti SC" charset="-122"/>
              </a:rPr>
              <a:t>以弗所</a:t>
            </a:r>
            <a:r>
              <a:rPr lang="zh-CN" altLang="en-US" sz="2600" b="1" dirty="0">
                <a:solidFill>
                  <a:srgbClr val="000000"/>
                </a:solidFill>
                <a:latin typeface="Kaiti SC" charset="-122"/>
                <a:ea typeface="Kaiti SC" charset="-122"/>
                <a:cs typeface="Kaiti SC" charset="-122"/>
              </a:rPr>
              <a:t>的这</a:t>
            </a:r>
            <a:r>
              <a:rPr lang="zh-TW" altLang="en-US" sz="2600" b="1" dirty="0">
                <a:solidFill>
                  <a:srgbClr val="000000"/>
                </a:solidFill>
                <a:latin typeface="Kaiti SC" charset="-122"/>
                <a:ea typeface="Kaiti SC" charset="-122"/>
                <a:cs typeface="Kaiti SC" charset="-122"/>
              </a:rPr>
              <a:t>两个群体</a:t>
            </a:r>
            <a:r>
              <a:rPr lang="zh-CN" altLang="en-US" sz="2600" b="1" dirty="0">
                <a:solidFill>
                  <a:srgbClr val="000000"/>
                </a:solidFill>
                <a:latin typeface="Kaiti SC" charset="-122"/>
                <a:ea typeface="Kaiti SC" charset="-122"/>
                <a:cs typeface="Kaiti SC" charset="-122"/>
              </a:rPr>
              <a:t>以合一的</a:t>
            </a:r>
            <a:r>
              <a:rPr lang="zh-TW" altLang="en-US" sz="2600" b="1" dirty="0">
                <a:solidFill>
                  <a:srgbClr val="000000"/>
                </a:solidFill>
                <a:latin typeface="Kaiti SC" charset="-122"/>
                <a:ea typeface="Kaiti SC" charset="-122"/>
                <a:cs typeface="Kaiti SC" charset="-122"/>
              </a:rPr>
              <a:t>爱</a:t>
            </a:r>
            <a:r>
              <a:rPr lang="zh-CN" altLang="en-US" sz="2600" b="1" dirty="0">
                <a:solidFill>
                  <a:srgbClr val="000000"/>
                </a:solidFill>
                <a:latin typeface="Kaiti SC" charset="-122"/>
                <a:ea typeface="Kaiti SC" charset="-122"/>
                <a:cs typeface="Kaiti SC" charset="-122"/>
              </a:rPr>
              <a:t>彼此相爱，来活出与呼召相称的生活，成为向</a:t>
            </a:r>
            <a:r>
              <a:rPr lang="zh-TW" altLang="en-US" sz="2600" b="1" dirty="0">
                <a:solidFill>
                  <a:srgbClr val="000000"/>
                </a:solidFill>
                <a:latin typeface="Kaiti SC" charset="-122"/>
                <a:ea typeface="Kaiti SC" charset="-122"/>
                <a:cs typeface="Kaiti SC" charset="-122"/>
              </a:rPr>
              <a:t>世界的</a:t>
            </a:r>
            <a:r>
              <a:rPr lang="zh-CN" altLang="en-US" sz="2600" b="1" dirty="0">
                <a:solidFill>
                  <a:srgbClr val="000000"/>
                </a:solidFill>
                <a:latin typeface="Kaiti SC" charset="-122"/>
                <a:ea typeface="Kaiti SC" charset="-122"/>
                <a:cs typeface="Kaiti SC" charset="-122"/>
              </a:rPr>
              <a:t>见证</a:t>
            </a:r>
            <a:r>
              <a:rPr lang="zh-TW" altLang="en-US" sz="2600" b="1" dirty="0">
                <a:solidFill>
                  <a:srgbClr val="000000"/>
                </a:solidFill>
                <a:latin typeface="Kaiti SC" charset="-122"/>
                <a:ea typeface="Kaiti SC" charset="-122"/>
                <a:cs typeface="Kaiti SC" charset="-122"/>
              </a:rPr>
              <a:t>。</a:t>
            </a:r>
          </a:p>
          <a:p>
            <a:pPr eaLnBrk="1" hangingPunct="1">
              <a:lnSpc>
                <a:spcPct val="90000"/>
              </a:lnSpc>
              <a:buNone/>
              <a:defRPr/>
            </a:pPr>
            <a:endParaRPr lang="zh-TW" altLang="en-US" sz="2600" b="1" dirty="0">
              <a:solidFill>
                <a:srgbClr val="000000"/>
              </a:solidFill>
              <a:latin typeface="Kaiti SC" charset="-122"/>
              <a:ea typeface="Kaiti SC" charset="-122"/>
              <a:cs typeface="Kaiti SC" charset="-122"/>
            </a:endParaRPr>
          </a:p>
          <a:p>
            <a:pPr eaLnBrk="1" hangingPunct="1">
              <a:lnSpc>
                <a:spcPct val="90000"/>
              </a:lnSpc>
              <a:buNone/>
              <a:defRPr/>
            </a:pPr>
            <a:r>
              <a:rPr lang="zh-TW" altLang="en-US" sz="2600" b="1" u="sng" dirty="0">
                <a:solidFill>
                  <a:srgbClr val="000000"/>
                </a:solidFill>
                <a:latin typeface="Kaiti SC" charset="-122"/>
                <a:ea typeface="Kaiti SC" charset="-122"/>
                <a:cs typeface="Kaiti SC" charset="-122"/>
              </a:rPr>
              <a:t>腓立比书</a:t>
            </a:r>
          </a:p>
          <a:p>
            <a:pPr eaLnBrk="1" hangingPunct="1">
              <a:lnSpc>
                <a:spcPct val="90000"/>
              </a:lnSpc>
              <a:defRPr/>
            </a:pPr>
            <a:r>
              <a:rPr lang="zh-TW" altLang="en-US" sz="2600" b="1" dirty="0">
                <a:solidFill>
                  <a:srgbClr val="000000"/>
                </a:solidFill>
                <a:latin typeface="Kaiti SC" charset="-122"/>
                <a:ea typeface="Kaiti SC" charset="-122"/>
                <a:cs typeface="Kaiti SC" charset="-122"/>
              </a:rPr>
              <a:t>保罗在劝勉腓立比信徒</a:t>
            </a:r>
            <a:r>
              <a:rPr lang="zh-TW" altLang="en-US" sz="2600" b="1" dirty="0">
                <a:solidFill>
                  <a:srgbClr val="800000"/>
                </a:solidFill>
                <a:latin typeface="Kaiti SC" charset="-122"/>
                <a:ea typeface="Kaiti SC" charset="-122"/>
                <a:cs typeface="Kaiti SC" charset="-122"/>
              </a:rPr>
              <a:t>效法基督的态度</a:t>
            </a:r>
            <a:r>
              <a:rPr lang="zh-TW" altLang="en-US" sz="2600" b="1" dirty="0">
                <a:solidFill>
                  <a:srgbClr val="000000"/>
                </a:solidFill>
                <a:latin typeface="Kaiti SC" charset="-122"/>
                <a:ea typeface="Kaiti SC" charset="-122"/>
                <a:cs typeface="Kaiti SC" charset="-122"/>
              </a:rPr>
              <a:t>，</a:t>
            </a:r>
            <a:r>
              <a:rPr lang="zh-CN" altLang="en-US" sz="2600" b="1" dirty="0">
                <a:solidFill>
                  <a:srgbClr val="000000"/>
                </a:solidFill>
                <a:latin typeface="Kaiti SC" charset="-122"/>
                <a:ea typeface="Kaiti SC" charset="-122"/>
                <a:cs typeface="Kaiti SC" charset="-122"/>
              </a:rPr>
              <a:t>使</a:t>
            </a:r>
            <a:r>
              <a:rPr lang="zh-TW" altLang="en-US" sz="2600" b="1" dirty="0">
                <a:solidFill>
                  <a:srgbClr val="000000"/>
                </a:solidFill>
                <a:latin typeface="Kaiti SC" charset="-122"/>
                <a:ea typeface="Kaiti SC" charset="-122"/>
                <a:cs typeface="Kaiti SC" charset="-122"/>
              </a:rPr>
              <a:t>他们可</a:t>
            </a:r>
            <a:r>
              <a:rPr lang="zh-CN" altLang="en-US" sz="2600" b="1" dirty="0">
                <a:solidFill>
                  <a:srgbClr val="000000"/>
                </a:solidFill>
                <a:latin typeface="Kaiti SC" charset="-122"/>
                <a:ea typeface="Kaiti SC" charset="-122"/>
                <a:cs typeface="Kaiti SC" charset="-122"/>
              </a:rPr>
              <a:t>以在靠基督而有的喜乐</a:t>
            </a:r>
            <a:r>
              <a:rPr lang="zh-TW" altLang="en-US" sz="2600" b="1" dirty="0">
                <a:solidFill>
                  <a:srgbClr val="000000"/>
                </a:solidFill>
                <a:latin typeface="Kaiti SC" charset="-122"/>
                <a:ea typeface="Kaiti SC" charset="-122"/>
                <a:cs typeface="Kaiti SC" charset="-122"/>
              </a:rPr>
              <a:t>，谦</a:t>
            </a:r>
            <a:r>
              <a:rPr lang="zh-CN" altLang="en-US" sz="2600" b="1" dirty="0">
                <a:solidFill>
                  <a:srgbClr val="000000"/>
                </a:solidFill>
                <a:latin typeface="Kaiti SC" charset="-122"/>
                <a:ea typeface="Kaiti SC" charset="-122"/>
                <a:cs typeface="Kaiti SC" charset="-122"/>
              </a:rPr>
              <a:t>卑</a:t>
            </a:r>
            <a:r>
              <a:rPr lang="zh-TW" altLang="en-US" sz="2600" b="1" dirty="0">
                <a:solidFill>
                  <a:srgbClr val="000000"/>
                </a:solidFill>
                <a:latin typeface="Kaiti SC" charset="-122"/>
                <a:ea typeface="Kaiti SC" charset="-122"/>
                <a:cs typeface="Kaiti SC" charset="-122"/>
              </a:rPr>
              <a:t>与和平</a:t>
            </a:r>
            <a:r>
              <a:rPr lang="zh-CN" altLang="en-US" sz="2600" b="1" dirty="0">
                <a:solidFill>
                  <a:srgbClr val="000000"/>
                </a:solidFill>
                <a:latin typeface="Kaiti SC" charset="-122"/>
                <a:ea typeface="Kaiti SC" charset="-122"/>
                <a:cs typeface="Kaiti SC" charset="-122"/>
              </a:rPr>
              <a:t>中站立得稳</a:t>
            </a:r>
            <a:r>
              <a:rPr lang="zh-TW" altLang="en-US" sz="2600" b="1" dirty="0">
                <a:solidFill>
                  <a:srgbClr val="000000"/>
                </a:solidFill>
                <a:latin typeface="Kaiti SC" charset="-122"/>
                <a:ea typeface="Kaiti SC" charset="-122"/>
                <a:cs typeface="Kaiti SC" charset="-122"/>
              </a:rPr>
              <a:t>，以</a:t>
            </a:r>
            <a:r>
              <a:rPr lang="zh-CN" altLang="en-US" sz="2600" b="1" dirty="0">
                <a:solidFill>
                  <a:srgbClr val="000000"/>
                </a:solidFill>
                <a:latin typeface="Kaiti SC" charset="-122"/>
                <a:ea typeface="Kaiti SC" charset="-122"/>
                <a:cs typeface="Kaiti SC" charset="-122"/>
              </a:rPr>
              <a:t>对抗</a:t>
            </a:r>
            <a:r>
              <a:rPr lang="zh-TW" altLang="en-US" sz="2600" b="1" dirty="0">
                <a:solidFill>
                  <a:srgbClr val="800000"/>
                </a:solidFill>
                <a:latin typeface="Kaiti SC" charset="-122"/>
                <a:ea typeface="Kaiti SC" charset="-122"/>
                <a:cs typeface="Kaiti SC" charset="-122"/>
              </a:rPr>
              <a:t>教会</a:t>
            </a:r>
            <a:r>
              <a:rPr lang="zh-CN" altLang="en-US" sz="2600" b="1" dirty="0">
                <a:solidFill>
                  <a:srgbClr val="800000"/>
                </a:solidFill>
                <a:latin typeface="Kaiti SC" charset="-122"/>
                <a:ea typeface="Kaiti SC" charset="-122"/>
                <a:cs typeface="Kaiti SC" charset="-122"/>
              </a:rPr>
              <a:t>中的</a:t>
            </a:r>
            <a:r>
              <a:rPr lang="zh-TW" altLang="en-US" sz="2600" b="1" dirty="0">
                <a:solidFill>
                  <a:srgbClr val="800000"/>
                </a:solidFill>
                <a:latin typeface="Kaiti SC" charset="-122"/>
                <a:ea typeface="Kaiti SC" charset="-122"/>
                <a:cs typeface="Kaiti SC" charset="-122"/>
              </a:rPr>
              <a:t>分裂和</a:t>
            </a:r>
            <a:r>
              <a:rPr lang="zh-CN" altLang="en-US" sz="2600" b="1" dirty="0">
                <a:solidFill>
                  <a:srgbClr val="800000"/>
                </a:solidFill>
                <a:latin typeface="Kaiti SC" charset="-122"/>
                <a:ea typeface="Kaiti SC" charset="-122"/>
                <a:cs typeface="Kaiti SC" charset="-122"/>
              </a:rPr>
              <a:t>错误</a:t>
            </a:r>
            <a:r>
              <a:rPr lang="zh-CN" altLang="en-US" sz="2600" b="1" dirty="0">
                <a:solidFill>
                  <a:srgbClr val="000000"/>
                </a:solidFill>
                <a:latin typeface="Kaiti SC" charset="-122"/>
                <a:ea typeface="Kaiti SC" charset="-122"/>
                <a:cs typeface="Kaiti SC" charset="-122"/>
              </a:rPr>
              <a:t>教导</a:t>
            </a:r>
            <a:r>
              <a:rPr lang="zh-TW" altLang="en-US" sz="2600" b="1" dirty="0">
                <a:solidFill>
                  <a:srgbClr val="000000"/>
                </a:solidFill>
                <a:latin typeface="Kaiti SC" charset="-122"/>
                <a:ea typeface="Kaiti SC" charset="-122"/>
                <a:cs typeface="Kaiti SC" charset="-122"/>
              </a:rPr>
              <a:t>。</a:t>
            </a:r>
            <a:endParaRPr lang="en-US" altLang="zh-CN" sz="2600" b="1" dirty="0">
              <a:solidFill>
                <a:srgbClr val="000000"/>
              </a:solidFill>
              <a:latin typeface="Kaiti SC" charset="-122"/>
              <a:ea typeface="Kaiti SC" charset="-122"/>
              <a:cs typeface="Kaiti SC" charset="-122"/>
            </a:endParaRPr>
          </a:p>
        </p:txBody>
      </p:sp>
      <p:sp>
        <p:nvSpPr>
          <p:cNvPr id="230401" name="Text Box 2"/>
          <p:cNvSpPr txBox="1">
            <a:spLocks noChangeArrowheads="1"/>
          </p:cNvSpPr>
          <p:nvPr/>
        </p:nvSpPr>
        <p:spPr bwMode="auto">
          <a:xfrm>
            <a:off x="1759989" y="152399"/>
            <a:ext cx="6768751" cy="584775"/>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Tree>
    <p:extLst>
      <p:ext uri="{BB962C8B-B14F-4D97-AF65-F5344CB8AC3E}">
        <p14:creationId xmlns:p14="http://schemas.microsoft.com/office/powerpoint/2010/main" val="3341846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additive="base">
                                        <p:cTn id="12"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436">
                                            <p:txEl>
                                              <p:pRg st="3" end="3"/>
                                            </p:txEl>
                                          </p:spTgt>
                                        </p:tgtEl>
                                        <p:attrNameLst>
                                          <p:attrName>style.visibility</p:attrName>
                                        </p:attrNameLst>
                                      </p:cBhvr>
                                      <p:to>
                                        <p:strVal val="visible"/>
                                      </p:to>
                                    </p:set>
                                    <p:anim calcmode="lin" valueType="num">
                                      <p:cBhvr additive="base">
                                        <p:cTn id="17"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8436">
                                            <p:txEl>
                                              <p:pRg st="4" end="4"/>
                                            </p:txEl>
                                          </p:spTgt>
                                        </p:tgtEl>
                                        <p:attrNameLst>
                                          <p:attrName>style.visibility</p:attrName>
                                        </p:attrNameLst>
                                      </p:cBhvr>
                                      <p:to>
                                        <p:strVal val="visible"/>
                                      </p:to>
                                    </p:set>
                                    <p:anim calcmode="lin" valueType="num">
                                      <p:cBhvr additive="base">
                                        <p:cTn id="22"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8436">
                                            <p:txEl>
                                              <p:pRg st="6" end="6"/>
                                            </p:txEl>
                                          </p:spTgt>
                                        </p:tgtEl>
                                        <p:attrNameLst>
                                          <p:attrName>style.visibility</p:attrName>
                                        </p:attrNameLst>
                                      </p:cBhvr>
                                      <p:to>
                                        <p:strVal val="visible"/>
                                      </p:to>
                                    </p:set>
                                    <p:anim calcmode="lin" valueType="num">
                                      <p:cBhvr additive="base">
                                        <p:cTn id="27"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8436">
                                            <p:txEl>
                                              <p:pRg st="7" end="7"/>
                                            </p:txEl>
                                          </p:spTgt>
                                        </p:tgtEl>
                                        <p:attrNameLst>
                                          <p:attrName>style.visibility</p:attrName>
                                        </p:attrNameLst>
                                      </p:cBhvr>
                                      <p:to>
                                        <p:strVal val="visible"/>
                                      </p:to>
                                    </p:set>
                                    <p:anim calcmode="lin" valueType="num">
                                      <p:cBhvr additive="base">
                                        <p:cTn id="32"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413792" y="152400"/>
            <a:ext cx="8316416" cy="584775"/>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32450"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19460" name="Rectangle 4"/>
          <p:cNvSpPr>
            <a:spLocks noGrp="1" noChangeArrowheads="1"/>
          </p:cNvSpPr>
          <p:nvPr>
            <p:ph type="body" idx="1"/>
          </p:nvPr>
        </p:nvSpPr>
        <p:spPr>
          <a:xfrm>
            <a:off x="0" y="762000"/>
            <a:ext cx="9144000" cy="6096000"/>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歌罗西书</a:t>
            </a:r>
          </a:p>
          <a:p>
            <a:r>
              <a:rPr lang="zh-TW" altLang="en-US" sz="2400" b="1" dirty="0">
                <a:solidFill>
                  <a:srgbClr val="000000"/>
                </a:solidFill>
                <a:latin typeface="Kaiti SC" charset="-122"/>
                <a:ea typeface="Kaiti SC" charset="-122"/>
                <a:cs typeface="Kaiti SC" charset="-122"/>
              </a:rPr>
              <a:t>保罗教导</a:t>
            </a:r>
            <a:r>
              <a:rPr lang="zh-CN" altLang="en-US" sz="2400" b="1" dirty="0">
                <a:solidFill>
                  <a:srgbClr val="000000"/>
                </a:solidFill>
                <a:latin typeface="Kaiti SC" charset="-122"/>
                <a:ea typeface="Kaiti SC" charset="-122"/>
                <a:cs typeface="Kaiti SC" charset="-122"/>
              </a:rPr>
              <a:t>歌罗西教会</a:t>
            </a:r>
            <a:r>
              <a:rPr lang="zh-TW" altLang="en-US" sz="2400" b="1" dirty="0">
                <a:solidFill>
                  <a:srgbClr val="000000"/>
                </a:solidFill>
                <a:latin typeface="Kaiti SC" charset="-122"/>
                <a:ea typeface="Kaiti SC" charset="-122"/>
                <a:cs typeface="Kaiti SC" charset="-122"/>
              </a:rPr>
              <a:t>基督的</a:t>
            </a:r>
            <a:r>
              <a:rPr lang="zh-CN" altLang="en-US" sz="2400" b="1" dirty="0">
                <a:solidFill>
                  <a:srgbClr val="000000"/>
                </a:solidFill>
                <a:latin typeface="Kaiti SC" charset="-122"/>
                <a:ea typeface="Kaiti SC" charset="-122"/>
                <a:cs typeface="Kaiti SC" charset="-122"/>
              </a:rPr>
              <a:t>超越性与</a:t>
            </a:r>
            <a:r>
              <a:rPr lang="zh-CN" altLang="en-US" sz="2400" b="1" dirty="0">
                <a:solidFill>
                  <a:srgbClr val="800000"/>
                </a:solidFill>
                <a:latin typeface="Kaiti SC" charset="-122"/>
                <a:ea typeface="Kaiti SC" charset="-122"/>
                <a:cs typeface="Kaiti SC" charset="-122"/>
              </a:rPr>
              <a:t>神性</a:t>
            </a:r>
            <a:r>
              <a:rPr lang="zh-CN" altLang="en-US" sz="2400" b="1" dirty="0">
                <a:solidFill>
                  <a:srgbClr val="000000"/>
                </a:solidFill>
                <a:latin typeface="Kaiti SC" charset="-122"/>
                <a:ea typeface="Kaiti SC" charset="-122"/>
                <a:cs typeface="Kaiti SC" charset="-122"/>
              </a:rPr>
              <a:t>，并劝勉他们实际活出这一教义，来对抗威胁教会生活和事工</a:t>
            </a:r>
            <a:r>
              <a:rPr lang="zh-TW" altLang="en-US" sz="2400" b="1" dirty="0">
                <a:solidFill>
                  <a:srgbClr val="800000"/>
                </a:solidFill>
                <a:latin typeface="Kaiti SC" charset="-122"/>
                <a:ea typeface="Kaiti SC" charset="-122"/>
                <a:cs typeface="Kaiti SC" charset="-122"/>
              </a:rPr>
              <a:t>混合主义的异端</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帖撒罗尼迦前书</a:t>
            </a:r>
          </a:p>
          <a:p>
            <a:pPr eaLnBrk="1" hangingPunct="1">
              <a:lnSpc>
                <a:spcPct val="90000"/>
              </a:lnSpc>
            </a:pPr>
            <a:r>
              <a:rPr lang="zh-TW" altLang="en-US" sz="2400" b="1" dirty="0">
                <a:solidFill>
                  <a:srgbClr val="000000"/>
                </a:solidFill>
                <a:latin typeface="Kaiti SC" charset="-122"/>
                <a:ea typeface="Kaiti SC" charset="-122"/>
                <a:cs typeface="Kaiti SC" charset="-122"/>
              </a:rPr>
              <a:t>保罗</a:t>
            </a:r>
            <a:r>
              <a:rPr lang="zh-CN" altLang="en-US" sz="2400" b="1" dirty="0">
                <a:solidFill>
                  <a:srgbClr val="000000"/>
                </a:solidFill>
                <a:latin typeface="Kaiti SC" charset="-122"/>
                <a:ea typeface="Kaiti SC" charset="-122"/>
                <a:cs typeface="Kaiti SC" charset="-122"/>
              </a:rPr>
              <a:t>通过为他开始建立教会的</a:t>
            </a:r>
            <a:r>
              <a:rPr lang="zh-TW" altLang="en-US" sz="2400" b="1" dirty="0">
                <a:solidFill>
                  <a:srgbClr val="000000"/>
                </a:solidFill>
                <a:latin typeface="Kaiti SC" charset="-122"/>
                <a:ea typeface="Kaiti SC" charset="-122"/>
                <a:cs typeface="Kaiti SC" charset="-122"/>
              </a:rPr>
              <a:t>动机</a:t>
            </a:r>
            <a:r>
              <a:rPr lang="zh-CN" altLang="en-US" sz="2400" b="1" dirty="0">
                <a:solidFill>
                  <a:srgbClr val="000000"/>
                </a:solidFill>
                <a:latin typeface="Kaiti SC" charset="-122"/>
                <a:ea typeface="Kaiti SC" charset="-122"/>
                <a:cs typeface="Kaiti SC" charset="-122"/>
              </a:rPr>
              <a:t>辩护（被暗中指责他出于贪心），预备帖撒罗尼</a:t>
            </a:r>
            <a:r>
              <a:rPr lang="zh-CN" altLang="en-US" sz="2400" b="1" dirty="0">
                <a:solidFill>
                  <a:srgbClr val="800000"/>
                </a:solidFill>
                <a:latin typeface="Kaiti SC" charset="-122"/>
                <a:ea typeface="Kaiti SC" charset="-122"/>
                <a:cs typeface="Kaiti SC" charset="-122"/>
              </a:rPr>
              <a:t>迦人被提</a:t>
            </a:r>
            <a:r>
              <a:rPr lang="zh-CN" altLang="en-US" sz="2400" b="1" dirty="0">
                <a:solidFill>
                  <a:srgbClr val="000000"/>
                </a:solidFill>
                <a:latin typeface="Kaiti SC" charset="-122"/>
                <a:ea typeface="Kaiti SC" charset="-122"/>
                <a:cs typeface="Kaiti SC" charset="-122"/>
              </a:rPr>
              <a:t>，并教导</a:t>
            </a:r>
            <a:r>
              <a:rPr lang="zh-TW" altLang="en-US" sz="2400" b="1" dirty="0">
                <a:solidFill>
                  <a:srgbClr val="000000"/>
                </a:solidFill>
                <a:latin typeface="Kaiti SC" charset="-122"/>
                <a:ea typeface="Kaiti SC" charset="-122"/>
                <a:cs typeface="Kaiti SC" charset="-122"/>
              </a:rPr>
              <a:t>信</a:t>
            </a:r>
            <a:r>
              <a:rPr lang="zh-CN" altLang="en-US" sz="2400" b="1" dirty="0">
                <a:solidFill>
                  <a:srgbClr val="000000"/>
                </a:solidFill>
                <a:latin typeface="Kaiti SC" charset="-122"/>
                <a:ea typeface="Kaiti SC" charset="-122"/>
                <a:cs typeface="Kaiti SC" charset="-122"/>
              </a:rPr>
              <a:t>徒</a:t>
            </a:r>
            <a:r>
              <a:rPr lang="zh-TW" altLang="en-US" sz="2400" b="1" dirty="0">
                <a:solidFill>
                  <a:srgbClr val="000000"/>
                </a:solidFill>
                <a:latin typeface="Kaiti SC" charset="-122"/>
                <a:ea typeface="Kaiti SC" charset="-122"/>
                <a:cs typeface="Kaiti SC" charset="-122"/>
              </a:rPr>
              <a:t>（加强教会的教义和关系的基础，使其能够继续增长）。</a:t>
            </a:r>
          </a:p>
          <a:p>
            <a:pPr eaLnBrk="1" hangingPunct="1">
              <a:lnSpc>
                <a:spcPct val="90000"/>
              </a:lnSpc>
            </a:pPr>
            <a:endParaRPr lang="zh-TW" altLang="en-US" sz="2400" b="1"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帖撒罗尼迦</a:t>
            </a:r>
            <a:r>
              <a:rPr lang="zh-CN" altLang="en-US" sz="2400" b="1" u="sng" dirty="0">
                <a:solidFill>
                  <a:srgbClr val="000000"/>
                </a:solidFill>
                <a:latin typeface="Kaiti SC" charset="-122"/>
                <a:ea typeface="Kaiti SC" charset="-122"/>
                <a:cs typeface="Kaiti SC" charset="-122"/>
              </a:rPr>
              <a:t>后</a:t>
            </a:r>
            <a:r>
              <a:rPr lang="zh-TW" altLang="en-US" sz="2400" b="1" u="sng" dirty="0">
                <a:solidFill>
                  <a:srgbClr val="000000"/>
                </a:solidFill>
                <a:latin typeface="Kaiti SC" charset="-122"/>
                <a:ea typeface="Kaiti SC" charset="-122"/>
                <a:cs typeface="Kaiti SC" charset="-122"/>
              </a:rPr>
              <a:t>书</a:t>
            </a:r>
          </a:p>
          <a:p>
            <a:pPr eaLnBrk="1" hangingPunct="1">
              <a:lnSpc>
                <a:spcPct val="90000"/>
              </a:lnSpc>
            </a:pPr>
            <a:r>
              <a:rPr lang="zh-TW" altLang="en-US" sz="2400" b="1" dirty="0">
                <a:solidFill>
                  <a:srgbClr val="000000"/>
                </a:solidFill>
                <a:latin typeface="Kaiti SC" charset="-122"/>
                <a:ea typeface="Kaiti SC" charset="-122"/>
                <a:cs typeface="Kaiti SC" charset="-122"/>
              </a:rPr>
              <a:t>保罗纠正</a:t>
            </a:r>
            <a:r>
              <a:rPr lang="zh-CN" altLang="en-US" sz="2400" b="1" dirty="0">
                <a:solidFill>
                  <a:srgbClr val="000000"/>
                </a:solidFill>
                <a:latin typeface="Kaiti SC" charset="-122"/>
                <a:ea typeface="Kaiti SC" charset="-122"/>
                <a:cs typeface="Kaiti SC" charset="-122"/>
              </a:rPr>
              <a:t>受迫害中的帖撒罗尼迦教会</a:t>
            </a:r>
            <a:r>
              <a:rPr lang="zh-CN" altLang="en-US" sz="2400" b="1" dirty="0">
                <a:solidFill>
                  <a:srgbClr val="800000"/>
                </a:solidFill>
                <a:latin typeface="Kaiti SC" charset="-122"/>
                <a:ea typeface="Kaiti SC" charset="-122"/>
                <a:cs typeface="Kaiti SC" charset="-122"/>
              </a:rPr>
              <a:t>对主的日子</a:t>
            </a:r>
            <a:r>
              <a:rPr lang="zh-CN" altLang="en-US" sz="2400" b="1" dirty="0">
                <a:solidFill>
                  <a:srgbClr val="000000"/>
                </a:solidFill>
                <a:latin typeface="Kaiti SC" charset="-122"/>
                <a:ea typeface="Kaiti SC" charset="-122"/>
                <a:cs typeface="Kaiti SC" charset="-122"/>
              </a:rPr>
              <a:t>（大灾难）</a:t>
            </a:r>
            <a:r>
              <a:rPr lang="zh-CN" altLang="en-US" sz="2400" b="1" dirty="0">
                <a:latin typeface="Kaiti SC" charset="-122"/>
                <a:ea typeface="Kaiti SC" charset="-122"/>
                <a:cs typeface="Kaiti SC" charset="-122"/>
              </a:rPr>
              <a:t>已开始</a:t>
            </a:r>
            <a:r>
              <a:rPr lang="zh-TW" altLang="en-US" sz="2400" b="1" dirty="0">
                <a:solidFill>
                  <a:srgbClr val="000000"/>
                </a:solidFill>
                <a:latin typeface="Kaiti SC" charset="-122"/>
                <a:ea typeface="Kaiti SC" charset="-122"/>
                <a:cs typeface="Kaiti SC" charset="-122"/>
              </a:rPr>
              <a:t>的误解，劝诫</a:t>
            </a:r>
            <a:r>
              <a:rPr lang="zh-CN" altLang="en-US" sz="2400" b="1" dirty="0">
                <a:solidFill>
                  <a:srgbClr val="000000"/>
                </a:solidFill>
                <a:latin typeface="Kaiti SC" charset="-122"/>
                <a:ea typeface="Kaiti SC" charset="-122"/>
                <a:cs typeface="Kaiti SC" charset="-122"/>
              </a:rPr>
              <a:t>他们在灰心者中忍耐，在懒惰者中勤勉，帮助他们胜过</a:t>
            </a:r>
            <a:r>
              <a:rPr lang="zh-CN" altLang="en-US" sz="2400" b="1" dirty="0">
                <a:solidFill>
                  <a:srgbClr val="800000"/>
                </a:solidFill>
                <a:latin typeface="Kaiti SC" charset="-122"/>
                <a:ea typeface="Kaiti SC" charset="-122"/>
                <a:cs typeface="Kaiti SC" charset="-122"/>
              </a:rPr>
              <a:t>错误教导</a:t>
            </a:r>
            <a:r>
              <a:rPr lang="zh-CN" altLang="en-US" sz="2400" b="1" dirty="0">
                <a:solidFill>
                  <a:srgbClr val="000000"/>
                </a:solidFill>
                <a:latin typeface="Kaiti SC" charset="-122"/>
                <a:ea typeface="Kaiti SC" charset="-122"/>
                <a:cs typeface="Kaiti SC" charset="-122"/>
              </a:rPr>
              <a:t>，在正确的</a:t>
            </a:r>
            <a:r>
              <a:rPr lang="zh-TW" altLang="en-US" sz="2400" b="1" dirty="0">
                <a:solidFill>
                  <a:srgbClr val="000000"/>
                </a:solidFill>
                <a:latin typeface="Kaiti SC" charset="-122"/>
                <a:ea typeface="Kaiti SC" charset="-122"/>
                <a:cs typeface="Kaiti SC" charset="-122"/>
              </a:rPr>
              <a:t>教义</a:t>
            </a:r>
            <a:r>
              <a:rPr lang="zh-CN" altLang="en-US" sz="2400" b="1" dirty="0">
                <a:solidFill>
                  <a:srgbClr val="000000"/>
                </a:solidFill>
                <a:latin typeface="Kaiti SC" charset="-122"/>
                <a:ea typeface="Kaiti SC" charset="-122"/>
                <a:cs typeface="Kaiti SC" charset="-122"/>
              </a:rPr>
              <a:t>上站稳</a:t>
            </a:r>
            <a:r>
              <a:rPr lang="zh-TW" altLang="en-US" b="1" dirty="0">
                <a:solidFill>
                  <a:srgbClr val="000000"/>
                </a:solidFill>
                <a:latin typeface="Arial" charset="0"/>
                <a:ea typeface="ＭＳ Ｐゴシック" charset="0"/>
                <a:cs typeface="Arial" charset="0"/>
              </a:rPr>
              <a:t>。</a:t>
            </a:r>
            <a:endParaRPr lang="en-US" altLang="zh-CN" b="1"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4258860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460">
                                            <p:txEl>
                                              <p:pRg st="1" end="1"/>
                                            </p:txEl>
                                          </p:spTgt>
                                        </p:tgtEl>
                                        <p:attrNameLst>
                                          <p:attrName>style.visibility</p:attrName>
                                        </p:attrNameLst>
                                      </p:cBhvr>
                                      <p:to>
                                        <p:strVal val="visible"/>
                                      </p:to>
                                    </p:set>
                                    <p:anim calcmode="lin" valueType="num">
                                      <p:cBhvr additive="base">
                                        <p:cTn id="12"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460">
                                            <p:txEl>
                                              <p:pRg st="3" end="3"/>
                                            </p:txEl>
                                          </p:spTgt>
                                        </p:tgtEl>
                                        <p:attrNameLst>
                                          <p:attrName>style.visibility</p:attrName>
                                        </p:attrNameLst>
                                      </p:cBhvr>
                                      <p:to>
                                        <p:strVal val="visible"/>
                                      </p:to>
                                    </p:set>
                                    <p:anim calcmode="lin" valueType="num">
                                      <p:cBhvr additive="base">
                                        <p:cTn id="17"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9460">
                                            <p:txEl>
                                              <p:pRg st="4" end="4"/>
                                            </p:txEl>
                                          </p:spTgt>
                                        </p:tgtEl>
                                        <p:attrNameLst>
                                          <p:attrName>style.visibility</p:attrName>
                                        </p:attrNameLst>
                                      </p:cBhvr>
                                      <p:to>
                                        <p:strVal val="visible"/>
                                      </p:to>
                                    </p:set>
                                    <p:anim calcmode="lin" valueType="num">
                                      <p:cBhvr additive="base">
                                        <p:cTn id="22"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9460">
                                            <p:txEl>
                                              <p:pRg st="6" end="6"/>
                                            </p:txEl>
                                          </p:spTgt>
                                        </p:tgtEl>
                                        <p:attrNameLst>
                                          <p:attrName>style.visibility</p:attrName>
                                        </p:attrNameLst>
                                      </p:cBhvr>
                                      <p:to>
                                        <p:strVal val="visible"/>
                                      </p:to>
                                    </p:set>
                                    <p:anim calcmode="lin" valueType="num">
                                      <p:cBhvr additive="base">
                                        <p:cTn id="27"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9460">
                                            <p:txEl>
                                              <p:pRg st="7" end="7"/>
                                            </p:txEl>
                                          </p:spTgt>
                                        </p:tgtEl>
                                        <p:attrNameLst>
                                          <p:attrName>style.visibility</p:attrName>
                                        </p:attrNameLst>
                                      </p:cBhvr>
                                      <p:to>
                                        <p:strVal val="visible"/>
                                      </p:to>
                                    </p:set>
                                    <p:anim calcmode="lin" valueType="num">
                                      <p:cBhvr additive="base">
                                        <p:cTn id="32"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2654439" y="152400"/>
            <a:ext cx="3877985" cy="584775"/>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34498"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0484" name="Rectangle 4"/>
          <p:cNvSpPr>
            <a:spLocks noGrp="1" noChangeArrowheads="1"/>
          </p:cNvSpPr>
          <p:nvPr>
            <p:ph type="body" idx="1"/>
          </p:nvPr>
        </p:nvSpPr>
        <p:spPr>
          <a:xfrm>
            <a:off x="0" y="762000"/>
            <a:ext cx="9144000" cy="5691336"/>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提摩太前书</a:t>
            </a:r>
          </a:p>
          <a:p>
            <a:r>
              <a:rPr lang="zh-TW" altLang="en-US" sz="2400" b="1" dirty="0">
                <a:solidFill>
                  <a:srgbClr val="000000"/>
                </a:solidFill>
                <a:latin typeface="Kaiti SC" charset="-122"/>
                <a:ea typeface="Kaiti SC" charset="-122"/>
                <a:cs typeface="Kaiti SC" charset="-122"/>
              </a:rPr>
              <a:t>保罗劝勉提摩太要勇敢地</a:t>
            </a:r>
            <a:r>
              <a:rPr lang="zh-CN" altLang="en-US" sz="2400" b="1" dirty="0">
                <a:solidFill>
                  <a:srgbClr val="000000"/>
                </a:solidFill>
                <a:latin typeface="Kaiti SC" charset="-122"/>
                <a:ea typeface="Kaiti SC" charset="-122"/>
                <a:cs typeface="Kaiti SC" charset="-122"/>
              </a:rPr>
              <a:t>守住</a:t>
            </a:r>
            <a:r>
              <a:rPr lang="zh-TW" altLang="en-US" sz="2400" b="1" dirty="0">
                <a:solidFill>
                  <a:srgbClr val="000000"/>
                </a:solidFill>
                <a:latin typeface="Kaiti SC" charset="-122"/>
                <a:ea typeface="Kaiti SC" charset="-122"/>
                <a:cs typeface="Kaiti SC" charset="-122"/>
              </a:rPr>
              <a:t>他的个人</a:t>
            </a:r>
            <a:r>
              <a:rPr lang="zh-TW" altLang="en-US" sz="2400" b="1" dirty="0">
                <a:solidFill>
                  <a:srgbClr val="800000"/>
                </a:solidFill>
                <a:latin typeface="Kaiti SC" charset="-122"/>
                <a:ea typeface="Kaiti SC" charset="-122"/>
                <a:cs typeface="Kaiti SC" charset="-122"/>
              </a:rPr>
              <a:t>生活</a:t>
            </a:r>
            <a:r>
              <a:rPr lang="zh-CN" altLang="en-US" sz="2400" b="1" dirty="0">
                <a:solidFill>
                  <a:srgbClr val="800000"/>
                </a:solidFill>
                <a:latin typeface="Kaiti SC" charset="-122"/>
                <a:ea typeface="Kaiti SC" charset="-122"/>
                <a:cs typeface="Kaiti SC" charset="-122"/>
              </a:rPr>
              <a:t>、教义</a:t>
            </a:r>
            <a:r>
              <a:rPr lang="zh-TW" altLang="en-US" sz="2400" b="1" dirty="0">
                <a:solidFill>
                  <a:srgbClr val="800000"/>
                </a:solidFill>
                <a:latin typeface="Kaiti SC" charset="-122"/>
                <a:ea typeface="Kaiti SC" charset="-122"/>
                <a:cs typeface="Kaiti SC" charset="-122"/>
              </a:rPr>
              <a:t>和当地教会秩序</a:t>
            </a:r>
            <a:r>
              <a:rPr lang="zh-TW" altLang="en-US" sz="2400" b="1" dirty="0">
                <a:solidFill>
                  <a:srgbClr val="000000"/>
                </a:solidFill>
                <a:latin typeface="Kaiti SC" charset="-122"/>
                <a:ea typeface="Kaiti SC" charset="-122"/>
                <a:cs typeface="Kaiti SC" charset="-122"/>
              </a:rPr>
              <a:t>，以维护</a:t>
            </a:r>
            <a:r>
              <a:rPr lang="zh-CN" altLang="en-US" sz="2400" b="1" dirty="0">
                <a:solidFill>
                  <a:srgbClr val="000000"/>
                </a:solidFill>
                <a:latin typeface="Kaiti SC" charset="-122"/>
                <a:ea typeface="Kaiti SC" charset="-122"/>
                <a:cs typeface="Kaiti SC" charset="-122"/>
              </a:rPr>
              <a:t>以弗所教会的事工，</a:t>
            </a:r>
            <a:r>
              <a:rPr lang="zh-TW" altLang="en-US" sz="2400" b="1" dirty="0">
                <a:solidFill>
                  <a:srgbClr val="000000"/>
                </a:solidFill>
                <a:latin typeface="Kaiti SC" charset="-122"/>
                <a:ea typeface="Kaiti SC" charset="-122"/>
                <a:cs typeface="Kaiti SC" charset="-122"/>
              </a:rPr>
              <a:t>反对禁欲主义和投机性</a:t>
            </a:r>
            <a:r>
              <a:rPr lang="zh-TW" altLang="en-US" sz="2400" b="1" dirty="0">
                <a:solidFill>
                  <a:srgbClr val="800000"/>
                </a:solidFill>
                <a:latin typeface="Kaiti SC" charset="-122"/>
                <a:ea typeface="Kaiti SC" charset="-122"/>
                <a:cs typeface="Kaiti SC" charset="-122"/>
              </a:rPr>
              <a:t>假教师</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提摩太后书</a:t>
            </a:r>
          </a:p>
          <a:p>
            <a:pPr eaLnBrk="1" hangingPunct="1">
              <a:lnSpc>
                <a:spcPct val="90000"/>
              </a:lnSpc>
            </a:pPr>
            <a:r>
              <a:rPr lang="zh-TW" altLang="en-US" sz="2400" b="1" dirty="0">
                <a:solidFill>
                  <a:srgbClr val="000000"/>
                </a:solidFill>
                <a:latin typeface="Kaiti SC" charset="-122"/>
                <a:ea typeface="Kaiti SC" charset="-122"/>
                <a:cs typeface="Kaiti SC" charset="-122"/>
              </a:rPr>
              <a:t>保罗劝勉提摩太</a:t>
            </a:r>
            <a:r>
              <a:rPr lang="zh-CN" altLang="en-US" sz="2400" b="1" dirty="0">
                <a:solidFill>
                  <a:srgbClr val="000000"/>
                </a:solidFill>
                <a:latin typeface="Kaiti SC" charset="-122"/>
                <a:ea typeface="Kaiti SC" charset="-122"/>
                <a:cs typeface="Kaiti SC" charset="-122"/>
              </a:rPr>
              <a:t>，即使面对困难，也</a:t>
            </a:r>
            <a:r>
              <a:rPr lang="zh-TW" altLang="en-US" sz="2400" b="1" dirty="0">
                <a:solidFill>
                  <a:srgbClr val="000000"/>
                </a:solidFill>
                <a:latin typeface="Kaiti SC" charset="-122"/>
                <a:ea typeface="Kaiti SC" charset="-122"/>
                <a:cs typeface="Kaiti SC" charset="-122"/>
              </a:rPr>
              <a:t>要</a:t>
            </a:r>
            <a:r>
              <a:rPr lang="zh-TW" altLang="en-US" sz="2400" b="1" dirty="0">
                <a:solidFill>
                  <a:srgbClr val="800000"/>
                </a:solidFill>
                <a:latin typeface="Kaiti SC" charset="-122"/>
                <a:ea typeface="Kaiti SC" charset="-122"/>
                <a:cs typeface="Kaiti SC" charset="-122"/>
              </a:rPr>
              <a:t>忠实地实践和传道</a:t>
            </a:r>
            <a:r>
              <a:rPr lang="zh-TW" altLang="en-US" sz="2400" b="1" dirty="0">
                <a:solidFill>
                  <a:srgbClr val="000000"/>
                </a:solidFill>
                <a:latin typeface="Kaiti SC" charset="-122"/>
                <a:ea typeface="Kaiti SC" charset="-122"/>
                <a:cs typeface="Kaiti SC" charset="-122"/>
              </a:rPr>
              <a:t>，以鼓励他坚持</a:t>
            </a:r>
            <a:r>
              <a:rPr lang="zh-CN" altLang="en-US" sz="2400" b="1" dirty="0">
                <a:solidFill>
                  <a:srgbClr val="000000"/>
                </a:solidFill>
                <a:latin typeface="Kaiti SC" charset="-122"/>
                <a:ea typeface="Kaiti SC" charset="-122"/>
                <a:cs typeface="Kaiti SC" charset="-122"/>
              </a:rPr>
              <a:t>对抗</a:t>
            </a:r>
            <a:r>
              <a:rPr lang="zh-CN" altLang="en-US" sz="2400" b="1" dirty="0">
                <a:solidFill>
                  <a:srgbClr val="800000"/>
                </a:solidFill>
                <a:latin typeface="Kaiti SC" charset="-122"/>
                <a:ea typeface="Kaiti SC" charset="-122"/>
                <a:cs typeface="Kaiti SC" charset="-122"/>
              </a:rPr>
              <a:t>错误教导</a:t>
            </a:r>
            <a:r>
              <a:rPr lang="zh-TW" altLang="en-US" sz="2400" b="1" dirty="0">
                <a:solidFill>
                  <a:srgbClr val="000000"/>
                </a:solidFill>
                <a:latin typeface="Kaiti SC" charset="-122"/>
                <a:ea typeface="Kaiti SC" charset="-122"/>
                <a:cs typeface="Kaiti SC" charset="-122"/>
              </a:rPr>
              <a:t>和叛教。</a:t>
            </a:r>
          </a:p>
          <a:p>
            <a:pPr eaLnBrk="1" hangingPunct="1">
              <a:lnSpc>
                <a:spcPct val="90000"/>
              </a:lnSpc>
              <a:buNone/>
            </a:pPr>
            <a:endParaRPr lang="zh-TW" altLang="en-US" sz="2400" b="1" dirty="0">
              <a:solidFill>
                <a:srgbClr val="000000"/>
              </a:solidFill>
              <a:latin typeface="Kaiti SC" charset="-122"/>
              <a:ea typeface="Kaiti SC" charset="-122"/>
              <a:cs typeface="Kaiti SC" charset="-122"/>
            </a:endParaRPr>
          </a:p>
          <a:p>
            <a:pPr marL="0" indent="0">
              <a:buNone/>
            </a:pPr>
            <a:r>
              <a:rPr lang="zh-CN" altLang="en-US" sz="2400" b="1" u="sng" dirty="0">
                <a:solidFill>
                  <a:srgbClr val="000000"/>
                </a:solidFill>
                <a:latin typeface="Kaiti SC" charset="-122"/>
                <a:ea typeface="Kaiti SC" charset="-122"/>
                <a:cs typeface="Kaiti SC" charset="-122"/>
              </a:rPr>
              <a:t>提</a:t>
            </a:r>
            <a:r>
              <a:rPr lang="zh-TW" altLang="en-US" sz="2400" b="1" u="sng" dirty="0">
                <a:solidFill>
                  <a:srgbClr val="000000"/>
                </a:solidFill>
                <a:latin typeface="Kaiti SC" charset="-122"/>
                <a:ea typeface="Kaiti SC" charset="-122"/>
                <a:cs typeface="Kaiti SC" charset="-122"/>
              </a:rPr>
              <a:t>多</a:t>
            </a:r>
            <a:endParaRPr lang="en-US" altLang="zh-TW" sz="2400" b="1" u="sng" dirty="0">
              <a:solidFill>
                <a:srgbClr val="000000"/>
              </a:solidFill>
              <a:latin typeface="Kaiti SC" charset="-122"/>
              <a:ea typeface="Kaiti SC" charset="-122"/>
              <a:cs typeface="Kaiti SC" charset="-122"/>
            </a:endParaRPr>
          </a:p>
          <a:p>
            <a:pPr eaLnBrk="1" hangingPunct="1">
              <a:lnSpc>
                <a:spcPct val="90000"/>
              </a:lnSpc>
            </a:pPr>
            <a:r>
              <a:rPr lang="zh-TW" altLang="en-US" sz="2400" b="1" dirty="0">
                <a:solidFill>
                  <a:srgbClr val="000000"/>
                </a:solidFill>
                <a:latin typeface="Kaiti SC" charset="-122"/>
                <a:ea typeface="Kaiti SC" charset="-122"/>
                <a:cs typeface="Kaiti SC" charset="-122"/>
              </a:rPr>
              <a:t>保罗劝勉提多</a:t>
            </a:r>
            <a:r>
              <a:rPr lang="zh-CN" altLang="en-US" sz="2400" b="1" dirty="0">
                <a:solidFill>
                  <a:srgbClr val="800000"/>
                </a:solidFill>
                <a:latin typeface="Kaiti SC" charset="-122"/>
                <a:ea typeface="Kaiti SC" charset="-122"/>
                <a:cs typeface="Kaiti SC" charset="-122"/>
              </a:rPr>
              <a:t>选派</a:t>
            </a:r>
            <a:r>
              <a:rPr lang="zh-TW" altLang="en-US" sz="2400" b="1" dirty="0">
                <a:solidFill>
                  <a:srgbClr val="800000"/>
                </a:solidFill>
                <a:latin typeface="Kaiti SC" charset="-122"/>
                <a:ea typeface="Kaiti SC" charset="-122"/>
                <a:cs typeface="Kaiti SC" charset="-122"/>
              </a:rPr>
              <a:t>合格的长老</a:t>
            </a:r>
            <a:r>
              <a:rPr lang="zh-CN" altLang="en-US" sz="2400" b="1" dirty="0">
                <a:solidFill>
                  <a:srgbClr val="000000"/>
                </a:solidFill>
                <a:latin typeface="Kaiti SC" charset="-122"/>
                <a:ea typeface="Kaiti SC" charset="-122"/>
                <a:cs typeface="Kaiti SC" charset="-122"/>
              </a:rPr>
              <a:t>，教导可敬的行为作为靠恩典的就的自然结果，来组织</a:t>
            </a:r>
            <a:r>
              <a:rPr lang="zh-TW" altLang="en-US" sz="2400" b="1" dirty="0">
                <a:solidFill>
                  <a:srgbClr val="000000"/>
                </a:solidFill>
                <a:latin typeface="Kaiti SC" charset="-122"/>
                <a:ea typeface="Kaiti SC" charset="-122"/>
                <a:cs typeface="Kaiti SC" charset="-122"/>
              </a:rPr>
              <a:t>克里特</a:t>
            </a:r>
            <a:r>
              <a:rPr lang="zh-CN" altLang="en-US" sz="2400" b="1" dirty="0">
                <a:solidFill>
                  <a:srgbClr val="000000"/>
                </a:solidFill>
                <a:latin typeface="Kaiti SC" charset="-122"/>
                <a:ea typeface="Kaiti SC" charset="-122"/>
                <a:cs typeface="Kaiti SC" charset="-122"/>
              </a:rPr>
              <a:t>教会，以话语和行动（行为）来</a:t>
            </a:r>
            <a:r>
              <a:rPr lang="zh-CN" altLang="en-US" sz="2400" b="1" dirty="0">
                <a:solidFill>
                  <a:srgbClr val="800000"/>
                </a:solidFill>
                <a:latin typeface="Kaiti SC" charset="-122"/>
                <a:ea typeface="Kaiti SC" charset="-122"/>
                <a:cs typeface="Kaiti SC" charset="-122"/>
              </a:rPr>
              <a:t>抵挡反对者</a:t>
            </a:r>
            <a:r>
              <a:rPr lang="zh-TW" altLang="en-US" sz="2400" b="1" dirty="0">
                <a:solidFill>
                  <a:srgbClr val="000000"/>
                </a:solidFill>
                <a:latin typeface="Kaiti SC" charset="-122"/>
                <a:ea typeface="Kaiti SC" charset="-122"/>
                <a:cs typeface="Kaiti SC" charset="-122"/>
              </a:rPr>
              <a:t>。</a:t>
            </a:r>
            <a:endParaRPr lang="en-US" altLang="zh-CN" sz="2400" b="1"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1251107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 calcmode="lin" valueType="num">
                                      <p:cBhvr additive="base">
                                        <p:cTn id="12"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484">
                                            <p:txEl>
                                              <p:pRg st="3" end="3"/>
                                            </p:txEl>
                                          </p:spTgt>
                                        </p:tgtEl>
                                        <p:attrNameLst>
                                          <p:attrName>style.visibility</p:attrName>
                                        </p:attrNameLst>
                                      </p:cBhvr>
                                      <p:to>
                                        <p:strVal val="visible"/>
                                      </p:to>
                                    </p:set>
                                    <p:anim calcmode="lin" valueType="num">
                                      <p:cBhvr additive="base">
                                        <p:cTn id="17"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0484">
                                            <p:txEl>
                                              <p:pRg st="4" end="4"/>
                                            </p:txEl>
                                          </p:spTgt>
                                        </p:tgtEl>
                                        <p:attrNameLst>
                                          <p:attrName>style.visibility</p:attrName>
                                        </p:attrNameLst>
                                      </p:cBhvr>
                                      <p:to>
                                        <p:strVal val="visible"/>
                                      </p:to>
                                    </p:set>
                                    <p:anim calcmode="lin" valueType="num">
                                      <p:cBhvr additive="base">
                                        <p:cTn id="22"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0484">
                                            <p:txEl>
                                              <p:pRg st="6" end="6"/>
                                            </p:txEl>
                                          </p:spTgt>
                                        </p:tgtEl>
                                        <p:attrNameLst>
                                          <p:attrName>style.visibility</p:attrName>
                                        </p:attrNameLst>
                                      </p:cBhvr>
                                      <p:to>
                                        <p:strVal val="visible"/>
                                      </p:to>
                                    </p:set>
                                    <p:anim calcmode="lin" valueType="num">
                                      <p:cBhvr additive="base">
                                        <p:cTn id="27"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0484">
                                            <p:txEl>
                                              <p:pRg st="7" end="7"/>
                                            </p:txEl>
                                          </p:spTgt>
                                        </p:tgtEl>
                                        <p:attrNameLst>
                                          <p:attrName>style.visibility</p:attrName>
                                        </p:attrNameLst>
                                      </p:cBhvr>
                                      <p:to>
                                        <p:strVal val="visible"/>
                                      </p:to>
                                    </p:set>
                                    <p:anim calcmode="lin" valueType="num">
                                      <p:cBhvr additive="base">
                                        <p:cTn id="32"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683568" y="152400"/>
            <a:ext cx="7488831" cy="584775"/>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36546"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1508" name="Rectangle 4"/>
          <p:cNvSpPr>
            <a:spLocks noGrp="1" noChangeArrowheads="1"/>
          </p:cNvSpPr>
          <p:nvPr>
            <p:ph type="body" idx="1"/>
          </p:nvPr>
        </p:nvSpPr>
        <p:spPr>
          <a:xfrm>
            <a:off x="0" y="762000"/>
            <a:ext cx="9144000" cy="5691336"/>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腓利门</a:t>
            </a:r>
          </a:p>
          <a:p>
            <a:pPr eaLnBrk="1" hangingPunct="1">
              <a:lnSpc>
                <a:spcPct val="90000"/>
              </a:lnSpc>
            </a:pPr>
            <a:r>
              <a:rPr lang="zh-TW" altLang="en-US" sz="2400" b="1" dirty="0">
                <a:solidFill>
                  <a:srgbClr val="000000"/>
                </a:solidFill>
                <a:latin typeface="Kaiti SC" charset="-122"/>
                <a:ea typeface="Kaiti SC" charset="-122"/>
                <a:cs typeface="Kaiti SC" charset="-122"/>
              </a:rPr>
              <a:t>保罗要求</a:t>
            </a:r>
            <a:r>
              <a:rPr lang="zh-CN" altLang="en-US" sz="2400" b="1" dirty="0">
                <a:solidFill>
                  <a:srgbClr val="000000"/>
                </a:solidFill>
                <a:latin typeface="Kaiti SC" charset="-122"/>
                <a:ea typeface="Kaiti SC" charset="-122"/>
                <a:cs typeface="Kaiti SC" charset="-122"/>
              </a:rPr>
              <a:t>信</a:t>
            </a:r>
            <a:r>
              <a:rPr lang="zh-TW" altLang="en-US" sz="2400" b="1" dirty="0">
                <a:solidFill>
                  <a:srgbClr val="000000"/>
                </a:solidFill>
                <a:latin typeface="Kaiti SC" charset="-122"/>
                <a:ea typeface="Kaiti SC" charset="-122"/>
                <a:cs typeface="Kaiti SC" charset="-122"/>
              </a:rPr>
              <a:t>基督的奴隶主腓利门，</a:t>
            </a:r>
            <a:r>
              <a:rPr lang="zh-TW" altLang="en-US" sz="2400" b="1" dirty="0">
                <a:solidFill>
                  <a:srgbClr val="800000"/>
                </a:solidFill>
                <a:latin typeface="Kaiti SC" charset="-122"/>
                <a:ea typeface="Kaiti SC" charset="-122"/>
                <a:cs typeface="Kaiti SC" charset="-122"/>
              </a:rPr>
              <a:t>宽恕</a:t>
            </a:r>
            <a:r>
              <a:rPr lang="zh-TW" altLang="en-US" sz="2400" b="1" dirty="0">
                <a:solidFill>
                  <a:srgbClr val="000000"/>
                </a:solidFill>
                <a:latin typeface="Kaiti SC" charset="-122"/>
                <a:ea typeface="Kaiti SC" charset="-122"/>
                <a:cs typeface="Kaiti SC" charset="-122"/>
              </a:rPr>
              <a:t>他的逃跑但悔改</a:t>
            </a:r>
            <a:r>
              <a:rPr lang="zh-CN" altLang="en-US" sz="2400" b="1" dirty="0">
                <a:solidFill>
                  <a:srgbClr val="000000"/>
                </a:solidFill>
                <a:latin typeface="Kaiti SC" charset="-122"/>
                <a:ea typeface="Kaiti SC" charset="-122"/>
                <a:cs typeface="Kaiti SC" charset="-122"/>
              </a:rPr>
              <a:t>的</a:t>
            </a:r>
            <a:r>
              <a:rPr lang="zh-TW" altLang="en-US" sz="2400" b="1" dirty="0">
                <a:solidFill>
                  <a:srgbClr val="000000"/>
                </a:solidFill>
                <a:latin typeface="Kaiti SC" charset="-122"/>
                <a:ea typeface="Kaiti SC" charset="-122"/>
                <a:cs typeface="Kaiti SC" charset="-122"/>
              </a:rPr>
              <a:t>奴隶阿尼西母</a:t>
            </a:r>
            <a:r>
              <a:rPr lang="zh-CN" altLang="en-US" sz="2400" b="1" dirty="0">
                <a:solidFill>
                  <a:srgbClr val="000000"/>
                </a:solidFill>
                <a:latin typeface="Kaiti SC" charset="-122"/>
                <a:ea typeface="Kaiti SC" charset="-122"/>
                <a:cs typeface="Kaiti SC" charset="-122"/>
              </a:rPr>
              <a:t>。</a:t>
            </a:r>
            <a:r>
              <a:rPr lang="zh-TW" altLang="en-US" sz="2400" b="1" dirty="0">
                <a:solidFill>
                  <a:srgbClr val="000000"/>
                </a:solidFill>
                <a:latin typeface="Kaiti SC" charset="-122"/>
                <a:ea typeface="Kaiti SC" charset="-122"/>
                <a:cs typeface="Kaiti SC" charset="-122"/>
              </a:rPr>
              <a:t>保罗</a:t>
            </a:r>
            <a:r>
              <a:rPr lang="zh-CN" altLang="en-US" sz="2400" b="1" dirty="0">
                <a:solidFill>
                  <a:srgbClr val="000000"/>
                </a:solidFill>
                <a:latin typeface="Kaiti SC" charset="-122"/>
                <a:ea typeface="Kaiti SC" charset="-122"/>
                <a:cs typeface="Kaiti SC" charset="-122"/>
              </a:rPr>
              <a:t>带领阿尼西母信</a:t>
            </a:r>
            <a:r>
              <a:rPr lang="zh-TW" altLang="en-US" sz="2400" b="1" dirty="0">
                <a:solidFill>
                  <a:srgbClr val="000000"/>
                </a:solidFill>
                <a:latin typeface="Kaiti SC" charset="-122"/>
                <a:ea typeface="Kaiti SC" charset="-122"/>
                <a:cs typeface="Kaiti SC" charset="-122"/>
              </a:rPr>
              <a:t>基督并</a:t>
            </a:r>
            <a:r>
              <a:rPr lang="zh-CN" altLang="en-US" sz="2400" b="1" dirty="0">
                <a:solidFill>
                  <a:srgbClr val="000000"/>
                </a:solidFill>
                <a:latin typeface="Kaiti SC" charset="-122"/>
                <a:ea typeface="Kaiti SC" charset="-122"/>
                <a:cs typeface="Kaiti SC" charset="-122"/>
              </a:rPr>
              <a:t>打发他回到</a:t>
            </a:r>
            <a:r>
              <a:rPr lang="zh-TW" altLang="en-US" sz="2400" b="1" dirty="0">
                <a:solidFill>
                  <a:srgbClr val="000000"/>
                </a:solidFill>
                <a:latin typeface="Kaiti SC" charset="-122"/>
                <a:ea typeface="Kaiti SC" charset="-122"/>
                <a:cs typeface="Kaiti SC" charset="-122"/>
              </a:rPr>
              <a:t>腓利门</a:t>
            </a:r>
            <a:r>
              <a:rPr lang="zh-CN" altLang="en-US" sz="2400" b="1" dirty="0">
                <a:solidFill>
                  <a:srgbClr val="000000"/>
                </a:solidFill>
                <a:latin typeface="Kaiti SC" charset="-122"/>
                <a:ea typeface="Kaiti SC" charset="-122"/>
                <a:cs typeface="Kaiti SC" charset="-122"/>
              </a:rPr>
              <a:t>这里，来重申自己</a:t>
            </a:r>
            <a:r>
              <a:rPr lang="zh-TW" altLang="en-US" sz="2400" b="1" dirty="0">
                <a:solidFill>
                  <a:srgbClr val="000000"/>
                </a:solidFill>
                <a:latin typeface="Kaiti SC" charset="-122"/>
                <a:ea typeface="Kaiti SC" charset="-122"/>
                <a:cs typeface="Kaiti SC" charset="-122"/>
              </a:rPr>
              <a:t>作为基督徒弟兄</a:t>
            </a:r>
            <a:r>
              <a:rPr lang="zh-CN" altLang="en-US" sz="2400" b="1" dirty="0">
                <a:solidFill>
                  <a:srgbClr val="000000"/>
                </a:solidFill>
                <a:latin typeface="Kaiti SC" charset="-122"/>
                <a:ea typeface="Kaiti SC" charset="-122"/>
                <a:cs typeface="Kaiti SC" charset="-122"/>
              </a:rPr>
              <a:t>，在教导</a:t>
            </a:r>
            <a:r>
              <a:rPr lang="zh-TW" altLang="en-US" sz="2400" b="1" dirty="0">
                <a:solidFill>
                  <a:srgbClr val="800000"/>
                </a:solidFill>
                <a:latin typeface="Kaiti SC" charset="-122"/>
                <a:ea typeface="Kaiti SC" charset="-122"/>
                <a:cs typeface="Kaiti SC" charset="-122"/>
              </a:rPr>
              <a:t>如何原谅和被原谅</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希伯来书</a:t>
            </a:r>
          </a:p>
          <a:p>
            <a:pPr eaLnBrk="1" hangingPunct="1">
              <a:lnSpc>
                <a:spcPct val="90000"/>
              </a:lnSpc>
            </a:pPr>
            <a:r>
              <a:rPr lang="zh-TW" altLang="en-US" sz="2400" b="1" dirty="0">
                <a:solidFill>
                  <a:srgbClr val="000000"/>
                </a:solidFill>
                <a:latin typeface="Kaiti SC" charset="-122"/>
                <a:ea typeface="Kaiti SC" charset="-122"/>
                <a:cs typeface="Kaiti SC" charset="-122"/>
              </a:rPr>
              <a:t>一个不知名的作者</a:t>
            </a:r>
            <a:r>
              <a:rPr lang="zh-CN" altLang="en-US" sz="2400" b="1" dirty="0">
                <a:solidFill>
                  <a:srgbClr val="000000"/>
                </a:solidFill>
                <a:latin typeface="Kaiti SC" charset="-122"/>
                <a:ea typeface="Kaiti SC" charset="-122"/>
                <a:cs typeface="Kaiti SC" charset="-122"/>
              </a:rPr>
              <a:t>向</a:t>
            </a:r>
            <a:r>
              <a:rPr lang="zh-TW" altLang="en-US" sz="2400" b="1" dirty="0">
                <a:solidFill>
                  <a:srgbClr val="000000"/>
                </a:solidFill>
                <a:latin typeface="Kaiti SC" charset="-122"/>
                <a:ea typeface="Kaiti SC" charset="-122"/>
                <a:cs typeface="Kaiti SC" charset="-122"/>
              </a:rPr>
              <a:t>希伯来基督信徒</a:t>
            </a:r>
            <a:r>
              <a:rPr lang="zh-CN" altLang="en-US" sz="2400" b="1" dirty="0">
                <a:solidFill>
                  <a:srgbClr val="000000"/>
                </a:solidFill>
                <a:latin typeface="Kaiti SC" charset="-122"/>
                <a:ea typeface="Kaiti SC" charset="-122"/>
                <a:cs typeface="Kaiti SC" charset="-122"/>
              </a:rPr>
              <a:t>展示</a:t>
            </a:r>
            <a:r>
              <a:rPr lang="zh-CN" altLang="en-US" sz="2400" b="1" dirty="0">
                <a:solidFill>
                  <a:srgbClr val="800000"/>
                </a:solidFill>
                <a:latin typeface="Kaiti SC" charset="-122"/>
                <a:ea typeface="Kaiti SC" charset="-122"/>
                <a:cs typeface="Kaiti SC" charset="-122"/>
              </a:rPr>
              <a:t>基督作为</a:t>
            </a:r>
            <a:r>
              <a:rPr lang="zh-TW" altLang="en-US" sz="2400" b="1" dirty="0">
                <a:solidFill>
                  <a:srgbClr val="800000"/>
                </a:solidFill>
                <a:latin typeface="Kaiti SC" charset="-122"/>
                <a:ea typeface="Kaiti SC" charset="-122"/>
                <a:cs typeface="Kaiti SC" charset="-122"/>
              </a:rPr>
              <a:t>大祭司</a:t>
            </a:r>
            <a:r>
              <a:rPr lang="zh-CN" altLang="en-US" sz="2400" b="1" dirty="0">
                <a:solidFill>
                  <a:srgbClr val="800000"/>
                </a:solidFill>
                <a:latin typeface="Kaiti SC" charset="-122"/>
                <a:ea typeface="Kaiti SC" charset="-122"/>
                <a:cs typeface="Kaiti SC" charset="-122"/>
              </a:rPr>
              <a:t>的超越性</a:t>
            </a:r>
            <a:r>
              <a:rPr lang="zh-CN" altLang="en-US" sz="2400" b="1" dirty="0">
                <a:solidFill>
                  <a:srgbClr val="000000"/>
                </a:solidFill>
                <a:latin typeface="Kaiti SC" charset="-122"/>
                <a:ea typeface="Kaiti SC" charset="-122"/>
                <a:cs typeface="Kaiti SC" charset="-122"/>
              </a:rPr>
              <a:t>，和</a:t>
            </a:r>
            <a:r>
              <a:rPr lang="zh-TW" altLang="en-US" sz="2400" b="1" dirty="0">
                <a:solidFill>
                  <a:srgbClr val="000000"/>
                </a:solidFill>
                <a:latin typeface="Kaiti SC" charset="-122"/>
                <a:ea typeface="Kaiti SC" charset="-122"/>
                <a:cs typeface="Kaiti SC" charset="-122"/>
              </a:rPr>
              <a:t>基督教</a:t>
            </a:r>
            <a:r>
              <a:rPr lang="zh-CN" altLang="en-US" sz="2400" b="1" dirty="0">
                <a:solidFill>
                  <a:srgbClr val="000000"/>
                </a:solidFill>
                <a:latin typeface="Kaiti SC" charset="-122"/>
                <a:ea typeface="Kaiti SC" charset="-122"/>
                <a:cs typeface="Kaiti SC" charset="-122"/>
              </a:rPr>
              <a:t>对</a:t>
            </a:r>
            <a:r>
              <a:rPr lang="zh-TW" altLang="en-US" sz="2400" b="1" dirty="0">
                <a:solidFill>
                  <a:srgbClr val="000000"/>
                </a:solidFill>
                <a:latin typeface="Kaiti SC" charset="-122"/>
                <a:ea typeface="Kaiti SC" charset="-122"/>
                <a:cs typeface="Kaiti SC" charset="-122"/>
              </a:rPr>
              <a:t>犹太教的</a:t>
            </a:r>
            <a:r>
              <a:rPr lang="zh-CN" altLang="en-US" sz="2400" b="1" dirty="0">
                <a:solidFill>
                  <a:srgbClr val="000000"/>
                </a:solidFill>
                <a:latin typeface="Kaiti SC" charset="-122"/>
                <a:ea typeface="Kaiti SC" charset="-122"/>
                <a:cs typeface="Kaiti SC" charset="-122"/>
              </a:rPr>
              <a:t>超</a:t>
            </a:r>
            <a:r>
              <a:rPr lang="zh-TW" altLang="en-US" sz="2400" b="1" dirty="0">
                <a:solidFill>
                  <a:srgbClr val="000000"/>
                </a:solidFill>
                <a:latin typeface="Kaiti SC" charset="-122"/>
                <a:ea typeface="Kaiti SC" charset="-122"/>
                <a:cs typeface="Kaiti SC" charset="-122"/>
              </a:rPr>
              <a:t>越性</a:t>
            </a:r>
            <a:r>
              <a:rPr lang="zh-CN" altLang="en-US" sz="2400" b="1" dirty="0">
                <a:solidFill>
                  <a:srgbClr val="000000"/>
                </a:solidFill>
                <a:latin typeface="Kaiti SC" charset="-122"/>
                <a:ea typeface="Kaiti SC" charset="-122"/>
                <a:cs typeface="Kaiti SC" charset="-122"/>
              </a:rPr>
              <a:t>，来全面他们</a:t>
            </a:r>
            <a:r>
              <a:rPr lang="zh-TW" altLang="en-US" sz="2400" b="1" dirty="0">
                <a:solidFill>
                  <a:srgbClr val="000000"/>
                </a:solidFill>
                <a:latin typeface="Kaiti SC" charset="-122"/>
                <a:ea typeface="Kaiti SC" charset="-122"/>
                <a:cs typeface="Kaiti SC" charset="-122"/>
              </a:rPr>
              <a:t>忍受迫害，而不是</a:t>
            </a:r>
            <a:r>
              <a:rPr lang="zh-CN" altLang="en-US" sz="2400" b="1" dirty="0">
                <a:solidFill>
                  <a:srgbClr val="800000"/>
                </a:solidFill>
                <a:latin typeface="Kaiti SC" charset="-122"/>
                <a:ea typeface="Kaiti SC" charset="-122"/>
                <a:cs typeface="Kaiti SC" charset="-122"/>
              </a:rPr>
              <a:t>回到从前</a:t>
            </a:r>
            <a:r>
              <a:rPr lang="zh-CN" altLang="en-US" sz="2400" b="1" dirty="0">
                <a:solidFill>
                  <a:srgbClr val="000000"/>
                </a:solidFill>
                <a:latin typeface="Kaiti SC" charset="-122"/>
                <a:ea typeface="Kaiti SC" charset="-122"/>
                <a:cs typeface="Kaiti SC" charset="-122"/>
              </a:rPr>
              <a:t>的</a:t>
            </a:r>
            <a:r>
              <a:rPr lang="zh-TW" altLang="en-US" sz="2400" b="1" dirty="0">
                <a:solidFill>
                  <a:srgbClr val="000000"/>
                </a:solidFill>
                <a:latin typeface="Kaiti SC" charset="-122"/>
                <a:ea typeface="Kaiti SC" charset="-122"/>
                <a:cs typeface="Kaiti SC" charset="-122"/>
              </a:rPr>
              <a:t>犹太教</a:t>
            </a:r>
            <a:r>
              <a:rPr lang="zh-CN" altLang="en-US" sz="2400" b="1" dirty="0">
                <a:solidFill>
                  <a:srgbClr val="000000"/>
                </a:solidFill>
                <a:latin typeface="Kaiti SC" charset="-122"/>
                <a:ea typeface="Kaiti SC" charset="-122"/>
                <a:cs typeface="Kaiti SC" charset="-122"/>
              </a:rPr>
              <a:t>之</a:t>
            </a:r>
            <a:r>
              <a:rPr lang="zh-TW" altLang="en-US" sz="2400" b="1" dirty="0">
                <a:solidFill>
                  <a:srgbClr val="000000"/>
                </a:solidFill>
                <a:latin typeface="Kaiti SC" charset="-122"/>
                <a:ea typeface="Kaiti SC" charset="-122"/>
                <a:cs typeface="Kaiti SC" charset="-122"/>
              </a:rPr>
              <a:t>下。</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CN" altLang="en-US" sz="2400" b="1" u="sng" dirty="0">
                <a:solidFill>
                  <a:srgbClr val="000000"/>
                </a:solidFill>
                <a:latin typeface="Kaiti SC" charset="-122"/>
                <a:ea typeface="Kaiti SC" charset="-122"/>
                <a:cs typeface="Kaiti SC" charset="-122"/>
              </a:rPr>
              <a:t>雅各</a:t>
            </a:r>
            <a:endParaRPr lang="zh-TW" altLang="en-US" sz="2400" b="1" u="sng" dirty="0">
              <a:solidFill>
                <a:srgbClr val="000000"/>
              </a:solidFill>
              <a:latin typeface="Kaiti SC" charset="-122"/>
              <a:ea typeface="Kaiti SC" charset="-122"/>
              <a:cs typeface="Kaiti SC" charset="-122"/>
            </a:endParaRPr>
          </a:p>
          <a:p>
            <a:pPr eaLnBrk="1" hangingPunct="1">
              <a:lnSpc>
                <a:spcPct val="90000"/>
              </a:lnSpc>
            </a:pPr>
            <a:r>
              <a:rPr lang="zh-CN" altLang="en-US" sz="2400" b="1" dirty="0">
                <a:solidFill>
                  <a:srgbClr val="000000"/>
                </a:solidFill>
                <a:latin typeface="Kaiti SC" charset="-122"/>
                <a:ea typeface="Kaiti SC" charset="-122"/>
                <a:cs typeface="Kaiti SC" charset="-122"/>
              </a:rPr>
              <a:t>雅各</a:t>
            </a:r>
            <a:r>
              <a:rPr lang="zh-TW" altLang="en-US" sz="2400" b="1" dirty="0">
                <a:solidFill>
                  <a:srgbClr val="000000"/>
                </a:solidFill>
                <a:latin typeface="Kaiti SC" charset="-122"/>
                <a:ea typeface="Kaiti SC" charset="-122"/>
                <a:cs typeface="Kaiti SC" charset="-122"/>
              </a:rPr>
              <a:t>告诫整个罗马帝国早期的犹太</a:t>
            </a:r>
            <a:r>
              <a:rPr lang="zh-CN" altLang="en-US" sz="2400" b="1" dirty="0">
                <a:solidFill>
                  <a:srgbClr val="000000"/>
                </a:solidFill>
                <a:latin typeface="Kaiti SC" charset="-122"/>
                <a:ea typeface="Kaiti SC" charset="-122"/>
                <a:cs typeface="Kaiti SC" charset="-122"/>
              </a:rPr>
              <a:t>基督</a:t>
            </a:r>
            <a:r>
              <a:rPr lang="zh-TW" altLang="en-US" sz="2400" b="1" dirty="0">
                <a:solidFill>
                  <a:srgbClr val="000000"/>
                </a:solidFill>
                <a:latin typeface="Kaiti SC" charset="-122"/>
                <a:ea typeface="Kaiti SC" charset="-122"/>
                <a:cs typeface="Kaiti SC" charset="-122"/>
              </a:rPr>
              <a:t>徒</a:t>
            </a:r>
            <a:r>
              <a:rPr lang="zh-CN" altLang="en-US" sz="2400" b="1" dirty="0">
                <a:solidFill>
                  <a:srgbClr val="000000"/>
                </a:solidFill>
                <a:latin typeface="Kaiti SC" charset="-122"/>
                <a:ea typeface="Kaiti SC" charset="-122"/>
                <a:cs typeface="Kaiti SC" charset="-122"/>
              </a:rPr>
              <a:t>，</a:t>
            </a:r>
            <a:r>
              <a:rPr lang="zh-TW" altLang="en-US" sz="2400" b="1" dirty="0">
                <a:solidFill>
                  <a:srgbClr val="000000"/>
                </a:solidFill>
                <a:latin typeface="Kaiti SC" charset="-122"/>
                <a:ea typeface="Kaiti SC" charset="-122"/>
                <a:cs typeface="Kaiti SC" charset="-122"/>
              </a:rPr>
              <a:t>基督教</a:t>
            </a:r>
            <a:r>
              <a:rPr lang="zh-TW" altLang="en-US" sz="2400" b="1" dirty="0">
                <a:solidFill>
                  <a:srgbClr val="800000"/>
                </a:solidFill>
                <a:latin typeface="Kaiti SC" charset="-122"/>
                <a:ea typeface="Kaiti SC" charset="-122"/>
                <a:cs typeface="Kaiti SC" charset="-122"/>
              </a:rPr>
              <a:t>信仰是通过他们</a:t>
            </a:r>
            <a:r>
              <a:rPr lang="zh-CN" altLang="en-US" sz="2400" b="1" dirty="0">
                <a:solidFill>
                  <a:srgbClr val="800000"/>
                </a:solidFill>
                <a:latin typeface="Kaiti SC" charset="-122"/>
                <a:ea typeface="Kaiti SC" charset="-122"/>
                <a:cs typeface="Kaiti SC" charset="-122"/>
              </a:rPr>
              <a:t>的行为体现出来</a:t>
            </a:r>
            <a:r>
              <a:rPr lang="zh-CN" altLang="en-US" sz="2400" b="1" dirty="0">
                <a:solidFill>
                  <a:srgbClr val="000000"/>
                </a:solidFill>
                <a:latin typeface="Kaiti SC" charset="-122"/>
                <a:ea typeface="Kaiti SC" charset="-122"/>
                <a:cs typeface="Kaiti SC" charset="-122"/>
              </a:rPr>
              <a:t>，这行为是以</a:t>
            </a:r>
            <a:r>
              <a:rPr lang="zh-TW" altLang="en-US" sz="2400" b="1" dirty="0">
                <a:solidFill>
                  <a:srgbClr val="000000"/>
                </a:solidFill>
                <a:latin typeface="Kaiti SC" charset="-122"/>
                <a:ea typeface="Kaiti SC" charset="-122"/>
                <a:cs typeface="Kaiti SC" charset="-122"/>
              </a:rPr>
              <a:t>成熟和圣洁</a:t>
            </a:r>
            <a:r>
              <a:rPr lang="zh-CN" altLang="en-US" sz="2400" b="1" dirty="0">
                <a:solidFill>
                  <a:srgbClr val="000000"/>
                </a:solidFill>
                <a:latin typeface="Kaiti SC" charset="-122"/>
                <a:ea typeface="Kaiti SC" charset="-122"/>
                <a:cs typeface="Kaiti SC" charset="-122"/>
              </a:rPr>
              <a:t>的</a:t>
            </a:r>
            <a:r>
              <a:rPr lang="zh-TW" altLang="en-US" sz="2400" b="1" dirty="0">
                <a:solidFill>
                  <a:srgbClr val="000000"/>
                </a:solidFill>
                <a:latin typeface="Kaiti SC" charset="-122"/>
                <a:ea typeface="Kaiti SC" charset="-122"/>
                <a:cs typeface="Kaiti SC" charset="-122"/>
              </a:rPr>
              <a:t>善行取代他们的</a:t>
            </a:r>
            <a:r>
              <a:rPr lang="zh-CN" altLang="en-US" sz="2400" b="1" dirty="0">
                <a:solidFill>
                  <a:srgbClr val="800000"/>
                </a:solidFill>
                <a:latin typeface="Kaiti SC" charset="-122"/>
                <a:ea typeface="Kaiti SC" charset="-122"/>
                <a:cs typeface="Kaiti SC" charset="-122"/>
              </a:rPr>
              <a:t>假冒</a:t>
            </a:r>
            <a:r>
              <a:rPr lang="zh-CN" altLang="en-US" sz="2400" b="1" dirty="0">
                <a:solidFill>
                  <a:srgbClr val="000000"/>
                </a:solidFill>
                <a:latin typeface="Kaiti SC" charset="-122"/>
                <a:ea typeface="Kaiti SC" charset="-122"/>
                <a:cs typeface="Kaiti SC" charset="-122"/>
              </a:rPr>
              <a:t>为善</a:t>
            </a:r>
            <a:r>
              <a:rPr lang="zh-TW" altLang="en-US" sz="2400" b="1" dirty="0">
                <a:solidFill>
                  <a:srgbClr val="000000"/>
                </a:solidFill>
                <a:latin typeface="Kaiti SC" charset="-122"/>
                <a:ea typeface="Kaiti SC" charset="-122"/>
                <a:cs typeface="Kaiti SC" charset="-122"/>
              </a:rPr>
              <a:t>。</a:t>
            </a:r>
            <a:endParaRPr lang="en-US" altLang="zh-CN" sz="2400" b="1"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1979989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 calcmode="lin" valueType="num">
                                      <p:cBhvr additive="base">
                                        <p:cTn id="12"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1508">
                                            <p:txEl>
                                              <p:pRg st="3" end="3"/>
                                            </p:txEl>
                                          </p:spTgt>
                                        </p:tgtEl>
                                        <p:attrNameLst>
                                          <p:attrName>style.visibility</p:attrName>
                                        </p:attrNameLst>
                                      </p:cBhvr>
                                      <p:to>
                                        <p:strVal val="visible"/>
                                      </p:to>
                                    </p:set>
                                    <p:anim calcmode="lin" valueType="num">
                                      <p:cBhvr additive="base">
                                        <p:cTn id="17"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1508">
                                            <p:txEl>
                                              <p:pRg st="4" end="4"/>
                                            </p:txEl>
                                          </p:spTgt>
                                        </p:tgtEl>
                                        <p:attrNameLst>
                                          <p:attrName>style.visibility</p:attrName>
                                        </p:attrNameLst>
                                      </p:cBhvr>
                                      <p:to>
                                        <p:strVal val="visible"/>
                                      </p:to>
                                    </p:set>
                                    <p:anim calcmode="lin" valueType="num">
                                      <p:cBhvr additive="base">
                                        <p:cTn id="22"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1508">
                                            <p:txEl>
                                              <p:pRg st="6" end="6"/>
                                            </p:txEl>
                                          </p:spTgt>
                                        </p:tgtEl>
                                        <p:attrNameLst>
                                          <p:attrName>style.visibility</p:attrName>
                                        </p:attrNameLst>
                                      </p:cBhvr>
                                      <p:to>
                                        <p:strVal val="visible"/>
                                      </p:to>
                                    </p:set>
                                    <p:anim calcmode="lin" valueType="num">
                                      <p:cBhvr additive="base">
                                        <p:cTn id="27"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1508">
                                            <p:txEl>
                                              <p:pRg st="7" end="7"/>
                                            </p:txEl>
                                          </p:spTgt>
                                        </p:tgtEl>
                                        <p:attrNameLst>
                                          <p:attrName>style.visibility</p:attrName>
                                        </p:attrNameLst>
                                      </p:cBhvr>
                                      <p:to>
                                        <p:strVal val="visible"/>
                                      </p:to>
                                    </p:set>
                                    <p:anim calcmode="lin" valueType="num">
                                      <p:cBhvr additive="base">
                                        <p:cTn id="32"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467544" y="152400"/>
            <a:ext cx="7848871" cy="584775"/>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38594"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2532" name="Rectangle 4"/>
          <p:cNvSpPr>
            <a:spLocks noGrp="1" noChangeArrowheads="1"/>
          </p:cNvSpPr>
          <p:nvPr>
            <p:ph type="body" idx="1"/>
          </p:nvPr>
        </p:nvSpPr>
        <p:spPr>
          <a:xfrm>
            <a:off x="0" y="762000"/>
            <a:ext cx="9144000" cy="5619328"/>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彼得前书</a:t>
            </a:r>
          </a:p>
          <a:p>
            <a:pPr eaLnBrk="1" hangingPunct="1">
              <a:lnSpc>
                <a:spcPct val="90000"/>
              </a:lnSpc>
            </a:pPr>
            <a:r>
              <a:rPr lang="zh-TW" altLang="en-US" sz="2400" b="1" dirty="0">
                <a:solidFill>
                  <a:srgbClr val="000000"/>
                </a:solidFill>
                <a:latin typeface="Kaiti SC" charset="-122"/>
                <a:ea typeface="Kaiti SC" charset="-122"/>
                <a:cs typeface="Kaiti SC" charset="-122"/>
              </a:rPr>
              <a:t>彼得鼓励北小亚细亚信徒</a:t>
            </a:r>
            <a:r>
              <a:rPr lang="zh-CN" altLang="en-US" sz="2400" b="1" dirty="0">
                <a:solidFill>
                  <a:srgbClr val="000000"/>
                </a:solidFill>
                <a:latin typeface="Kaiti SC" charset="-122"/>
                <a:ea typeface="Kaiti SC" charset="-122"/>
                <a:cs typeface="Kaiti SC" charset="-122"/>
              </a:rPr>
              <a:t>，作为</a:t>
            </a:r>
            <a:r>
              <a:rPr lang="zh-TW" altLang="en-US" sz="2400" b="1" dirty="0">
                <a:solidFill>
                  <a:srgbClr val="000000"/>
                </a:solidFill>
                <a:latin typeface="Kaiti SC" charset="-122"/>
                <a:ea typeface="Kaiti SC" charset="-122"/>
                <a:cs typeface="Kaiti SC" charset="-122"/>
              </a:rPr>
              <a:t>圣洁，顺从，无私</a:t>
            </a:r>
            <a:r>
              <a:rPr lang="zh-CN" altLang="en-US" sz="2400" b="1" dirty="0">
                <a:solidFill>
                  <a:srgbClr val="000000"/>
                </a:solidFill>
                <a:latin typeface="Kaiti SC" charset="-122"/>
                <a:ea typeface="Kaiti SC" charset="-122"/>
                <a:cs typeface="Kaiti SC" charset="-122"/>
              </a:rPr>
              <a:t>的见证人，</a:t>
            </a:r>
            <a:r>
              <a:rPr lang="zh-CN" altLang="en-US" sz="2400" b="1" dirty="0">
                <a:solidFill>
                  <a:srgbClr val="800000"/>
                </a:solidFill>
                <a:latin typeface="Kaiti SC" charset="-122"/>
                <a:ea typeface="Kaiti SC" charset="-122"/>
                <a:cs typeface="Kaiti SC" charset="-122"/>
              </a:rPr>
              <a:t>受</a:t>
            </a:r>
            <a:r>
              <a:rPr lang="zh-TW" altLang="en-US" sz="2400" b="1" dirty="0">
                <a:solidFill>
                  <a:srgbClr val="800000"/>
                </a:solidFill>
                <a:latin typeface="Kaiti SC" charset="-122"/>
                <a:ea typeface="Kaiti SC" charset="-122"/>
                <a:cs typeface="Kaiti SC" charset="-122"/>
              </a:rPr>
              <a:t>基督的榜样</a:t>
            </a:r>
            <a:r>
              <a:rPr lang="zh-CN" altLang="en-US" sz="2400" b="1" dirty="0">
                <a:solidFill>
                  <a:srgbClr val="000000"/>
                </a:solidFill>
                <a:latin typeface="Kaiti SC" charset="-122"/>
                <a:ea typeface="Kaiti SC" charset="-122"/>
                <a:cs typeface="Kaiti SC" charset="-122"/>
              </a:rPr>
              <a:t>与未来荣耀盼望的</a:t>
            </a:r>
            <a:r>
              <a:rPr lang="zh-TW" altLang="en-US" sz="2400" b="1" dirty="0">
                <a:solidFill>
                  <a:srgbClr val="000000"/>
                </a:solidFill>
                <a:latin typeface="Kaiti SC" charset="-122"/>
                <a:ea typeface="Kaiti SC" charset="-122"/>
                <a:cs typeface="Kaiti SC" charset="-122"/>
              </a:rPr>
              <a:t>激励，</a:t>
            </a:r>
            <a:r>
              <a:rPr lang="zh-CN" altLang="en-US" sz="2400" b="1" dirty="0">
                <a:solidFill>
                  <a:srgbClr val="000000"/>
                </a:solidFill>
                <a:latin typeface="Kaiti SC" charset="-122"/>
                <a:ea typeface="Kaiti SC" charset="-122"/>
                <a:cs typeface="Kaiti SC" charset="-122"/>
              </a:rPr>
              <a:t>来正确地为基督受苦，使他们成为</a:t>
            </a:r>
            <a:r>
              <a:rPr lang="zh-CN" altLang="en-US" sz="2400" b="1" dirty="0">
                <a:solidFill>
                  <a:srgbClr val="800000"/>
                </a:solidFill>
                <a:latin typeface="Kaiti SC" charset="-122"/>
                <a:ea typeface="Kaiti SC" charset="-122"/>
                <a:cs typeface="Kaiti SC" charset="-122"/>
              </a:rPr>
              <a:t>吸引他人</a:t>
            </a:r>
            <a:r>
              <a:rPr lang="zh-CN" altLang="en-US" sz="2400" b="1" dirty="0">
                <a:solidFill>
                  <a:srgbClr val="000000"/>
                </a:solidFill>
                <a:latin typeface="Kaiti SC" charset="-122"/>
                <a:ea typeface="Kaiti SC" charset="-122"/>
                <a:cs typeface="Kaiti SC" charset="-122"/>
              </a:rPr>
              <a:t>聆听其信息的人。</a:t>
            </a:r>
            <a:endParaRPr lang="zh-TW" altLang="en-US" sz="2400" b="1" dirty="0">
              <a:solidFill>
                <a:srgbClr val="000000"/>
              </a:solidFill>
              <a:latin typeface="Kaiti SC" charset="-122"/>
              <a:ea typeface="Kaiti SC" charset="-122"/>
              <a:cs typeface="Kaiti SC" charset="-122"/>
            </a:endParaRP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彼得后书</a:t>
            </a:r>
          </a:p>
          <a:p>
            <a:pPr eaLnBrk="1" hangingPunct="1">
              <a:lnSpc>
                <a:spcPct val="90000"/>
              </a:lnSpc>
            </a:pPr>
            <a:r>
              <a:rPr lang="zh-TW" altLang="en-US" sz="2400" b="1" dirty="0">
                <a:solidFill>
                  <a:srgbClr val="000000"/>
                </a:solidFill>
                <a:latin typeface="Kaiti SC" charset="-122"/>
                <a:ea typeface="Kaiti SC" charset="-122"/>
                <a:cs typeface="Kaiti SC" charset="-122"/>
              </a:rPr>
              <a:t>彼得</a:t>
            </a:r>
            <a:r>
              <a:rPr lang="zh-CN" altLang="en-US" sz="2400" b="1" dirty="0">
                <a:solidFill>
                  <a:srgbClr val="000000"/>
                </a:solidFill>
                <a:latin typeface="Kaiti SC" charset="-122"/>
                <a:ea typeface="Kaiti SC" charset="-122"/>
                <a:cs typeface="Kaiti SC" charset="-122"/>
              </a:rPr>
              <a:t>写给北小亚细亚信徒，提醒</a:t>
            </a:r>
            <a:r>
              <a:rPr lang="zh-TW" altLang="en-US" sz="2400" b="1" dirty="0">
                <a:solidFill>
                  <a:srgbClr val="000000"/>
                </a:solidFill>
                <a:latin typeface="Kaiti SC" charset="-122"/>
                <a:ea typeface="Kaiti SC" charset="-122"/>
                <a:cs typeface="Kaiti SC" charset="-122"/>
              </a:rPr>
              <a:t>他们</a:t>
            </a:r>
            <a:r>
              <a:rPr lang="zh-CN" altLang="en-US" sz="2400" b="1" dirty="0">
                <a:solidFill>
                  <a:srgbClr val="800000"/>
                </a:solidFill>
                <a:latin typeface="Kaiti SC" charset="-122"/>
                <a:ea typeface="Kaiti SC" charset="-122"/>
                <a:cs typeface="Kaiti SC" charset="-122"/>
              </a:rPr>
              <a:t>有关</a:t>
            </a:r>
            <a:r>
              <a:rPr lang="zh-CN" altLang="en-US" sz="2400" b="1" dirty="0">
                <a:solidFill>
                  <a:srgbClr val="000000"/>
                </a:solidFill>
                <a:latin typeface="Kaiti SC" charset="-122"/>
                <a:ea typeface="Kaiti SC" charset="-122"/>
                <a:cs typeface="Kaiti SC" charset="-122"/>
              </a:rPr>
              <a:t>假教师的特点及其将来的毁灭，并提醒耶稣基督的恩典，来抵挡</a:t>
            </a:r>
            <a:r>
              <a:rPr lang="zh-CN" altLang="en-US" sz="2400" b="1" dirty="0">
                <a:solidFill>
                  <a:srgbClr val="800000"/>
                </a:solidFill>
                <a:latin typeface="Kaiti SC" charset="-122"/>
                <a:ea typeface="Kaiti SC" charset="-122"/>
                <a:cs typeface="Kaiti SC" charset="-122"/>
              </a:rPr>
              <a:t>错误教导</a:t>
            </a:r>
            <a:r>
              <a:rPr lang="zh-CN" altLang="en-US" sz="2400" b="1" dirty="0">
                <a:solidFill>
                  <a:srgbClr val="000000"/>
                </a:solidFill>
                <a:latin typeface="Kaiti SC" charset="-122"/>
                <a:ea typeface="Kaiti SC" charset="-122"/>
                <a:cs typeface="Kaiti SC" charset="-122"/>
              </a:rPr>
              <a:t>并激励他们在</a:t>
            </a:r>
            <a:r>
              <a:rPr lang="zh-CN" altLang="en-US" sz="2400" b="1" dirty="0">
                <a:solidFill>
                  <a:srgbClr val="800000"/>
                </a:solidFill>
                <a:latin typeface="Kaiti SC" charset="-122"/>
                <a:ea typeface="Kaiti SC" charset="-122"/>
                <a:cs typeface="Kaiti SC" charset="-122"/>
              </a:rPr>
              <a:t>敬虔上的成长</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约翰一书</a:t>
            </a:r>
          </a:p>
          <a:p>
            <a:pPr eaLnBrk="1" hangingPunct="1">
              <a:lnSpc>
                <a:spcPct val="90000"/>
              </a:lnSpc>
            </a:pPr>
            <a:r>
              <a:rPr lang="zh-TW" altLang="en-US" sz="2400" b="1" dirty="0">
                <a:solidFill>
                  <a:srgbClr val="000000"/>
                </a:solidFill>
                <a:latin typeface="Kaiti SC" charset="-122"/>
                <a:ea typeface="Kaiti SC" charset="-122"/>
                <a:cs typeface="Kaiti SC" charset="-122"/>
              </a:rPr>
              <a:t>约翰写了一封</a:t>
            </a:r>
            <a:r>
              <a:rPr lang="zh-CN" altLang="en-US" sz="2400" b="1" dirty="0">
                <a:solidFill>
                  <a:srgbClr val="000000"/>
                </a:solidFill>
                <a:latin typeface="Kaiti SC" charset="-122"/>
                <a:ea typeface="Kaiti SC" charset="-122"/>
                <a:cs typeface="Kaiti SC" charset="-122"/>
              </a:rPr>
              <a:t>普通书</a:t>
            </a:r>
            <a:r>
              <a:rPr lang="zh-TW" altLang="en-US" sz="2400" b="1" dirty="0">
                <a:solidFill>
                  <a:srgbClr val="000000"/>
                </a:solidFill>
                <a:latin typeface="Kaiti SC" charset="-122"/>
                <a:ea typeface="Kaiti SC" charset="-122"/>
                <a:cs typeface="Kaiti SC" charset="-122"/>
              </a:rPr>
              <a:t>信</a:t>
            </a:r>
            <a:r>
              <a:rPr lang="zh-CN" altLang="en-US" sz="2400" b="1" dirty="0">
                <a:solidFill>
                  <a:srgbClr val="000000"/>
                </a:solidFill>
                <a:latin typeface="Kaiti SC" charset="-122"/>
                <a:ea typeface="Kaiti SC" charset="-122"/>
                <a:cs typeface="Kaiti SC" charset="-122"/>
              </a:rPr>
              <a:t>，</a:t>
            </a:r>
            <a:r>
              <a:rPr lang="zh-TW" altLang="en-US" sz="2400" b="1" dirty="0">
                <a:solidFill>
                  <a:srgbClr val="000000"/>
                </a:solidFill>
                <a:latin typeface="Kaiti SC" charset="-122"/>
                <a:ea typeface="Kaiti SC" charset="-122"/>
                <a:cs typeface="Kaiti SC" charset="-122"/>
              </a:rPr>
              <a:t>鼓励他的读者</a:t>
            </a:r>
            <a:r>
              <a:rPr lang="zh-CN" altLang="en-US" sz="2400" b="1" dirty="0">
                <a:solidFill>
                  <a:srgbClr val="800000"/>
                </a:solidFill>
                <a:latin typeface="Kaiti SC" charset="-122"/>
                <a:ea typeface="Kaiti SC" charset="-122"/>
                <a:cs typeface="Kaiti SC" charset="-122"/>
              </a:rPr>
              <a:t>通过爱他人来顺从上帝的命令</a:t>
            </a:r>
            <a:r>
              <a:rPr lang="zh-CN" altLang="en-US" sz="2400" b="1" dirty="0">
                <a:solidFill>
                  <a:srgbClr val="000000"/>
                </a:solidFill>
                <a:latin typeface="Kaiti SC" charset="-122"/>
                <a:ea typeface="Kaiti SC" charset="-122"/>
                <a:cs typeface="Kaiti SC" charset="-122"/>
              </a:rPr>
              <a:t>，</a:t>
            </a:r>
            <a:r>
              <a:rPr lang="zh-TW" altLang="en-US" sz="2400" b="1" dirty="0">
                <a:solidFill>
                  <a:srgbClr val="000000"/>
                </a:solidFill>
                <a:latin typeface="Kaiti SC" charset="-122"/>
                <a:ea typeface="Kaiti SC" charset="-122"/>
                <a:cs typeface="Kaiti SC" charset="-122"/>
              </a:rPr>
              <a:t>以保护他们免受</a:t>
            </a:r>
            <a:r>
              <a:rPr lang="zh-TW" altLang="en-US" sz="2400" b="1" dirty="0">
                <a:solidFill>
                  <a:srgbClr val="800000"/>
                </a:solidFill>
                <a:latin typeface="Kaiti SC" charset="-122"/>
                <a:ea typeface="Kaiti SC" charset="-122"/>
                <a:cs typeface="Kaiti SC" charset="-122"/>
              </a:rPr>
              <a:t>早期的诺斯底主义</a:t>
            </a:r>
            <a:r>
              <a:rPr lang="zh-CN" altLang="en-US" sz="2400" b="1" dirty="0">
                <a:solidFill>
                  <a:srgbClr val="800000"/>
                </a:solidFill>
                <a:latin typeface="Kaiti SC" charset="-122"/>
                <a:ea typeface="Kaiti SC" charset="-122"/>
                <a:cs typeface="Kaiti SC" charset="-122"/>
              </a:rPr>
              <a:t>的影响</a:t>
            </a:r>
            <a:r>
              <a:rPr lang="zh-CN" altLang="en-US" sz="2400" b="1" dirty="0">
                <a:solidFill>
                  <a:srgbClr val="000000"/>
                </a:solidFill>
                <a:latin typeface="Kaiti SC" charset="-122"/>
                <a:ea typeface="Kaiti SC" charset="-122"/>
                <a:cs typeface="Kaiti SC" charset="-122"/>
              </a:rPr>
              <a:t>，诺斯底主义</a:t>
            </a:r>
            <a:r>
              <a:rPr lang="zh-TW" altLang="en-US" sz="2400" b="1" dirty="0">
                <a:solidFill>
                  <a:srgbClr val="000000"/>
                </a:solidFill>
                <a:latin typeface="Kaiti SC" charset="-122"/>
                <a:ea typeface="Kaiti SC" charset="-122"/>
                <a:cs typeface="Kaiti SC" charset="-122"/>
              </a:rPr>
              <a:t>否认基督的神性与人性。</a:t>
            </a:r>
            <a:endParaRPr lang="en-US" altLang="zh-CN" sz="2400" b="1"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804067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 calcmode="lin" valueType="num">
                                      <p:cBhvr additive="base">
                                        <p:cTn id="12"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2532">
                                            <p:txEl>
                                              <p:pRg st="3" end="3"/>
                                            </p:txEl>
                                          </p:spTgt>
                                        </p:tgtEl>
                                        <p:attrNameLst>
                                          <p:attrName>style.visibility</p:attrName>
                                        </p:attrNameLst>
                                      </p:cBhvr>
                                      <p:to>
                                        <p:strVal val="visible"/>
                                      </p:to>
                                    </p:set>
                                    <p:anim calcmode="lin" valueType="num">
                                      <p:cBhvr additive="base">
                                        <p:cTn id="17"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2532">
                                            <p:txEl>
                                              <p:pRg st="4" end="4"/>
                                            </p:txEl>
                                          </p:spTgt>
                                        </p:tgtEl>
                                        <p:attrNameLst>
                                          <p:attrName>style.visibility</p:attrName>
                                        </p:attrNameLst>
                                      </p:cBhvr>
                                      <p:to>
                                        <p:strVal val="visible"/>
                                      </p:to>
                                    </p:set>
                                    <p:anim calcmode="lin" valueType="num">
                                      <p:cBhvr additive="base">
                                        <p:cTn id="22"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2532">
                                            <p:txEl>
                                              <p:pRg st="6" end="6"/>
                                            </p:txEl>
                                          </p:spTgt>
                                        </p:tgtEl>
                                        <p:attrNameLst>
                                          <p:attrName>style.visibility</p:attrName>
                                        </p:attrNameLst>
                                      </p:cBhvr>
                                      <p:to>
                                        <p:strVal val="visible"/>
                                      </p:to>
                                    </p:set>
                                    <p:anim calcmode="lin" valueType="num">
                                      <p:cBhvr additive="base">
                                        <p:cTn id="27"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2532">
                                            <p:txEl>
                                              <p:pRg st="7" end="7"/>
                                            </p:txEl>
                                          </p:spTgt>
                                        </p:tgtEl>
                                        <p:attrNameLst>
                                          <p:attrName>style.visibility</p:attrName>
                                        </p:attrNameLst>
                                      </p:cBhvr>
                                      <p:to>
                                        <p:strVal val="visible"/>
                                      </p:to>
                                    </p:set>
                                    <p:anim calcmode="lin" valueType="num">
                                      <p:cBhvr additive="base">
                                        <p:cTn id="32"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611561" y="152400"/>
            <a:ext cx="7704856" cy="584775"/>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40642"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3556" name="Rectangle 4"/>
          <p:cNvSpPr>
            <a:spLocks noGrp="1" noChangeArrowheads="1"/>
          </p:cNvSpPr>
          <p:nvPr>
            <p:ph type="body" idx="1"/>
          </p:nvPr>
        </p:nvSpPr>
        <p:spPr>
          <a:xfrm>
            <a:off x="0" y="762000"/>
            <a:ext cx="9144000" cy="5907360"/>
          </a:xfrm>
          <a:solidFill>
            <a:srgbClr val="CAE2CA"/>
          </a:solidFill>
        </p:spPr>
        <p:txBody>
          <a:bodyPr/>
          <a:lstStyle/>
          <a:p>
            <a:pPr eaLnBrk="1" hangingPunct="1">
              <a:lnSpc>
                <a:spcPct val="90000"/>
              </a:lnSpc>
              <a:buNone/>
            </a:pPr>
            <a:r>
              <a:rPr lang="zh-TW" altLang="en-US" sz="2400" b="1" u="sng" dirty="0">
                <a:solidFill>
                  <a:srgbClr val="000000"/>
                </a:solidFill>
                <a:latin typeface="Kaiti SC" charset="-122"/>
                <a:ea typeface="Kaiti SC" charset="-122"/>
                <a:cs typeface="Kaiti SC" charset="-122"/>
              </a:rPr>
              <a:t>约翰二书</a:t>
            </a:r>
          </a:p>
          <a:p>
            <a:pPr eaLnBrk="1" hangingPunct="1">
              <a:lnSpc>
                <a:spcPct val="90000"/>
              </a:lnSpc>
            </a:pPr>
            <a:r>
              <a:rPr lang="zh-CN" altLang="en-US" sz="2400" b="1" dirty="0">
                <a:solidFill>
                  <a:srgbClr val="000000"/>
                </a:solidFill>
                <a:latin typeface="Kaiti SC" charset="-122"/>
                <a:ea typeface="Kaiti SC" charset="-122"/>
                <a:cs typeface="Kaiti SC" charset="-122"/>
              </a:rPr>
              <a:t>约翰劝勉</a:t>
            </a:r>
            <a:r>
              <a:rPr lang="zh-TW" altLang="en-US" sz="2400" b="1" dirty="0">
                <a:solidFill>
                  <a:srgbClr val="000000"/>
                </a:solidFill>
                <a:latin typeface="Kaiti SC" charset="-122"/>
                <a:ea typeface="Kaiti SC" charset="-122"/>
                <a:cs typeface="Kaiti SC" charset="-122"/>
              </a:rPr>
              <a:t>一</a:t>
            </a:r>
            <a:r>
              <a:rPr lang="zh-CN" altLang="en-US" sz="2400" b="1" dirty="0">
                <a:solidFill>
                  <a:srgbClr val="000000"/>
                </a:solidFill>
                <a:latin typeface="Kaiti SC" charset="-122"/>
                <a:ea typeface="Kaiti SC" charset="-122"/>
                <a:cs typeface="Kaiti SC" charset="-122"/>
              </a:rPr>
              <a:t>位</a:t>
            </a:r>
            <a:r>
              <a:rPr lang="zh-TW" altLang="en-US" sz="2400" b="1" dirty="0">
                <a:solidFill>
                  <a:srgbClr val="000000"/>
                </a:solidFill>
                <a:latin typeface="Kaiti SC" charset="-122"/>
                <a:ea typeface="Kaiti SC" charset="-122"/>
                <a:cs typeface="Kaiti SC" charset="-122"/>
              </a:rPr>
              <a:t>基督徒</a:t>
            </a:r>
            <a:r>
              <a:rPr lang="zh-CN" altLang="en-US" sz="2400" b="1" dirty="0">
                <a:solidFill>
                  <a:srgbClr val="000000"/>
                </a:solidFill>
                <a:latin typeface="Kaiti SC" charset="-122"/>
                <a:ea typeface="Kaiti SC" charset="-122"/>
                <a:cs typeface="Kaiti SC" charset="-122"/>
              </a:rPr>
              <a:t>妇女</a:t>
            </a:r>
            <a:r>
              <a:rPr lang="zh-TW" altLang="en-US" sz="2400" b="1" dirty="0">
                <a:solidFill>
                  <a:srgbClr val="000000"/>
                </a:solidFill>
                <a:latin typeface="Kaiti SC" charset="-122"/>
                <a:ea typeface="Kaiti SC" charset="-122"/>
                <a:cs typeface="Kaiti SC" charset="-122"/>
              </a:rPr>
              <a:t>和她的孩子</a:t>
            </a:r>
            <a:r>
              <a:rPr lang="zh-CN" altLang="en-US" sz="2400" b="1" dirty="0">
                <a:solidFill>
                  <a:srgbClr val="000000"/>
                </a:solidFill>
                <a:latin typeface="Kaiti SC" charset="-122"/>
                <a:ea typeface="Kaiti SC" charset="-122"/>
                <a:cs typeface="Kaiti SC" charset="-122"/>
              </a:rPr>
              <a:t>们，爱要有</a:t>
            </a:r>
            <a:r>
              <a:rPr lang="zh-CN" altLang="en-US" sz="2400" b="1" dirty="0">
                <a:solidFill>
                  <a:srgbClr val="800000"/>
                </a:solidFill>
                <a:latin typeface="Kaiti SC" charset="-122"/>
                <a:ea typeface="Kaiti SC" charset="-122"/>
                <a:cs typeface="Kaiti SC" charset="-122"/>
              </a:rPr>
              <a:t>界限</a:t>
            </a:r>
            <a:r>
              <a:rPr lang="zh-CN" altLang="en-US" sz="2400" b="1" dirty="0">
                <a:solidFill>
                  <a:srgbClr val="000000"/>
                </a:solidFill>
                <a:latin typeface="Kaiti SC" charset="-122"/>
                <a:ea typeface="Kaiti SC" charset="-122"/>
                <a:cs typeface="Kaiti SC" charset="-122"/>
              </a:rPr>
              <a:t>，他们对宣教士们进行接待，但</a:t>
            </a:r>
            <a:r>
              <a:rPr lang="zh-TW" altLang="en-US" sz="2400" b="1" dirty="0">
                <a:solidFill>
                  <a:srgbClr val="000000"/>
                </a:solidFill>
                <a:latin typeface="Kaiti SC" charset="-122"/>
                <a:ea typeface="Kaiti SC" charset="-122"/>
                <a:cs typeface="Kaiti SC" charset="-122"/>
              </a:rPr>
              <a:t>需要</a:t>
            </a:r>
            <a:r>
              <a:rPr lang="zh-CN" altLang="en-US" sz="2400" b="1" dirty="0">
                <a:solidFill>
                  <a:srgbClr val="000000"/>
                </a:solidFill>
                <a:latin typeface="Kaiti SC" charset="-122"/>
                <a:ea typeface="Kaiti SC" charset="-122"/>
                <a:cs typeface="Kaiti SC" charset="-122"/>
              </a:rPr>
              <a:t>小心</a:t>
            </a:r>
            <a:r>
              <a:rPr lang="zh-TW" altLang="en-US" sz="2400" b="1" dirty="0">
                <a:solidFill>
                  <a:srgbClr val="000000"/>
                </a:solidFill>
                <a:latin typeface="Kaiti SC" charset="-122"/>
                <a:ea typeface="Kaiti SC" charset="-122"/>
                <a:cs typeface="Kaiti SC" charset="-122"/>
              </a:rPr>
              <a:t>不</a:t>
            </a:r>
            <a:r>
              <a:rPr lang="zh-CN" altLang="en-US" sz="2400" b="1" dirty="0">
                <a:solidFill>
                  <a:srgbClr val="000000"/>
                </a:solidFill>
                <a:latin typeface="Kaiti SC" charset="-122"/>
                <a:ea typeface="Kaiti SC" charset="-122"/>
                <a:cs typeface="Kaiti SC" charset="-122"/>
              </a:rPr>
              <a:t>要同样对待</a:t>
            </a:r>
            <a:r>
              <a:rPr lang="zh-TW" altLang="en-US" sz="2400" b="1" dirty="0">
                <a:solidFill>
                  <a:srgbClr val="000000"/>
                </a:solidFill>
                <a:latin typeface="Kaiti SC" charset="-122"/>
                <a:ea typeface="Kaiti SC" charset="-122"/>
                <a:cs typeface="Kaiti SC" charset="-122"/>
              </a:rPr>
              <a:t>假教师，</a:t>
            </a:r>
            <a:r>
              <a:rPr lang="zh-CN" altLang="en-US" sz="2400" b="1" dirty="0">
                <a:solidFill>
                  <a:srgbClr val="000000"/>
                </a:solidFill>
                <a:latin typeface="Kaiti SC" charset="-122"/>
                <a:ea typeface="Kaiti SC" charset="-122"/>
                <a:cs typeface="Kaiti SC" charset="-122"/>
              </a:rPr>
              <a:t>以免他们助长有害</a:t>
            </a:r>
            <a:r>
              <a:rPr lang="zh-TW" altLang="en-US" sz="2400" b="1" dirty="0">
                <a:solidFill>
                  <a:srgbClr val="800000"/>
                </a:solidFill>
                <a:latin typeface="Kaiti SC" charset="-122"/>
                <a:ea typeface="Kaiti SC" charset="-122"/>
                <a:cs typeface="Kaiti SC" charset="-122"/>
              </a:rPr>
              <a:t>异端的蔓延</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TW" altLang="en-US" sz="2400" b="1" u="sng" dirty="0">
                <a:solidFill>
                  <a:srgbClr val="000000"/>
                </a:solidFill>
                <a:latin typeface="Kaiti SC" charset="-122"/>
                <a:ea typeface="Kaiti SC" charset="-122"/>
                <a:cs typeface="Kaiti SC" charset="-122"/>
              </a:rPr>
              <a:t>约翰三书</a:t>
            </a:r>
          </a:p>
          <a:p>
            <a:pPr eaLnBrk="1" hangingPunct="1">
              <a:lnSpc>
                <a:spcPct val="90000"/>
              </a:lnSpc>
            </a:pPr>
            <a:r>
              <a:rPr lang="zh-TW" altLang="en-US" sz="2400" b="1" dirty="0">
                <a:solidFill>
                  <a:srgbClr val="000000"/>
                </a:solidFill>
                <a:latin typeface="Kaiti SC" charset="-122"/>
                <a:ea typeface="Kaiti SC" charset="-122"/>
                <a:cs typeface="Kaiti SC" charset="-122"/>
              </a:rPr>
              <a:t>约翰鼓励该犹继续</a:t>
            </a:r>
            <a:r>
              <a:rPr lang="zh-CN" altLang="en-US" sz="2400" b="1" dirty="0">
                <a:solidFill>
                  <a:srgbClr val="800000"/>
                </a:solidFill>
                <a:latin typeface="Kaiti SC" charset="-122"/>
                <a:ea typeface="Kaiti SC" charset="-122"/>
                <a:cs typeface="Kaiti SC" charset="-122"/>
              </a:rPr>
              <a:t>支持宣教士</a:t>
            </a:r>
            <a:r>
              <a:rPr lang="zh-CN" altLang="en-US" sz="2400" b="1" dirty="0">
                <a:solidFill>
                  <a:srgbClr val="000000"/>
                </a:solidFill>
                <a:latin typeface="Kaiti SC" charset="-122"/>
                <a:ea typeface="Kaiti SC" charset="-122"/>
                <a:cs typeface="Kaiti SC" charset="-122"/>
              </a:rPr>
              <a:t>，如底米丢，尽管</a:t>
            </a:r>
            <a:r>
              <a:rPr lang="zh-TW" altLang="en-US" sz="2400" b="1" dirty="0">
                <a:solidFill>
                  <a:srgbClr val="000000"/>
                </a:solidFill>
                <a:latin typeface="Kaiti SC" charset="-122"/>
                <a:ea typeface="Kaiti SC" charset="-122"/>
                <a:cs typeface="Kaiti SC" charset="-122"/>
              </a:rPr>
              <a:t>丢特腓（一个不</a:t>
            </a:r>
            <a:r>
              <a:rPr lang="zh-CN" altLang="en-US" sz="2400" b="1" dirty="0">
                <a:solidFill>
                  <a:srgbClr val="000000"/>
                </a:solidFill>
                <a:latin typeface="Kaiti SC" charset="-122"/>
                <a:ea typeface="Kaiti SC" charset="-122"/>
                <a:cs typeface="Kaiti SC" charset="-122"/>
              </a:rPr>
              <a:t>敬虔</a:t>
            </a:r>
            <a:r>
              <a:rPr lang="zh-TW" altLang="en-US" sz="2400" b="1" dirty="0">
                <a:solidFill>
                  <a:srgbClr val="000000"/>
                </a:solidFill>
                <a:latin typeface="Kaiti SC" charset="-122"/>
                <a:ea typeface="Kaiti SC" charset="-122"/>
                <a:cs typeface="Kaiti SC" charset="-122"/>
              </a:rPr>
              <a:t>的领袖反对支持他们）</a:t>
            </a:r>
            <a:r>
              <a:rPr lang="zh-CN" altLang="en-US" sz="2400" b="1" dirty="0">
                <a:solidFill>
                  <a:srgbClr val="000000"/>
                </a:solidFill>
                <a:latin typeface="Kaiti SC" charset="-122"/>
                <a:ea typeface="Kaiti SC" charset="-122"/>
                <a:cs typeface="Kaiti SC" charset="-122"/>
              </a:rPr>
              <a:t>反对，</a:t>
            </a:r>
            <a:r>
              <a:rPr lang="zh-TW" altLang="en-US" sz="2400" b="1" dirty="0">
                <a:solidFill>
                  <a:srgbClr val="000000"/>
                </a:solidFill>
                <a:latin typeface="Kaiti SC" charset="-122"/>
                <a:ea typeface="Kaiti SC" charset="-122"/>
                <a:cs typeface="Kaiti SC" charset="-122"/>
              </a:rPr>
              <a:t>，以帮助教会看到</a:t>
            </a:r>
            <a:r>
              <a:rPr lang="zh-CN" altLang="en-US" sz="2400" b="1" dirty="0">
                <a:solidFill>
                  <a:srgbClr val="000000"/>
                </a:solidFill>
                <a:latin typeface="Kaiti SC" charset="-122"/>
                <a:ea typeface="Kaiti SC" charset="-122"/>
                <a:cs typeface="Kaiti SC" charset="-122"/>
              </a:rPr>
              <a:t>其在</a:t>
            </a:r>
            <a:r>
              <a:rPr lang="zh-CN" altLang="en-US" sz="2400" b="1" dirty="0">
                <a:solidFill>
                  <a:srgbClr val="800000"/>
                </a:solidFill>
                <a:latin typeface="Kaiti SC" charset="-122"/>
                <a:ea typeface="Kaiti SC" charset="-122"/>
                <a:cs typeface="Kaiti SC" charset="-122"/>
              </a:rPr>
              <a:t>资助上帝工作上</a:t>
            </a:r>
            <a:r>
              <a:rPr lang="zh-TW" altLang="en-US" sz="2400" b="1" dirty="0">
                <a:solidFill>
                  <a:srgbClr val="800000"/>
                </a:solidFill>
                <a:latin typeface="Kaiti SC" charset="-122"/>
                <a:ea typeface="Kaiti SC" charset="-122"/>
                <a:cs typeface="Kaiti SC" charset="-122"/>
              </a:rPr>
              <a:t>的责任</a:t>
            </a:r>
            <a:r>
              <a:rPr lang="zh-TW" altLang="en-US" sz="2400" b="1" dirty="0">
                <a:solidFill>
                  <a:srgbClr val="000000"/>
                </a:solidFill>
                <a:latin typeface="Kaiti SC" charset="-122"/>
                <a:ea typeface="Kaiti SC" charset="-122"/>
                <a:cs typeface="Kaiti SC" charset="-122"/>
              </a:rPr>
              <a:t>。</a:t>
            </a:r>
          </a:p>
          <a:p>
            <a:pPr eaLnBrk="1" hangingPunct="1">
              <a:lnSpc>
                <a:spcPct val="90000"/>
              </a:lnSpc>
              <a:buNone/>
            </a:pPr>
            <a:endParaRPr lang="zh-TW" altLang="en-US" sz="2400" b="1" u="sng" dirty="0">
              <a:solidFill>
                <a:srgbClr val="000000"/>
              </a:solidFill>
              <a:latin typeface="Kaiti SC" charset="-122"/>
              <a:ea typeface="Kaiti SC" charset="-122"/>
              <a:cs typeface="Kaiti SC" charset="-122"/>
            </a:endParaRPr>
          </a:p>
          <a:p>
            <a:pPr eaLnBrk="1" hangingPunct="1">
              <a:lnSpc>
                <a:spcPct val="90000"/>
              </a:lnSpc>
              <a:buNone/>
            </a:pPr>
            <a:r>
              <a:rPr lang="zh-CN" altLang="en-US" sz="2400" b="1" u="sng" dirty="0">
                <a:solidFill>
                  <a:srgbClr val="000000"/>
                </a:solidFill>
                <a:latin typeface="Kaiti SC" charset="-122"/>
                <a:ea typeface="Kaiti SC" charset="-122"/>
                <a:cs typeface="Kaiti SC" charset="-122"/>
              </a:rPr>
              <a:t>犹大</a:t>
            </a:r>
            <a:endParaRPr lang="zh-TW" altLang="en-US" sz="2400" b="1" u="sng" dirty="0">
              <a:solidFill>
                <a:srgbClr val="000000"/>
              </a:solidFill>
              <a:latin typeface="Kaiti SC" charset="-122"/>
              <a:ea typeface="Kaiti SC" charset="-122"/>
              <a:cs typeface="Kaiti SC" charset="-122"/>
            </a:endParaRPr>
          </a:p>
          <a:p>
            <a:pPr eaLnBrk="1" hangingPunct="1">
              <a:lnSpc>
                <a:spcPct val="90000"/>
              </a:lnSpc>
            </a:pPr>
            <a:r>
              <a:rPr lang="zh-CN" altLang="en-US" sz="2400" b="1" dirty="0">
                <a:solidFill>
                  <a:srgbClr val="000000"/>
                </a:solidFill>
                <a:latin typeface="Kaiti SC" charset="-122"/>
                <a:ea typeface="Kaiti SC" charset="-122"/>
                <a:cs typeface="Kaiti SC" charset="-122"/>
              </a:rPr>
              <a:t>犹大警告</a:t>
            </a:r>
            <a:r>
              <a:rPr lang="zh-TW" altLang="en-US" sz="2400" b="1" dirty="0">
                <a:solidFill>
                  <a:srgbClr val="000000"/>
                </a:solidFill>
                <a:latin typeface="Kaiti SC" charset="-122"/>
                <a:ea typeface="Kaiti SC" charset="-122"/>
                <a:cs typeface="Kaiti SC" charset="-122"/>
              </a:rPr>
              <a:t>基督徒</a:t>
            </a:r>
            <a:r>
              <a:rPr lang="zh-CN" altLang="en-US" sz="2400" b="1" dirty="0">
                <a:solidFill>
                  <a:srgbClr val="800000"/>
                </a:solidFill>
                <a:latin typeface="Kaiti SC" charset="-122"/>
                <a:ea typeface="Kaiti SC" charset="-122"/>
                <a:cs typeface="Kaiti SC" charset="-122"/>
              </a:rPr>
              <a:t>假冒者</a:t>
            </a:r>
            <a:r>
              <a:rPr lang="zh-CN" altLang="en-US" sz="2400" b="1" dirty="0">
                <a:solidFill>
                  <a:srgbClr val="000000"/>
                </a:solidFill>
                <a:latin typeface="Kaiti SC" charset="-122"/>
                <a:ea typeface="Kaiti SC" charset="-122"/>
                <a:cs typeface="Kaiti SC" charset="-122"/>
              </a:rPr>
              <a:t>的详细情况</a:t>
            </a:r>
            <a:r>
              <a:rPr lang="en-US" altLang="zh-CN" sz="2400" b="1" dirty="0">
                <a:solidFill>
                  <a:srgbClr val="000000"/>
                </a:solidFill>
                <a:latin typeface="Kaiti SC" charset="-122"/>
                <a:ea typeface="Kaiti SC" charset="-122"/>
                <a:cs typeface="Kaiti SC" charset="-122"/>
              </a:rPr>
              <a:t>——</a:t>
            </a:r>
            <a:r>
              <a:rPr lang="zh-CN" altLang="en-US" sz="2400" b="1" dirty="0">
                <a:solidFill>
                  <a:srgbClr val="000000"/>
                </a:solidFill>
                <a:latin typeface="Kaiti SC" charset="-122"/>
                <a:ea typeface="Kaiti SC" charset="-122"/>
                <a:cs typeface="Kaiti SC" charset="-122"/>
              </a:rPr>
              <a:t>那些潜入教会的非信徒，假装基督徒，却用他们自己的生活方式抵挡真理</a:t>
            </a:r>
            <a:r>
              <a:rPr lang="en-US" altLang="zh-CN" sz="2400" b="1" dirty="0">
                <a:solidFill>
                  <a:srgbClr val="000000"/>
                </a:solidFill>
                <a:latin typeface="Kaiti SC" charset="-122"/>
                <a:ea typeface="Kaiti SC" charset="-122"/>
                <a:cs typeface="Kaiti SC" charset="-122"/>
              </a:rPr>
              <a:t>——</a:t>
            </a:r>
            <a:r>
              <a:rPr lang="zh-CN" altLang="en-US" sz="2400" b="1" dirty="0">
                <a:solidFill>
                  <a:srgbClr val="000000"/>
                </a:solidFill>
                <a:latin typeface="Kaiti SC" charset="-122"/>
                <a:ea typeface="Kaiti SC" charset="-122"/>
                <a:cs typeface="Kaiti SC" charset="-122"/>
              </a:rPr>
              <a:t>以此捍卫教会的</a:t>
            </a:r>
            <a:r>
              <a:rPr lang="zh-CN" altLang="en-US" sz="2400" b="1" dirty="0">
                <a:solidFill>
                  <a:srgbClr val="800000"/>
                </a:solidFill>
                <a:latin typeface="Kaiti SC" charset="-122"/>
                <a:ea typeface="Kaiti SC" charset="-122"/>
                <a:cs typeface="Kaiti SC" charset="-122"/>
              </a:rPr>
              <a:t>圣洁</a:t>
            </a:r>
            <a:r>
              <a:rPr lang="zh-CN" altLang="en-US" sz="2400" b="1" dirty="0">
                <a:solidFill>
                  <a:srgbClr val="000000"/>
                </a:solidFill>
                <a:latin typeface="Kaiti SC" charset="-122"/>
                <a:ea typeface="Kaiti SC" charset="-122"/>
                <a:cs typeface="Kaiti SC" charset="-122"/>
              </a:rPr>
              <a:t>。</a:t>
            </a:r>
            <a:endParaRPr lang="en-US" altLang="zh-CN" sz="2400" b="1" dirty="0">
              <a:solidFill>
                <a:srgbClr val="000000"/>
              </a:solidFill>
              <a:latin typeface="Kaiti SC" charset="-122"/>
              <a:ea typeface="Kaiti SC" charset="-122"/>
              <a:cs typeface="Kaiti SC"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 calcmode="lin" valueType="num">
                                      <p:cBhvr additive="base">
                                        <p:cTn id="12"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3556">
                                            <p:txEl>
                                              <p:pRg st="3" end="3"/>
                                            </p:txEl>
                                          </p:spTgt>
                                        </p:tgtEl>
                                        <p:attrNameLst>
                                          <p:attrName>style.visibility</p:attrName>
                                        </p:attrNameLst>
                                      </p:cBhvr>
                                      <p:to>
                                        <p:strVal val="visible"/>
                                      </p:to>
                                    </p:set>
                                    <p:anim calcmode="lin" valueType="num">
                                      <p:cBhvr additive="base">
                                        <p:cTn id="17"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3556">
                                            <p:txEl>
                                              <p:pRg st="4" end="4"/>
                                            </p:txEl>
                                          </p:spTgt>
                                        </p:tgtEl>
                                        <p:attrNameLst>
                                          <p:attrName>style.visibility</p:attrName>
                                        </p:attrNameLst>
                                      </p:cBhvr>
                                      <p:to>
                                        <p:strVal val="visible"/>
                                      </p:to>
                                    </p:set>
                                    <p:anim calcmode="lin" valueType="num">
                                      <p:cBhvr additive="base">
                                        <p:cTn id="22"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3556">
                                            <p:txEl>
                                              <p:pRg st="6" end="6"/>
                                            </p:txEl>
                                          </p:spTgt>
                                        </p:tgtEl>
                                        <p:attrNameLst>
                                          <p:attrName>style.visibility</p:attrName>
                                        </p:attrNameLst>
                                      </p:cBhvr>
                                      <p:to>
                                        <p:strVal val="visible"/>
                                      </p:to>
                                    </p:set>
                                    <p:anim calcmode="lin" valueType="num">
                                      <p:cBhvr additive="base">
                                        <p:cTn id="27"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3556">
                                            <p:txEl>
                                              <p:pRg st="7" end="7"/>
                                            </p:txEl>
                                          </p:spTgt>
                                        </p:tgtEl>
                                        <p:attrNameLst>
                                          <p:attrName>style.visibility</p:attrName>
                                        </p:attrNameLst>
                                      </p:cBhvr>
                                      <p:to>
                                        <p:strVal val="visible"/>
                                      </p:to>
                                    </p:set>
                                    <p:anim calcmode="lin" valueType="num">
                                      <p:cBhvr additive="base">
                                        <p:cTn id="32"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2654439" y="152400"/>
            <a:ext cx="3877985" cy="584775"/>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dirty="0">
                <a:solidFill>
                  <a:srgbClr val="002A56"/>
                </a:solidFill>
                <a:latin typeface="Kaiti SC" charset="-122"/>
                <a:ea typeface="Kaiti SC" charset="-122"/>
                <a:cs typeface="Kaiti SC" charset="-122"/>
              </a:rPr>
              <a:t>新约书信的信息声明</a:t>
            </a:r>
            <a:endParaRPr lang="en-US" sz="3200" b="1" dirty="0">
              <a:latin typeface="Kaiti SC" charset="-122"/>
              <a:ea typeface="Kaiti SC" charset="-122"/>
              <a:cs typeface="Kaiti SC" charset="-122"/>
            </a:endParaRPr>
          </a:p>
        </p:txBody>
      </p:sp>
      <p:sp>
        <p:nvSpPr>
          <p:cNvPr id="242690"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eaLnBrk="1" hangingPunct="1">
              <a:buNone/>
            </a:pPr>
            <a:r>
              <a:rPr lang="zh-TW" altLang="en-US" b="1" u="sng" dirty="0">
                <a:solidFill>
                  <a:srgbClr val="000000"/>
                </a:solidFill>
                <a:latin typeface="Kaiti SC" charset="-122"/>
                <a:ea typeface="Kaiti SC" charset="-122"/>
                <a:cs typeface="Kaiti SC" charset="-122"/>
              </a:rPr>
              <a:t>启示</a:t>
            </a:r>
          </a:p>
          <a:p>
            <a:r>
              <a:rPr lang="zh-TW" altLang="en-US" b="1" dirty="0">
                <a:solidFill>
                  <a:srgbClr val="000000"/>
                </a:solidFill>
                <a:latin typeface="Kaiti SC" charset="-122"/>
                <a:ea typeface="Kaiti SC" charset="-122"/>
                <a:cs typeface="Kaiti SC" charset="-122"/>
              </a:rPr>
              <a:t>上帝通过约翰</a:t>
            </a:r>
            <a:r>
              <a:rPr lang="zh-CN" altLang="en-US" b="1" dirty="0">
                <a:solidFill>
                  <a:srgbClr val="000000"/>
                </a:solidFill>
                <a:latin typeface="Kaiti SC" charset="-122"/>
                <a:ea typeface="Kaiti SC" charset="-122"/>
                <a:cs typeface="Kaiti SC" charset="-122"/>
              </a:rPr>
              <a:t>展示了在未来最终的胜利里</a:t>
            </a:r>
            <a:r>
              <a:rPr lang="zh-TW" altLang="en-US" b="1" dirty="0">
                <a:solidFill>
                  <a:srgbClr val="800000"/>
                </a:solidFill>
                <a:latin typeface="Kaiti SC" charset="-122"/>
                <a:ea typeface="Kaiti SC" charset="-122"/>
                <a:cs typeface="Kaiti SC" charset="-122"/>
              </a:rPr>
              <a:t>耶稣基督的主权</a:t>
            </a:r>
            <a:r>
              <a:rPr lang="zh-TW" altLang="en-US" b="1" dirty="0">
                <a:solidFill>
                  <a:srgbClr val="000000"/>
                </a:solidFill>
                <a:latin typeface="Kaiti SC" charset="-122"/>
                <a:ea typeface="Kaiti SC" charset="-122"/>
                <a:cs typeface="Kaiti SC" charset="-122"/>
              </a:rPr>
              <a:t>，以鼓励信徒</a:t>
            </a:r>
            <a:r>
              <a:rPr lang="zh-CN" altLang="en-US" b="1" dirty="0">
                <a:solidFill>
                  <a:srgbClr val="000000"/>
                </a:solidFill>
                <a:latin typeface="Kaiti SC" charset="-122"/>
                <a:ea typeface="Kaiti SC" charset="-122"/>
                <a:cs typeface="Kaiti SC" charset="-122"/>
              </a:rPr>
              <a:t>在</a:t>
            </a:r>
            <a:r>
              <a:rPr lang="zh-TW" altLang="en-US" b="1" dirty="0">
                <a:solidFill>
                  <a:srgbClr val="000000"/>
                </a:solidFill>
                <a:latin typeface="Kaiti SC" charset="-122"/>
                <a:ea typeface="Kaiti SC" charset="-122"/>
                <a:cs typeface="Kaiti SC" charset="-122"/>
              </a:rPr>
              <a:t>内</a:t>
            </a:r>
            <a:r>
              <a:rPr lang="zh-CN" altLang="en-US" b="1" dirty="0">
                <a:solidFill>
                  <a:srgbClr val="000000"/>
                </a:solidFill>
                <a:latin typeface="Kaiti SC" charset="-122"/>
                <a:ea typeface="Kaiti SC" charset="-122"/>
                <a:cs typeface="Kaiti SC" charset="-122"/>
              </a:rPr>
              <a:t>有</a:t>
            </a:r>
            <a:r>
              <a:rPr lang="zh-TW" altLang="en-US" b="1" dirty="0">
                <a:solidFill>
                  <a:srgbClr val="000000"/>
                </a:solidFill>
                <a:latin typeface="Kaiti SC" charset="-122"/>
                <a:ea typeface="Kaiti SC" charset="-122"/>
                <a:cs typeface="Kaiti SC" charset="-122"/>
              </a:rPr>
              <a:t>妥协和外</a:t>
            </a:r>
            <a:r>
              <a:rPr lang="zh-CN" altLang="en-US" b="1" dirty="0">
                <a:solidFill>
                  <a:srgbClr val="000000"/>
                </a:solidFill>
                <a:latin typeface="Kaiti SC" charset="-122"/>
                <a:ea typeface="Kaiti SC" charset="-122"/>
                <a:cs typeface="Kaiti SC" charset="-122"/>
              </a:rPr>
              <a:t>有</a:t>
            </a:r>
            <a:r>
              <a:rPr lang="zh-CN" altLang="en-US" b="1" dirty="0">
                <a:solidFill>
                  <a:srgbClr val="800000"/>
                </a:solidFill>
                <a:latin typeface="Kaiti SC" charset="-122"/>
                <a:ea typeface="Kaiti SC" charset="-122"/>
                <a:cs typeface="Kaiti SC" charset="-122"/>
              </a:rPr>
              <a:t>抵挡的境况中坚忍</a:t>
            </a:r>
            <a:r>
              <a:rPr lang="zh-TW" altLang="en-US" b="1" dirty="0">
                <a:solidFill>
                  <a:srgbClr val="800000"/>
                </a:solidFill>
                <a:latin typeface="Kaiti SC" charset="-122"/>
                <a:ea typeface="Kaiti SC" charset="-122"/>
                <a:cs typeface="Kaiti SC" charset="-122"/>
              </a:rPr>
              <a:t>下去。</a:t>
            </a:r>
            <a:endParaRPr lang="en-US" altLang="zh-CN" b="1" dirty="0">
              <a:solidFill>
                <a:srgbClr val="800000"/>
              </a:solidFill>
              <a:latin typeface="Kaiti SC" charset="-122"/>
              <a:ea typeface="Kaiti SC" charset="-122"/>
              <a:cs typeface="Kaiti SC" charset="-122"/>
            </a:endParaRPr>
          </a:p>
        </p:txBody>
      </p:sp>
    </p:spTree>
    <p:extLst>
      <p:ext uri="{BB962C8B-B14F-4D97-AF65-F5344CB8AC3E}">
        <p14:creationId xmlns:p14="http://schemas.microsoft.com/office/powerpoint/2010/main" val="2847412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 calcmode="lin" valueType="num">
                                      <p:cBhvr additive="base">
                                        <p:cTn id="12"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3203848" y="76200"/>
            <a:ext cx="3057247"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200" b="1" dirty="0">
                <a:solidFill>
                  <a:schemeClr val="bg1"/>
                </a:solidFill>
                <a:latin typeface="Kaiti SC" charset="-122"/>
                <a:ea typeface="Kaiti SC" charset="-122"/>
                <a:cs typeface="Kaiti SC" charset="-122"/>
              </a:rPr>
              <a:t>新约书卷</a:t>
            </a:r>
            <a:r>
              <a:rPr lang="zh-CN" altLang="en-US" sz="3200" b="1" dirty="0">
                <a:solidFill>
                  <a:schemeClr val="bg1"/>
                </a:solidFill>
                <a:latin typeface="Kaiti SC" charset="-122"/>
                <a:ea typeface="Kaiti SC" charset="-122"/>
                <a:cs typeface="Kaiti SC" charset="-122"/>
              </a:rPr>
              <a:t>的主题</a:t>
            </a:r>
            <a:endParaRPr lang="en-US" sz="3200" dirty="0">
              <a:latin typeface="Kaiti SC" charset="-122"/>
              <a:ea typeface="Kaiti SC" charset="-122"/>
              <a:cs typeface="Kaiti SC" charset="-122"/>
            </a:endParaRPr>
          </a:p>
        </p:txBody>
      </p:sp>
      <p:graphicFrame>
        <p:nvGraphicFramePr>
          <p:cNvPr id="27703" name="Group 55"/>
          <p:cNvGraphicFramePr>
            <a:graphicFrameLocks noGrp="1"/>
          </p:cNvGraphicFramePr>
          <p:nvPr>
            <p:extLst>
              <p:ext uri="{D42A27DB-BD31-4B8C-83A1-F6EECF244321}">
                <p14:modId xmlns:p14="http://schemas.microsoft.com/office/powerpoint/2010/main" val="526890494"/>
              </p:ext>
            </p:extLst>
          </p:nvPr>
        </p:nvGraphicFramePr>
        <p:xfrm>
          <a:off x="0" y="685800"/>
          <a:ext cx="9144000" cy="5880357"/>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56238">
                <a:tc>
                  <a:txBody>
                    <a:bodyPr/>
                    <a:lstStyle/>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马</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太</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告诉基督君王</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但是马</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可</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表明耶稣服务。</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在路加福音他是人子</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但在约翰</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他是神人加</a:t>
                      </a:r>
                      <a:r>
                        <a:rPr kumimoji="0" lang="en-US" sz="2200" b="1" i="0" u="none" strike="noStrike" cap="none" normalizeH="0" baseline="0" dirty="0">
                          <a:ln>
                            <a:noFill/>
                          </a:ln>
                          <a:solidFill>
                            <a:schemeClr val="bg1"/>
                          </a:solidFill>
                          <a:effectLst/>
                          <a:latin typeface="Kaiti SC" charset="-122"/>
                          <a:ea typeface="Kaiti SC" charset="-122"/>
                          <a:cs typeface="Kaiti SC" charset="-122"/>
                        </a:rPr>
                        <a:t> </a:t>
                      </a:r>
                      <a:br>
                        <a:rPr kumimoji="0" lang="en-US" sz="2200" b="1" i="0" u="none" strike="noStrike" cap="none" normalizeH="0" baseline="0" dirty="0">
                          <a:ln>
                            <a:noFill/>
                          </a:ln>
                          <a:solidFill>
                            <a:schemeClr val="bg1"/>
                          </a:solidFill>
                          <a:effectLst/>
                          <a:latin typeface="Kaiti SC" charset="-122"/>
                          <a:ea typeface="Kaiti SC" charset="-122"/>
                          <a:cs typeface="Kaiti SC" charset="-122"/>
                        </a:rPr>
                      </a:br>
                      <a:endParaRPr kumimoji="0" lang="en-US"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使徒行传记录了教堂见证。</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罗马人讲述上帝的公义。</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哥林多教会需要修正</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保罗捍卫自己的立场</a:t>
                      </a:r>
                      <a:r>
                        <a:rPr kumimoji="0" lang="en-US"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Kaiti SC" charset="-122"/>
                          <a:ea typeface="Kaiti SC" charset="-122"/>
                          <a:cs typeface="Kaiti SC" charset="-122"/>
                        </a:rPr>
                        <a:t> </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defRPr/>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加拉太书</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说离开</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律法；</a:t>
                      </a:r>
                      <a:endParaRPr kumimoji="0" lang="en-US" altLang="zh-TW"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弗所书说蒙恩得救以。</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腓说飘柔，</a:t>
                      </a:r>
                      <a:endParaRPr kumimoji="0" lang="en-US" altLang="zh-TW"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在歌罗西书基督是头。</a:t>
                      </a: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帖后都表示，</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基督来的任何一天。</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两次保罗写提摩太，</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在部忠诚。</a:t>
                      </a:r>
                      <a:endParaRPr kumimoji="0" lang="en-US" sz="2200" b="1" i="0" u="none" strike="noStrike" cap="none" normalizeH="0" baseline="0" dirty="0">
                        <a:ln>
                          <a:noFill/>
                        </a:ln>
                        <a:solidFill>
                          <a:schemeClr val="bg1"/>
                        </a:solidFill>
                        <a:effectLst/>
                        <a:latin typeface="Kaiti SC" charset="-122"/>
                        <a:ea typeface="Kaiti SC" charset="-122"/>
                        <a:cs typeface="Kaiti SC" charset="-122"/>
                      </a:endParaRP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保罗告诉提多</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，教导</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道理，</a:t>
                      </a:r>
                      <a:endParaRPr kumimoji="0" lang="en-US" altLang="zh-TW"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腓利门：对待奴隶和我们一样。</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在希伯来书基督是更好的，</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defRPr/>
                      </a:pPr>
                      <a:r>
                        <a:rPr lang="zh-CN" altLang="en-US" sz="2400" dirty="0">
                          <a:solidFill>
                            <a:schemeClr val="bg1"/>
                          </a:solidFill>
                          <a:latin typeface="Kaiti SC" charset="-122"/>
                          <a:ea typeface="Kaiti SC" charset="-122"/>
                          <a:cs typeface="Kaiti SC" charset="-122"/>
                        </a:rPr>
                        <a:t>雅各是</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实用的一封信。</a:t>
                      </a:r>
                      <a:r>
                        <a:rPr kumimoji="0" lang="en-US" sz="2200" b="1" i="0" u="none" strike="noStrike" cap="none" normalizeH="0" baseline="0" dirty="0">
                          <a:ln>
                            <a:noFill/>
                          </a:ln>
                          <a:solidFill>
                            <a:schemeClr val="bg1"/>
                          </a:solidFill>
                          <a:effectLst/>
                          <a:latin typeface="Kaiti SC" charset="-122"/>
                          <a:ea typeface="Kaiti SC" charset="-122"/>
                          <a:cs typeface="Kaiti SC" charset="-122"/>
                        </a:rPr>
                        <a:t> </a:t>
                      </a:r>
                      <a:br>
                        <a:rPr kumimoji="0" lang="en-US" sz="2200" b="1" i="0" u="none" strike="noStrike" cap="none" normalizeH="0" baseline="0" dirty="0">
                          <a:ln>
                            <a:noFill/>
                          </a:ln>
                          <a:solidFill>
                            <a:schemeClr val="bg1"/>
                          </a:solidFill>
                          <a:effectLst/>
                          <a:latin typeface="Kaiti SC" charset="-122"/>
                          <a:ea typeface="Kaiti SC" charset="-122"/>
                          <a:cs typeface="Kaiti SC" charset="-122"/>
                        </a:rPr>
                      </a:br>
                      <a:endParaRPr kumimoji="0" lang="en-US" sz="2200" b="1" i="0" u="none" strike="noStrike" cap="none" normalizeH="0" baseline="0" dirty="0">
                        <a:ln>
                          <a:noFill/>
                        </a:ln>
                        <a:solidFill>
                          <a:schemeClr val="bg1"/>
                        </a:solidFill>
                        <a:effectLst/>
                        <a:latin typeface="Kaiti SC" charset="-122"/>
                        <a:ea typeface="Kaiti SC" charset="-122"/>
                        <a:cs typeface="Kaiti SC" charset="-122"/>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彼得说要耐心</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谎言的不宽容。</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约翰首先写</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团契</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但</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对于</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谎言不打滑</a:t>
                      </a: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第三约翰说帮真传道</a:t>
                      </a:r>
                      <a: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t>;</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但裘德警告假教师。</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约翰看见耶稣在异象中，</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这给了他启示。</a:t>
                      </a:r>
                      <a:br>
                        <a:rPr kumimoji="0" lang="en-US" altLang="zh-TW" sz="2200" b="1" i="0" u="none" strike="noStrike" cap="none" normalizeH="0" baseline="0" dirty="0">
                          <a:ln>
                            <a:noFill/>
                          </a:ln>
                          <a:solidFill>
                            <a:schemeClr val="bg1"/>
                          </a:solidFill>
                          <a:effectLst/>
                          <a:latin typeface="Kaiti SC" charset="-122"/>
                          <a:ea typeface="Kaiti SC" charset="-122"/>
                          <a:cs typeface="Kaiti SC" charset="-122"/>
                        </a:rPr>
                      </a:br>
                      <a:r>
                        <a:rPr kumimoji="0" lang="en-US" sz="2200" b="1" i="0" u="none" strike="noStrike" cap="none" normalizeH="0" baseline="0" dirty="0">
                          <a:ln>
                            <a:noFill/>
                          </a:ln>
                          <a:solidFill>
                            <a:schemeClr val="bg1"/>
                          </a:solidFill>
                          <a:effectLst/>
                          <a:latin typeface="Kaiti SC" charset="-122"/>
                          <a:ea typeface="Kaiti SC" charset="-122"/>
                          <a:cs typeface="Kaiti SC" charset="-122"/>
                        </a:rPr>
                        <a:t> </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合唱：</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是的，读你的圣经。</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是的，读你的圣经。</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是的，读你的圣经。</a:t>
                      </a: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这</a:t>
                      </a:r>
                      <a:r>
                        <a:rPr kumimoji="0" lang="zh-CN" altLang="en-US" sz="2200" b="1" i="0" u="none" strike="noStrike" cap="none" normalizeH="0" baseline="0" dirty="0">
                          <a:ln>
                            <a:noFill/>
                          </a:ln>
                          <a:solidFill>
                            <a:schemeClr val="bg1"/>
                          </a:solidFill>
                          <a:effectLst/>
                          <a:latin typeface="Kaiti SC" charset="-122"/>
                          <a:ea typeface="Kaiti SC" charset="-122"/>
                          <a:cs typeface="Kaiti SC" charset="-122"/>
                        </a:rPr>
                        <a:t>都</a:t>
                      </a:r>
                      <a:r>
                        <a:rPr kumimoji="0" lang="zh-TW" altLang="en-US" sz="2200" b="1" i="0" u="none" strike="noStrike" cap="none" normalizeH="0" baseline="0" dirty="0">
                          <a:ln>
                            <a:noFill/>
                          </a:ln>
                          <a:solidFill>
                            <a:schemeClr val="bg1"/>
                          </a:solidFill>
                          <a:effectLst/>
                          <a:latin typeface="Kaiti SC" charset="-122"/>
                          <a:ea typeface="Kaiti SC" charset="-122"/>
                          <a:cs typeface="Kaiti SC" charset="-122"/>
                        </a:rPr>
                        <a:t>是关于耶稣！</a:t>
                      </a:r>
                      <a:endParaRPr kumimoji="0" lang="en-US" sz="2200" b="1" i="0" u="none" strike="noStrike" cap="none" normalizeH="0" baseline="0" dirty="0">
                        <a:ln>
                          <a:noFill/>
                        </a:ln>
                        <a:solidFill>
                          <a:schemeClr val="bg1"/>
                        </a:solidFill>
                        <a:effectLst/>
                        <a:latin typeface="Kaiti SC" charset="-122"/>
                        <a:ea typeface="Kaiti SC" charset="-122"/>
                        <a:cs typeface="Kaiti SC" charset="-122"/>
                      </a:endParaRP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0" i="0" u="none" strike="noStrike" cap="none" normalizeH="0" baseline="0" dirty="0">
                          <a:ln>
                            <a:noFill/>
                          </a:ln>
                          <a:solidFill>
                            <a:schemeClr val="bg1"/>
                          </a:solidFill>
                          <a:effectLst/>
                          <a:latin typeface="Kaiti SC" charset="-122"/>
                          <a:ea typeface="Kaiti SC" charset="-122"/>
                          <a:cs typeface="Kaiti SC" charset="-122"/>
                        </a:rPr>
                        <a:t>(</a:t>
                      </a:r>
                      <a:r>
                        <a:rPr kumimoji="0" lang="zh-TW" altLang="en-US" sz="2200" b="0" i="0" u="none" strike="noStrike" cap="none" normalizeH="0" baseline="0" dirty="0">
                          <a:ln>
                            <a:noFill/>
                          </a:ln>
                          <a:solidFill>
                            <a:schemeClr val="bg1"/>
                          </a:solidFill>
                          <a:effectLst/>
                          <a:latin typeface="Kaiti SC" charset="-122"/>
                          <a:ea typeface="Kaiti SC" charset="-122"/>
                          <a:cs typeface="Kaiti SC" charset="-122"/>
                        </a:rPr>
                        <a:t>这</a:t>
                      </a:r>
                      <a:r>
                        <a:rPr kumimoji="0" lang="zh-CN" altLang="en-US" sz="2200" b="0" i="0" u="none" strike="noStrike" cap="none" normalizeH="0" baseline="0" dirty="0">
                          <a:ln>
                            <a:noFill/>
                          </a:ln>
                          <a:solidFill>
                            <a:schemeClr val="bg1"/>
                          </a:solidFill>
                          <a:effectLst/>
                          <a:latin typeface="Kaiti SC" charset="-122"/>
                          <a:ea typeface="Kaiti SC" charset="-122"/>
                          <a:cs typeface="Kaiti SC" charset="-122"/>
                        </a:rPr>
                        <a:t>歌可以用</a:t>
                      </a:r>
                      <a:r>
                        <a:rPr kumimoji="0" lang="zh-TW" altLang="en-US" sz="2200" b="0" i="0" u="none" strike="noStrike" cap="none" normalizeH="0" baseline="0" dirty="0">
                          <a:ln>
                            <a:noFill/>
                          </a:ln>
                          <a:solidFill>
                            <a:schemeClr val="bg1"/>
                          </a:solidFill>
                          <a:effectLst/>
                          <a:latin typeface="Kaiti SC" charset="-122"/>
                          <a:ea typeface="Kaiti SC" charset="-122"/>
                          <a:cs typeface="Kaiti SC" charset="-122"/>
                        </a:rPr>
                        <a:t>“耶稣爱我”的调</a:t>
                      </a:r>
                      <a:r>
                        <a:rPr kumimoji="0" lang="zh-CN" altLang="en-US" sz="2200" b="0" i="0" u="none" strike="noStrike" cap="none" normalizeH="0" baseline="0" dirty="0">
                          <a:ln>
                            <a:noFill/>
                          </a:ln>
                          <a:solidFill>
                            <a:schemeClr val="bg1"/>
                          </a:solidFill>
                          <a:effectLst/>
                          <a:latin typeface="Kaiti SC" charset="-122"/>
                          <a:ea typeface="Kaiti SC" charset="-122"/>
                          <a:cs typeface="Kaiti SC" charset="-122"/>
                        </a:rPr>
                        <a:t>来唱</a:t>
                      </a:r>
                      <a:r>
                        <a:rPr kumimoji="0" lang="zh-TW" altLang="en-US" sz="2200" b="0" i="0" u="none" strike="noStrike" cap="none" normalizeH="0" baseline="0" dirty="0">
                          <a:ln>
                            <a:noFill/>
                          </a:ln>
                          <a:solidFill>
                            <a:schemeClr val="bg1"/>
                          </a:solidFill>
                          <a:effectLst/>
                          <a:latin typeface="Kaiti SC" charset="-122"/>
                          <a:ea typeface="Kaiti SC" charset="-122"/>
                          <a:cs typeface="Kaiti SC" charset="-122"/>
                        </a:rPr>
                        <a:t>。</a:t>
                      </a:r>
                      <a:r>
                        <a:rPr kumimoji="0" lang="en-US" sz="2200" b="0" i="0" u="none" strike="noStrike" cap="none" normalizeH="0" baseline="0" dirty="0">
                          <a:ln>
                            <a:noFill/>
                          </a:ln>
                          <a:solidFill>
                            <a:schemeClr val="bg1"/>
                          </a:solidFill>
                          <a:effectLst/>
                          <a:latin typeface="Kaiti SC" charset="-122"/>
                          <a:ea typeface="Kaiti SC" charset="-122"/>
                          <a:cs typeface="Kaiti SC" charset="-122"/>
                        </a:rPr>
                        <a:t>)</a:t>
                      </a: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0" y="2286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35</a:t>
            </a:r>
          </a:p>
        </p:txBody>
      </p:sp>
    </p:spTree>
    <p:extLst>
      <p:ext uri="{BB962C8B-B14F-4D97-AF65-F5344CB8AC3E}">
        <p14:creationId xmlns:p14="http://schemas.microsoft.com/office/powerpoint/2010/main" val="3032223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zh-CN" altLang="en-US" dirty="0">
                <a:latin typeface="KaiTi" pitchFamily="49" charset="-122"/>
                <a:ea typeface="KaiTi" pitchFamily="49" charset="-122"/>
              </a:rPr>
              <a:t> 观察新约的结构</a:t>
            </a:r>
            <a:endParaRPr lang="en-US" dirty="0"/>
          </a:p>
        </p:txBody>
      </p:sp>
      <p:sp>
        <p:nvSpPr>
          <p:cNvPr id="380930"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988840"/>
            <a:ext cx="8964488" cy="3970318"/>
          </a:xfrm>
          <a:prstGeom prst="rect">
            <a:avLst/>
          </a:prstGeom>
          <a:noFill/>
        </p:spPr>
        <p:txBody>
          <a:bodyPr>
            <a:spAutoFit/>
          </a:bodyPr>
          <a:lstStyle/>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所有普通书信均写于使徒行传之后</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除了雅各布书。</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每条柱均由一卷基础性的书卷作开端</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罗马书及希伯来书</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也是最长的书卷</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两条柱均以涉及末世信息的书卷作结尾。</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给领袖的指引</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只由四卷书信所组成。</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只有四卷新约书卷是写给个别人仕的。</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此类新约书卷是写给一般信徒而非专门写给领袖</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 。</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a:p>
            <a:pPr marL="342900" indent="-342900" eaLnBrk="1" hangingPunct="1">
              <a:buFont typeface="Arial"/>
              <a:buChar char="•"/>
              <a:defRPr/>
            </a:pP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多重书信中</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TW" altLang="en-US" sz="2800" b="1" dirty="0">
                <a:solidFill>
                  <a:srgbClr val="FFFFFF"/>
                </a:solidFill>
                <a:effectLst>
                  <a:glow rad="114300">
                    <a:srgbClr val="000000">
                      <a:alpha val="88000"/>
                    </a:srgbClr>
                  </a:glow>
                </a:effectLst>
                <a:latin typeface="Kaiti SC" charset="-122"/>
                <a:ea typeface="Kaiti SC" charset="-122"/>
                <a:cs typeface="Kaiti SC" charset="-122"/>
              </a:rPr>
              <a:t>例如</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哥林多前后书</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帖撤罗尼迦前后书等</a:t>
            </a:r>
            <a:r>
              <a:rPr lang="en-US" altLang="zh-TW" sz="2800" b="1" dirty="0">
                <a:solidFill>
                  <a:srgbClr val="FFFFFF"/>
                </a:solidFill>
                <a:effectLst>
                  <a:glow rad="114300">
                    <a:srgbClr val="000000">
                      <a:alpha val="88000"/>
                    </a:srgbClr>
                  </a:glow>
                </a:effectLst>
                <a:latin typeface="Kaiti SC" charset="-122"/>
                <a:ea typeface="Kaiti SC" charset="-122"/>
                <a:cs typeface="Kaiti SC" charset="-122"/>
              </a:rPr>
              <a:t>…)</a:t>
            </a:r>
            <a:r>
              <a:rPr lang="zh-CN" altLang="en-US" sz="2800" b="1" dirty="0">
                <a:solidFill>
                  <a:srgbClr val="FFFFFF"/>
                </a:solidFill>
                <a:effectLst>
                  <a:glow rad="114300">
                    <a:srgbClr val="000000">
                      <a:alpha val="88000"/>
                    </a:srgbClr>
                  </a:glow>
                </a:effectLst>
                <a:latin typeface="Kaiti SC" charset="-122"/>
                <a:ea typeface="Kaiti SC" charset="-122"/>
                <a:cs typeface="Kaiti SC" charset="-122"/>
              </a:rPr>
              <a:t> 的第一卷所写的都较长及重要的。</a:t>
            </a:r>
            <a:endParaRPr lang="en-US" sz="2800" b="1" dirty="0">
              <a:solidFill>
                <a:srgbClr val="FFFFFF"/>
              </a:solidFill>
              <a:effectLst>
                <a:glow rad="114300">
                  <a:srgbClr val="000000">
                    <a:alpha val="88000"/>
                  </a:srgbClr>
                </a:glow>
              </a:effectLst>
              <a:latin typeface="Kaiti SC" charset="-122"/>
              <a:ea typeface="Kaiti SC" charset="-122"/>
              <a:cs typeface="Kaiti SC" charset="-122"/>
            </a:endParaRPr>
          </a:p>
        </p:txBody>
      </p:sp>
      <p:pic>
        <p:nvPicPr>
          <p:cNvPr id="380932" name="Picture 4" descr="NTS 21 Building Structur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3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septuagint"/>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3" descr="septuagint"/>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4" descr="septuagint"/>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1" name="Picture 5" descr="septuagint"/>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algn="ctr"/>
            <a:endParaRPr lang="en-US" sz="4000">
              <a:solidFill>
                <a:srgbClr val="FFFFFF"/>
              </a:solidFill>
              <a:latin typeface="SimSun" charset="0"/>
              <a:ea typeface="SimSun" charset="0"/>
              <a:cs typeface="SimSun" charset="0"/>
            </a:endParaRPr>
          </a:p>
        </p:txBody>
      </p:sp>
      <p:sp>
        <p:nvSpPr>
          <p:cNvPr id="116743" name="Rectangle 9"/>
          <p:cNvSpPr>
            <a:spLocks noGrp="1" noChangeArrowheads="1"/>
          </p:cNvSpPr>
          <p:nvPr>
            <p:ph type="ctrTitle"/>
          </p:nvPr>
        </p:nvSpPr>
        <p:spPr>
          <a:xfrm>
            <a:off x="3886200" y="-76200"/>
            <a:ext cx="3200400" cy="990600"/>
          </a:xfrm>
        </p:spPr>
        <p:txBody>
          <a:bodyPr/>
          <a:lstStyle/>
          <a:p>
            <a:pPr algn="r" eaLnBrk="1" hangingPunct="1"/>
            <a:r>
              <a:rPr lang="zh-TW" altLang="en-US" sz="5400" b="1">
                <a:solidFill>
                  <a:schemeClr val="accent1"/>
                </a:solidFill>
                <a:latin typeface="書法家簡魏碑" charset="0"/>
                <a:ea typeface="SimSun" charset="0"/>
                <a:cs typeface="SimSun" charset="0"/>
              </a:rPr>
              <a:t>清理</a:t>
            </a:r>
            <a:r>
              <a:rPr lang="zh-CN" altLang="en-US" sz="5400" b="1">
                <a:solidFill>
                  <a:schemeClr val="accent1"/>
                </a:solidFill>
                <a:latin typeface="書法家簡魏碑" charset="0"/>
                <a:ea typeface="SimSun" charset="0"/>
                <a:cs typeface="SimSun" charset="0"/>
              </a:rPr>
              <a:t>历</a:t>
            </a:r>
            <a:r>
              <a:rPr lang="zh-TW" altLang="en-US" sz="5400" b="1">
                <a:solidFill>
                  <a:schemeClr val="accent1"/>
                </a:solidFill>
                <a:latin typeface="書法家簡魏碑" charset="0"/>
                <a:ea typeface="SimSun" charset="0"/>
                <a:cs typeface="SimSun" charset="0"/>
              </a:rPr>
              <a:t>史</a:t>
            </a:r>
          </a:p>
        </p:txBody>
      </p:sp>
      <p:sp>
        <p:nvSpPr>
          <p:cNvPr id="116744" name="Text Box 10"/>
          <p:cNvSpPr txBox="1">
            <a:spLocks noChangeArrowheads="1"/>
          </p:cNvSpPr>
          <p:nvPr/>
        </p:nvSpPr>
        <p:spPr bwMode="auto">
          <a:xfrm>
            <a:off x="-304800" y="4010025"/>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CN" altLang="en-US" sz="2400" b="1">
                <a:solidFill>
                  <a:srgbClr val="FFFFFF"/>
                </a:solidFill>
                <a:latin typeface="Arial" charset="0"/>
              </a:rPr>
              <a:t>马</a:t>
            </a:r>
            <a:r>
              <a:rPr lang="zh-TW" altLang="en-US" sz="2400" b="1">
                <a:solidFill>
                  <a:srgbClr val="FFFFFF"/>
                </a:solidFill>
                <a:latin typeface="Arial" charset="0"/>
              </a:rPr>
              <a:t>太福音</a:t>
            </a:r>
          </a:p>
          <a:p>
            <a:pPr algn="ctr"/>
            <a:r>
              <a:rPr lang="zh-CN" altLang="en-US" sz="2400" b="1">
                <a:solidFill>
                  <a:srgbClr val="FFFFFF"/>
                </a:solidFill>
                <a:latin typeface="Arial" charset="0"/>
              </a:rPr>
              <a:t>马</a:t>
            </a:r>
            <a:r>
              <a:rPr lang="zh-TW" altLang="en-US" sz="2400" b="1">
                <a:solidFill>
                  <a:srgbClr val="FFFFFF"/>
                </a:solidFill>
                <a:latin typeface="Arial" charset="0"/>
              </a:rPr>
              <a:t>可福音</a:t>
            </a:r>
          </a:p>
          <a:p>
            <a:pPr algn="ctr"/>
            <a:r>
              <a:rPr lang="zh-TW" altLang="en-US" sz="2400" b="1">
                <a:solidFill>
                  <a:srgbClr val="FFFFFF"/>
                </a:solidFill>
                <a:latin typeface="Arial" charset="0"/>
              </a:rPr>
              <a:t>路加福音</a:t>
            </a:r>
          </a:p>
          <a:p>
            <a:pPr algn="ctr"/>
            <a:r>
              <a:rPr lang="zh-CN" altLang="en-US" sz="2400" b="1">
                <a:solidFill>
                  <a:srgbClr val="FFFFFF"/>
                </a:solidFill>
                <a:latin typeface="Arial" charset="0"/>
              </a:rPr>
              <a:t>约</a:t>
            </a:r>
            <a:r>
              <a:rPr lang="zh-TW" altLang="en-US" sz="2400" b="1">
                <a:solidFill>
                  <a:srgbClr val="FFFFFF"/>
                </a:solidFill>
                <a:latin typeface="Arial" charset="0"/>
              </a:rPr>
              <a:t>翰福音</a:t>
            </a:r>
            <a:endParaRPr lang="en-US" altLang="zh-TW" sz="2400" b="1">
              <a:solidFill>
                <a:srgbClr val="FFFFFF"/>
              </a:solidFill>
              <a:latin typeface="Arial" charset="0"/>
            </a:endParaRPr>
          </a:p>
        </p:txBody>
      </p:sp>
      <p:sp>
        <p:nvSpPr>
          <p:cNvPr id="116745" name="Line 12"/>
          <p:cNvSpPr>
            <a:spLocks noChangeShapeType="1"/>
          </p:cNvSpPr>
          <p:nvPr/>
        </p:nvSpPr>
        <p:spPr bwMode="auto">
          <a:xfrm>
            <a:off x="-304800" y="3933825"/>
            <a:ext cx="9677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algn="ctr"/>
            <a:endParaRPr lang="en-US" sz="4000">
              <a:solidFill>
                <a:srgbClr val="FFFFFF"/>
              </a:solidFill>
              <a:latin typeface="SimSun" charset="0"/>
              <a:ea typeface="SimSun" charset="0"/>
              <a:cs typeface="SimSun" charset="0"/>
            </a:endParaRPr>
          </a:p>
        </p:txBody>
      </p:sp>
      <p:sp>
        <p:nvSpPr>
          <p:cNvPr id="272397" name="Text Box 13"/>
          <p:cNvSpPr txBox="1">
            <a:spLocks noChangeArrowheads="1"/>
          </p:cNvSpPr>
          <p:nvPr/>
        </p:nvSpPr>
        <p:spPr bwMode="auto">
          <a:xfrm>
            <a:off x="3733800"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CN" altLang="en-US" sz="2400" b="1">
                <a:solidFill>
                  <a:srgbClr val="FFFFFF"/>
                </a:solidFill>
                <a:latin typeface="書法家簡魏碑" charset="0"/>
              </a:rPr>
              <a:t>个</a:t>
            </a:r>
            <a:r>
              <a:rPr lang="zh-TW" altLang="en-US" sz="2400" b="1">
                <a:solidFill>
                  <a:srgbClr val="FFFFFF"/>
                </a:solidFill>
                <a:latin typeface="書法家簡魏碑" charset="0"/>
              </a:rPr>
              <a:t>別人士</a:t>
            </a:r>
          </a:p>
        </p:txBody>
      </p:sp>
      <p:sp>
        <p:nvSpPr>
          <p:cNvPr id="272398" name="Text Box 14"/>
          <p:cNvSpPr txBox="1">
            <a:spLocks noChangeArrowheads="1"/>
          </p:cNvSpPr>
          <p:nvPr/>
        </p:nvSpPr>
        <p:spPr bwMode="auto">
          <a:xfrm rot="-2783676">
            <a:off x="787401"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Pseudo-Barnabas (70-130)</a:t>
            </a:r>
          </a:p>
        </p:txBody>
      </p:sp>
      <p:sp>
        <p:nvSpPr>
          <p:cNvPr id="116748" name="Text Box 15"/>
          <p:cNvSpPr txBox="1">
            <a:spLocks noChangeArrowheads="1"/>
          </p:cNvSpPr>
          <p:nvPr/>
        </p:nvSpPr>
        <p:spPr bwMode="auto">
          <a:xfrm>
            <a:off x="76200" y="22860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1800" b="1">
                <a:solidFill>
                  <a:srgbClr val="FFFFFF"/>
                </a:solidFill>
                <a:latin typeface="Arial" charset="0"/>
                <a:ea typeface="書法家簡中圓體" charset="0"/>
                <a:cs typeface="書法家簡中圓體" charset="0"/>
              </a:rPr>
              <a:t>X= </a:t>
            </a:r>
            <a:r>
              <a:rPr lang="zh-TW" altLang="en-US" sz="1800" b="1">
                <a:solidFill>
                  <a:srgbClr val="FFFFFF"/>
                </a:solidFill>
                <a:latin typeface="Arial" charset="0"/>
                <a:ea typeface="書法家簡中圓體" charset="0"/>
                <a:cs typeface="書法家簡中圓體" charset="0"/>
              </a:rPr>
              <a:t>引用</a:t>
            </a:r>
          </a:p>
        </p:txBody>
      </p:sp>
      <p:sp>
        <p:nvSpPr>
          <p:cNvPr id="116749" name="Text Box 16"/>
          <p:cNvSpPr txBox="1">
            <a:spLocks noChangeArrowheads="1"/>
          </p:cNvSpPr>
          <p:nvPr/>
        </p:nvSpPr>
        <p:spPr bwMode="auto">
          <a:xfrm>
            <a:off x="76200" y="29718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1800" b="1">
                <a:solidFill>
                  <a:srgbClr val="FFFFFF"/>
                </a:solidFill>
                <a:latin typeface="Arial" charset="0"/>
                <a:ea typeface="書法家簡中圓體" charset="0"/>
                <a:cs typeface="書法家簡中圓體" charset="0"/>
              </a:rPr>
              <a:t>O= </a:t>
            </a:r>
            <a:r>
              <a:rPr lang="zh-TW" altLang="en-US" sz="1800" b="1">
                <a:solidFill>
                  <a:srgbClr val="FFFFFF"/>
                </a:solidFill>
                <a:latin typeface="Arial" charset="0"/>
                <a:ea typeface="書法家簡中圓體" charset="0"/>
                <a:cs typeface="書法家簡中圓體" charset="0"/>
              </a:rPr>
              <a:t>指</a:t>
            </a:r>
            <a:r>
              <a:rPr lang="zh-CN" altLang="en-US" sz="1800" b="1">
                <a:solidFill>
                  <a:srgbClr val="FFFFFF"/>
                </a:solidFill>
                <a:latin typeface="Arial" charset="0"/>
              </a:rPr>
              <a:t>为</a:t>
            </a:r>
            <a:r>
              <a:rPr lang="zh-TW" altLang="en-US" sz="1800" b="1">
                <a:solidFill>
                  <a:srgbClr val="FFFFFF"/>
                </a:solidFill>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2"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3"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13823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6"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48748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09"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0"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1"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1836738" y="21859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4"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185988" y="21748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7"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597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2978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22"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23"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24"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359151" y="21796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27"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28"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29"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623470" y="2072481"/>
            <a:ext cx="42719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32"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33"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34"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122738" y="22748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FF"/>
                </a:solidFill>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37"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38"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39"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FF"/>
                </a:solidFill>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528344" y="2248694"/>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00"/>
                </a:solidFill>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4908551" y="22796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00"/>
                </a:solidFill>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4"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5"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6"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291138"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00"/>
                </a:solidFill>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49"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0"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1"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684838" y="22971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FFFF00"/>
                </a:solidFill>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4"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5"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6"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FFFF00"/>
                </a:solidFill>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103938"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6699FF"/>
                </a:solidFill>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59"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0"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1"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559551"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6699FF"/>
                </a:solidFill>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4"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5"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6"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016751"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000" b="1">
                <a:solidFill>
                  <a:srgbClr val="6699FF"/>
                </a:solidFill>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69"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70"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71"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nSpc>
                <a:spcPct val="130000"/>
              </a:lnSpc>
            </a:pPr>
            <a:r>
              <a:rPr lang="en-US" altLang="zh-TW" sz="1800" b="1">
                <a:solidFill>
                  <a:srgbClr val="6699FF"/>
                </a:solidFill>
                <a:latin typeface="Arial" charset="0"/>
                <a:ea typeface="新細明體" charset="0"/>
                <a:cs typeface="新細明體" charset="0"/>
              </a:rPr>
              <a:t>O</a:t>
            </a:r>
          </a:p>
        </p:txBody>
      </p:sp>
      <p:sp>
        <p:nvSpPr>
          <p:cNvPr id="272472" name="Text Box 88"/>
          <p:cNvSpPr txBox="1">
            <a:spLocks noChangeArrowheads="1"/>
          </p:cNvSpPr>
          <p:nvPr/>
        </p:nvSpPr>
        <p:spPr bwMode="auto">
          <a:xfrm>
            <a:off x="5562600" y="914400"/>
            <a:ext cx="16002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TW" altLang="en-US" sz="2400" b="1">
                <a:solidFill>
                  <a:srgbClr val="FFFF00"/>
                </a:solidFill>
                <a:latin typeface="Arial" charset="0"/>
              </a:rPr>
              <a:t>正典</a:t>
            </a:r>
          </a:p>
        </p:txBody>
      </p:sp>
      <p:sp>
        <p:nvSpPr>
          <p:cNvPr id="272473" name="Text Box 89"/>
          <p:cNvSpPr txBox="1">
            <a:spLocks noChangeArrowheads="1"/>
          </p:cNvSpPr>
          <p:nvPr/>
        </p:nvSpPr>
        <p:spPr bwMode="auto">
          <a:xfrm>
            <a:off x="7070725"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CN" altLang="en-US" sz="2400" b="1">
                <a:solidFill>
                  <a:srgbClr val="6699FF"/>
                </a:solidFill>
                <a:latin typeface="Arial" charset="0"/>
              </a:rPr>
              <a:t>翻译</a:t>
            </a:r>
            <a:endParaRPr lang="en-US" altLang="zh-TW" sz="2400" b="1">
              <a:solidFill>
                <a:srgbClr val="6699FF"/>
              </a:solidFill>
              <a:latin typeface="Arial" charset="0"/>
            </a:endParaRPr>
          </a:p>
        </p:txBody>
      </p:sp>
      <p:sp>
        <p:nvSpPr>
          <p:cNvPr id="272474" name="Text Box 90"/>
          <p:cNvSpPr txBox="1">
            <a:spLocks noChangeArrowheads="1"/>
          </p:cNvSpPr>
          <p:nvPr/>
        </p:nvSpPr>
        <p:spPr bwMode="auto">
          <a:xfrm>
            <a:off x="0" y="180975"/>
            <a:ext cx="2362200" cy="14255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defRPr/>
            </a:pPr>
            <a:r>
              <a:rPr lang="zh-TW" altLang="en-US" sz="2800" b="1">
                <a:solidFill>
                  <a:srgbClr val="FFFFFF"/>
                </a:solidFill>
                <a:latin typeface="Arial" charset="0"/>
              </a:rPr>
              <a:t>尼西</a:t>
            </a:r>
            <a:r>
              <a:rPr lang="zh-CN" altLang="en-US" sz="2800" b="1">
                <a:solidFill>
                  <a:srgbClr val="FFFFFF"/>
                </a:solidFill>
                <a:latin typeface="Arial" charset="0"/>
              </a:rPr>
              <a:t>亚会议</a:t>
            </a:r>
            <a:r>
              <a:rPr lang="zh-TW" altLang="en-US" sz="2800" b="1">
                <a:solidFill>
                  <a:srgbClr val="FFFFFF"/>
                </a:solidFill>
                <a:latin typeface="Arial" charset="0"/>
              </a:rPr>
              <a:t>之前福音</a:t>
            </a:r>
            <a:r>
              <a:rPr lang="zh-CN" altLang="en-US" sz="2800" b="1">
                <a:solidFill>
                  <a:srgbClr val="FFFFFF"/>
                </a:solidFill>
                <a:latin typeface="Arial" charset="0"/>
              </a:rPr>
              <a:t>书</a:t>
            </a:r>
            <a:r>
              <a:rPr lang="zh-TW" altLang="en-US" sz="2800" b="1">
                <a:solidFill>
                  <a:srgbClr val="FFFFFF"/>
                </a:solidFill>
                <a:latin typeface="Arial" charset="0"/>
              </a:rPr>
              <a:t>被</a:t>
            </a:r>
            <a:r>
              <a:rPr lang="zh-CN" altLang="en-US" sz="2800" b="1">
                <a:solidFill>
                  <a:srgbClr val="FFFFFF"/>
                </a:solidFill>
                <a:latin typeface="Arial" charset="0"/>
              </a:rPr>
              <a:t>接纳</a:t>
            </a:r>
            <a:r>
              <a:rPr lang="zh-TW" altLang="en-US" sz="2800" b="1">
                <a:solidFill>
                  <a:srgbClr val="FFFFFF"/>
                </a:solidFill>
                <a:latin typeface="Arial" charset="0"/>
              </a:rPr>
              <a:t>的</a:t>
            </a:r>
            <a:r>
              <a:rPr lang="zh-CN" altLang="en-US" sz="2800" b="1">
                <a:solidFill>
                  <a:srgbClr val="FFFFFF"/>
                </a:solidFill>
                <a:latin typeface="Arial" charset="0"/>
              </a:rPr>
              <a:t>经过</a:t>
            </a:r>
            <a:endParaRPr lang="en-US" altLang="zh-TW" sz="2800" b="1">
              <a:solidFill>
                <a:srgbClr val="FFFFFF"/>
              </a:solidFill>
              <a:latin typeface="Arial" charset="0"/>
            </a:endParaRPr>
          </a:p>
        </p:txBody>
      </p:sp>
      <p:sp>
        <p:nvSpPr>
          <p:cNvPr id="116824" name="Text Box 91"/>
          <p:cNvSpPr txBox="1">
            <a:spLocks noChangeArrowheads="1"/>
          </p:cNvSpPr>
          <p:nvPr/>
        </p:nvSpPr>
        <p:spPr bwMode="auto">
          <a:xfrm>
            <a:off x="381000" y="59436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TW" altLang="en-US" sz="3200" b="1">
                <a:solidFill>
                  <a:srgbClr val="FFFFFF"/>
                </a:solidFill>
                <a:latin typeface="Arial" charset="0"/>
              </a:rPr>
              <a:t>第一世</a:t>
            </a:r>
            <a:r>
              <a:rPr lang="zh-CN" altLang="en-US" sz="3200" b="1">
                <a:solidFill>
                  <a:srgbClr val="FFFFFF"/>
                </a:solidFill>
                <a:latin typeface="Arial" charset="0"/>
              </a:rPr>
              <a:t>纪</a:t>
            </a:r>
            <a:endParaRPr lang="en-US" altLang="zh-TW" sz="3200" b="1">
              <a:solidFill>
                <a:srgbClr val="FFFFFF"/>
              </a:solidFill>
              <a:latin typeface="Arial" charset="0"/>
            </a:endParaRPr>
          </a:p>
        </p:txBody>
      </p:sp>
      <p:sp>
        <p:nvSpPr>
          <p:cNvPr id="116825" name="Text Box 92"/>
          <p:cNvSpPr txBox="1">
            <a:spLocks noChangeArrowheads="1"/>
          </p:cNvSpPr>
          <p:nvPr/>
        </p:nvSpPr>
        <p:spPr bwMode="auto">
          <a:xfrm>
            <a:off x="6537325" y="5867400"/>
            <a:ext cx="2073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a:r>
              <a:rPr lang="zh-TW" altLang="en-US" sz="2400" b="1">
                <a:solidFill>
                  <a:srgbClr val="FFFFFF"/>
                </a:solidFill>
              </a:rPr>
              <a:t>公元</a:t>
            </a:r>
            <a:r>
              <a:rPr lang="en-US" altLang="zh-TW" sz="2400" b="1">
                <a:solidFill>
                  <a:srgbClr val="FFFFFF"/>
                </a:solidFill>
              </a:rPr>
              <a:t>325</a:t>
            </a:r>
            <a:r>
              <a:rPr lang="zh-TW" altLang="en-US" sz="2400" b="1">
                <a:solidFill>
                  <a:srgbClr val="FFFFFF"/>
                </a:solidFill>
              </a:rPr>
              <a:t>年</a:t>
            </a:r>
          </a:p>
          <a:p>
            <a:pPr algn="ctr"/>
            <a:r>
              <a:rPr lang="zh-TW" altLang="en-US" sz="2400" b="1">
                <a:solidFill>
                  <a:srgbClr val="FFFFFF"/>
                </a:solidFill>
              </a:rPr>
              <a:t>尼西</a:t>
            </a:r>
            <a:r>
              <a:rPr lang="zh-CN" altLang="en-US" sz="2400" b="1">
                <a:solidFill>
                  <a:srgbClr val="FFFFFF"/>
                </a:solidFill>
              </a:rPr>
              <a:t>亚会议</a:t>
            </a:r>
            <a:endParaRPr lang="zh-TW" altLang="en-US" sz="2400" b="1">
              <a:solidFill>
                <a:srgbClr val="FFFFFF"/>
              </a:solidFill>
            </a:endParaRPr>
          </a:p>
        </p:txBody>
      </p:sp>
      <p:sp>
        <p:nvSpPr>
          <p:cNvPr id="90" name="Rectangle 3"/>
          <p:cNvSpPr>
            <a:spLocks noChangeArrowheads="1"/>
          </p:cNvSpPr>
          <p:nvPr/>
        </p:nvSpPr>
        <p:spPr bwMode="auto">
          <a:xfrm>
            <a:off x="8532440" y="44624"/>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solidFill>
                <a:latin typeface="Arial" charset="0"/>
                <a:cs typeface="Arial" charset="0"/>
              </a:rPr>
              <a:t>36</a:t>
            </a:r>
          </a:p>
        </p:txBody>
      </p:sp>
    </p:spTree>
    <p:extLst>
      <p:ext uri="{BB962C8B-B14F-4D97-AF65-F5344CB8AC3E}">
        <p14:creationId xmlns:p14="http://schemas.microsoft.com/office/powerpoint/2010/main" val="3639090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323528" y="2852936"/>
            <a:ext cx="433965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5400" b="1" dirty="0">
                <a:latin typeface="Kaiti SC" charset="-122"/>
                <a:ea typeface="Kaiti SC" charset="-122"/>
                <a:cs typeface="Kaiti SC" charset="-122"/>
              </a:rPr>
              <a:t>新约书卷研读</a:t>
            </a:r>
            <a:endParaRPr lang="en-US" sz="5400" dirty="0">
              <a:latin typeface="Kaiti SC" charset="-122"/>
              <a:ea typeface="Kaiti SC" charset="-122"/>
              <a:cs typeface="Kaiti SC"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a:defRPr/>
            </a:pPr>
            <a:endParaRPr lang="en-US" b="1">
              <a:solidFill>
                <a:srgbClr val="FFFFCC"/>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0245" name="Text Box 10"/>
          <p:cNvSpPr txBox="1">
            <a:spLocks noChangeArrowheads="1"/>
          </p:cNvSpPr>
          <p:nvPr/>
        </p:nvSpPr>
        <p:spPr bwMode="auto">
          <a:xfrm>
            <a:off x="8615363" y="4763"/>
            <a:ext cx="4732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a:defRPr/>
            </a:pPr>
            <a:r>
              <a:rPr lang="en-US" b="1">
                <a:solidFill>
                  <a:srgbClr val="F8F8EF"/>
                </a:solidFill>
                <a:effectLst>
                  <a:outerShdw blurRad="38100" dist="38100" dir="2700000" algn="tl">
                    <a:srgbClr val="FFFFFF"/>
                  </a:outerShdw>
                </a:effectLst>
                <a:latin typeface="Kaiti SC" charset="-122"/>
                <a:ea typeface="Kaiti SC" charset="-122"/>
                <a:cs typeface="Kaiti SC" charset="-122"/>
              </a:rPr>
              <a:t>56</a:t>
            </a:r>
          </a:p>
        </p:txBody>
      </p:sp>
      <p:sp>
        <p:nvSpPr>
          <p:cNvPr id="10246" name="Title 7"/>
          <p:cNvSpPr>
            <a:spLocks noGrp="1"/>
          </p:cNvSpPr>
          <p:nvPr>
            <p:ph type="title" idx="4294967295"/>
          </p:nvPr>
        </p:nvSpPr>
        <p:spPr>
          <a:xfrm>
            <a:off x="-107950" y="457200"/>
            <a:ext cx="9296400" cy="609600"/>
          </a:xfrm>
          <a:solidFill>
            <a:schemeClr val="tx2">
              <a:lumMod val="60000"/>
              <a:lumOff val="40000"/>
            </a:schemeClr>
          </a:solidFill>
          <a:ln w="28575">
            <a:solidFill>
              <a:schemeClr val="tx1"/>
            </a:solidFill>
          </a:ln>
        </p:spPr>
        <p:txBody>
          <a:bodyPr/>
          <a:lstStyle/>
          <a:p>
            <a:pPr algn="ctr" eaLnBrk="1" hangingPunct="1">
              <a:defRPr/>
            </a:pPr>
            <a:r>
              <a:rPr lang="zh-CN" altLang="en-US" sz="3600" b="1" dirty="0">
                <a:solidFill>
                  <a:schemeClr val="bg1"/>
                </a:solidFill>
                <a:latin typeface="Kaiti SC" charset="-122"/>
                <a:ea typeface="Kaiti SC" charset="-122"/>
                <a:cs typeface="Kaiti SC" charset="-122"/>
              </a:rPr>
              <a:t>追溯耶稣基督的诞生。</a:t>
            </a:r>
            <a:endParaRPr lang="en-US" sz="3600" b="1" dirty="0">
              <a:solidFill>
                <a:schemeClr val="bg1"/>
              </a:solidFill>
              <a:latin typeface="Kaiti SC" charset="-122"/>
              <a:ea typeface="Kaiti SC" charset="-122"/>
              <a:cs typeface="Kaiti SC" charset="-122"/>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p>
            <a:pPr algn="ctr" defTabSz="457200">
              <a:defRPr/>
            </a:pPr>
            <a:r>
              <a:rPr lang="zh-CN" altLang="en-US" sz="2800" dirty="0">
                <a:solidFill>
                  <a:srgbClr val="FFFFFF"/>
                </a:solidFill>
                <a:latin typeface="Kaiti SC" charset="-122"/>
                <a:ea typeface="Kaiti SC" charset="-122"/>
                <a:cs typeface="Kaiti SC" charset="-122"/>
              </a:rPr>
              <a:t>出生日期：大约</a:t>
            </a:r>
            <a:r>
              <a:rPr lang="en-US" altLang="zh-CN" sz="2800" dirty="0">
                <a:solidFill>
                  <a:srgbClr val="FFFFFF"/>
                </a:solidFill>
                <a:latin typeface="Kaiti SC" charset="-122"/>
                <a:ea typeface="Kaiti SC" charset="-122"/>
                <a:cs typeface="Kaiti SC" charset="-122"/>
              </a:rPr>
              <a:t>-</a:t>
            </a:r>
            <a:r>
              <a:rPr lang="zh-CN" altLang="en-US" sz="2800" dirty="0">
                <a:solidFill>
                  <a:srgbClr val="FFFFFF"/>
                </a:solidFill>
                <a:latin typeface="Kaiti SC" charset="-122"/>
                <a:ea typeface="Kaiti SC" charset="-122"/>
                <a:cs typeface="Kaiti SC" charset="-122"/>
              </a:rPr>
              <a:t>公元</a:t>
            </a:r>
            <a:r>
              <a:rPr lang="en-US" altLang="zh-CN" sz="2800" dirty="0">
                <a:solidFill>
                  <a:srgbClr val="FFFFFF"/>
                </a:solidFill>
                <a:latin typeface="Kaiti SC" charset="-122"/>
                <a:ea typeface="Kaiti SC" charset="-122"/>
                <a:cs typeface="Kaiti SC" charset="-122"/>
              </a:rPr>
              <a:t>12</a:t>
            </a:r>
            <a:r>
              <a:rPr lang="zh-CN" altLang="en-US" sz="2800" dirty="0">
                <a:solidFill>
                  <a:srgbClr val="FFFFFF"/>
                </a:solidFill>
                <a:latin typeface="Kaiti SC" charset="-122"/>
                <a:ea typeface="Kaiti SC" charset="-122"/>
                <a:cs typeface="Kaiti SC" charset="-122"/>
              </a:rPr>
              <a:t>月</a:t>
            </a:r>
            <a:r>
              <a:rPr lang="en-US" altLang="zh-CN" sz="2800" dirty="0">
                <a:solidFill>
                  <a:srgbClr val="FFFFFF"/>
                </a:solidFill>
                <a:latin typeface="Kaiti SC" charset="-122"/>
                <a:ea typeface="Kaiti SC" charset="-122"/>
                <a:cs typeface="Kaiti SC" charset="-122"/>
              </a:rPr>
              <a:t>5</a:t>
            </a:r>
            <a:r>
              <a:rPr lang="zh-CN" altLang="en-US" sz="2800" dirty="0">
                <a:solidFill>
                  <a:srgbClr val="FFFFFF"/>
                </a:solidFill>
                <a:latin typeface="Kaiti SC" charset="-122"/>
                <a:ea typeface="Kaiti SC" charset="-122"/>
                <a:cs typeface="Kaiti SC" charset="-122"/>
              </a:rPr>
              <a:t>年前</a:t>
            </a:r>
            <a:r>
              <a:rPr lang="en-US" altLang="zh-CN" sz="2800" dirty="0">
                <a:solidFill>
                  <a:srgbClr val="FFFFFF"/>
                </a:solidFill>
                <a:latin typeface="Kaiti SC" charset="-122"/>
                <a:ea typeface="Kaiti SC" charset="-122"/>
                <a:cs typeface="Kaiti SC" charset="-122"/>
              </a:rPr>
              <a:t>/</a:t>
            </a:r>
            <a:r>
              <a:rPr lang="zh-CN" altLang="en-US" sz="2800" dirty="0">
                <a:solidFill>
                  <a:srgbClr val="FFFFFF"/>
                </a:solidFill>
                <a:latin typeface="Kaiti SC" charset="-122"/>
                <a:ea typeface="Kaiti SC" charset="-122"/>
                <a:cs typeface="Kaiti SC" charset="-122"/>
              </a:rPr>
              <a:t>公元</a:t>
            </a:r>
            <a:r>
              <a:rPr lang="en-US" altLang="zh-CN" sz="2800" dirty="0">
                <a:solidFill>
                  <a:srgbClr val="FFFFFF"/>
                </a:solidFill>
                <a:latin typeface="Kaiti SC" charset="-122"/>
                <a:ea typeface="Kaiti SC" charset="-122"/>
                <a:cs typeface="Kaiti SC" charset="-122"/>
              </a:rPr>
              <a:t>1</a:t>
            </a:r>
            <a:r>
              <a:rPr lang="zh-CN" altLang="en-US" sz="2800" dirty="0">
                <a:solidFill>
                  <a:srgbClr val="FFFFFF"/>
                </a:solidFill>
                <a:latin typeface="Kaiti SC" charset="-122"/>
                <a:ea typeface="Kaiti SC" charset="-122"/>
                <a:cs typeface="Kaiti SC" charset="-122"/>
              </a:rPr>
              <a:t>月</a:t>
            </a:r>
            <a:r>
              <a:rPr lang="en-US" altLang="zh-CN" sz="2800" dirty="0">
                <a:solidFill>
                  <a:srgbClr val="FFFFFF"/>
                </a:solidFill>
                <a:latin typeface="Kaiti SC" charset="-122"/>
                <a:ea typeface="Kaiti SC" charset="-122"/>
                <a:cs typeface="Kaiti SC" charset="-122"/>
              </a:rPr>
              <a:t>4</a:t>
            </a:r>
            <a:r>
              <a:rPr lang="zh-CN" altLang="en-US" sz="2800" dirty="0">
                <a:solidFill>
                  <a:srgbClr val="FFFFFF"/>
                </a:solidFill>
                <a:latin typeface="Kaiti SC" charset="-122"/>
                <a:ea typeface="Kaiti SC" charset="-122"/>
                <a:cs typeface="Kaiti SC" charset="-122"/>
              </a:rPr>
              <a:t>年前</a:t>
            </a:r>
            <a:endParaRPr lang="en-US" sz="2800" b="1" dirty="0">
              <a:solidFill>
                <a:srgbClr val="FFFFFF"/>
              </a:solidFill>
              <a:effectLst>
                <a:outerShdw blurRad="38100" dist="38100" dir="2700000" algn="tl">
                  <a:srgbClr val="5F5F5F"/>
                </a:outerShdw>
              </a:effectLst>
              <a:latin typeface="Kaiti SC" charset="-122"/>
              <a:ea typeface="Kaiti SC" charset="-122"/>
              <a:cs typeface="Kaiti SC" charset="-122"/>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p>
            <a:pPr algn="ctr" defTabSz="457200">
              <a:defRPr/>
            </a:pPr>
            <a:r>
              <a:rPr lang="zh-CN" altLang="en-US" dirty="0">
                <a:solidFill>
                  <a:srgbClr val="FFFFFF"/>
                </a:solidFill>
                <a:latin typeface="Kaiti SC" charset="-122"/>
                <a:ea typeface="Kaiti SC" charset="-122"/>
                <a:cs typeface="Kaiti SC" charset="-122"/>
              </a:rPr>
              <a:t>耶稣在这两个日期之间出生的：</a:t>
            </a:r>
            <a:endParaRPr lang="en-US" b="1" dirty="0">
              <a:solidFill>
                <a:srgbClr val="FFFFFF"/>
              </a:solidFill>
              <a:effectLst>
                <a:outerShdw blurRad="38100" dist="38100" dir="2700000" algn="tl">
                  <a:srgbClr val="5F5F5F"/>
                </a:outerShdw>
              </a:effectLst>
              <a:latin typeface="Kaiti SC" charset="-122"/>
              <a:ea typeface="Kaiti SC" charset="-122"/>
              <a:cs typeface="Kaiti SC" charset="-122"/>
            </a:endParaRP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p>
            <a:pPr algn="ctr" defTabSz="457200">
              <a:defRPr/>
            </a:pPr>
            <a:r>
              <a:rPr lang="zh-CN" altLang="en-US" dirty="0">
                <a:solidFill>
                  <a:srgbClr val="FFFFFF"/>
                </a:solidFill>
                <a:latin typeface="Kaiti SC" charset="-122"/>
                <a:ea typeface="Kaiti SC" charset="-122"/>
                <a:cs typeface="Kaiti SC" charset="-122"/>
              </a:rPr>
              <a:t>公元前</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6</a:t>
            </a:r>
            <a:r>
              <a:rPr lang="zh-CN" altLang="en-US" dirty="0">
                <a:solidFill>
                  <a:srgbClr val="FFFFFF"/>
                </a:solidFill>
                <a:latin typeface="Kaiti SC" charset="-122"/>
                <a:ea typeface="Kaiti SC" charset="-122"/>
                <a:cs typeface="Kaiti SC" charset="-122"/>
              </a:rPr>
              <a:t>年</a:t>
            </a:r>
            <a:endParaRPr lang="en-US" b="1" dirty="0">
              <a:solidFill>
                <a:srgbClr val="FFFFFF"/>
              </a:solidFill>
              <a:effectLst>
                <a:outerShdw blurRad="38100" dist="38100" dir="2700000" algn="tl">
                  <a:srgbClr val="5F5F5F"/>
                </a:outerShdw>
              </a:effectLst>
              <a:latin typeface="Kaiti SC" charset="-122"/>
              <a:ea typeface="Kaiti SC" charset="-122"/>
              <a:cs typeface="Kaiti SC" charset="-122"/>
            </a:endParaRP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zh-CN" altLang="en-US" dirty="0">
                <a:solidFill>
                  <a:srgbClr val="FFFFFF"/>
                </a:solidFill>
                <a:latin typeface="Kaiti SC" charset="-122"/>
                <a:ea typeface="Kaiti SC" charset="-122"/>
                <a:cs typeface="Kaiti SC" charset="-122"/>
              </a:rPr>
              <a:t>三月</a:t>
            </a:r>
            <a:r>
              <a:rPr lang="en-US" altLang="zh-CN" dirty="0">
                <a:solidFill>
                  <a:srgbClr val="FFFFFF"/>
                </a:solidFill>
                <a:latin typeface="Kaiti SC" charset="-122"/>
                <a:ea typeface="Kaiti SC" charset="-122"/>
                <a:cs typeface="Kaiti SC" charset="-122"/>
              </a:rPr>
              <a:t>29</a:t>
            </a:r>
            <a:r>
              <a:rPr lang="zh-CN" altLang="en-US" dirty="0">
                <a:solidFill>
                  <a:srgbClr val="FFFFFF"/>
                </a:solidFill>
                <a:latin typeface="Kaiti SC" charset="-122"/>
                <a:ea typeface="Kaiti SC" charset="-122"/>
                <a:cs typeface="Kaiti SC" charset="-122"/>
              </a:rPr>
              <a:t>日至四月</a:t>
            </a:r>
            <a:r>
              <a:rPr lang="en-US" altLang="zh-CN" dirty="0">
                <a:solidFill>
                  <a:srgbClr val="FFFFFF"/>
                </a:solidFill>
                <a:latin typeface="Kaiti SC" charset="-122"/>
                <a:ea typeface="Kaiti SC" charset="-122"/>
                <a:cs typeface="Kaiti SC" charset="-122"/>
              </a:rPr>
              <a:t>11</a:t>
            </a:r>
            <a:r>
              <a:rPr lang="zh-CN" altLang="en-US" dirty="0">
                <a:solidFill>
                  <a:srgbClr val="FFFFFF"/>
                </a:solidFill>
                <a:latin typeface="Kaiti SC" charset="-122"/>
                <a:ea typeface="Kaiti SC" charset="-122"/>
                <a:cs typeface="Kaiti SC" charset="-122"/>
              </a:rPr>
              <a:t>日</a:t>
            </a:r>
            <a:endParaRPr lang="en-US" altLang="ja-JP" dirty="0">
              <a:solidFill>
                <a:srgbClr val="FFFFFF"/>
              </a:solidFill>
              <a:latin typeface="Kaiti SC" charset="-122"/>
              <a:ea typeface="Kaiti SC" charset="-122"/>
              <a:cs typeface="Kaiti SC" charset="-122"/>
            </a:endParaRPr>
          </a:p>
          <a:p>
            <a:pPr algn="ctr">
              <a:defRPr/>
            </a:pPr>
            <a:r>
              <a:rPr lang="zh-CN" altLang="en-US" dirty="0">
                <a:solidFill>
                  <a:srgbClr val="FFFFFF"/>
                </a:solidFill>
                <a:latin typeface="Kaiti SC" charset="-122"/>
                <a:ea typeface="Kaiti SC" charset="-122"/>
                <a:cs typeface="Kaiti SC" charset="-122"/>
              </a:rPr>
              <a:t>公元前</a:t>
            </a:r>
            <a:r>
              <a:rPr lang="en-US" altLang="zh-CN" dirty="0">
                <a:solidFill>
                  <a:srgbClr val="FFFFFF"/>
                </a:solidFill>
                <a:latin typeface="Kaiti SC" charset="-122"/>
                <a:ea typeface="Kaiti SC" charset="-122"/>
                <a:cs typeface="Kaiti SC" charset="-122"/>
              </a:rPr>
              <a:t>4</a:t>
            </a:r>
            <a:r>
              <a:rPr lang="zh-CN" altLang="en-US" dirty="0">
                <a:solidFill>
                  <a:srgbClr val="FFFFFF"/>
                </a:solidFill>
                <a:latin typeface="Kaiti SC" charset="-122"/>
                <a:ea typeface="Kaiti SC" charset="-122"/>
                <a:cs typeface="Kaiti SC" charset="-122"/>
              </a:rPr>
              <a:t>年</a:t>
            </a:r>
            <a:endParaRPr lang="en-US" b="1" dirty="0">
              <a:solidFill>
                <a:srgbClr val="FFFFFF"/>
              </a:solidFill>
              <a:effectLst>
                <a:outerShdw blurRad="38100" dist="38100" dir="2700000" algn="tl">
                  <a:srgbClr val="5F5F5F"/>
                </a:outerShdw>
              </a:effectLst>
              <a:latin typeface="Kaiti SC" charset="-122"/>
              <a:ea typeface="Kaiti SC" charset="-122"/>
              <a:cs typeface="Kaiti SC" charset="-122"/>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1600" b="1">
                <a:solidFill>
                  <a:srgbClr val="FFFFFF"/>
                </a:solidFill>
                <a:effectLst>
                  <a:outerShdw blurRad="38100" dist="38100" dir="2700000" algn="tl">
                    <a:srgbClr val="5F5F5F"/>
                  </a:outerShdw>
                </a:effectLst>
                <a:latin typeface="Kaiti SC" charset="-122"/>
                <a:ea typeface="Kaiti SC" charset="-122"/>
                <a:cs typeface="Kaiti SC" charset="-122"/>
              </a:rPr>
              <a:t>Harold W. Hoehner, </a:t>
            </a:r>
            <a:r>
              <a:rPr lang="en-US" sz="1600" b="1" i="1">
                <a:solidFill>
                  <a:srgbClr val="FFFFFF"/>
                </a:solidFill>
                <a:effectLst>
                  <a:outerShdw blurRad="38100" dist="38100" dir="2700000" algn="tl">
                    <a:srgbClr val="5F5F5F"/>
                  </a:outerShdw>
                </a:effectLst>
                <a:latin typeface="Kaiti SC" charset="-122"/>
                <a:ea typeface="Kaiti SC" charset="-122"/>
                <a:cs typeface="Kaiti SC" charset="-122"/>
              </a:rPr>
              <a:t>Chronological Aspects of the Life of Christ </a:t>
            </a:r>
            <a:r>
              <a:rPr lang="en-US" sz="1600" b="1">
                <a:solidFill>
                  <a:srgbClr val="FFFFFF"/>
                </a:solidFill>
                <a:effectLst>
                  <a:outerShdw blurRad="38100" dist="38100" dir="2700000" algn="tl">
                    <a:srgbClr val="5F5F5F"/>
                  </a:outerShdw>
                </a:effectLst>
                <a:latin typeface="Kaiti SC" charset="-122"/>
                <a:ea typeface="Kaiti SC" charset="-122"/>
                <a:cs typeface="Kaiti SC" charset="-122"/>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p>
            <a:pPr algn="ctr" defTabSz="457200">
              <a:defRPr/>
            </a:pPr>
            <a:r>
              <a:rPr lang="zh-CN" altLang="en-US" dirty="0">
                <a:solidFill>
                  <a:srgbClr val="FFFFFF"/>
                </a:solidFill>
                <a:latin typeface="Kaiti SC" charset="-122"/>
                <a:ea typeface="Kaiti SC" charset="-122"/>
                <a:cs typeface="Kaiti SC" charset="-122"/>
              </a:rPr>
              <a:t>居里纽 </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a:t>
            </a:r>
            <a:r>
              <a:rPr lang="zh-CN" altLang="en-US" dirty="0">
                <a:solidFill>
                  <a:srgbClr val="FFFFFF"/>
                </a:solidFill>
                <a:latin typeface="Kaiti SC" charset="-122"/>
                <a:ea typeface="Kaiti SC" charset="-122"/>
                <a:cs typeface="Kaiti SC" charset="-122"/>
              </a:rPr>
              <a:t>古利奈的户口普查 </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a:t>
            </a:r>
            <a:r>
              <a:rPr lang="zh-CN" altLang="en-US" b="1" dirty="0">
                <a:solidFill>
                  <a:srgbClr val="FFFFFF"/>
                </a:solidFill>
                <a:effectLst>
                  <a:outerShdw blurRad="38100" dist="38100" dir="2700000" algn="tl">
                    <a:srgbClr val="5F5F5F"/>
                  </a:outerShdw>
                </a:effectLst>
                <a:latin typeface="Kaiti SC" charset="-122"/>
                <a:ea typeface="Kaiti SC" charset="-122"/>
                <a:cs typeface="Kaiti SC" charset="-122"/>
              </a:rPr>
              <a:t>路加</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 2:1-5</a:t>
            </a:r>
            <a:r>
              <a:rPr lang="en-US" b="1" dirty="0">
                <a:solidFill>
                  <a:srgbClr val="F2FCFF"/>
                </a:solidFill>
                <a:effectLst>
                  <a:outerShdw blurRad="38100" dist="38100" dir="2700000" algn="tl">
                    <a:srgbClr val="5F5F5F"/>
                  </a:outerShdw>
                </a:effectLst>
                <a:latin typeface="Kaiti SC" charset="-122"/>
                <a:ea typeface="Kaiti SC" charset="-122"/>
                <a:cs typeface="Kaiti SC" charset="-122"/>
              </a:rPr>
              <a:t>)</a:t>
            </a: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p>
            <a:pPr algn="ctr" defTabSz="457200">
              <a:defRPr/>
            </a:pPr>
            <a:r>
              <a:rPr lang="zh-CN" altLang="en-US" dirty="0">
                <a:solidFill>
                  <a:srgbClr val="FFFFFF"/>
                </a:solidFill>
                <a:latin typeface="Kaiti SC" charset="-122"/>
                <a:ea typeface="Kaiti SC" charset="-122"/>
                <a:cs typeface="Kaiti SC" charset="-122"/>
              </a:rPr>
              <a:t>希律大帝的死亡</a:t>
            </a:r>
            <a:br>
              <a:rPr lang="en-US" b="1" dirty="0">
                <a:solidFill>
                  <a:srgbClr val="FFFFFF"/>
                </a:solidFill>
                <a:effectLst>
                  <a:outerShdw blurRad="38100" dist="38100" dir="2700000" algn="tl">
                    <a:srgbClr val="5F5F5F"/>
                  </a:outerShdw>
                </a:effectLst>
                <a:latin typeface="Kaiti SC" charset="-122"/>
                <a:ea typeface="Kaiti SC" charset="-122"/>
                <a:cs typeface="Kaiti SC" charset="-122"/>
              </a:rPr>
            </a:b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a:t>
            </a:r>
            <a:r>
              <a:rPr lang="zh-CN" altLang="en-US" b="1" dirty="0">
                <a:solidFill>
                  <a:srgbClr val="FFFFFF"/>
                </a:solidFill>
                <a:effectLst>
                  <a:outerShdw blurRad="38100" dist="38100" dir="2700000" algn="tl">
                    <a:srgbClr val="5F5F5F"/>
                  </a:outerShdw>
                </a:effectLst>
                <a:latin typeface="Kaiti SC" charset="-122"/>
                <a:ea typeface="Kaiti SC" charset="-122"/>
                <a:cs typeface="Kaiti SC" charset="-122"/>
              </a:rPr>
              <a:t>马太</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2:1; </a:t>
            </a:r>
            <a:r>
              <a:rPr lang="zh-CN" altLang="en-US" b="1" dirty="0">
                <a:solidFill>
                  <a:srgbClr val="FFFFFF"/>
                </a:solidFill>
                <a:effectLst>
                  <a:outerShdw blurRad="38100" dist="38100" dir="2700000" algn="tl">
                    <a:srgbClr val="5F5F5F"/>
                  </a:outerShdw>
                </a:effectLst>
                <a:latin typeface="Kaiti SC" charset="-122"/>
                <a:ea typeface="Kaiti SC" charset="-122"/>
                <a:cs typeface="Kaiti SC" charset="-122"/>
              </a:rPr>
              <a:t>路加</a:t>
            </a:r>
            <a:r>
              <a:rPr lang="en-US" b="1" dirty="0">
                <a:solidFill>
                  <a:srgbClr val="FFFFFF"/>
                </a:solidFill>
                <a:effectLst>
                  <a:outerShdw blurRad="38100" dist="38100" dir="2700000" algn="tl">
                    <a:srgbClr val="5F5F5F"/>
                  </a:outerShdw>
                </a:effectLst>
                <a:latin typeface="Kaiti SC" charset="-122"/>
                <a:ea typeface="Kaiti SC" charset="-122"/>
                <a:cs typeface="Kaiti SC" charset="-122"/>
              </a:rPr>
              <a:t> 1:5)</a:t>
            </a:r>
          </a:p>
        </p:txBody>
      </p:sp>
    </p:spTree>
    <p:extLst>
      <p:ext uri="{BB962C8B-B14F-4D97-AF65-F5344CB8AC3E}">
        <p14:creationId xmlns:p14="http://schemas.microsoft.com/office/powerpoint/2010/main" val="335999767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36513" y="-26988"/>
            <a:ext cx="9296401" cy="7010401"/>
          </a:xfrm>
          <a:prstGeom prst="rect">
            <a:avLst/>
          </a:prstGeom>
          <a:gradFill flip="none" rotWithShape="1">
            <a:gsLst>
              <a:gs pos="34000">
                <a:srgbClr val="000090"/>
              </a:gs>
              <a:gs pos="100000">
                <a:srgbClr val="000000"/>
              </a:gs>
            </a:gsLst>
            <a:path path="rect">
              <a:fillToRect l="50000" t="50000" r="50000" b="50000"/>
            </a:path>
            <a:tileRect/>
          </a:gradFill>
          <a:ln w="12700">
            <a:solidFill>
              <a:srgbClr val="FFFFCC"/>
            </a:solidFill>
            <a:round/>
            <a:headEnd type="none" w="sm" len="sm"/>
            <a:tailEnd type="none" w="sm" len="sm"/>
          </a:ln>
        </p:spPr>
        <p:txBody>
          <a:bodyPr wrap="none"/>
          <a:lstStyle/>
          <a:p>
            <a:pPr eaLnBrk="1" fontAlgn="auto" hangingPunct="1">
              <a:spcBef>
                <a:spcPts val="0"/>
              </a:spcBef>
              <a:spcAft>
                <a:spcPts val="0"/>
              </a:spcAft>
              <a:defRPr/>
            </a:pPr>
            <a:endParaRPr lang="en-US" sz="1800" b="1" kern="0">
              <a:solidFill>
                <a:srgbClr val="FFFFCC"/>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10245" name="Text Box 10"/>
          <p:cNvSpPr txBox="1">
            <a:spLocks noChangeArrowheads="1"/>
          </p:cNvSpPr>
          <p:nvPr/>
        </p:nvSpPr>
        <p:spPr bwMode="auto">
          <a:xfrm>
            <a:off x="8615363" y="4763"/>
            <a:ext cx="4732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eaLnBrk="1" hangingPunct="1">
              <a:defRPr/>
            </a:pPr>
            <a:r>
              <a:rPr lang="en-US" b="1">
                <a:solidFill>
                  <a:srgbClr val="F8F8EF"/>
                </a:solidFill>
                <a:effectLst>
                  <a:outerShdw blurRad="38100" dist="38100" dir="2700000" algn="tl">
                    <a:srgbClr val="C0C0C0"/>
                  </a:outerShdw>
                </a:effectLst>
                <a:latin typeface="Kaiti SC" charset="-122"/>
                <a:ea typeface="Kaiti SC" charset="-122"/>
                <a:cs typeface="Kaiti SC" charset="-122"/>
              </a:rPr>
              <a:t>56</a:t>
            </a:r>
          </a:p>
        </p:txBody>
      </p:sp>
      <p:sp>
        <p:nvSpPr>
          <p:cNvPr id="10246" name="Title 7"/>
          <p:cNvSpPr>
            <a:spLocks noGrp="1"/>
          </p:cNvSpPr>
          <p:nvPr>
            <p:ph type="title" idx="4294967295"/>
          </p:nvPr>
        </p:nvSpPr>
        <p:spPr>
          <a:xfrm>
            <a:off x="-85725" y="457200"/>
            <a:ext cx="9296400" cy="609600"/>
          </a:xfrm>
          <a:solidFill>
            <a:srgbClr val="800000"/>
          </a:solidFill>
          <a:ln w="28575">
            <a:solidFill>
              <a:schemeClr val="tx1"/>
            </a:solidFill>
          </a:ln>
        </p:spPr>
        <p:txBody>
          <a:bodyPr/>
          <a:lstStyle/>
          <a:p>
            <a:pPr algn="ctr" eaLnBrk="1" hangingPunct="1">
              <a:defRPr/>
            </a:pPr>
            <a:r>
              <a:rPr lang="zh-CN" altLang="en-US" sz="3600" b="1" dirty="0">
                <a:solidFill>
                  <a:srgbClr val="FFFFFF"/>
                </a:solidFill>
                <a:latin typeface="Kaiti SC" charset="-122"/>
                <a:ea typeface="Kaiti SC" charset="-122"/>
                <a:cs typeface="Kaiti SC" charset="-122"/>
              </a:rPr>
              <a:t>追溯到基督传道的开始</a:t>
            </a:r>
            <a:endParaRPr lang="en-US" sz="36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b="1" dirty="0">
                <a:solidFill>
                  <a:srgbClr val="FFFFFF"/>
                </a:solidFill>
                <a:latin typeface="Kaiti SC" charset="-122"/>
                <a:ea typeface="Kaiti SC" charset="-122"/>
                <a:cs typeface="Kaiti SC" charset="-122"/>
              </a:rPr>
              <a:t>展开事工：大约</a:t>
            </a:r>
            <a:r>
              <a:rPr lang="en-US" altLang="zh-CN" sz="3200" b="1" dirty="0">
                <a:solidFill>
                  <a:srgbClr val="FFFFFF"/>
                </a:solidFill>
                <a:latin typeface="Kaiti SC" charset="-122"/>
                <a:ea typeface="Kaiti SC" charset="-122"/>
                <a:cs typeface="Kaiti SC" charset="-122"/>
              </a:rPr>
              <a:t>. </a:t>
            </a:r>
            <a:r>
              <a:rPr lang="zh-CN" altLang="en-US" sz="3200" b="1" dirty="0">
                <a:solidFill>
                  <a:srgbClr val="FFFFFF"/>
                </a:solidFill>
                <a:latin typeface="Kaiti SC" charset="-122"/>
                <a:ea typeface="Kaiti SC" charset="-122"/>
                <a:cs typeface="Kaiti SC" charset="-122"/>
              </a:rPr>
              <a:t>公元</a:t>
            </a:r>
            <a:r>
              <a:rPr lang="en-US" altLang="zh-CN" sz="3200" b="1" dirty="0">
                <a:solidFill>
                  <a:srgbClr val="FFFFFF"/>
                </a:solidFill>
                <a:latin typeface="Kaiti SC" charset="-122"/>
                <a:ea typeface="Kaiti SC" charset="-122"/>
                <a:cs typeface="Kaiti SC" charset="-122"/>
              </a:rPr>
              <a:t>29</a:t>
            </a:r>
            <a:r>
              <a:rPr lang="zh-CN" altLang="en-US" sz="3200" b="1" dirty="0">
                <a:solidFill>
                  <a:srgbClr val="FFFFFF"/>
                </a:solidFill>
                <a:latin typeface="Kaiti SC" charset="-122"/>
                <a:ea typeface="Kaiti SC" charset="-122"/>
                <a:cs typeface="Kaiti SC" charset="-122"/>
              </a:rPr>
              <a:t>年的秋季</a:t>
            </a:r>
          </a:p>
        </p:txBody>
      </p:sp>
      <p:sp>
        <p:nvSpPr>
          <p:cNvPr id="8" name="Title 7"/>
          <p:cNvSpPr txBox="1">
            <a:spLocks/>
          </p:cNvSpPr>
          <p:nvPr/>
        </p:nvSpPr>
        <p:spPr bwMode="auto">
          <a:xfrm>
            <a:off x="-152400" y="2276475"/>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2800" dirty="0">
                <a:solidFill>
                  <a:srgbClr val="FFFFFF"/>
                </a:solidFill>
                <a:latin typeface="Kaiti SC" charset="-122"/>
                <a:ea typeface="Kaiti SC" charset="-122"/>
                <a:cs typeface="Kaiti SC" charset="-122"/>
              </a:rPr>
              <a:t>耶稣大概在这两个日期之间开始了他的事工：</a:t>
            </a:r>
            <a:endParaRPr lang="en-US" sz="28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9" name="Title 7"/>
          <p:cNvSpPr txBox="1">
            <a:spLocks/>
          </p:cNvSpPr>
          <p:nvPr/>
        </p:nvSpPr>
        <p:spPr bwMode="auto">
          <a:xfrm>
            <a:off x="2268538" y="3213100"/>
            <a:ext cx="4419600"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p>
            <a:pPr algn="ctr" defTabSz="457200" eaLnBrk="1" hangingPunct="1">
              <a:defRPr/>
            </a:pPr>
            <a:r>
              <a:rPr lang="zh-CN" altLang="en-US" b="1" dirty="0">
                <a:solidFill>
                  <a:srgbClr val="F2FCFF"/>
                </a:solidFill>
                <a:effectLst>
                  <a:outerShdw blurRad="38100" dist="38100" dir="2700000" algn="tl">
                    <a:srgbClr val="C0C0C0"/>
                  </a:outerShdw>
                </a:effectLst>
                <a:latin typeface="Kaiti SC" charset="-122"/>
                <a:ea typeface="Kaiti SC" charset="-122"/>
                <a:cs typeface="Kaiti SC" charset="-122"/>
              </a:rPr>
              <a:t>第</a:t>
            </a:r>
            <a:r>
              <a:rPr lang="en-US" altLang="zh-CN" b="1" dirty="0">
                <a:solidFill>
                  <a:srgbClr val="F2FCFF"/>
                </a:solidFill>
                <a:effectLst>
                  <a:outerShdw blurRad="38100" dist="38100" dir="2700000" algn="tl">
                    <a:srgbClr val="C0C0C0"/>
                  </a:outerShdw>
                </a:effectLst>
                <a:latin typeface="Kaiti SC" charset="-122"/>
                <a:ea typeface="Kaiti SC" charset="-122"/>
                <a:cs typeface="Kaiti SC" charset="-122"/>
              </a:rPr>
              <a:t>15</a:t>
            </a:r>
            <a:r>
              <a:rPr lang="zh-CN" altLang="en-US" b="1" dirty="0">
                <a:solidFill>
                  <a:srgbClr val="F2FCFF"/>
                </a:solidFill>
                <a:effectLst>
                  <a:outerShdw blurRad="38100" dist="38100" dir="2700000" algn="tl">
                    <a:srgbClr val="C0C0C0"/>
                  </a:outerShdw>
                </a:effectLst>
                <a:latin typeface="Kaiti SC" charset="-122"/>
                <a:ea typeface="Kaiti SC" charset="-122"/>
                <a:cs typeface="Kaiti SC" charset="-122"/>
              </a:rPr>
              <a:t>年凯撒提庇留统治时期*（路加</a:t>
            </a:r>
            <a:r>
              <a:rPr lang="en-US" altLang="zh-CN" b="1" dirty="0">
                <a:solidFill>
                  <a:srgbClr val="F2FCFF"/>
                </a:solidFill>
                <a:effectLst>
                  <a:outerShdw blurRad="38100" dist="38100" dir="2700000" algn="tl">
                    <a:srgbClr val="C0C0C0"/>
                  </a:outerShdw>
                </a:effectLst>
                <a:latin typeface="Kaiti SC" charset="-122"/>
                <a:ea typeface="Kaiti SC" charset="-122"/>
                <a:cs typeface="Kaiti SC" charset="-122"/>
              </a:rPr>
              <a:t>3:1-3</a:t>
            </a:r>
            <a:r>
              <a:rPr lang="zh-CN" altLang="en-US" b="1" dirty="0">
                <a:solidFill>
                  <a:srgbClr val="F2FCFF"/>
                </a:solidFill>
                <a:effectLst>
                  <a:outerShdw blurRad="38100" dist="38100" dir="2700000" algn="tl">
                    <a:srgbClr val="C0C0C0"/>
                  </a:outerShdw>
                </a:effectLst>
                <a:latin typeface="Kaiti SC" charset="-122"/>
                <a:ea typeface="Kaiti SC" charset="-122"/>
                <a:cs typeface="Kaiti SC" charset="-122"/>
              </a:rPr>
              <a:t>）</a:t>
            </a:r>
            <a:endParaRPr lang="en-US" b="1" dirty="0">
              <a:solidFill>
                <a:srgbClr val="F2FCFF"/>
              </a:solidFill>
              <a:effectLst>
                <a:outerShdw blurRad="38100" dist="38100" dir="2700000" algn="tl">
                  <a:srgbClr val="C0C0C0"/>
                </a:outerShdw>
              </a:effectLst>
              <a:latin typeface="Kaiti SC" charset="-122"/>
              <a:ea typeface="Kaiti SC" charset="-122"/>
              <a:cs typeface="Kaiti SC" charset="-122"/>
            </a:endParaRPr>
          </a:p>
        </p:txBody>
      </p:sp>
      <p:sp>
        <p:nvSpPr>
          <p:cNvPr id="10" name="Title 7"/>
          <p:cNvSpPr txBox="1">
            <a:spLocks/>
          </p:cNvSpPr>
          <p:nvPr/>
        </p:nvSpPr>
        <p:spPr bwMode="auto">
          <a:xfrm>
            <a:off x="900113" y="4365625"/>
            <a:ext cx="1701800" cy="80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b="1" dirty="0">
                <a:solidFill>
                  <a:srgbClr val="FFFFFF"/>
                </a:solidFill>
                <a:latin typeface="Kaiti SC" charset="-122"/>
                <a:ea typeface="Kaiti SC" charset="-122"/>
                <a:cs typeface="Kaiti SC" charset="-122"/>
              </a:rPr>
              <a:t>公元</a:t>
            </a:r>
            <a:r>
              <a:rPr lang="en-US" altLang="zh-CN" b="1" dirty="0">
                <a:solidFill>
                  <a:srgbClr val="FFFFFF"/>
                </a:solidFill>
                <a:latin typeface="Kaiti SC" charset="-122"/>
                <a:ea typeface="Kaiti SC" charset="-122"/>
                <a:cs typeface="Kaiti SC" charset="-122"/>
              </a:rPr>
              <a:t>28</a:t>
            </a:r>
            <a:r>
              <a:rPr lang="zh-CN" altLang="en-US" b="1" dirty="0">
                <a:solidFill>
                  <a:srgbClr val="FFFFFF"/>
                </a:solidFill>
                <a:latin typeface="Kaiti SC" charset="-122"/>
                <a:ea typeface="Kaiti SC" charset="-122"/>
                <a:cs typeface="Kaiti SC" charset="-122"/>
              </a:rPr>
              <a:t>年八月</a:t>
            </a:r>
            <a:r>
              <a:rPr lang="en-US" altLang="zh-CN" b="1" dirty="0">
                <a:solidFill>
                  <a:srgbClr val="FFFFFF"/>
                </a:solidFill>
                <a:latin typeface="Kaiti SC" charset="-122"/>
                <a:ea typeface="Kaiti SC" charset="-122"/>
                <a:cs typeface="Kaiti SC" charset="-122"/>
              </a:rPr>
              <a:t>19</a:t>
            </a:r>
            <a:r>
              <a:rPr lang="zh-CN" altLang="en-US" b="1" dirty="0">
                <a:solidFill>
                  <a:srgbClr val="FFFFFF"/>
                </a:solidFill>
                <a:latin typeface="Kaiti SC" charset="-122"/>
                <a:ea typeface="Kaiti SC" charset="-122"/>
                <a:cs typeface="Kaiti SC" charset="-122"/>
              </a:rPr>
              <a:t>日</a:t>
            </a:r>
            <a:endParaRPr lang="en-US"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12" name="Title 7"/>
          <p:cNvSpPr txBox="1">
            <a:spLocks/>
          </p:cNvSpPr>
          <p:nvPr/>
        </p:nvSpPr>
        <p:spPr bwMode="auto">
          <a:xfrm>
            <a:off x="6372225" y="4437063"/>
            <a:ext cx="176212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b="1" dirty="0">
                <a:solidFill>
                  <a:srgbClr val="FFFFFF"/>
                </a:solidFill>
                <a:latin typeface="Kaiti SC" charset="-122"/>
                <a:ea typeface="Kaiti SC" charset="-122"/>
                <a:cs typeface="Kaiti SC" charset="-122"/>
              </a:rPr>
              <a:t>公元</a:t>
            </a:r>
            <a:r>
              <a:rPr lang="en-US" altLang="zh-CN" b="1" dirty="0">
                <a:solidFill>
                  <a:srgbClr val="FFFFFF"/>
                </a:solidFill>
                <a:latin typeface="Kaiti SC" charset="-122"/>
                <a:ea typeface="Kaiti SC" charset="-122"/>
                <a:cs typeface="Kaiti SC" charset="-122"/>
              </a:rPr>
              <a:t>29</a:t>
            </a:r>
            <a:r>
              <a:rPr lang="zh-CN" altLang="en-US" b="1" dirty="0">
                <a:solidFill>
                  <a:srgbClr val="FFFFFF"/>
                </a:solidFill>
                <a:latin typeface="Kaiti SC" charset="-122"/>
                <a:ea typeface="Kaiti SC" charset="-122"/>
                <a:cs typeface="Kaiti SC" charset="-122"/>
              </a:rPr>
              <a:t>年 十二月</a:t>
            </a:r>
            <a:r>
              <a:rPr lang="en-US" altLang="zh-CN" b="1" dirty="0">
                <a:solidFill>
                  <a:srgbClr val="FFFFFF"/>
                </a:solidFill>
                <a:latin typeface="Kaiti SC" charset="-122"/>
                <a:ea typeface="Kaiti SC" charset="-122"/>
                <a:cs typeface="Kaiti SC" charset="-122"/>
              </a:rPr>
              <a:t>31</a:t>
            </a:r>
            <a:r>
              <a:rPr lang="zh-CN" altLang="en-US" b="1" dirty="0">
                <a:solidFill>
                  <a:srgbClr val="FFFFFF"/>
                </a:solidFill>
                <a:latin typeface="Kaiti SC" charset="-122"/>
                <a:ea typeface="Kaiti SC" charset="-122"/>
                <a:cs typeface="Kaiti SC" charset="-122"/>
              </a:rPr>
              <a:t>日</a:t>
            </a:r>
            <a:endParaRPr lang="en-US"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dirty="0">
                <a:latin typeface="Kaiti SC" charset="-122"/>
                <a:ea typeface="Kaiti SC" charset="-122"/>
                <a:cs typeface="Kaiti SC" charset="-122"/>
              </a:rPr>
              <a:t>*</a:t>
            </a:r>
            <a:r>
              <a:rPr lang="zh-CN" altLang="en-US" dirty="0">
                <a:solidFill>
                  <a:srgbClr val="FFFFFF"/>
                </a:solidFill>
                <a:latin typeface="Kaiti SC" charset="-122"/>
                <a:ea typeface="Kaiti SC" charset="-122"/>
                <a:cs typeface="Kaiti SC" charset="-122"/>
              </a:rPr>
              <a:t>估摸着无论是从儒略历或堤庇留王国的年份</a:t>
            </a:r>
            <a:endParaRPr lang="en-US"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defRPr/>
            </a:pPr>
            <a:r>
              <a:rPr lang="en-US" sz="1600" b="1">
                <a:solidFill>
                  <a:srgbClr val="FFFFFF"/>
                </a:solidFill>
                <a:effectLst>
                  <a:outerShdw blurRad="38100" dist="38100" dir="2700000" algn="tl">
                    <a:srgbClr val="C0C0C0"/>
                  </a:outerShdw>
                </a:effectLst>
                <a:latin typeface="Kaiti SC" charset="-122"/>
                <a:ea typeface="Kaiti SC" charset="-122"/>
                <a:cs typeface="Kaiti SC" charset="-122"/>
              </a:rPr>
              <a:t>Harold W. Hoehner, </a:t>
            </a:r>
            <a:r>
              <a:rPr lang="en-US" sz="1600" b="1" i="1">
                <a:solidFill>
                  <a:srgbClr val="FFFFFF"/>
                </a:solidFill>
                <a:effectLst>
                  <a:outerShdw blurRad="38100" dist="38100" dir="2700000" algn="tl">
                    <a:srgbClr val="C0C0C0"/>
                  </a:outerShdw>
                </a:effectLst>
                <a:latin typeface="Kaiti SC" charset="-122"/>
                <a:ea typeface="Kaiti SC" charset="-122"/>
                <a:cs typeface="Kaiti SC" charset="-122"/>
              </a:rPr>
              <a:t>Chronological Aspects of the Life of Christ </a:t>
            </a:r>
            <a:r>
              <a:rPr lang="en-US" sz="1600" b="1">
                <a:solidFill>
                  <a:srgbClr val="FFFFFF"/>
                </a:solidFill>
                <a:effectLst>
                  <a:outerShdw blurRad="38100" dist="38100" dir="2700000" algn="tl">
                    <a:srgbClr val="C0C0C0"/>
                  </a:outerShdw>
                </a:effectLst>
                <a:latin typeface="Kaiti SC" charset="-122"/>
                <a:ea typeface="Kaiti SC" charset="-122"/>
                <a:cs typeface="Kaiti SC" charset="-122"/>
              </a:rPr>
              <a:t>(Zondervan, 1977), 114</a:t>
            </a:r>
          </a:p>
        </p:txBody>
      </p:sp>
    </p:spTree>
    <p:extLst>
      <p:ext uri="{BB962C8B-B14F-4D97-AF65-F5344CB8AC3E}">
        <p14:creationId xmlns:p14="http://schemas.microsoft.com/office/powerpoint/2010/main" val="3341013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rgbClr val="000000"/>
            </a:solidFill>
            <a:round/>
            <a:headEnd/>
            <a:tailEnd/>
          </a:ln>
        </p:spPr>
        <p:txBody>
          <a:bodyPr/>
          <a:lstStyle/>
          <a:p>
            <a:pPr defTabSz="457200" eaLnBrk="1" fontAlgn="auto" hangingPunct="1">
              <a:lnSpc>
                <a:spcPct val="93000"/>
              </a:lnSpc>
              <a:spcBef>
                <a:spcPts val="0"/>
              </a:spcBef>
              <a:spcAft>
                <a:spcPts val="0"/>
              </a:spcAft>
              <a:buClr>
                <a:srgbClr val="000000"/>
              </a:buClr>
              <a:buSzPct val="100000"/>
              <a:buFont typeface="Times New Roman" charset="0"/>
              <a:buNone/>
              <a:defRPr/>
            </a:pPr>
            <a:endParaRPr lang="en-US" sz="1800" kern="0">
              <a:solidFill>
                <a:srgbClr val="FFFFFF"/>
              </a:solidFill>
              <a:latin typeface="Kaiti SC" charset="-122"/>
              <a:ea typeface="Kaiti SC" charset="-122"/>
              <a:cs typeface="Kaiti SC" charset="-122"/>
            </a:endParaRPr>
          </a:p>
        </p:txBody>
      </p:sp>
      <p:sp>
        <p:nvSpPr>
          <p:cNvPr id="394242" name="Rounded Rectangle 34"/>
          <p:cNvSpPr>
            <a:spLocks noChangeArrowheads="1"/>
          </p:cNvSpPr>
          <p:nvPr/>
        </p:nvSpPr>
        <p:spPr bwMode="auto">
          <a:xfrm>
            <a:off x="34925" y="76200"/>
            <a:ext cx="9074150" cy="1447800"/>
          </a:xfrm>
          <a:prstGeom prst="roundRect">
            <a:avLst>
              <a:gd name="adj" fmla="val 16667"/>
            </a:avLst>
          </a:prstGeom>
          <a:solidFill>
            <a:schemeClr val="bg1"/>
          </a:solidFill>
          <a:ln w="9525">
            <a:solidFill>
              <a:srgbClr val="FFFFFF"/>
            </a:solidFill>
            <a:round/>
            <a:headEnd/>
            <a:tailEnd/>
          </a:ln>
        </p:spPr>
        <p:txBody>
          <a:bodyPr/>
          <a:lstStyle/>
          <a:p>
            <a:pPr defTabSz="457200">
              <a:lnSpc>
                <a:spcPct val="93000"/>
              </a:lnSpc>
              <a:buClr>
                <a:srgbClr val="000000"/>
              </a:buClr>
              <a:buSzPct val="100000"/>
              <a:buFont typeface="Times New Roman" charset="0"/>
              <a:buNone/>
            </a:pPr>
            <a:endParaRPr lang="en-US">
              <a:solidFill>
                <a:srgbClr val="FFFFFF"/>
              </a:solidFill>
              <a:latin typeface="Kaiti SC" charset="-122"/>
              <a:ea typeface="Kaiti SC" charset="-122"/>
              <a:cs typeface="Kaiti SC" charset="-122"/>
            </a:endParaRPr>
          </a:p>
        </p:txBody>
      </p:sp>
      <p:sp>
        <p:nvSpPr>
          <p:cNvPr id="394243" name="Rectangle 8"/>
          <p:cNvSpPr>
            <a:spLocks noGrp="1" noChangeArrowheads="1"/>
          </p:cNvSpPr>
          <p:nvPr>
            <p:ph type="title"/>
          </p:nvPr>
        </p:nvSpPr>
        <p:spPr>
          <a:xfrm>
            <a:off x="-152400" y="0"/>
            <a:ext cx="9448800" cy="841375"/>
          </a:xfrm>
        </p:spPr>
        <p:txBody>
          <a:bodyPr lIns="82124" tIns="41061" rIns="82124" bIns="41061" anchor="b"/>
          <a:lstStyle/>
          <a:p>
            <a:pPr algn="ctr" eaLnBrk="1" hangingPunct="1"/>
            <a:r>
              <a:rPr lang="zh-CN" altLang="en-US" b="1" dirty="0">
                <a:solidFill>
                  <a:srgbClr val="FFFFFF"/>
                </a:solidFill>
                <a:latin typeface="Kaiti SC" charset="-122"/>
                <a:ea typeface="Kaiti SC" charset="-122"/>
                <a:cs typeface="Kaiti SC" charset="-122"/>
              </a:rPr>
              <a:t>基督事工持续时间</a:t>
            </a:r>
            <a:endParaRPr lang="en-US" altLang="zh-CN" sz="4000" b="1" dirty="0">
              <a:solidFill>
                <a:srgbClr val="FFFFFF"/>
              </a:solidFill>
              <a:latin typeface="Kaiti SC" charset="-122"/>
              <a:ea typeface="Kaiti SC" charset="-122"/>
              <a:cs typeface="Kaiti SC" charset="-122"/>
            </a:endParaRPr>
          </a:p>
        </p:txBody>
      </p:sp>
      <p:sp>
        <p:nvSpPr>
          <p:cNvPr id="394244"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a:solidFill>
                  <a:srgbClr val="FFFFFF"/>
                </a:solidFill>
                <a:latin typeface="Kaiti SC" charset="-122"/>
                <a:ea typeface="Kaiti SC" charset="-122"/>
                <a:cs typeface="Kaiti SC" charset="-122"/>
              </a:rPr>
              <a:t>公元</a:t>
            </a:r>
            <a:r>
              <a:rPr lang="en-US" altLang="zh-CN" sz="2800">
                <a:solidFill>
                  <a:srgbClr val="FFFFFF"/>
                </a:solidFill>
                <a:latin typeface="Kaiti SC" charset="-122"/>
                <a:ea typeface="Kaiti SC" charset="-122"/>
                <a:cs typeface="Kaiti SC" charset="-122"/>
              </a:rPr>
              <a:t>29</a:t>
            </a:r>
            <a:r>
              <a:rPr lang="zh-CN" altLang="en-US" sz="2800">
                <a:solidFill>
                  <a:srgbClr val="FFFFFF"/>
                </a:solidFill>
                <a:latin typeface="Kaiti SC" charset="-122"/>
                <a:ea typeface="Kaiti SC" charset="-122"/>
                <a:cs typeface="Kaiti SC" charset="-122"/>
              </a:rPr>
              <a:t>年的秋季 至 公元</a:t>
            </a:r>
            <a:r>
              <a:rPr lang="en-US" altLang="zh-CN" sz="2800">
                <a:solidFill>
                  <a:srgbClr val="FFFFFF"/>
                </a:solidFill>
                <a:latin typeface="Kaiti SC" charset="-122"/>
                <a:ea typeface="Kaiti SC" charset="-122"/>
                <a:cs typeface="Kaiti SC" charset="-122"/>
              </a:rPr>
              <a:t>33</a:t>
            </a:r>
            <a:r>
              <a:rPr lang="zh-CN" altLang="en-US" sz="2800">
                <a:solidFill>
                  <a:srgbClr val="FFFFFF"/>
                </a:solidFill>
                <a:latin typeface="Kaiti SC" charset="-122"/>
                <a:ea typeface="Kaiti SC" charset="-122"/>
                <a:cs typeface="Kaiti SC" charset="-122"/>
              </a:rPr>
              <a:t>年</a:t>
            </a:r>
            <a:r>
              <a:rPr lang="en-US" altLang="zh-CN" sz="2800">
                <a:solidFill>
                  <a:srgbClr val="FFFFFF"/>
                </a:solidFill>
                <a:latin typeface="Kaiti SC" charset="-122"/>
                <a:ea typeface="Kaiti SC" charset="-122"/>
                <a:cs typeface="Kaiti SC" charset="-122"/>
              </a:rPr>
              <a:t>4</a:t>
            </a:r>
            <a:r>
              <a:rPr lang="zh-CN" altLang="en-US" sz="2800">
                <a:solidFill>
                  <a:srgbClr val="FFFFFF"/>
                </a:solidFill>
                <a:latin typeface="Kaiti SC" charset="-122"/>
                <a:ea typeface="Kaiti SC" charset="-122"/>
                <a:cs typeface="Kaiti SC" charset="-122"/>
              </a:rPr>
              <a:t>月</a:t>
            </a:r>
            <a:r>
              <a:rPr lang="en-US" altLang="zh-CN" sz="2800">
                <a:solidFill>
                  <a:srgbClr val="FFFFFF"/>
                </a:solidFill>
                <a:latin typeface="Kaiti SC" charset="-122"/>
                <a:ea typeface="Kaiti SC" charset="-122"/>
                <a:cs typeface="Kaiti SC" charset="-122"/>
              </a:rPr>
              <a:t>3</a:t>
            </a:r>
            <a:r>
              <a:rPr lang="zh-CN" altLang="en-US" sz="2800">
                <a:solidFill>
                  <a:srgbClr val="FFFFFF"/>
                </a:solidFill>
                <a:latin typeface="Kaiti SC" charset="-122"/>
                <a:ea typeface="Kaiti SC" charset="-122"/>
                <a:cs typeface="Kaiti SC" charset="-122"/>
              </a:rPr>
              <a:t>日（</a:t>
            </a:r>
            <a:r>
              <a:rPr lang="en-US" altLang="zh-CN" sz="2800">
                <a:solidFill>
                  <a:srgbClr val="FFFFFF"/>
                </a:solidFill>
                <a:latin typeface="Kaiti SC" charset="-122"/>
                <a:ea typeface="Kaiti SC" charset="-122"/>
                <a:cs typeface="Kaiti SC" charset="-122"/>
              </a:rPr>
              <a:t>3.5</a:t>
            </a:r>
            <a:r>
              <a:rPr lang="zh-CN" altLang="en-US" sz="2800">
                <a:solidFill>
                  <a:srgbClr val="FFFFFF"/>
                </a:solidFill>
                <a:latin typeface="Kaiti SC" charset="-122"/>
                <a:ea typeface="Kaiti SC" charset="-122"/>
                <a:cs typeface="Kaiti SC" charset="-122"/>
              </a:rPr>
              <a:t>年）</a:t>
            </a:r>
            <a:endParaRPr lang="en-US" sz="2800" b="1">
              <a:solidFill>
                <a:srgbClr val="FFFFFF"/>
              </a:solidFill>
              <a:latin typeface="Kaiti SC" charset="-122"/>
              <a:ea typeface="Kaiti SC" charset="-122"/>
              <a:cs typeface="Kaiti SC" charset="-122"/>
            </a:endParaRPr>
          </a:p>
        </p:txBody>
      </p:sp>
      <p:sp>
        <p:nvSpPr>
          <p:cNvPr id="394245" name="Text Box 9"/>
          <p:cNvSpPr txBox="1">
            <a:spLocks noChangeArrowheads="1"/>
          </p:cNvSpPr>
          <p:nvPr/>
        </p:nvSpPr>
        <p:spPr bwMode="auto">
          <a:xfrm>
            <a:off x="0" y="3213100"/>
            <a:ext cx="1981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FF"/>
                </a:solidFill>
                <a:latin typeface="Kaiti SC" charset="-122"/>
                <a:ea typeface="Kaiti SC" charset="-122"/>
                <a:cs typeface="Kaiti SC" charset="-122"/>
              </a:rPr>
              <a:t>展开基督事工</a:t>
            </a:r>
            <a:endParaRPr lang="en-US" sz="2000" b="1" dirty="0">
              <a:solidFill>
                <a:srgbClr val="FFFFFF"/>
              </a:solidFill>
              <a:latin typeface="Kaiti SC" charset="-122"/>
              <a:ea typeface="Kaiti SC" charset="-122"/>
              <a:cs typeface="Kaiti SC" charset="-122"/>
            </a:endParaRPr>
          </a:p>
        </p:txBody>
      </p:sp>
      <p:sp>
        <p:nvSpPr>
          <p:cNvPr id="394246" name="Text Box 9"/>
          <p:cNvSpPr txBox="1">
            <a:spLocks noChangeArrowheads="1"/>
          </p:cNvSpPr>
          <p:nvPr/>
        </p:nvSpPr>
        <p:spPr bwMode="auto">
          <a:xfrm>
            <a:off x="152400" y="4648200"/>
            <a:ext cx="1447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FF"/>
                </a:solidFill>
                <a:latin typeface="Kaiti SC" charset="-122"/>
                <a:ea typeface="Kaiti SC" charset="-122"/>
                <a:cs typeface="Kaiti SC" charset="-122"/>
              </a:rPr>
              <a:t>公元</a:t>
            </a:r>
            <a:r>
              <a:rPr lang="en-US" altLang="zh-CN" sz="2000" dirty="0">
                <a:solidFill>
                  <a:srgbClr val="FFFFFF"/>
                </a:solidFill>
                <a:latin typeface="Kaiti SC" charset="-122"/>
                <a:ea typeface="Kaiti SC" charset="-122"/>
                <a:cs typeface="Kaiti SC" charset="-122"/>
              </a:rPr>
              <a:t>29</a:t>
            </a:r>
            <a:r>
              <a:rPr lang="zh-CN" altLang="en-US" sz="2000" dirty="0">
                <a:solidFill>
                  <a:srgbClr val="FFFFFF"/>
                </a:solidFill>
                <a:latin typeface="Kaiti SC" charset="-122"/>
                <a:ea typeface="Kaiti SC" charset="-122"/>
                <a:cs typeface="Kaiti SC" charset="-122"/>
              </a:rPr>
              <a:t>年的秋季</a:t>
            </a:r>
            <a:endParaRPr lang="en-US" sz="2000" b="1" dirty="0">
              <a:solidFill>
                <a:srgbClr val="FFFFFF"/>
              </a:solidFill>
              <a:latin typeface="Kaiti SC" charset="-122"/>
              <a:ea typeface="Kaiti SC" charset="-122"/>
              <a:cs typeface="Kaiti SC" charset="-122"/>
            </a:endParaRPr>
          </a:p>
        </p:txBody>
      </p:sp>
      <p:cxnSp>
        <p:nvCxnSpPr>
          <p:cNvPr id="394247" name="Straight Connector 15"/>
          <p:cNvCxnSpPr>
            <a:cxnSpLocks noChangeShapeType="1"/>
          </p:cNvCxnSpPr>
          <p:nvPr/>
        </p:nvCxnSpPr>
        <p:spPr bwMode="auto">
          <a:xfrm rot="5400000">
            <a:off x="419894" y="4075906"/>
            <a:ext cx="990600" cy="1588"/>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cxnSp>
      <p:cxnSp>
        <p:nvCxnSpPr>
          <p:cNvPr id="394248" name="Straight Connector 16"/>
          <p:cNvCxnSpPr>
            <a:cxnSpLocks noChangeShapeType="1"/>
          </p:cNvCxnSpPr>
          <p:nvPr/>
        </p:nvCxnSpPr>
        <p:spPr bwMode="auto">
          <a:xfrm rot="10800000">
            <a:off x="914400" y="4114800"/>
            <a:ext cx="7315200" cy="1588"/>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cxnSp>
      <p:cxnSp>
        <p:nvCxnSpPr>
          <p:cNvPr id="394249" name="Straight Connector 21"/>
          <p:cNvCxnSpPr>
            <a:cxnSpLocks noChangeShapeType="1"/>
          </p:cNvCxnSpPr>
          <p:nvPr/>
        </p:nvCxnSpPr>
        <p:spPr bwMode="auto">
          <a:xfrm rot="5400000">
            <a:off x="7735094" y="4075906"/>
            <a:ext cx="990600" cy="1588"/>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cxnSp>
      <p:cxnSp>
        <p:nvCxnSpPr>
          <p:cNvPr id="394250" name="Straight Connector 22"/>
          <p:cNvCxnSpPr>
            <a:cxnSpLocks noChangeShapeType="1"/>
          </p:cNvCxnSpPr>
          <p:nvPr/>
        </p:nvCxnSpPr>
        <p:spPr bwMode="auto">
          <a:xfrm rot="5400000">
            <a:off x="2248694" y="4075906"/>
            <a:ext cx="990600" cy="158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394251" name="Straight Connector 23"/>
          <p:cNvCxnSpPr>
            <a:cxnSpLocks noChangeShapeType="1"/>
          </p:cNvCxnSpPr>
          <p:nvPr/>
        </p:nvCxnSpPr>
        <p:spPr bwMode="auto">
          <a:xfrm rot="5400000">
            <a:off x="4077494" y="4075906"/>
            <a:ext cx="990600" cy="158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394252" name="Straight Connector 24"/>
          <p:cNvCxnSpPr>
            <a:cxnSpLocks noChangeShapeType="1"/>
          </p:cNvCxnSpPr>
          <p:nvPr/>
        </p:nvCxnSpPr>
        <p:spPr bwMode="auto">
          <a:xfrm rot="5400000">
            <a:off x="5906294" y="4075906"/>
            <a:ext cx="990600" cy="158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sp>
        <p:nvSpPr>
          <p:cNvPr id="394253" name="Text Box 9"/>
          <p:cNvSpPr txBox="1">
            <a:spLocks noChangeArrowheads="1"/>
          </p:cNvSpPr>
          <p:nvPr/>
        </p:nvSpPr>
        <p:spPr bwMode="auto">
          <a:xfrm>
            <a:off x="2124075" y="2565400"/>
            <a:ext cx="1309688" cy="101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00"/>
                </a:solidFill>
                <a:latin typeface="Kaiti SC" charset="-122"/>
                <a:ea typeface="Kaiti SC" charset="-122"/>
                <a:cs typeface="Kaiti SC" charset="-122"/>
              </a:rPr>
              <a:t>逾越节</a:t>
            </a:r>
            <a:r>
              <a:rPr lang="en-US" altLang="ja-JP" sz="2000" dirty="0">
                <a:solidFill>
                  <a:srgbClr val="FFFF00"/>
                </a:solidFill>
                <a:latin typeface="Kaiti SC" charset="-122"/>
                <a:ea typeface="Kaiti SC" charset="-122"/>
                <a:cs typeface="Kaiti SC" charset="-122"/>
              </a:rPr>
              <a:t>#1</a:t>
            </a:r>
            <a:br>
              <a:rPr lang="en-US" altLang="ja-JP" sz="2000" dirty="0">
                <a:solidFill>
                  <a:srgbClr val="FFFF00"/>
                </a:solidFill>
                <a:latin typeface="Kaiti SC" charset="-122"/>
                <a:ea typeface="Kaiti SC" charset="-122"/>
                <a:cs typeface="Kaiti SC" charset="-122"/>
              </a:rPr>
            </a:br>
            <a:r>
              <a:rPr lang="zh-CN" altLang="en-US" sz="2000" dirty="0">
                <a:solidFill>
                  <a:srgbClr val="FFFFFF"/>
                </a:solidFill>
                <a:latin typeface="Kaiti SC" charset="-122"/>
                <a:ea typeface="Kaiti SC" charset="-122"/>
                <a:cs typeface="Kaiti SC" charset="-122"/>
              </a:rPr>
              <a:t>公元</a:t>
            </a:r>
            <a:r>
              <a:rPr lang="en-US" altLang="zh-CN" sz="2000" dirty="0">
                <a:solidFill>
                  <a:srgbClr val="FFFFFF"/>
                </a:solidFill>
                <a:latin typeface="Kaiti SC" charset="-122"/>
                <a:ea typeface="Kaiti SC" charset="-122"/>
                <a:cs typeface="Kaiti SC" charset="-122"/>
              </a:rPr>
              <a:t>30</a:t>
            </a:r>
            <a:r>
              <a:rPr lang="zh-CN" altLang="en-US" sz="2000" dirty="0">
                <a:solidFill>
                  <a:srgbClr val="FFFFFF"/>
                </a:solidFill>
                <a:latin typeface="Kaiti SC" charset="-122"/>
                <a:ea typeface="Kaiti SC" charset="-122"/>
                <a:cs typeface="Kaiti SC" charset="-122"/>
              </a:rPr>
              <a:t>年</a:t>
            </a:r>
            <a:r>
              <a:rPr lang="en-US" altLang="zh-CN" sz="2000" dirty="0">
                <a:solidFill>
                  <a:srgbClr val="FFFFFF"/>
                </a:solidFill>
                <a:latin typeface="Kaiti SC" charset="-122"/>
                <a:ea typeface="Kaiti SC" charset="-122"/>
                <a:cs typeface="Kaiti SC" charset="-122"/>
              </a:rPr>
              <a:t>4</a:t>
            </a:r>
            <a:r>
              <a:rPr lang="zh-CN" altLang="en-US" sz="2000" dirty="0">
                <a:solidFill>
                  <a:srgbClr val="FFFFFF"/>
                </a:solidFill>
                <a:latin typeface="Kaiti SC" charset="-122"/>
                <a:ea typeface="Kaiti SC" charset="-122"/>
                <a:cs typeface="Kaiti SC" charset="-122"/>
              </a:rPr>
              <a:t>月</a:t>
            </a:r>
            <a:r>
              <a:rPr lang="en-US" altLang="zh-CN" sz="2000" dirty="0">
                <a:solidFill>
                  <a:srgbClr val="FFFFFF"/>
                </a:solidFill>
                <a:latin typeface="Kaiti SC" charset="-122"/>
                <a:ea typeface="Kaiti SC" charset="-122"/>
                <a:cs typeface="Kaiti SC" charset="-122"/>
              </a:rPr>
              <a:t>7</a:t>
            </a:r>
            <a:r>
              <a:rPr lang="zh-CN" altLang="en-US" sz="2000" dirty="0">
                <a:solidFill>
                  <a:srgbClr val="FFFFFF"/>
                </a:solidFill>
                <a:latin typeface="Kaiti SC" charset="-122"/>
                <a:ea typeface="Kaiti SC" charset="-122"/>
                <a:cs typeface="Kaiti SC" charset="-122"/>
              </a:rPr>
              <a:t>日</a:t>
            </a:r>
            <a:endParaRPr lang="en-US" sz="2000" dirty="0">
              <a:solidFill>
                <a:srgbClr val="FFFFFF"/>
              </a:solidFill>
              <a:latin typeface="Kaiti SC" charset="-122"/>
              <a:ea typeface="Kaiti SC" charset="-122"/>
              <a:cs typeface="Kaiti SC" charset="-122"/>
            </a:endParaRPr>
          </a:p>
        </p:txBody>
      </p:sp>
      <p:sp>
        <p:nvSpPr>
          <p:cNvPr id="394254" name="Text Box 9"/>
          <p:cNvSpPr txBox="1">
            <a:spLocks noChangeArrowheads="1"/>
          </p:cNvSpPr>
          <p:nvPr/>
        </p:nvSpPr>
        <p:spPr bwMode="auto">
          <a:xfrm>
            <a:off x="1828800" y="4648200"/>
            <a:ext cx="1752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00"/>
                </a:solidFill>
                <a:latin typeface="Kaiti SC" charset="-122"/>
                <a:ea typeface="Kaiti SC" charset="-122"/>
                <a:cs typeface="Kaiti SC" charset="-122"/>
              </a:rPr>
              <a:t>约翰</a:t>
            </a:r>
            <a:r>
              <a:rPr lang="en-US" altLang="ja-JP" sz="2000" b="1" dirty="0">
                <a:solidFill>
                  <a:srgbClr val="FFFF00"/>
                </a:solidFill>
                <a:latin typeface="Kaiti SC" charset="-122"/>
                <a:ea typeface="Kaiti SC" charset="-122"/>
                <a:cs typeface="Kaiti SC" charset="-122"/>
              </a:rPr>
              <a:t> 2:13, 23</a:t>
            </a:r>
            <a:endParaRPr lang="en-US" sz="2000" b="1" dirty="0">
              <a:solidFill>
                <a:srgbClr val="FFFF00"/>
              </a:solidFill>
              <a:latin typeface="Kaiti SC" charset="-122"/>
              <a:ea typeface="Kaiti SC" charset="-122"/>
              <a:cs typeface="Kaiti SC" charset="-122"/>
            </a:endParaRPr>
          </a:p>
        </p:txBody>
      </p:sp>
      <p:sp>
        <p:nvSpPr>
          <p:cNvPr id="394255" name="Text Box 9"/>
          <p:cNvSpPr txBox="1">
            <a:spLocks noChangeArrowheads="1"/>
          </p:cNvSpPr>
          <p:nvPr/>
        </p:nvSpPr>
        <p:spPr bwMode="auto">
          <a:xfrm>
            <a:off x="3840162" y="2964873"/>
            <a:ext cx="1447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FF"/>
                </a:solidFill>
                <a:latin typeface="Kaiti SC" charset="-122"/>
                <a:ea typeface="Kaiti SC" charset="-122"/>
                <a:cs typeface="Kaiti SC" charset="-122"/>
              </a:rPr>
              <a:t>逾越节</a:t>
            </a:r>
            <a:r>
              <a:rPr lang="en-US" altLang="ja-JP" sz="2000" dirty="0">
                <a:solidFill>
                  <a:srgbClr val="FFFFFF"/>
                </a:solidFill>
                <a:latin typeface="Kaiti SC" charset="-122"/>
                <a:ea typeface="Kaiti SC" charset="-122"/>
                <a:cs typeface="Kaiti SC" charset="-122"/>
              </a:rPr>
              <a:t>#</a:t>
            </a:r>
            <a:r>
              <a:rPr lang="en-US" altLang="zh-CN" sz="2000" dirty="0">
                <a:solidFill>
                  <a:srgbClr val="FFFFFF"/>
                </a:solidFill>
                <a:latin typeface="Kaiti SC" charset="-122"/>
                <a:ea typeface="Kaiti SC" charset="-122"/>
                <a:cs typeface="Kaiti SC" charset="-122"/>
              </a:rPr>
              <a:t>2</a:t>
            </a:r>
            <a:endParaRPr lang="en-US" sz="2000" b="1" dirty="0">
              <a:solidFill>
                <a:srgbClr val="FFFFFF"/>
              </a:solidFill>
              <a:latin typeface="Kaiti SC" charset="-122"/>
              <a:ea typeface="Kaiti SC" charset="-122"/>
              <a:cs typeface="Kaiti SC" charset="-122"/>
            </a:endParaRPr>
          </a:p>
        </p:txBody>
      </p:sp>
      <p:sp>
        <p:nvSpPr>
          <p:cNvPr id="394256" name="Text Box 9"/>
          <p:cNvSpPr txBox="1">
            <a:spLocks noChangeArrowheads="1"/>
          </p:cNvSpPr>
          <p:nvPr/>
        </p:nvSpPr>
        <p:spPr bwMode="auto">
          <a:xfrm>
            <a:off x="3382962" y="4705886"/>
            <a:ext cx="23622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FF"/>
                </a:solidFill>
                <a:latin typeface="Kaiti SC" charset="-122"/>
                <a:ea typeface="Kaiti SC" charset="-122"/>
                <a:cs typeface="Kaiti SC" charset="-122"/>
              </a:rPr>
              <a:t>约翰未述说</a:t>
            </a:r>
            <a:r>
              <a:rPr lang="en-US" altLang="zh-CN" sz="2000" b="1" dirty="0">
                <a:solidFill>
                  <a:srgbClr val="FFFFFF"/>
                </a:solidFill>
                <a:latin typeface="Kaiti SC" charset="-122"/>
                <a:ea typeface="Kaiti SC" charset="-122"/>
                <a:cs typeface="Kaiti SC" charset="-122"/>
              </a:rPr>
              <a:t>·</a:t>
            </a:r>
          </a:p>
          <a:p>
            <a:pPr algn="ctr" eaLnBrk="1" hangingPunct="1"/>
            <a:r>
              <a:rPr lang="zh-CN" altLang="en-US" sz="2000" b="1" dirty="0">
                <a:solidFill>
                  <a:srgbClr val="FFFFFF"/>
                </a:solidFill>
                <a:latin typeface="Kaiti SC" charset="-122"/>
                <a:ea typeface="Kaiti SC" charset="-122"/>
                <a:cs typeface="Kaiti SC" charset="-122"/>
              </a:rPr>
              <a:t>马克</a:t>
            </a:r>
            <a:r>
              <a:rPr lang="en-US" altLang="zh-CN" sz="2000" b="1" dirty="0">
                <a:solidFill>
                  <a:srgbClr val="FFFFFF"/>
                </a:solidFill>
                <a:latin typeface="Kaiti SC" charset="-122"/>
                <a:ea typeface="Kaiti SC" charset="-122"/>
                <a:cs typeface="Kaiti SC" charset="-122"/>
              </a:rPr>
              <a:t>2:23-28</a:t>
            </a:r>
          </a:p>
          <a:p>
            <a:pPr algn="ctr" eaLnBrk="1" hangingPunct="1"/>
            <a:r>
              <a:rPr lang="zh-CN" altLang="en-US" sz="2000" b="1" dirty="0">
                <a:solidFill>
                  <a:srgbClr val="FFFFFF"/>
                </a:solidFill>
                <a:latin typeface="Kaiti SC" charset="-122"/>
                <a:ea typeface="Kaiti SC" charset="-122"/>
                <a:cs typeface="Kaiti SC" charset="-122"/>
              </a:rPr>
              <a:t>路加</a:t>
            </a:r>
            <a:r>
              <a:rPr lang="en-US" altLang="zh-CN" sz="2000" b="1" dirty="0">
                <a:solidFill>
                  <a:srgbClr val="FFFFFF"/>
                </a:solidFill>
                <a:latin typeface="Kaiti SC" charset="-122"/>
                <a:ea typeface="Kaiti SC" charset="-122"/>
                <a:cs typeface="Kaiti SC" charset="-122"/>
              </a:rPr>
              <a:t>6:1-5</a:t>
            </a:r>
          </a:p>
          <a:p>
            <a:pPr algn="ctr" eaLnBrk="1" hangingPunct="1"/>
            <a:r>
              <a:rPr lang="zh-CN" altLang="en-US" sz="2000" b="1" dirty="0">
                <a:solidFill>
                  <a:srgbClr val="FFFFFF"/>
                </a:solidFill>
                <a:latin typeface="Kaiti SC" charset="-122"/>
                <a:ea typeface="Kaiti SC" charset="-122"/>
                <a:cs typeface="Kaiti SC" charset="-122"/>
              </a:rPr>
              <a:t>马太</a:t>
            </a:r>
            <a:r>
              <a:rPr lang="en-US" altLang="zh-CN" sz="2000" b="1" dirty="0">
                <a:solidFill>
                  <a:srgbClr val="FFFFFF"/>
                </a:solidFill>
                <a:latin typeface="Kaiti SC" charset="-122"/>
                <a:ea typeface="Kaiti SC" charset="-122"/>
                <a:cs typeface="Kaiti SC" charset="-122"/>
              </a:rPr>
              <a:t>12:1-8</a:t>
            </a:r>
            <a:endParaRPr lang="en-US" sz="2000" b="1" dirty="0">
              <a:solidFill>
                <a:srgbClr val="FFFFFF"/>
              </a:solidFill>
              <a:latin typeface="Kaiti SC" charset="-122"/>
              <a:ea typeface="Kaiti SC" charset="-122"/>
              <a:cs typeface="Kaiti SC" charset="-122"/>
            </a:endParaRPr>
          </a:p>
        </p:txBody>
      </p:sp>
      <p:sp>
        <p:nvSpPr>
          <p:cNvPr id="394257" name="Text Box 9"/>
          <p:cNvSpPr txBox="1">
            <a:spLocks noChangeArrowheads="1"/>
          </p:cNvSpPr>
          <p:nvPr/>
        </p:nvSpPr>
        <p:spPr bwMode="auto">
          <a:xfrm>
            <a:off x="5638800" y="4648200"/>
            <a:ext cx="1447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00"/>
                </a:solidFill>
                <a:latin typeface="Kaiti SC" charset="-122"/>
                <a:ea typeface="Kaiti SC" charset="-122"/>
                <a:cs typeface="Kaiti SC" charset="-122"/>
              </a:rPr>
              <a:t>约翰</a:t>
            </a:r>
            <a:r>
              <a:rPr lang="en-US" altLang="ja-JP" sz="2000" b="1" dirty="0">
                <a:solidFill>
                  <a:srgbClr val="FFFF00"/>
                </a:solidFill>
                <a:latin typeface="Kaiti SC" charset="-122"/>
                <a:ea typeface="Kaiti SC" charset="-122"/>
                <a:cs typeface="Kaiti SC" charset="-122"/>
              </a:rPr>
              <a:t> 6:4</a:t>
            </a:r>
            <a:endParaRPr lang="en-US" sz="2000" b="1" dirty="0">
              <a:solidFill>
                <a:srgbClr val="FFFF00"/>
              </a:solidFill>
              <a:latin typeface="Kaiti SC" charset="-122"/>
              <a:ea typeface="Kaiti SC" charset="-122"/>
              <a:cs typeface="Kaiti SC" charset="-122"/>
            </a:endParaRPr>
          </a:p>
        </p:txBody>
      </p:sp>
      <p:sp>
        <p:nvSpPr>
          <p:cNvPr id="394258" name="Text Box 9"/>
          <p:cNvSpPr txBox="1">
            <a:spLocks noChangeArrowheads="1"/>
          </p:cNvSpPr>
          <p:nvPr/>
        </p:nvSpPr>
        <p:spPr bwMode="auto">
          <a:xfrm>
            <a:off x="7315200" y="4648200"/>
            <a:ext cx="1828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dirty="0">
                <a:solidFill>
                  <a:srgbClr val="FFFF00"/>
                </a:solidFill>
                <a:latin typeface="Kaiti SC" charset="-122"/>
                <a:ea typeface="Kaiti SC" charset="-122"/>
                <a:cs typeface="Kaiti SC" charset="-122"/>
              </a:rPr>
              <a:t>约翰</a:t>
            </a:r>
            <a:r>
              <a:rPr lang="en-US" altLang="ja-JP" sz="2000" b="1" dirty="0">
                <a:solidFill>
                  <a:srgbClr val="FFFF00"/>
                </a:solidFill>
                <a:latin typeface="Kaiti SC" charset="-122"/>
                <a:ea typeface="Kaiti SC" charset="-122"/>
                <a:cs typeface="Kaiti SC" charset="-122"/>
              </a:rPr>
              <a:t> 11:55–12:1</a:t>
            </a:r>
            <a:endParaRPr lang="en-US" sz="2000" b="1" dirty="0">
              <a:solidFill>
                <a:srgbClr val="FFFF00"/>
              </a:solidFill>
              <a:latin typeface="Kaiti SC" charset="-122"/>
              <a:ea typeface="Kaiti SC" charset="-122"/>
              <a:cs typeface="Kaiti SC" charset="-122"/>
            </a:endParaRPr>
          </a:p>
        </p:txBody>
      </p:sp>
      <p:sp>
        <p:nvSpPr>
          <p:cNvPr id="394259"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dirty="0">
                <a:solidFill>
                  <a:srgbClr val="FFFF00"/>
                </a:solidFill>
                <a:latin typeface="Kaiti SC" charset="-122"/>
                <a:ea typeface="Kaiti SC" charset="-122"/>
                <a:cs typeface="Kaiti SC" charset="-122"/>
              </a:rPr>
              <a:t>约翰</a:t>
            </a:r>
            <a:r>
              <a:rPr lang="zh-CN" altLang="en-US" sz="2800" dirty="0">
                <a:solidFill>
                  <a:srgbClr val="FFFFFF"/>
                </a:solidFill>
                <a:latin typeface="Kaiti SC" charset="-122"/>
                <a:ea typeface="Kaiti SC" charset="-122"/>
                <a:cs typeface="Kaiti SC" charset="-122"/>
              </a:rPr>
              <a:t>独自笔记三个逾越节</a:t>
            </a:r>
            <a:endParaRPr lang="en-US" sz="2800" b="1" i="1" dirty="0">
              <a:solidFill>
                <a:srgbClr val="FFFFFF"/>
              </a:solidFill>
              <a:latin typeface="Kaiti SC" charset="-122"/>
              <a:ea typeface="Kaiti SC" charset="-122"/>
              <a:cs typeface="Kaiti SC" charset="-122"/>
            </a:endParaRPr>
          </a:p>
        </p:txBody>
      </p:sp>
      <p:sp>
        <p:nvSpPr>
          <p:cNvPr id="36" name="TextBox 35"/>
          <p:cNvSpPr txBox="1"/>
          <p:nvPr/>
        </p:nvSpPr>
        <p:spPr>
          <a:xfrm>
            <a:off x="8616950" y="71438"/>
            <a:ext cx="473206" cy="461665"/>
          </a:xfrm>
          <a:prstGeom prst="rect">
            <a:avLst/>
          </a:prstGeom>
          <a:noFill/>
        </p:spPr>
        <p:txBody>
          <a:bodyPr wrap="none">
            <a:spAutoFit/>
          </a:bodyPr>
          <a:lstStyle/>
          <a:p>
            <a:pPr eaLnBrk="1" hangingPunct="1">
              <a:defRPr/>
            </a:pPr>
            <a:r>
              <a:rPr lang="en-US" b="1">
                <a:solidFill>
                  <a:srgbClr val="FFFFFF"/>
                </a:solidFill>
                <a:effectLst>
                  <a:outerShdw blurRad="38100" dist="38100" dir="2700000" algn="tl">
                    <a:srgbClr val="C0C0C0"/>
                  </a:outerShdw>
                </a:effectLst>
                <a:latin typeface="Kaiti SC" charset="-122"/>
                <a:ea typeface="Kaiti SC" charset="-122"/>
                <a:cs typeface="Kaiti SC" charset="-122"/>
              </a:rPr>
              <a:t>56</a:t>
            </a:r>
          </a:p>
        </p:txBody>
      </p:sp>
      <p:sp>
        <p:nvSpPr>
          <p:cNvPr id="394261"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FFFFFF"/>
                </a:solidFill>
                <a:latin typeface="Kaiti SC" charset="-122"/>
                <a:ea typeface="Kaiti SC" charset="-122"/>
                <a:cs typeface="Kaiti SC" charset="-122"/>
              </a:rPr>
              <a:t>Harold W. Hoehner, </a:t>
            </a:r>
            <a:r>
              <a:rPr lang="en-US" sz="1600" b="1" i="1">
                <a:solidFill>
                  <a:srgbClr val="FFFFFF"/>
                </a:solidFill>
                <a:latin typeface="Kaiti SC" charset="-122"/>
                <a:ea typeface="Kaiti SC" charset="-122"/>
                <a:cs typeface="Kaiti SC" charset="-122"/>
              </a:rPr>
              <a:t>Chronological Aspects of the Life of Christ </a:t>
            </a:r>
            <a:r>
              <a:rPr lang="en-US" sz="1600" b="1">
                <a:solidFill>
                  <a:srgbClr val="FFFFFF"/>
                </a:solidFill>
                <a:latin typeface="Kaiti SC" charset="-122"/>
                <a:ea typeface="Kaiti SC" charset="-122"/>
                <a:cs typeface="Kaiti SC" charset="-122"/>
              </a:rPr>
              <a:t>(Zondervan, 1977), 114</a:t>
            </a:r>
          </a:p>
        </p:txBody>
      </p:sp>
      <p:sp>
        <p:nvSpPr>
          <p:cNvPr id="394262" name="Text Box 9"/>
          <p:cNvSpPr txBox="1">
            <a:spLocks noChangeArrowheads="1"/>
          </p:cNvSpPr>
          <p:nvPr/>
        </p:nvSpPr>
        <p:spPr bwMode="auto">
          <a:xfrm>
            <a:off x="381000" y="1997075"/>
            <a:ext cx="8458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dirty="0">
                <a:solidFill>
                  <a:srgbClr val="FFFFFF"/>
                </a:solidFill>
                <a:latin typeface="Kaiti SC" charset="-122"/>
                <a:ea typeface="Kaiti SC" charset="-122"/>
                <a:cs typeface="Kaiti SC" charset="-122"/>
              </a:rPr>
              <a:t>因此，基督的事工是至少</a:t>
            </a:r>
            <a:r>
              <a:rPr lang="en-US" altLang="zh-CN" dirty="0">
                <a:solidFill>
                  <a:srgbClr val="FFFFFF"/>
                </a:solidFill>
                <a:latin typeface="Kaiti SC" charset="-122"/>
                <a:ea typeface="Kaiti SC" charset="-122"/>
                <a:cs typeface="Kaiti SC" charset="-122"/>
              </a:rPr>
              <a:t>2.5</a:t>
            </a:r>
            <a:r>
              <a:rPr lang="zh-CN" altLang="en-US" dirty="0">
                <a:solidFill>
                  <a:srgbClr val="FFFFFF"/>
                </a:solidFill>
                <a:latin typeface="Kaiti SC" charset="-122"/>
                <a:ea typeface="Kaiti SC" charset="-122"/>
                <a:cs typeface="Kaiti SC" charset="-122"/>
              </a:rPr>
              <a:t>年</a:t>
            </a:r>
            <a:endParaRPr lang="en-US" b="1" dirty="0">
              <a:solidFill>
                <a:srgbClr val="FFFFFF"/>
              </a:solidFill>
              <a:latin typeface="Kaiti SC" charset="-122"/>
              <a:ea typeface="Kaiti SC" charset="-122"/>
              <a:cs typeface="Kaiti SC" charset="-122"/>
            </a:endParaRPr>
          </a:p>
        </p:txBody>
      </p:sp>
      <p:sp>
        <p:nvSpPr>
          <p:cNvPr id="394263" name="Text Box 9"/>
          <p:cNvSpPr txBox="1">
            <a:spLocks noChangeArrowheads="1"/>
          </p:cNvSpPr>
          <p:nvPr/>
        </p:nvSpPr>
        <p:spPr bwMode="auto">
          <a:xfrm>
            <a:off x="5795963" y="2636838"/>
            <a:ext cx="1309687"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00"/>
                </a:solidFill>
                <a:latin typeface="Kaiti SC" charset="-122"/>
                <a:ea typeface="Kaiti SC" charset="-122"/>
                <a:cs typeface="Kaiti SC" charset="-122"/>
              </a:rPr>
              <a:t>逾越节</a:t>
            </a:r>
            <a:r>
              <a:rPr lang="en-US" altLang="ja-JP" sz="2000" dirty="0">
                <a:solidFill>
                  <a:srgbClr val="FFFF00"/>
                </a:solidFill>
                <a:latin typeface="Kaiti SC" charset="-122"/>
                <a:ea typeface="Kaiti SC" charset="-122"/>
                <a:cs typeface="Kaiti SC" charset="-122"/>
              </a:rPr>
              <a:t>#</a:t>
            </a:r>
            <a:r>
              <a:rPr lang="en-US" altLang="zh-CN" sz="2000" dirty="0">
                <a:solidFill>
                  <a:srgbClr val="FFFF00"/>
                </a:solidFill>
                <a:latin typeface="Kaiti SC" charset="-122"/>
                <a:ea typeface="Kaiti SC" charset="-122"/>
                <a:cs typeface="Kaiti SC" charset="-122"/>
              </a:rPr>
              <a:t>3</a:t>
            </a:r>
            <a:br>
              <a:rPr lang="en-US" altLang="ja-JP" sz="2000" dirty="0">
                <a:solidFill>
                  <a:srgbClr val="FFFF00"/>
                </a:solidFill>
                <a:latin typeface="Kaiti SC" charset="-122"/>
                <a:ea typeface="Kaiti SC" charset="-122"/>
                <a:cs typeface="Kaiti SC" charset="-122"/>
              </a:rPr>
            </a:br>
            <a:r>
              <a:rPr lang="zh-CN" altLang="en-US" sz="2000" dirty="0">
                <a:latin typeface="Kaiti SC" charset="-122"/>
                <a:ea typeface="Kaiti SC" charset="-122"/>
                <a:cs typeface="Kaiti SC" charset="-122"/>
              </a:rPr>
              <a:t>公元</a:t>
            </a:r>
            <a:r>
              <a:rPr lang="en-US" altLang="zh-CN" sz="2000" dirty="0">
                <a:latin typeface="Kaiti SC" charset="-122"/>
                <a:ea typeface="Kaiti SC" charset="-122"/>
                <a:cs typeface="Kaiti SC" charset="-122"/>
              </a:rPr>
              <a:t>32</a:t>
            </a:r>
            <a:r>
              <a:rPr lang="zh-CN" altLang="en-US" sz="2000" dirty="0">
                <a:latin typeface="Kaiti SC" charset="-122"/>
                <a:ea typeface="Kaiti SC" charset="-122"/>
                <a:cs typeface="Kaiti SC" charset="-122"/>
              </a:rPr>
              <a:t>年</a:t>
            </a:r>
            <a:r>
              <a:rPr lang="en-US" altLang="zh-CN" sz="2000" dirty="0">
                <a:latin typeface="Kaiti SC" charset="-122"/>
                <a:ea typeface="Kaiti SC" charset="-122"/>
                <a:cs typeface="Kaiti SC" charset="-122"/>
              </a:rPr>
              <a:t>4</a:t>
            </a:r>
            <a:r>
              <a:rPr lang="zh-CN" altLang="en-US" sz="2000" dirty="0">
                <a:latin typeface="Kaiti SC" charset="-122"/>
                <a:ea typeface="Kaiti SC" charset="-122"/>
                <a:cs typeface="Kaiti SC" charset="-122"/>
              </a:rPr>
              <a:t>月</a:t>
            </a:r>
            <a:r>
              <a:rPr lang="en-US" altLang="zh-CN" sz="2000" dirty="0">
                <a:latin typeface="Kaiti SC" charset="-122"/>
                <a:ea typeface="Kaiti SC" charset="-122"/>
                <a:cs typeface="Kaiti SC" charset="-122"/>
              </a:rPr>
              <a:t>25</a:t>
            </a:r>
            <a:r>
              <a:rPr lang="zh-CN" altLang="en-US" sz="2000" dirty="0">
                <a:latin typeface="Kaiti SC" charset="-122"/>
                <a:ea typeface="Kaiti SC" charset="-122"/>
                <a:cs typeface="Kaiti SC" charset="-122"/>
              </a:rPr>
              <a:t>日</a:t>
            </a:r>
            <a:endParaRPr lang="en-US" sz="2000" dirty="0">
              <a:latin typeface="Kaiti SC" charset="-122"/>
              <a:ea typeface="Kaiti SC" charset="-122"/>
              <a:cs typeface="Kaiti SC" charset="-122"/>
            </a:endParaRPr>
          </a:p>
        </p:txBody>
      </p:sp>
      <p:sp>
        <p:nvSpPr>
          <p:cNvPr id="394264" name="Text Box 9"/>
          <p:cNvSpPr txBox="1">
            <a:spLocks noChangeArrowheads="1"/>
          </p:cNvSpPr>
          <p:nvPr/>
        </p:nvSpPr>
        <p:spPr bwMode="auto">
          <a:xfrm>
            <a:off x="7596188" y="2565400"/>
            <a:ext cx="1309687" cy="101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dirty="0">
                <a:solidFill>
                  <a:srgbClr val="FFFF00"/>
                </a:solidFill>
                <a:latin typeface="Kaiti SC" charset="-122"/>
                <a:ea typeface="Kaiti SC" charset="-122"/>
                <a:cs typeface="Kaiti SC" charset="-122"/>
              </a:rPr>
              <a:t>逾越节</a:t>
            </a:r>
            <a:r>
              <a:rPr lang="en-US" altLang="ja-JP" sz="2000" dirty="0">
                <a:solidFill>
                  <a:srgbClr val="FFFF00"/>
                </a:solidFill>
                <a:latin typeface="Kaiti SC" charset="-122"/>
                <a:ea typeface="Kaiti SC" charset="-122"/>
                <a:cs typeface="Kaiti SC" charset="-122"/>
              </a:rPr>
              <a:t>#</a:t>
            </a:r>
            <a:r>
              <a:rPr lang="en-US" altLang="zh-CN" sz="2000" dirty="0">
                <a:solidFill>
                  <a:srgbClr val="FFFF00"/>
                </a:solidFill>
                <a:latin typeface="Kaiti SC" charset="-122"/>
                <a:ea typeface="Kaiti SC" charset="-122"/>
                <a:cs typeface="Kaiti SC" charset="-122"/>
              </a:rPr>
              <a:t>4</a:t>
            </a:r>
            <a:br>
              <a:rPr lang="en-US" altLang="ja-JP" sz="2000" dirty="0">
                <a:solidFill>
                  <a:srgbClr val="FFFF00"/>
                </a:solidFill>
                <a:latin typeface="Kaiti SC" charset="-122"/>
                <a:ea typeface="Kaiti SC" charset="-122"/>
                <a:cs typeface="Kaiti SC" charset="-122"/>
              </a:rPr>
            </a:br>
            <a:r>
              <a:rPr lang="zh-CN" altLang="en-US" sz="2000" dirty="0">
                <a:latin typeface="Kaiti SC" charset="-122"/>
                <a:ea typeface="Kaiti SC" charset="-122"/>
                <a:cs typeface="Kaiti SC" charset="-122"/>
              </a:rPr>
              <a:t>公元</a:t>
            </a:r>
            <a:r>
              <a:rPr lang="en-US" altLang="zh-CN" sz="2000" dirty="0">
                <a:latin typeface="Kaiti SC" charset="-122"/>
                <a:ea typeface="Kaiti SC" charset="-122"/>
                <a:cs typeface="Kaiti SC" charset="-122"/>
              </a:rPr>
              <a:t>33</a:t>
            </a:r>
            <a:r>
              <a:rPr lang="zh-CN" altLang="en-US" sz="2000" dirty="0">
                <a:latin typeface="Kaiti SC" charset="-122"/>
                <a:ea typeface="Kaiti SC" charset="-122"/>
                <a:cs typeface="Kaiti SC" charset="-122"/>
              </a:rPr>
              <a:t>年</a:t>
            </a:r>
            <a:r>
              <a:rPr lang="en-US" altLang="zh-CN" sz="2000" dirty="0">
                <a:latin typeface="Kaiti SC" charset="-122"/>
                <a:ea typeface="Kaiti SC" charset="-122"/>
                <a:cs typeface="Kaiti SC" charset="-122"/>
              </a:rPr>
              <a:t>4</a:t>
            </a:r>
            <a:r>
              <a:rPr lang="zh-CN" altLang="en-US" sz="2000" dirty="0">
                <a:latin typeface="Kaiti SC" charset="-122"/>
                <a:ea typeface="Kaiti SC" charset="-122"/>
                <a:cs typeface="Kaiti SC" charset="-122"/>
              </a:rPr>
              <a:t>月</a:t>
            </a:r>
            <a:r>
              <a:rPr lang="en-US" altLang="zh-CN" sz="2000" dirty="0">
                <a:latin typeface="Kaiti SC" charset="-122"/>
                <a:ea typeface="Kaiti SC" charset="-122"/>
                <a:cs typeface="Kaiti SC" charset="-122"/>
              </a:rPr>
              <a:t>3</a:t>
            </a:r>
            <a:r>
              <a:rPr lang="zh-CN" altLang="en-US" sz="2000" dirty="0">
                <a:latin typeface="Kaiti SC" charset="-122"/>
                <a:ea typeface="Kaiti SC" charset="-122"/>
                <a:cs typeface="Kaiti SC" charset="-122"/>
              </a:rPr>
              <a:t>日</a:t>
            </a:r>
            <a:endParaRPr lang="en-US" sz="2000" dirty="0">
              <a:latin typeface="Kaiti SC" charset="-122"/>
              <a:ea typeface="Kaiti SC" charset="-122"/>
              <a:cs typeface="Kaiti SC" charset="-122"/>
            </a:endParaRPr>
          </a:p>
        </p:txBody>
      </p:sp>
    </p:spTree>
    <p:extLst>
      <p:ext uri="{BB962C8B-B14F-4D97-AF65-F5344CB8AC3E}">
        <p14:creationId xmlns:p14="http://schemas.microsoft.com/office/powerpoint/2010/main" val="1128456464"/>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defRPr/>
            </a:pPr>
            <a:r>
              <a:rPr kumimoji="0" lang="zh-CN" altLang="en-US">
                <a:solidFill>
                  <a:srgbClr val="FFFFFF"/>
                </a:solidFill>
                <a:latin typeface="Kaiti SC" charset="-122"/>
                <a:ea typeface="Kaiti SC" charset="-122"/>
                <a:cs typeface="Kaiti SC" charset="-122"/>
              </a:rPr>
              <a:t>耶稣与使徒行传的年表</a:t>
            </a:r>
            <a:endParaRPr kumimoji="0" lang="en-US" altLang="zh-CN" dirty="0">
              <a:latin typeface="Kaiti SC" charset="-122"/>
              <a:ea typeface="Kaiti SC" charset="-122"/>
              <a:cs typeface="Kaiti SC" charset="-122"/>
            </a:endParaRPr>
          </a:p>
        </p:txBody>
      </p:sp>
      <p:sp>
        <p:nvSpPr>
          <p:cNvPr id="68611" name="Text Box 3"/>
          <p:cNvSpPr txBox="1">
            <a:spLocks noChangeArrowheads="1"/>
          </p:cNvSpPr>
          <p:nvPr/>
        </p:nvSpPr>
        <p:spPr bwMode="auto">
          <a:xfrm>
            <a:off x="373063" y="1219200"/>
            <a:ext cx="1047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4 </a:t>
            </a:r>
            <a:r>
              <a:rPr lang="zh-CN" altLang="en-US" b="1">
                <a:solidFill>
                  <a:srgbClr val="212164"/>
                </a:solidFill>
                <a:latin typeface="Kaiti SC" charset="-122"/>
                <a:ea typeface="Kaiti SC" charset="-122"/>
                <a:cs typeface="Kaiti SC" charset="-122"/>
              </a:rPr>
              <a:t>公元</a:t>
            </a:r>
            <a:endParaRPr lang="en-US" altLang="zh-CN" b="1">
              <a:solidFill>
                <a:srgbClr val="212164"/>
              </a:solidFill>
              <a:latin typeface="Kaiti SC" charset="-122"/>
              <a:ea typeface="Kaiti SC" charset="-122"/>
              <a:cs typeface="Kaiti SC" charset="-122"/>
            </a:endParaRPr>
          </a:p>
        </p:txBody>
      </p:sp>
      <p:sp>
        <p:nvSpPr>
          <p:cNvPr id="68612" name="Text Box 4"/>
          <p:cNvSpPr txBox="1">
            <a:spLocks noChangeArrowheads="1"/>
          </p:cNvSpPr>
          <p:nvPr/>
        </p:nvSpPr>
        <p:spPr bwMode="auto">
          <a:xfrm>
            <a:off x="1328738" y="1219200"/>
            <a:ext cx="9636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1</a:t>
            </a:r>
            <a:r>
              <a:rPr lang="zh-CN" altLang="en-US" b="1">
                <a:solidFill>
                  <a:srgbClr val="212164"/>
                </a:solidFill>
                <a:latin typeface="Kaiti SC" charset="-122"/>
                <a:ea typeface="Kaiti SC" charset="-122"/>
                <a:cs typeface="Kaiti SC" charset="-122"/>
              </a:rPr>
              <a:t>公元</a:t>
            </a:r>
            <a:endParaRPr lang="en-US" altLang="zh-CN" b="1">
              <a:solidFill>
                <a:srgbClr val="212164"/>
              </a:solidFill>
              <a:latin typeface="Kaiti SC" charset="-122"/>
              <a:ea typeface="Kaiti SC" charset="-122"/>
              <a:cs typeface="Kaiti SC" charset="-122"/>
            </a:endParaRPr>
          </a:p>
        </p:txBody>
      </p:sp>
      <p:sp>
        <p:nvSpPr>
          <p:cNvPr id="68613" name="Text Box 5"/>
          <p:cNvSpPr txBox="1">
            <a:spLocks noChangeArrowheads="1"/>
          </p:cNvSpPr>
          <p:nvPr/>
        </p:nvSpPr>
        <p:spPr bwMode="auto">
          <a:xfrm>
            <a:off x="2430463" y="1219200"/>
            <a:ext cx="1047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a:solidFill>
                  <a:srgbClr val="212164"/>
                </a:solidFill>
                <a:latin typeface="Kaiti SC" charset="-122"/>
                <a:ea typeface="Kaiti SC" charset="-122"/>
                <a:cs typeface="Kaiti SC" charset="-122"/>
              </a:rPr>
              <a:t>西元</a:t>
            </a:r>
            <a:r>
              <a:rPr lang="en-US" altLang="zh-CN" b="1">
                <a:solidFill>
                  <a:srgbClr val="212164"/>
                </a:solidFill>
                <a:latin typeface="Kaiti SC" charset="-122"/>
                <a:ea typeface="Kaiti SC" charset="-122"/>
                <a:cs typeface="Kaiti SC" charset="-122"/>
              </a:rPr>
              <a:t> 1</a:t>
            </a:r>
          </a:p>
        </p:txBody>
      </p:sp>
      <p:sp>
        <p:nvSpPr>
          <p:cNvPr id="68614" name="Text Box 6"/>
          <p:cNvSpPr txBox="1">
            <a:spLocks noChangeArrowheads="1"/>
          </p:cNvSpPr>
          <p:nvPr/>
        </p:nvSpPr>
        <p:spPr bwMode="auto">
          <a:xfrm>
            <a:off x="5289484" y="1219200"/>
            <a:ext cx="47320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29</a:t>
            </a:r>
          </a:p>
        </p:txBody>
      </p:sp>
      <p:sp>
        <p:nvSpPr>
          <p:cNvPr id="68615" name="Text Box 7"/>
          <p:cNvSpPr txBox="1">
            <a:spLocks noChangeArrowheads="1"/>
          </p:cNvSpPr>
          <p:nvPr/>
        </p:nvSpPr>
        <p:spPr bwMode="auto">
          <a:xfrm>
            <a:off x="6197534" y="1219200"/>
            <a:ext cx="47320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30</a:t>
            </a:r>
          </a:p>
        </p:txBody>
      </p:sp>
      <p:sp>
        <p:nvSpPr>
          <p:cNvPr id="68616" name="Text Box 8"/>
          <p:cNvSpPr txBox="1">
            <a:spLocks noChangeArrowheads="1"/>
          </p:cNvSpPr>
          <p:nvPr/>
        </p:nvSpPr>
        <p:spPr bwMode="auto">
          <a:xfrm>
            <a:off x="6805547" y="1219200"/>
            <a:ext cx="47320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33</a:t>
            </a:r>
          </a:p>
        </p:txBody>
      </p:sp>
      <p:sp>
        <p:nvSpPr>
          <p:cNvPr id="68617" name="Text Box 9"/>
          <p:cNvSpPr txBox="1">
            <a:spLocks noChangeArrowheads="1"/>
          </p:cNvSpPr>
          <p:nvPr/>
        </p:nvSpPr>
        <p:spPr bwMode="auto">
          <a:xfrm>
            <a:off x="8094597" y="1219200"/>
            <a:ext cx="47320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35</a:t>
            </a:r>
          </a:p>
        </p:txBody>
      </p:sp>
      <p:sp>
        <p:nvSpPr>
          <p:cNvPr id="68618" name="Text Box 10"/>
          <p:cNvSpPr txBox="1">
            <a:spLocks noChangeArrowheads="1"/>
          </p:cNvSpPr>
          <p:nvPr/>
        </p:nvSpPr>
        <p:spPr bwMode="auto">
          <a:xfrm>
            <a:off x="3706747" y="1219200"/>
            <a:ext cx="47320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14</a:t>
            </a:r>
          </a:p>
        </p:txBody>
      </p:sp>
      <p:sp>
        <p:nvSpPr>
          <p:cNvPr id="68619" name="Text Box 11"/>
          <p:cNvSpPr txBox="1">
            <a:spLocks noChangeArrowheads="1"/>
          </p:cNvSpPr>
          <p:nvPr/>
        </p:nvSpPr>
        <p:spPr bwMode="auto">
          <a:xfrm>
            <a:off x="339725" y="1885950"/>
            <a:ext cx="1111250" cy="835025"/>
          </a:xfrm>
          <a:prstGeom prst="rect">
            <a:avLst/>
          </a:prstGeom>
          <a:noFill/>
          <a:ln w="12700" cap="sq">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dirty="0">
                <a:solidFill>
                  <a:srgbClr val="212164"/>
                </a:solidFill>
                <a:latin typeface="Kaiti SC" charset="-122"/>
                <a:ea typeface="Kaiti SC" charset="-122"/>
                <a:cs typeface="Kaiti SC" charset="-122"/>
              </a:rPr>
              <a:t>耶稣</a:t>
            </a:r>
          </a:p>
          <a:p>
            <a:pPr algn="ctr">
              <a:defRPr/>
            </a:pPr>
            <a:r>
              <a:rPr lang="zh-CN" altLang="en-US" b="1" dirty="0">
                <a:solidFill>
                  <a:srgbClr val="212164"/>
                </a:solidFill>
                <a:latin typeface="Kaiti SC" charset="-122"/>
                <a:ea typeface="Kaiti SC" charset="-122"/>
                <a:cs typeface="Kaiti SC" charset="-122"/>
              </a:rPr>
              <a:t>的出世</a:t>
            </a:r>
            <a:endParaRPr lang="en-US" altLang="zh-CN" b="1" dirty="0">
              <a:solidFill>
                <a:srgbClr val="212164"/>
              </a:solidFill>
              <a:latin typeface="Kaiti SC" charset="-122"/>
              <a:ea typeface="Kaiti SC" charset="-122"/>
              <a:cs typeface="Kaiti SC" charset="-122"/>
            </a:endParaRPr>
          </a:p>
        </p:txBody>
      </p:sp>
      <p:sp>
        <p:nvSpPr>
          <p:cNvPr id="68620" name="Text Box 12"/>
          <p:cNvSpPr txBox="1">
            <a:spLocks noChangeArrowheads="1"/>
          </p:cNvSpPr>
          <p:nvPr/>
        </p:nvSpPr>
        <p:spPr bwMode="auto">
          <a:xfrm>
            <a:off x="1530908" y="1905000"/>
            <a:ext cx="1329210" cy="461665"/>
          </a:xfrm>
          <a:prstGeom prst="rect">
            <a:avLst/>
          </a:prstGeom>
          <a:noFill/>
          <a:ln w="12700" cap="sq">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dirty="0">
                <a:solidFill>
                  <a:srgbClr val="212164"/>
                </a:solidFill>
                <a:latin typeface="Kaiti SC" charset="-122"/>
                <a:ea typeface="Kaiti SC" charset="-122"/>
                <a:cs typeface="Kaiti SC" charset="-122"/>
              </a:rPr>
              <a:t>–1 </a:t>
            </a:r>
            <a:r>
              <a:rPr lang="zh-CN" altLang="en-US" b="1" dirty="0">
                <a:solidFill>
                  <a:srgbClr val="212164"/>
                </a:solidFill>
                <a:latin typeface="Kaiti SC" charset="-122"/>
                <a:ea typeface="Kaiti SC" charset="-122"/>
                <a:cs typeface="Kaiti SC" charset="-122"/>
              </a:rPr>
              <a:t>年</a:t>
            </a:r>
            <a:r>
              <a:rPr lang="en-US" altLang="zh-CN" b="1" dirty="0">
                <a:solidFill>
                  <a:srgbClr val="212164"/>
                </a:solidFill>
                <a:latin typeface="Kaiti SC" charset="-122"/>
                <a:ea typeface="Kaiti SC" charset="-122"/>
                <a:cs typeface="Kaiti SC" charset="-122"/>
              </a:rPr>
              <a:t>–</a:t>
            </a:r>
          </a:p>
        </p:txBody>
      </p:sp>
      <p:sp>
        <p:nvSpPr>
          <p:cNvPr id="68621" name="Text Box 13"/>
          <p:cNvSpPr txBox="1">
            <a:spLocks noChangeArrowheads="1"/>
          </p:cNvSpPr>
          <p:nvPr/>
        </p:nvSpPr>
        <p:spPr bwMode="auto">
          <a:xfrm>
            <a:off x="4487863" y="1885950"/>
            <a:ext cx="2317684" cy="2295525"/>
          </a:xfrm>
          <a:prstGeom prst="rect">
            <a:avLst/>
          </a:prstGeom>
          <a:noFill/>
          <a:ln w="12700" cap="sq">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zh-CN" altLang="en-US" b="1" dirty="0">
                <a:solidFill>
                  <a:srgbClr val="212164"/>
                </a:solidFill>
                <a:latin typeface="Kaiti SC" charset="-122"/>
                <a:ea typeface="Kaiti SC" charset="-122"/>
                <a:cs typeface="Kaiti SC" charset="-122"/>
              </a:rPr>
              <a:t>该撒提庇留</a:t>
            </a:r>
          </a:p>
          <a:p>
            <a:pPr algn="ctr">
              <a:defRPr/>
            </a:pPr>
            <a:r>
              <a:rPr lang="zh-CN" altLang="en-US" b="1" dirty="0">
                <a:solidFill>
                  <a:srgbClr val="212164"/>
                </a:solidFill>
                <a:latin typeface="Kaiti SC" charset="-122"/>
                <a:ea typeface="Kaiti SC" charset="-122"/>
                <a:cs typeface="Kaiti SC" charset="-122"/>
              </a:rPr>
              <a:t>在位第十五年</a:t>
            </a:r>
            <a:endParaRPr lang="en-US" altLang="zh-CN" b="1" dirty="0">
              <a:solidFill>
                <a:srgbClr val="212164"/>
              </a:solidFill>
              <a:latin typeface="Kaiti SC" charset="-122"/>
              <a:ea typeface="Kaiti SC" charset="-122"/>
              <a:cs typeface="Kaiti SC" charset="-122"/>
            </a:endParaRPr>
          </a:p>
          <a:p>
            <a:pPr algn="ctr">
              <a:defRPr/>
            </a:pPr>
            <a:r>
              <a:rPr lang="en-US" altLang="zh-CN" b="1" dirty="0">
                <a:solidFill>
                  <a:srgbClr val="212164"/>
                </a:solidFill>
                <a:latin typeface="Kaiti SC" charset="-122"/>
                <a:ea typeface="Kaiti SC" charset="-122"/>
                <a:cs typeface="Kaiti SC" charset="-122"/>
              </a:rPr>
              <a:t>–</a:t>
            </a:r>
            <a:br>
              <a:rPr lang="en-US" altLang="zh-CN" b="1" dirty="0">
                <a:solidFill>
                  <a:srgbClr val="212164"/>
                </a:solidFill>
                <a:latin typeface="Kaiti SC" charset="-122"/>
                <a:ea typeface="Kaiti SC" charset="-122"/>
                <a:cs typeface="Kaiti SC" charset="-122"/>
              </a:rPr>
            </a:br>
            <a:r>
              <a:rPr lang="zh-CN" altLang="en-US" b="1" dirty="0">
                <a:solidFill>
                  <a:srgbClr val="212164"/>
                </a:solidFill>
                <a:latin typeface="Kaiti SC" charset="-122"/>
                <a:ea typeface="Kaiti SC" charset="-122"/>
                <a:cs typeface="Kaiti SC" charset="-122"/>
              </a:rPr>
              <a:t>约翰</a:t>
            </a:r>
            <a:r>
              <a:rPr lang="en-US" altLang="zh-CN" b="1" dirty="0">
                <a:solidFill>
                  <a:srgbClr val="212164"/>
                </a:solidFill>
                <a:latin typeface="Kaiti SC" charset="-122"/>
                <a:ea typeface="Kaiti SC" charset="-122"/>
                <a:cs typeface="Kaiti SC" charset="-122"/>
              </a:rPr>
              <a:t> </a:t>
            </a:r>
          </a:p>
          <a:p>
            <a:pPr algn="ctr">
              <a:defRPr/>
            </a:pPr>
            <a:r>
              <a:rPr lang="en-US" altLang="zh-CN" b="1" dirty="0">
                <a:solidFill>
                  <a:srgbClr val="212164"/>
                </a:solidFill>
                <a:latin typeface="Kaiti SC" charset="-122"/>
                <a:ea typeface="Kaiti SC" charset="-122"/>
                <a:cs typeface="Kaiti SC" charset="-122"/>
              </a:rPr>
              <a:t>&amp; </a:t>
            </a:r>
          </a:p>
          <a:p>
            <a:pPr algn="ctr">
              <a:defRPr/>
            </a:pPr>
            <a:r>
              <a:rPr lang="zh-CN" altLang="en-US" b="1" dirty="0">
                <a:solidFill>
                  <a:srgbClr val="212164"/>
                </a:solidFill>
                <a:latin typeface="Kaiti SC" charset="-122"/>
                <a:ea typeface="Kaiti SC" charset="-122"/>
                <a:cs typeface="Kaiti SC" charset="-122"/>
              </a:rPr>
              <a:t>耶稣</a:t>
            </a:r>
            <a:endParaRPr lang="en-US" altLang="zh-CN" b="1" dirty="0">
              <a:solidFill>
                <a:srgbClr val="212164"/>
              </a:solidFill>
              <a:latin typeface="Kaiti SC" charset="-122"/>
              <a:ea typeface="Kaiti SC" charset="-122"/>
              <a:cs typeface="Kaiti SC" charset="-122"/>
            </a:endParaRPr>
          </a:p>
        </p:txBody>
      </p:sp>
      <p:sp>
        <p:nvSpPr>
          <p:cNvPr id="68622" name="Text Box 14"/>
          <p:cNvSpPr txBox="1">
            <a:spLocks noChangeArrowheads="1"/>
          </p:cNvSpPr>
          <p:nvPr/>
        </p:nvSpPr>
        <p:spPr bwMode="auto">
          <a:xfrm>
            <a:off x="6632575" y="1885950"/>
            <a:ext cx="806450" cy="835025"/>
          </a:xfrm>
          <a:prstGeom prst="rect">
            <a:avLst/>
          </a:prstGeom>
          <a:noFill/>
          <a:ln w="12700" cap="sq">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dirty="0">
                <a:solidFill>
                  <a:srgbClr val="212164"/>
                </a:solidFill>
                <a:latin typeface="Kaiti SC" charset="-122"/>
                <a:ea typeface="Kaiti SC" charset="-122"/>
                <a:cs typeface="Kaiti SC" charset="-122"/>
              </a:rPr>
              <a:t>耶稣</a:t>
            </a:r>
          </a:p>
          <a:p>
            <a:pPr algn="ctr">
              <a:defRPr/>
            </a:pPr>
            <a:r>
              <a:rPr lang="zh-CN" altLang="en-US" b="1" dirty="0">
                <a:solidFill>
                  <a:srgbClr val="212164"/>
                </a:solidFill>
                <a:latin typeface="Kaiti SC" charset="-122"/>
                <a:ea typeface="Kaiti SC" charset="-122"/>
                <a:cs typeface="Kaiti SC" charset="-122"/>
              </a:rPr>
              <a:t>的死</a:t>
            </a:r>
            <a:endParaRPr lang="en-US" altLang="zh-CN" b="1" dirty="0">
              <a:solidFill>
                <a:srgbClr val="212164"/>
              </a:solidFill>
              <a:latin typeface="Kaiti SC" charset="-122"/>
              <a:ea typeface="Kaiti SC" charset="-122"/>
              <a:cs typeface="Kaiti SC" charset="-122"/>
            </a:endParaRPr>
          </a:p>
        </p:txBody>
      </p:sp>
      <p:sp>
        <p:nvSpPr>
          <p:cNvPr id="68623" name="Text Box 15"/>
          <p:cNvSpPr txBox="1">
            <a:spLocks noChangeArrowheads="1"/>
          </p:cNvSpPr>
          <p:nvPr/>
        </p:nvSpPr>
        <p:spPr bwMode="auto">
          <a:xfrm>
            <a:off x="7921625" y="1885950"/>
            <a:ext cx="806450" cy="835025"/>
          </a:xfrm>
          <a:prstGeom prst="rect">
            <a:avLst/>
          </a:prstGeom>
          <a:noFill/>
          <a:ln w="12700" cap="sq">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dirty="0">
                <a:solidFill>
                  <a:srgbClr val="212164"/>
                </a:solidFill>
                <a:latin typeface="Kaiti SC" charset="-122"/>
                <a:ea typeface="Kaiti SC" charset="-122"/>
                <a:cs typeface="Kaiti SC" charset="-122"/>
              </a:rPr>
              <a:t>保罗</a:t>
            </a:r>
          </a:p>
          <a:p>
            <a:pPr algn="ctr">
              <a:defRPr/>
            </a:pPr>
            <a:r>
              <a:rPr lang="zh-CN" altLang="en-US" b="1" dirty="0">
                <a:solidFill>
                  <a:srgbClr val="212164"/>
                </a:solidFill>
                <a:latin typeface="Kaiti SC" charset="-122"/>
                <a:ea typeface="Kaiti SC" charset="-122"/>
                <a:cs typeface="Kaiti SC" charset="-122"/>
              </a:rPr>
              <a:t>相信</a:t>
            </a:r>
            <a:endParaRPr lang="en-US" altLang="zh-CN" b="1" dirty="0">
              <a:solidFill>
                <a:srgbClr val="212164"/>
              </a:solidFill>
              <a:latin typeface="Kaiti SC" charset="-122"/>
              <a:ea typeface="Kaiti SC" charset="-122"/>
              <a:cs typeface="Kaiti SC" charset="-122"/>
            </a:endParaRPr>
          </a:p>
        </p:txBody>
      </p:sp>
      <p:sp>
        <p:nvSpPr>
          <p:cNvPr id="68624" name="Text Box 16"/>
          <p:cNvSpPr txBox="1">
            <a:spLocks noChangeArrowheads="1"/>
          </p:cNvSpPr>
          <p:nvPr/>
        </p:nvSpPr>
        <p:spPr bwMode="auto">
          <a:xfrm>
            <a:off x="3044825" y="1885950"/>
            <a:ext cx="1416050" cy="835025"/>
          </a:xfrm>
          <a:prstGeom prst="rect">
            <a:avLst/>
          </a:prstGeom>
          <a:noFill/>
          <a:ln w="12700" cap="sq">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dirty="0">
                <a:solidFill>
                  <a:srgbClr val="212164"/>
                </a:solidFill>
                <a:latin typeface="Kaiti SC" charset="-122"/>
                <a:ea typeface="Kaiti SC" charset="-122"/>
                <a:cs typeface="Kaiti SC" charset="-122"/>
              </a:rPr>
              <a:t>该撒提</a:t>
            </a:r>
          </a:p>
          <a:p>
            <a:pPr algn="ctr">
              <a:defRPr/>
            </a:pPr>
            <a:r>
              <a:rPr lang="zh-CN" altLang="en-US" b="1" dirty="0">
                <a:solidFill>
                  <a:srgbClr val="212164"/>
                </a:solidFill>
                <a:latin typeface="Kaiti SC" charset="-122"/>
                <a:ea typeface="Kaiti SC" charset="-122"/>
                <a:cs typeface="Kaiti SC" charset="-122"/>
              </a:rPr>
              <a:t>庇留奉王</a:t>
            </a:r>
            <a:endParaRPr lang="en-US" altLang="zh-CN" b="1" dirty="0">
              <a:solidFill>
                <a:srgbClr val="212164"/>
              </a:solidFill>
              <a:latin typeface="Kaiti SC" charset="-122"/>
              <a:ea typeface="Kaiti SC" charset="-122"/>
              <a:cs typeface="Kaiti SC" charset="-122"/>
            </a:endParaRPr>
          </a:p>
        </p:txBody>
      </p:sp>
      <p:sp>
        <p:nvSpPr>
          <p:cNvPr id="68625" name="Text Box 17"/>
          <p:cNvSpPr txBox="1">
            <a:spLocks noChangeArrowheads="1"/>
          </p:cNvSpPr>
          <p:nvPr/>
        </p:nvSpPr>
        <p:spPr bwMode="auto">
          <a:xfrm>
            <a:off x="2550501" y="4191000"/>
            <a:ext cx="124264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zh-CN" b="1">
                <a:solidFill>
                  <a:srgbClr val="212164"/>
                </a:solidFill>
                <a:latin typeface="Kaiti SC" charset="-122"/>
                <a:ea typeface="Kaiti SC" charset="-122"/>
                <a:cs typeface="Kaiti SC" charset="-122"/>
              </a:rPr>
              <a:t>33-34 </a:t>
            </a:r>
            <a:r>
              <a:rPr lang="zh-CN" altLang="en-US" b="1">
                <a:solidFill>
                  <a:srgbClr val="212164"/>
                </a:solidFill>
                <a:latin typeface="Kaiti SC" charset="-122"/>
                <a:ea typeface="Kaiti SC" charset="-122"/>
                <a:cs typeface="Kaiti SC" charset="-122"/>
              </a:rPr>
              <a:t>年</a:t>
            </a:r>
          </a:p>
        </p:txBody>
      </p:sp>
      <p:sp>
        <p:nvSpPr>
          <p:cNvPr id="68626"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212164"/>
              </a:solidFill>
              <a:latin typeface="Kaiti SC" charset="-122"/>
              <a:ea typeface="Kaiti SC" charset="-122"/>
              <a:cs typeface="Kaiti SC" charset="-122"/>
            </a:endParaRPr>
          </a:p>
        </p:txBody>
      </p:sp>
      <p:sp>
        <p:nvSpPr>
          <p:cNvPr id="68627" name="Text Box 19"/>
          <p:cNvSpPr txBox="1">
            <a:spLocks noChangeArrowheads="1"/>
          </p:cNvSpPr>
          <p:nvPr/>
        </p:nvSpPr>
        <p:spPr bwMode="auto">
          <a:xfrm>
            <a:off x="566738" y="4648200"/>
            <a:ext cx="5148262" cy="830997"/>
          </a:xfrm>
          <a:prstGeom prst="rect">
            <a:avLst/>
          </a:prstGeom>
          <a:solidFill>
            <a:srgbClr val="000099"/>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b="1">
                <a:solidFill>
                  <a:srgbClr val="FFFFFF"/>
                </a:solidFill>
                <a:latin typeface="Kaiti SC" charset="-122"/>
                <a:ea typeface="Kaiti SC" charset="-122"/>
                <a:cs typeface="Kaiti SC" charset="-122"/>
              </a:rPr>
              <a:t>“耶稣开头传道，年纪约有三十岁</a:t>
            </a:r>
            <a:r>
              <a:rPr lang="en-US" altLang="zh-CN">
                <a:solidFill>
                  <a:srgbClr val="FFFFFF"/>
                </a:solidFill>
                <a:latin typeface="Kaiti SC" charset="-122"/>
                <a:ea typeface="Kaiti SC" charset="-122"/>
                <a:cs typeface="Kaiti SC" charset="-122"/>
              </a:rPr>
              <a:t>…</a:t>
            </a:r>
            <a:r>
              <a:rPr lang="en-US" altLang="zh-CN" b="1">
                <a:solidFill>
                  <a:srgbClr val="FFFFFF"/>
                </a:solidFill>
                <a:latin typeface="Kaiti SC" charset="-122"/>
                <a:ea typeface="Kaiti SC" charset="-122"/>
                <a:cs typeface="Kaiti SC" charset="-122"/>
              </a:rPr>
              <a:t>” (</a:t>
            </a:r>
            <a:r>
              <a:rPr lang="zh-CN" altLang="en-US" b="1">
                <a:solidFill>
                  <a:srgbClr val="FFFFFF"/>
                </a:solidFill>
                <a:latin typeface="Kaiti SC" charset="-122"/>
                <a:ea typeface="Kaiti SC" charset="-122"/>
                <a:cs typeface="Kaiti SC" charset="-122"/>
              </a:rPr>
              <a:t>路加</a:t>
            </a:r>
            <a:r>
              <a:rPr lang="en-US" altLang="zh-CN">
                <a:solidFill>
                  <a:srgbClr val="212164"/>
                </a:solidFill>
                <a:latin typeface="Kaiti SC" charset="-122"/>
                <a:ea typeface="Kaiti SC" charset="-122"/>
                <a:cs typeface="Kaiti SC" charset="-122"/>
              </a:rPr>
              <a:t> </a:t>
            </a:r>
            <a:r>
              <a:rPr lang="en-US" altLang="zh-CN" b="1">
                <a:solidFill>
                  <a:srgbClr val="FFFFFF"/>
                </a:solidFill>
                <a:latin typeface="Kaiti SC" charset="-122"/>
                <a:ea typeface="Kaiti SC" charset="-122"/>
                <a:cs typeface="Kaiti SC" charset="-122"/>
              </a:rPr>
              <a:t>3:23)</a:t>
            </a:r>
          </a:p>
        </p:txBody>
      </p:sp>
      <p:sp>
        <p:nvSpPr>
          <p:cNvPr id="68629"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zh-CN" altLang="en-US">
              <a:solidFill>
                <a:srgbClr val="212164"/>
              </a:solidFill>
              <a:latin typeface="Kaiti SC" charset="-122"/>
              <a:ea typeface="Kaiti SC" charset="-122"/>
              <a:cs typeface="Kaiti SC" charset="-122"/>
            </a:endParaRPr>
          </a:p>
        </p:txBody>
      </p:sp>
      <p:sp>
        <p:nvSpPr>
          <p:cNvPr id="68630" name="Text Box 22"/>
          <p:cNvSpPr txBox="1">
            <a:spLocks noChangeArrowheads="1"/>
          </p:cNvSpPr>
          <p:nvPr/>
        </p:nvSpPr>
        <p:spPr bwMode="auto">
          <a:xfrm>
            <a:off x="8518525" y="41275"/>
            <a:ext cx="625475" cy="457200"/>
          </a:xfrm>
          <a:prstGeom prst="rect">
            <a:avLst/>
          </a:prstGeom>
          <a:solidFill>
            <a:srgbClr val="000099"/>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b="1" dirty="0">
                <a:solidFill>
                  <a:srgbClr val="FFFFFF"/>
                </a:solidFill>
                <a:latin typeface="Kaiti SC" charset="-122"/>
                <a:ea typeface="Kaiti SC" charset="-122"/>
                <a:cs typeface="Kaiti SC" charset="-122"/>
              </a:rPr>
              <a:t>38a</a:t>
            </a:r>
            <a:endParaRPr lang="en-US" altLang="zh-CN" dirty="0">
              <a:solidFill>
                <a:srgbClr val="212164"/>
              </a:solidFill>
              <a:latin typeface="Kaiti SC" charset="-122"/>
              <a:ea typeface="Kaiti SC" charset="-122"/>
              <a:cs typeface="Kaiti SC" charset="-122"/>
            </a:endParaRPr>
          </a:p>
        </p:txBody>
      </p:sp>
      <p:sp>
        <p:nvSpPr>
          <p:cNvPr id="68628" name="Text Box 20"/>
          <p:cNvSpPr txBox="1">
            <a:spLocks noChangeArrowheads="1"/>
          </p:cNvSpPr>
          <p:nvPr/>
        </p:nvSpPr>
        <p:spPr bwMode="auto">
          <a:xfrm>
            <a:off x="228600" y="2835275"/>
            <a:ext cx="4114800" cy="830997"/>
          </a:xfrm>
          <a:prstGeom prst="rect">
            <a:avLst/>
          </a:prstGeom>
          <a:solidFill>
            <a:srgbClr val="000099"/>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b="1">
                <a:solidFill>
                  <a:srgbClr val="FFFFFF"/>
                </a:solidFill>
                <a:latin typeface="Kaiti SC" charset="-122"/>
                <a:ea typeface="Kaiti SC" charset="-122"/>
                <a:cs typeface="Kaiti SC" charset="-122"/>
              </a:rPr>
              <a:t>“</a:t>
            </a:r>
            <a:r>
              <a:rPr lang="zh-CN" altLang="en-US" b="1">
                <a:solidFill>
                  <a:srgbClr val="E6DED3"/>
                </a:solidFill>
                <a:latin typeface="Kaiti SC" charset="-122"/>
                <a:ea typeface="Kaiti SC" charset="-122"/>
                <a:cs typeface="Kaiti SC" charset="-122"/>
              </a:rPr>
              <a:t>该撒提庇留在位第十五年</a:t>
            </a:r>
          </a:p>
          <a:p>
            <a:pPr algn="ctr">
              <a:defRPr/>
            </a:pPr>
            <a:r>
              <a:rPr lang="en-US" altLang="zh-CN" b="1">
                <a:solidFill>
                  <a:srgbClr val="E6DED3"/>
                </a:solidFill>
                <a:latin typeface="Kaiti SC" charset="-122"/>
                <a:ea typeface="Kaiti SC" charset="-122"/>
                <a:cs typeface="Kaiti SC" charset="-122"/>
              </a:rPr>
              <a:t>…</a:t>
            </a:r>
            <a:r>
              <a:rPr lang="zh-CN" altLang="en-US" b="1">
                <a:solidFill>
                  <a:srgbClr val="E6DED3"/>
                </a:solidFill>
                <a:latin typeface="Kaiti SC" charset="-122"/>
                <a:ea typeface="Kaiti SC" charset="-122"/>
                <a:cs typeface="Kaiti SC" charset="-122"/>
              </a:rPr>
              <a:t>约 翰 宣 讲</a:t>
            </a:r>
            <a:r>
              <a:rPr lang="en-US" altLang="zh-CN" b="1">
                <a:solidFill>
                  <a:srgbClr val="FFFFFF"/>
                </a:solidFill>
                <a:latin typeface="Kaiti SC" charset="-122"/>
                <a:ea typeface="Kaiti SC" charset="-122"/>
                <a:cs typeface="Kaiti SC" charset="-122"/>
              </a:rPr>
              <a:t>” (</a:t>
            </a:r>
            <a:r>
              <a:rPr lang="zh-CN" altLang="en-US">
                <a:solidFill>
                  <a:srgbClr val="FFFFFF"/>
                </a:solidFill>
                <a:latin typeface="Kaiti SC" charset="-122"/>
                <a:ea typeface="Kaiti SC" charset="-122"/>
                <a:cs typeface="Kaiti SC" charset="-122"/>
              </a:rPr>
              <a:t>路加</a:t>
            </a:r>
            <a:r>
              <a:rPr lang="en-US" altLang="zh-CN" b="1">
                <a:solidFill>
                  <a:srgbClr val="FFFFFF"/>
                </a:solidFill>
                <a:latin typeface="Kaiti SC" charset="-122"/>
                <a:ea typeface="Kaiti SC" charset="-122"/>
                <a:cs typeface="Kaiti SC" charset="-122"/>
              </a:rPr>
              <a:t> 3:1-3)</a:t>
            </a:r>
          </a:p>
        </p:txBody>
      </p:sp>
    </p:spTree>
    <p:extLst>
      <p:ext uri="{BB962C8B-B14F-4D97-AF65-F5344CB8AC3E}">
        <p14:creationId xmlns:p14="http://schemas.microsoft.com/office/powerpoint/2010/main" val="2725547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6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6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8628"/>
                                        </p:tgtEl>
                                        <p:attrNameLst>
                                          <p:attrName>style.visibility</p:attrName>
                                        </p:attrNameLst>
                                      </p:cBhvr>
                                      <p:to>
                                        <p:strVal val="visible"/>
                                      </p:to>
                                    </p:set>
                                    <p:anim calcmode="lin" valueType="num">
                                      <p:cBhvr>
                                        <p:cTn id="27" dur="500" fill="hold"/>
                                        <p:tgtEl>
                                          <p:spTgt spid="68628"/>
                                        </p:tgtEl>
                                        <p:attrNameLst>
                                          <p:attrName>ppt_w</p:attrName>
                                        </p:attrNameLst>
                                      </p:cBhvr>
                                      <p:tavLst>
                                        <p:tav tm="0">
                                          <p:val>
                                            <p:fltVal val="0"/>
                                          </p:val>
                                        </p:tav>
                                        <p:tav tm="100000">
                                          <p:val>
                                            <p:strVal val="#ppt_w"/>
                                          </p:val>
                                        </p:tav>
                                      </p:tavLst>
                                    </p:anim>
                                    <p:anim calcmode="lin" valueType="num">
                                      <p:cBhvr>
                                        <p:cTn id="28" dur="500" fill="hold"/>
                                        <p:tgtEl>
                                          <p:spTgt spid="68628"/>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68629"/>
                                        </p:tgtEl>
                                        <p:attrNameLst>
                                          <p:attrName>style.visibility</p:attrName>
                                        </p:attrNameLst>
                                      </p:cBhvr>
                                      <p:to>
                                        <p:strVal val="visible"/>
                                      </p:to>
                                    </p:set>
                                    <p:anim calcmode="lin" valueType="num">
                                      <p:cBhvr>
                                        <p:cTn id="33" dur="500" fill="hold"/>
                                        <p:tgtEl>
                                          <p:spTgt spid="68629"/>
                                        </p:tgtEl>
                                        <p:attrNameLst>
                                          <p:attrName>ppt_w</p:attrName>
                                        </p:attrNameLst>
                                      </p:cBhvr>
                                      <p:tavLst>
                                        <p:tav tm="0">
                                          <p:val>
                                            <p:fltVal val="0"/>
                                          </p:val>
                                        </p:tav>
                                        <p:tav tm="100000">
                                          <p:val>
                                            <p:strVal val="#ppt_w"/>
                                          </p:val>
                                        </p:tav>
                                      </p:tavLst>
                                    </p:anim>
                                    <p:anim calcmode="lin" valueType="num">
                                      <p:cBhvr>
                                        <p:cTn id="34" dur="500" fill="hold"/>
                                        <p:tgtEl>
                                          <p:spTgt spid="68629"/>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6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6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6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6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6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6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68627"/>
                                        </p:tgtEl>
                                        <p:attrNameLst>
                                          <p:attrName>style.visibility</p:attrName>
                                        </p:attrNameLst>
                                      </p:cBhvr>
                                      <p:to>
                                        <p:strVal val="visible"/>
                                      </p:to>
                                    </p:set>
                                    <p:anim calcmode="lin" valueType="num">
                                      <p:cBhvr>
                                        <p:cTn id="59" dur="500" fill="hold"/>
                                        <p:tgtEl>
                                          <p:spTgt spid="68627"/>
                                        </p:tgtEl>
                                        <p:attrNameLst>
                                          <p:attrName>ppt_w</p:attrName>
                                        </p:attrNameLst>
                                      </p:cBhvr>
                                      <p:tavLst>
                                        <p:tav tm="0">
                                          <p:val>
                                            <p:fltVal val="0"/>
                                          </p:val>
                                        </p:tav>
                                        <p:tav tm="100000">
                                          <p:val>
                                            <p:strVal val="#ppt_w"/>
                                          </p:val>
                                        </p:tav>
                                      </p:tavLst>
                                    </p:anim>
                                    <p:anim calcmode="lin" valueType="num">
                                      <p:cBhvr>
                                        <p:cTn id="60" dur="500" fill="hold"/>
                                        <p:tgtEl>
                                          <p:spTgt spid="68627"/>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nodeType="clickEffect">
                                  <p:stCondLst>
                                    <p:cond delay="0"/>
                                  </p:stCondLst>
                                  <p:childTnLst>
                                    <p:set>
                                      <p:cBhvr>
                                        <p:cTn id="64" dur="1" fill="hold">
                                          <p:stCondLst>
                                            <p:cond delay="0"/>
                                          </p:stCondLst>
                                        </p:cTn>
                                        <p:tgtEl>
                                          <p:spTgt spid="68626"/>
                                        </p:tgtEl>
                                        <p:attrNameLst>
                                          <p:attrName>style.visibility</p:attrName>
                                        </p:attrNameLst>
                                      </p:cBhvr>
                                      <p:to>
                                        <p:strVal val="visible"/>
                                      </p:to>
                                    </p:set>
                                    <p:anim calcmode="lin" valueType="num">
                                      <p:cBhvr>
                                        <p:cTn id="65" dur="500" fill="hold"/>
                                        <p:tgtEl>
                                          <p:spTgt spid="68626"/>
                                        </p:tgtEl>
                                        <p:attrNameLst>
                                          <p:attrName>ppt_w</p:attrName>
                                        </p:attrNameLst>
                                      </p:cBhvr>
                                      <p:tavLst>
                                        <p:tav tm="0">
                                          <p:val>
                                            <p:fltVal val="0"/>
                                          </p:val>
                                        </p:tav>
                                        <p:tav tm="100000">
                                          <p:val>
                                            <p:strVal val="#ppt_w"/>
                                          </p:val>
                                        </p:tav>
                                      </p:tavLst>
                                    </p:anim>
                                    <p:anim calcmode="lin" valueType="num">
                                      <p:cBhvr>
                                        <p:cTn id="66" dur="500" fill="hold"/>
                                        <p:tgtEl>
                                          <p:spTgt spid="68626"/>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862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8612" grpId="0"/>
      <p:bldP spid="68613" grpId="0"/>
      <p:bldP spid="68614" grpId="0"/>
      <p:bldP spid="68615" grpId="0"/>
      <p:bldP spid="68616" grpId="0"/>
      <p:bldP spid="68617" grpId="0"/>
      <p:bldP spid="68618" grpId="0"/>
      <p:bldP spid="68619" grpId="0"/>
      <p:bldP spid="68620" grpId="0"/>
      <p:bldP spid="68621" grpId="0"/>
      <p:bldP spid="68622" grpId="0"/>
      <p:bldP spid="68623" grpId="0"/>
      <p:bldP spid="68624" grpId="0"/>
      <p:bldP spid="68625" grpId="0"/>
      <p:bldP spid="68627" grpId="0" animBg="1"/>
      <p:bldP spid="68629" grpId="0" animBg="1"/>
      <p:bldP spid="686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0" y="35052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07" name="Line 3"/>
          <p:cNvSpPr>
            <a:spLocks noChangeShapeType="1"/>
          </p:cNvSpPr>
          <p:nvPr/>
        </p:nvSpPr>
        <p:spPr bwMode="auto">
          <a:xfrm>
            <a:off x="2286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08" name="Line 4"/>
          <p:cNvSpPr>
            <a:spLocks noChangeShapeType="1"/>
          </p:cNvSpPr>
          <p:nvPr/>
        </p:nvSpPr>
        <p:spPr bwMode="auto">
          <a:xfrm>
            <a:off x="5334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09" name="Line 5"/>
          <p:cNvSpPr>
            <a:spLocks noChangeShapeType="1"/>
          </p:cNvSpPr>
          <p:nvPr/>
        </p:nvSpPr>
        <p:spPr bwMode="auto">
          <a:xfrm>
            <a:off x="8382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0" name="Line 6"/>
          <p:cNvSpPr>
            <a:spLocks noChangeShapeType="1"/>
          </p:cNvSpPr>
          <p:nvPr/>
        </p:nvSpPr>
        <p:spPr bwMode="auto">
          <a:xfrm>
            <a:off x="11430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1" name="Line 7"/>
          <p:cNvSpPr>
            <a:spLocks noChangeShapeType="1"/>
          </p:cNvSpPr>
          <p:nvPr/>
        </p:nvSpPr>
        <p:spPr bwMode="auto">
          <a:xfrm>
            <a:off x="14478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2" name="Line 8"/>
          <p:cNvSpPr>
            <a:spLocks noChangeShapeType="1"/>
          </p:cNvSpPr>
          <p:nvPr/>
        </p:nvSpPr>
        <p:spPr bwMode="auto">
          <a:xfrm>
            <a:off x="17526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3" name="Line 9"/>
          <p:cNvSpPr>
            <a:spLocks noChangeShapeType="1"/>
          </p:cNvSpPr>
          <p:nvPr/>
        </p:nvSpPr>
        <p:spPr bwMode="auto">
          <a:xfrm>
            <a:off x="20574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4" name="Line 10"/>
          <p:cNvSpPr>
            <a:spLocks noChangeShapeType="1"/>
          </p:cNvSpPr>
          <p:nvPr/>
        </p:nvSpPr>
        <p:spPr bwMode="auto">
          <a:xfrm>
            <a:off x="23622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5" name="Line 11"/>
          <p:cNvSpPr>
            <a:spLocks noChangeShapeType="1"/>
          </p:cNvSpPr>
          <p:nvPr/>
        </p:nvSpPr>
        <p:spPr bwMode="auto">
          <a:xfrm>
            <a:off x="26670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6" name="Line 12"/>
          <p:cNvSpPr>
            <a:spLocks noChangeShapeType="1"/>
          </p:cNvSpPr>
          <p:nvPr/>
        </p:nvSpPr>
        <p:spPr bwMode="auto">
          <a:xfrm>
            <a:off x="29718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7" name="Line 13"/>
          <p:cNvSpPr>
            <a:spLocks noChangeShapeType="1"/>
          </p:cNvSpPr>
          <p:nvPr/>
        </p:nvSpPr>
        <p:spPr bwMode="auto">
          <a:xfrm>
            <a:off x="38862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8" name="Line 14"/>
          <p:cNvSpPr>
            <a:spLocks noChangeShapeType="1"/>
          </p:cNvSpPr>
          <p:nvPr/>
        </p:nvSpPr>
        <p:spPr bwMode="auto">
          <a:xfrm>
            <a:off x="32766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19" name="Line 15"/>
          <p:cNvSpPr>
            <a:spLocks noChangeShapeType="1"/>
          </p:cNvSpPr>
          <p:nvPr/>
        </p:nvSpPr>
        <p:spPr bwMode="auto">
          <a:xfrm>
            <a:off x="35814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0" name="Line 16"/>
          <p:cNvSpPr>
            <a:spLocks noChangeShapeType="1"/>
          </p:cNvSpPr>
          <p:nvPr/>
        </p:nvSpPr>
        <p:spPr bwMode="auto">
          <a:xfrm>
            <a:off x="41910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1" name="Line 17"/>
          <p:cNvSpPr>
            <a:spLocks noChangeShapeType="1"/>
          </p:cNvSpPr>
          <p:nvPr/>
        </p:nvSpPr>
        <p:spPr bwMode="auto">
          <a:xfrm>
            <a:off x="44958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2" name="Line 18"/>
          <p:cNvSpPr>
            <a:spLocks noChangeShapeType="1"/>
          </p:cNvSpPr>
          <p:nvPr/>
        </p:nvSpPr>
        <p:spPr bwMode="auto">
          <a:xfrm>
            <a:off x="48006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3" name="Line 19"/>
          <p:cNvSpPr>
            <a:spLocks noChangeShapeType="1"/>
          </p:cNvSpPr>
          <p:nvPr/>
        </p:nvSpPr>
        <p:spPr bwMode="auto">
          <a:xfrm>
            <a:off x="51054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4" name="Line 20"/>
          <p:cNvSpPr>
            <a:spLocks noChangeShapeType="1"/>
          </p:cNvSpPr>
          <p:nvPr/>
        </p:nvSpPr>
        <p:spPr bwMode="auto">
          <a:xfrm>
            <a:off x="54102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5" name="Line 21"/>
          <p:cNvSpPr>
            <a:spLocks noChangeShapeType="1"/>
          </p:cNvSpPr>
          <p:nvPr/>
        </p:nvSpPr>
        <p:spPr bwMode="auto">
          <a:xfrm>
            <a:off x="57150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6" name="Line 22"/>
          <p:cNvSpPr>
            <a:spLocks noChangeShapeType="1"/>
          </p:cNvSpPr>
          <p:nvPr/>
        </p:nvSpPr>
        <p:spPr bwMode="auto">
          <a:xfrm>
            <a:off x="60198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7" name="Line 23"/>
          <p:cNvSpPr>
            <a:spLocks noChangeShapeType="1"/>
          </p:cNvSpPr>
          <p:nvPr/>
        </p:nvSpPr>
        <p:spPr bwMode="auto">
          <a:xfrm>
            <a:off x="63246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8" name="Line 24"/>
          <p:cNvSpPr>
            <a:spLocks noChangeShapeType="1"/>
          </p:cNvSpPr>
          <p:nvPr/>
        </p:nvSpPr>
        <p:spPr bwMode="auto">
          <a:xfrm>
            <a:off x="66294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29" name="Line 25"/>
          <p:cNvSpPr>
            <a:spLocks noChangeShapeType="1"/>
          </p:cNvSpPr>
          <p:nvPr/>
        </p:nvSpPr>
        <p:spPr bwMode="auto">
          <a:xfrm>
            <a:off x="69342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0" name="Line 26"/>
          <p:cNvSpPr>
            <a:spLocks noChangeShapeType="1"/>
          </p:cNvSpPr>
          <p:nvPr/>
        </p:nvSpPr>
        <p:spPr bwMode="auto">
          <a:xfrm>
            <a:off x="72390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1" name="Line 27"/>
          <p:cNvSpPr>
            <a:spLocks noChangeShapeType="1"/>
          </p:cNvSpPr>
          <p:nvPr/>
        </p:nvSpPr>
        <p:spPr bwMode="auto">
          <a:xfrm>
            <a:off x="75438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2" name="Line 28"/>
          <p:cNvSpPr>
            <a:spLocks noChangeShapeType="1"/>
          </p:cNvSpPr>
          <p:nvPr/>
        </p:nvSpPr>
        <p:spPr bwMode="auto">
          <a:xfrm>
            <a:off x="78486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3" name="Line 29"/>
          <p:cNvSpPr>
            <a:spLocks noChangeShapeType="1"/>
          </p:cNvSpPr>
          <p:nvPr/>
        </p:nvSpPr>
        <p:spPr bwMode="auto">
          <a:xfrm>
            <a:off x="81534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4" name="Line 30"/>
          <p:cNvSpPr>
            <a:spLocks noChangeShapeType="1"/>
          </p:cNvSpPr>
          <p:nvPr/>
        </p:nvSpPr>
        <p:spPr bwMode="auto">
          <a:xfrm>
            <a:off x="84582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5" name="Line 31"/>
          <p:cNvSpPr>
            <a:spLocks noChangeShapeType="1"/>
          </p:cNvSpPr>
          <p:nvPr/>
        </p:nvSpPr>
        <p:spPr bwMode="auto">
          <a:xfrm>
            <a:off x="87630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6" name="Line 32"/>
          <p:cNvSpPr>
            <a:spLocks noChangeShapeType="1"/>
          </p:cNvSpPr>
          <p:nvPr/>
        </p:nvSpPr>
        <p:spPr bwMode="auto">
          <a:xfrm>
            <a:off x="8991600" y="32766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7" name="Text Box 33"/>
          <p:cNvSpPr txBox="1">
            <a:spLocks noChangeArrowheads="1"/>
          </p:cNvSpPr>
          <p:nvPr/>
        </p:nvSpPr>
        <p:spPr bwMode="auto">
          <a:xfrm>
            <a:off x="0" y="3886200"/>
            <a:ext cx="93726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200" b="1">
                <a:solidFill>
                  <a:srgbClr val="000000"/>
                </a:solidFill>
                <a:ea typeface="SimSun" charset="0"/>
                <a:cs typeface="SimSun" charset="0"/>
              </a:rPr>
              <a:t>  </a:t>
            </a:r>
            <a:r>
              <a:rPr lang="en-US" altLang="zh-CN" sz="1200" b="1">
                <a:solidFill>
                  <a:srgbClr val="000000"/>
                </a:solidFill>
                <a:ea typeface="SimSun" charset="0"/>
                <a:cs typeface="SimSun" charset="0"/>
              </a:rPr>
              <a:t>4       3     2      1      </a:t>
            </a:r>
            <a:r>
              <a:rPr lang="en-US" altLang="zh-CN" sz="1200" b="1">
                <a:solidFill>
                  <a:srgbClr val="000099"/>
                </a:solidFill>
                <a:ea typeface="SimSun" charset="0"/>
                <a:cs typeface="SimSun" charset="0"/>
              </a:rPr>
              <a:t>1     2      3       4      5      6      7      8    …………………………………………………………………………26   27    28   29</a:t>
            </a:r>
          </a:p>
        </p:txBody>
      </p:sp>
      <p:sp>
        <p:nvSpPr>
          <p:cNvPr id="72738" name="Line 34"/>
          <p:cNvSpPr>
            <a:spLocks noChangeShapeType="1"/>
          </p:cNvSpPr>
          <p:nvPr/>
        </p:nvSpPr>
        <p:spPr bwMode="auto">
          <a:xfrm flipH="1">
            <a:off x="166688" y="3124200"/>
            <a:ext cx="976312"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39" name="Line 35"/>
          <p:cNvSpPr>
            <a:spLocks noChangeShapeType="1"/>
          </p:cNvSpPr>
          <p:nvPr/>
        </p:nvSpPr>
        <p:spPr bwMode="auto">
          <a:xfrm>
            <a:off x="1143000" y="2895600"/>
            <a:ext cx="304800"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40" name="Line 36"/>
          <p:cNvSpPr>
            <a:spLocks noChangeShapeType="1"/>
          </p:cNvSpPr>
          <p:nvPr/>
        </p:nvSpPr>
        <p:spPr bwMode="auto">
          <a:xfrm flipH="1" flipV="1">
            <a:off x="1371600" y="3124200"/>
            <a:ext cx="7772400"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latin typeface="Arial" charset="0"/>
            </a:endParaRPr>
          </a:p>
        </p:txBody>
      </p:sp>
      <p:sp>
        <p:nvSpPr>
          <p:cNvPr id="72741" name="Text Box 37"/>
          <p:cNvSpPr txBox="1">
            <a:spLocks noChangeArrowheads="1"/>
          </p:cNvSpPr>
          <p:nvPr/>
        </p:nvSpPr>
        <p:spPr bwMode="auto">
          <a:xfrm>
            <a:off x="0" y="2667000"/>
            <a:ext cx="1066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a:solidFill>
                  <a:srgbClr val="000000"/>
                </a:solidFill>
                <a:ea typeface="SimSun" charset="0"/>
                <a:cs typeface="SimSun" charset="0"/>
              </a:rPr>
              <a:t>  </a:t>
            </a:r>
            <a:r>
              <a:rPr lang="en-US" altLang="zh-CN">
                <a:solidFill>
                  <a:srgbClr val="000000"/>
                </a:solidFill>
                <a:ea typeface="SimSun" charset="0"/>
                <a:cs typeface="SimSun" charset="0"/>
              </a:rPr>
              <a:t>3 </a:t>
            </a:r>
            <a:r>
              <a:rPr lang="zh-CN" altLang="en-US">
                <a:solidFill>
                  <a:srgbClr val="000000"/>
                </a:solidFill>
                <a:ea typeface="SimSun" charset="0"/>
                <a:cs typeface="SimSun" charset="0"/>
              </a:rPr>
              <a:t>年</a:t>
            </a:r>
            <a:endParaRPr lang="en-US" altLang="zh-CN">
              <a:solidFill>
                <a:srgbClr val="000000"/>
              </a:solidFill>
              <a:ea typeface="SimSun" charset="0"/>
              <a:cs typeface="SimSun" charset="0"/>
            </a:endParaRPr>
          </a:p>
        </p:txBody>
      </p:sp>
      <p:sp>
        <p:nvSpPr>
          <p:cNvPr id="72742" name="Text Box 38"/>
          <p:cNvSpPr txBox="1">
            <a:spLocks noChangeArrowheads="1"/>
          </p:cNvSpPr>
          <p:nvPr/>
        </p:nvSpPr>
        <p:spPr bwMode="auto">
          <a:xfrm>
            <a:off x="1066800" y="2286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rgbClr val="000000"/>
                </a:solidFill>
                <a:ea typeface="SimSun" charset="0"/>
                <a:cs typeface="SimSun" charset="0"/>
              </a:rPr>
              <a:t>1</a:t>
            </a:r>
            <a:r>
              <a:rPr lang="zh-CN" altLang="en-US">
                <a:solidFill>
                  <a:srgbClr val="000000"/>
                </a:solidFill>
                <a:latin typeface="Arial" charset="0"/>
                <a:ea typeface="SimSun" charset="0"/>
                <a:cs typeface="SimSun" charset="0"/>
              </a:rPr>
              <a:t>年</a:t>
            </a:r>
            <a:endParaRPr lang="en-US" altLang="zh-CN" sz="2000">
              <a:solidFill>
                <a:srgbClr val="000000"/>
              </a:solidFill>
              <a:ea typeface="SimSun" charset="0"/>
              <a:cs typeface="SimSun" charset="0"/>
            </a:endParaRPr>
          </a:p>
        </p:txBody>
      </p:sp>
      <p:sp>
        <p:nvSpPr>
          <p:cNvPr id="72743" name="Text Box 39"/>
          <p:cNvSpPr txBox="1">
            <a:spLocks noChangeArrowheads="1"/>
          </p:cNvSpPr>
          <p:nvPr/>
        </p:nvSpPr>
        <p:spPr bwMode="auto">
          <a:xfrm>
            <a:off x="1447800" y="2590800"/>
            <a:ext cx="75930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a:solidFill>
                <a:srgbClr val="000000"/>
              </a:solidFill>
              <a:ea typeface="SimSun" charset="0"/>
              <a:cs typeface="SimSun" charset="0"/>
            </a:endParaRPr>
          </a:p>
        </p:txBody>
      </p:sp>
      <p:sp>
        <p:nvSpPr>
          <p:cNvPr id="72744" name="Text Box 40"/>
          <p:cNvSpPr txBox="1">
            <a:spLocks noChangeArrowheads="1"/>
          </p:cNvSpPr>
          <p:nvPr/>
        </p:nvSpPr>
        <p:spPr bwMode="auto">
          <a:xfrm>
            <a:off x="1447800" y="2590800"/>
            <a:ext cx="76342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a:solidFill>
                  <a:srgbClr val="000000"/>
                </a:solidFill>
                <a:ea typeface="SimSun" charset="0"/>
                <a:cs typeface="SimSun" charset="0"/>
              </a:rPr>
              <a:t>28 / 29 </a:t>
            </a:r>
            <a:r>
              <a:rPr lang="zh-CN" altLang="en-US">
                <a:solidFill>
                  <a:srgbClr val="000000"/>
                </a:solidFill>
                <a:latin typeface="Arial" charset="0"/>
                <a:ea typeface="SimSun" charset="0"/>
                <a:cs typeface="SimSun" charset="0"/>
              </a:rPr>
              <a:t>年</a:t>
            </a:r>
            <a:endParaRPr lang="en-US" altLang="zh-CN">
              <a:solidFill>
                <a:srgbClr val="000000"/>
              </a:solidFill>
              <a:ea typeface="SimSun" charset="0"/>
              <a:cs typeface="SimSun" charset="0"/>
            </a:endParaRPr>
          </a:p>
        </p:txBody>
      </p:sp>
      <p:sp>
        <p:nvSpPr>
          <p:cNvPr id="72745" name="Text Box 41"/>
          <p:cNvSpPr txBox="1">
            <a:spLocks noChangeArrowheads="1"/>
          </p:cNvSpPr>
          <p:nvPr/>
        </p:nvSpPr>
        <p:spPr bwMode="auto">
          <a:xfrm>
            <a:off x="0" y="4191000"/>
            <a:ext cx="3733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rgbClr val="000000"/>
                </a:solidFill>
                <a:ea typeface="SimSun" charset="0"/>
                <a:cs typeface="SimSun" charset="0"/>
              </a:rPr>
              <a:t>BC	      </a:t>
            </a:r>
            <a:r>
              <a:rPr lang="en-US" altLang="zh-CN">
                <a:solidFill>
                  <a:srgbClr val="000099"/>
                </a:solidFill>
                <a:ea typeface="SimSun" charset="0"/>
                <a:cs typeface="SimSun" charset="0"/>
              </a:rPr>
              <a:t>AD</a:t>
            </a:r>
            <a:r>
              <a:rPr lang="en-US" altLang="zh-CN">
                <a:solidFill>
                  <a:srgbClr val="000000"/>
                </a:solidFill>
                <a:ea typeface="SimSun" charset="0"/>
                <a:cs typeface="SimSun" charset="0"/>
              </a:rPr>
              <a:t>	</a:t>
            </a:r>
          </a:p>
        </p:txBody>
      </p:sp>
      <p:sp>
        <p:nvSpPr>
          <p:cNvPr id="72746" name="Text Box 42"/>
          <p:cNvSpPr txBox="1">
            <a:spLocks noChangeArrowheads="1"/>
          </p:cNvSpPr>
          <p:nvPr/>
        </p:nvSpPr>
        <p:spPr bwMode="auto">
          <a:xfrm>
            <a:off x="1447800" y="838200"/>
            <a:ext cx="6553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a:solidFill>
                <a:srgbClr val="000000"/>
              </a:solidFill>
              <a:ea typeface="SimSun" charset="0"/>
              <a:cs typeface="SimSun" charset="0"/>
            </a:endParaRPr>
          </a:p>
        </p:txBody>
      </p:sp>
      <p:sp>
        <p:nvSpPr>
          <p:cNvPr id="72747" name="Text Box 43"/>
          <p:cNvSpPr txBox="1">
            <a:spLocks noChangeArrowheads="1"/>
          </p:cNvSpPr>
          <p:nvPr/>
        </p:nvSpPr>
        <p:spPr bwMode="auto">
          <a:xfrm>
            <a:off x="1227667" y="4869160"/>
            <a:ext cx="6629400" cy="1004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rgbClr val="000000"/>
                </a:solidFill>
                <a:ea typeface="SimSun" charset="0"/>
                <a:cs typeface="SimSun" charset="0"/>
              </a:rPr>
              <a:t>3 + 1 + 28 = 32 </a:t>
            </a:r>
            <a:r>
              <a:rPr lang="zh-CN" altLang="en-US">
                <a:solidFill>
                  <a:srgbClr val="000000"/>
                </a:solidFill>
                <a:latin typeface="Arial" charset="0"/>
                <a:ea typeface="SimSun" charset="0"/>
                <a:cs typeface="SimSun" charset="0"/>
              </a:rPr>
              <a:t>年</a:t>
            </a:r>
            <a:r>
              <a:rPr lang="en-US" altLang="zh-CN">
                <a:solidFill>
                  <a:srgbClr val="000000"/>
                </a:solidFill>
                <a:ea typeface="SimSun" charset="0"/>
                <a:cs typeface="SimSun" charset="0"/>
              </a:rPr>
              <a:t> (</a:t>
            </a:r>
            <a:r>
              <a:rPr lang="zh-CN" altLang="en-US">
                <a:solidFill>
                  <a:srgbClr val="000000"/>
                </a:solidFill>
                <a:ea typeface="SimSun" charset="0"/>
                <a:cs typeface="SimSun" charset="0"/>
              </a:rPr>
              <a:t>不计算</a:t>
            </a:r>
            <a:r>
              <a:rPr lang="en-US" altLang="zh-CN">
                <a:solidFill>
                  <a:srgbClr val="000000"/>
                </a:solidFill>
                <a:ea typeface="SimSun" charset="0"/>
                <a:cs typeface="SimSun" charset="0"/>
              </a:rPr>
              <a:t> AD 29)</a:t>
            </a:r>
          </a:p>
          <a:p>
            <a:pPr>
              <a:spcBef>
                <a:spcPct val="50000"/>
              </a:spcBef>
              <a:defRPr/>
            </a:pPr>
            <a:r>
              <a:rPr lang="en-US" altLang="zh-CN">
                <a:solidFill>
                  <a:srgbClr val="000000"/>
                </a:solidFill>
                <a:ea typeface="SimSun" charset="0"/>
                <a:cs typeface="SimSun" charset="0"/>
              </a:rPr>
              <a:t>3 + 1 + 29 = 33 </a:t>
            </a:r>
            <a:r>
              <a:rPr lang="zh-CN" altLang="en-US">
                <a:solidFill>
                  <a:srgbClr val="000000"/>
                </a:solidFill>
                <a:latin typeface="Arial" charset="0"/>
                <a:ea typeface="SimSun" charset="0"/>
                <a:cs typeface="SimSun" charset="0"/>
              </a:rPr>
              <a:t>年 </a:t>
            </a:r>
            <a:r>
              <a:rPr lang="en-US" altLang="zh-CN">
                <a:solidFill>
                  <a:srgbClr val="000000"/>
                </a:solidFill>
                <a:ea typeface="SimSun" charset="0"/>
                <a:cs typeface="SimSun" charset="0"/>
              </a:rPr>
              <a:t>(</a:t>
            </a:r>
            <a:r>
              <a:rPr lang="zh-CN" altLang="en-US">
                <a:solidFill>
                  <a:srgbClr val="000000"/>
                </a:solidFill>
                <a:ea typeface="SimSun" charset="0"/>
                <a:cs typeface="SimSun" charset="0"/>
              </a:rPr>
              <a:t>计算</a:t>
            </a:r>
            <a:r>
              <a:rPr lang="en-US" altLang="zh-CN">
                <a:solidFill>
                  <a:srgbClr val="000000"/>
                </a:solidFill>
                <a:ea typeface="SimSun" charset="0"/>
                <a:cs typeface="SimSun" charset="0"/>
              </a:rPr>
              <a:t> AD 29)</a:t>
            </a:r>
          </a:p>
        </p:txBody>
      </p:sp>
      <p:sp>
        <p:nvSpPr>
          <p:cNvPr id="72748" name="Rectangle 44"/>
          <p:cNvSpPr>
            <a:spLocks noGrp="1" noChangeArrowheads="1"/>
          </p:cNvSpPr>
          <p:nvPr>
            <p:ph type="title" idx="4294967295"/>
          </p:nvPr>
        </p:nvSpPr>
        <p:spPr>
          <a:xfrm>
            <a:off x="1150938" y="617538"/>
            <a:ext cx="7793037" cy="914400"/>
          </a:xfrm>
        </p:spPr>
        <p:txBody>
          <a:bodyPr/>
          <a:lstStyle/>
          <a:p>
            <a:pPr eaLnBrk="1" hangingPunct="1">
              <a:defRPr/>
            </a:pPr>
            <a:r>
              <a:rPr lang="zh-CN" altLang="en-US" sz="4000" b="1" dirty="0">
                <a:solidFill>
                  <a:schemeClr val="tx1"/>
                </a:solidFill>
                <a:latin typeface="Kaiti SC" charset="-122"/>
                <a:ea typeface="Kaiti SC" charset="-122"/>
                <a:cs typeface="Kaiti SC" charset="-122"/>
              </a:rPr>
              <a:t>耶稣开始事奉的岁数</a:t>
            </a:r>
            <a:endParaRPr lang="en-US" altLang="zh-CN" sz="2400" dirty="0">
              <a:solidFill>
                <a:schemeClr val="tx1"/>
              </a:solidFill>
              <a:latin typeface="Kaiti SC" charset="-122"/>
              <a:ea typeface="Kaiti SC" charset="-122"/>
              <a:cs typeface="Kaiti SC" charset="-122"/>
            </a:endParaRPr>
          </a:p>
        </p:txBody>
      </p:sp>
      <p:sp>
        <p:nvSpPr>
          <p:cNvPr id="72749" name="Text Box 45"/>
          <p:cNvSpPr txBox="1">
            <a:spLocks noChangeArrowheads="1"/>
          </p:cNvSpPr>
          <p:nvPr/>
        </p:nvSpPr>
        <p:spPr bwMode="auto">
          <a:xfrm>
            <a:off x="0" y="6373813"/>
            <a:ext cx="89900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US" altLang="zh-CN" sz="2000" i="1">
                <a:solidFill>
                  <a:srgbClr val="000000"/>
                </a:solidFill>
                <a:ea typeface="SimSun" charset="0"/>
                <a:cs typeface="SimSun" charset="0"/>
              </a:rPr>
              <a:t>Adapted from Michele Ang (NT Survey student, SBC, 2006)</a:t>
            </a:r>
          </a:p>
        </p:txBody>
      </p:sp>
      <p:sp>
        <p:nvSpPr>
          <p:cNvPr id="46" name="Text Box 46"/>
          <p:cNvSpPr txBox="1">
            <a:spLocks noChangeArrowheads="1"/>
          </p:cNvSpPr>
          <p:nvPr/>
        </p:nvSpPr>
        <p:spPr bwMode="auto">
          <a:xfrm>
            <a:off x="4419600" y="1524000"/>
            <a:ext cx="4724400" cy="156966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Kaiti SC" charset="-122"/>
                <a:ea typeface="Kaiti SC" charset="-122"/>
                <a:cs typeface="Kaiti SC" charset="-122"/>
              </a:rPr>
              <a:t>"</a:t>
            </a:r>
            <a:r>
              <a:rPr lang="zh-TW" altLang="en-US" dirty="0">
                <a:solidFill>
                  <a:schemeClr val="bg1"/>
                </a:solidFill>
                <a:latin typeface="Kaiti SC" charset="-122"/>
                <a:ea typeface="Kaiti SC" charset="-122"/>
                <a:cs typeface="Kaiti SC" charset="-122"/>
              </a:rPr>
              <a:t>耶 稣 开 头 传 道 ， 年 纪 约 有 三 十 岁 。 依 人 看 来 ， 他 是 约 瑟 的 儿 子 ； 约 瑟 是 希 里 的 儿 子 </a:t>
            </a:r>
            <a:r>
              <a:rPr lang="ru-RU" altLang="ja-JP" b="1" dirty="0">
                <a:solidFill>
                  <a:srgbClr val="FFFFFF"/>
                </a:solidFill>
                <a:latin typeface="Kaiti SC" charset="-122"/>
                <a:ea typeface="Kaiti SC" charset="-122"/>
                <a:cs typeface="Kaiti SC" charset="-122"/>
              </a:rPr>
              <a:t>"</a:t>
            </a:r>
            <a:r>
              <a:rPr lang="en-US" altLang="ja-JP" b="1" dirty="0">
                <a:solidFill>
                  <a:srgbClr val="FFFFFF"/>
                </a:solidFill>
                <a:latin typeface="Kaiti SC" charset="-122"/>
                <a:ea typeface="Kaiti SC" charset="-122"/>
                <a:cs typeface="Kaiti SC" charset="-122"/>
              </a:rPr>
              <a:t> (</a:t>
            </a:r>
            <a:r>
              <a:rPr lang="en-US" dirty="0">
                <a:solidFill>
                  <a:srgbClr val="FFFFFF"/>
                </a:solidFill>
                <a:latin typeface="Kaiti SC" charset="-122"/>
                <a:ea typeface="Kaiti SC" charset="-122"/>
                <a:cs typeface="Kaiti SC" charset="-122"/>
              </a:rPr>
              <a:t>路 加</a:t>
            </a:r>
            <a:r>
              <a:rPr lang="en-US" altLang="ja-JP" b="1" dirty="0">
                <a:solidFill>
                  <a:srgbClr val="FFFFFF"/>
                </a:solidFill>
                <a:latin typeface="Kaiti SC" charset="-122"/>
                <a:ea typeface="Kaiti SC" charset="-122"/>
                <a:cs typeface="Kaiti SC" charset="-122"/>
              </a:rPr>
              <a:t> 3:23)</a:t>
            </a:r>
            <a:endParaRPr lang="en-US" b="1" dirty="0">
              <a:solidFill>
                <a:srgbClr val="FFFFFF"/>
              </a:solidFill>
              <a:latin typeface="Kaiti SC" charset="-122"/>
              <a:ea typeface="Kaiti SC" charset="-122"/>
              <a:cs typeface="Kaiti SC" charset="-122"/>
            </a:endParaRPr>
          </a:p>
        </p:txBody>
      </p:sp>
      <p:sp>
        <p:nvSpPr>
          <p:cNvPr id="47"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a:t>
            </a:r>
            <a:endParaRPr lang="en-US" sz="2000">
              <a:solidFill>
                <a:srgbClr val="212164"/>
              </a:solidFill>
              <a:latin typeface="Arial" charset="0"/>
              <a:cs typeface="Arial" charset="0"/>
            </a:endParaRPr>
          </a:p>
        </p:txBody>
      </p:sp>
    </p:spTree>
    <p:extLst>
      <p:ext uri="{BB962C8B-B14F-4D97-AF65-F5344CB8AC3E}">
        <p14:creationId xmlns:p14="http://schemas.microsoft.com/office/powerpoint/2010/main" val="41502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zh-CN" altLang="en-US" sz="8800" b="1" dirty="0">
                <a:solidFill>
                  <a:srgbClr val="FFFFFF"/>
                </a:solidFill>
                <a:effectLst>
                  <a:glow rad="228600">
                    <a:schemeClr val="bg2"/>
                  </a:glow>
                </a:effectLst>
                <a:latin typeface="Arial"/>
                <a:ea typeface="ＭＳ Ｐゴシック" charset="0"/>
                <a:cs typeface="Arial"/>
              </a:rPr>
              <a:t>使徒行传</a:t>
            </a:r>
            <a:endParaRPr lang="en-US" sz="8800" b="1" dirty="0">
              <a:solidFill>
                <a:srgbClr val="FFFFFF"/>
              </a:solidFill>
              <a:effectLst>
                <a:glow rad="228600">
                  <a:schemeClr val="bg2"/>
                </a:glow>
              </a:effectLst>
              <a:latin typeface="Arial"/>
              <a:ea typeface="ＭＳ Ｐゴシック" charset="0"/>
              <a:cs typeface="Arial"/>
            </a:endParaRP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06" tIns="45653" rIns="91306" bIns="45653"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新加坡神学院</a:t>
            </a:r>
            <a:r>
              <a:rPr kumimoji="0" lang="en-US" altLang="zh-CN"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9076051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6" tIns="45653" rIns="91306" bIns="45653"/>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主权</a:t>
            </a: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903" y="65350"/>
            <a:ext cx="526737" cy="8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543"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6543"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52192888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6" tIns="45653" rIns="91306" bIns="45653"/>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但 圣 灵 降 临 在 你 们 身 上 ， 你 们 就 必 得 着 能 力 ， 并 要 在 耶 路 撒 冷 、 犹 太 全 地 ， 和 撒 玛 利 亚 ， 直 到 地 极 ， 作 我 的 见 证</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 </a:t>
            </a:r>
          </a:p>
          <a:p>
            <a:pPr marL="0" marR="0" lvl="0" indent="0" algn="ctr" defTabSz="456543"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师徒</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54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使徒行传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24" y="65350"/>
            <a:ext cx="526737"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543"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988364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zh-CN" altLang="en-US" dirty="0">
                <a:solidFill>
                  <a:srgbClr val="FFFF00"/>
                </a:solidFill>
                <a:latin typeface="KaiTi" pitchFamily="49" charset="-122"/>
                <a:ea typeface="KaiTi" pitchFamily="49" charset="-122"/>
              </a:rPr>
              <a:t>观察新约的结构</a:t>
            </a:r>
            <a:endParaRPr lang="en-US" dirty="0">
              <a:solidFill>
                <a:srgbClr val="FFFF00"/>
              </a:solidFill>
            </a:endParaRP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80139" y="1412776"/>
            <a:ext cx="8380620" cy="5262979"/>
          </a:xfrm>
          <a:prstGeom prst="rect">
            <a:avLst/>
          </a:prstGeom>
          <a:noFill/>
        </p:spPr>
        <p:txBody>
          <a:bodyPr wrap="square">
            <a:spAutoFit/>
          </a:bodyPr>
          <a:lstStyle>
            <a:defPPr>
              <a:defRPr lang="en-US"/>
            </a:defPPr>
            <a:lvl1pPr marL="342900" indent="-342900">
              <a:buFont typeface="Arial"/>
              <a:buChar char="•"/>
              <a:defRPr sz="2800" b="1">
                <a:solidFill>
                  <a:srgbClr val="FFFFFF"/>
                </a:solidFill>
                <a:effectLst>
                  <a:glow rad="114300">
                    <a:srgbClr val="000000">
                      <a:alpha val="88000"/>
                    </a:srgbClr>
                  </a:glow>
                </a:effectLst>
                <a:latin typeface="Arial"/>
                <a:cs typeface="Arial"/>
              </a:defRPr>
            </a:lvl1pPr>
          </a:lstStyle>
          <a:p>
            <a:endParaRPr lang="en-US" dirty="0">
              <a:latin typeface="Kaiti SC" charset="-122"/>
              <a:ea typeface="Kaiti SC" charset="-122"/>
              <a:cs typeface="Kaiti SC" charset="-122"/>
            </a:endParaRPr>
          </a:p>
          <a:p>
            <a:r>
              <a:rPr lang="zh-CN" altLang="zh-CN" dirty="0">
                <a:latin typeface="Kaiti SC" charset="-122"/>
                <a:ea typeface="Kaiti SC" charset="-122"/>
                <a:cs typeface="Kaiti SC" charset="-122"/>
              </a:rPr>
              <a:t>结构可以分配三个九本书的部分</a:t>
            </a:r>
            <a:r>
              <a:rPr lang="en-US" altLang="zh-CN" dirty="0">
                <a:latin typeface="Kaiti SC" charset="-122"/>
                <a:ea typeface="Kaiti SC" charset="-122"/>
                <a:cs typeface="Kaiti SC" charset="-122"/>
              </a:rPr>
              <a:t>: 9</a:t>
            </a:r>
            <a:r>
              <a:rPr lang="zh-CN" altLang="zh-CN" dirty="0">
                <a:latin typeface="Kaiti SC" charset="-122"/>
                <a:ea typeface="Kaiti SC" charset="-122"/>
                <a:cs typeface="Kaiti SC" charset="-122"/>
              </a:rPr>
              <a:t>本</a:t>
            </a:r>
            <a:r>
              <a:rPr lang="zh-TW" altLang="en-US" dirty="0">
                <a:latin typeface="Kaiti SC" charset="-122"/>
                <a:ea typeface="Kaiti SC" charset="-122"/>
                <a:cs typeface="Kaiti SC" charset="-122"/>
              </a:rPr>
              <a:t>历史书</a:t>
            </a:r>
            <a:r>
              <a:rPr lang="en-US" altLang="zh-CN" dirty="0">
                <a:latin typeface="Kaiti SC" charset="-122"/>
                <a:ea typeface="Kaiti SC" charset="-122"/>
                <a:cs typeface="Kaiti SC" charset="-122"/>
              </a:rPr>
              <a:t>/</a:t>
            </a:r>
            <a:r>
              <a:rPr lang="zh-CN" altLang="en-US" dirty="0">
                <a:latin typeface="Kaiti SC" charset="-122"/>
                <a:ea typeface="Kaiti SC" charset="-122"/>
                <a:cs typeface="Kaiti SC" charset="-122"/>
              </a:rPr>
              <a:t>牧者的书信</a:t>
            </a:r>
            <a:r>
              <a:rPr lang="en-US" altLang="zh-CN" dirty="0">
                <a:latin typeface="Kaiti SC" charset="-122"/>
                <a:ea typeface="Kaiti SC" charset="-122"/>
                <a:cs typeface="Kaiti SC" charset="-122"/>
              </a:rPr>
              <a:t>+ 9</a:t>
            </a:r>
            <a:r>
              <a:rPr lang="zh-CN" altLang="zh-CN" dirty="0">
                <a:latin typeface="Kaiti SC" charset="-122"/>
                <a:ea typeface="Kaiti SC" charset="-122"/>
                <a:cs typeface="Kaiti SC" charset="-122"/>
              </a:rPr>
              <a:t>本</a:t>
            </a:r>
            <a:r>
              <a:rPr lang="zh-CN" altLang="en-US" dirty="0">
                <a:latin typeface="Kaiti SC" charset="-122"/>
                <a:ea typeface="Kaiti SC" charset="-122"/>
                <a:cs typeface="Kaiti SC" charset="-122"/>
              </a:rPr>
              <a:t>教会的书信</a:t>
            </a:r>
            <a:r>
              <a:rPr lang="en-US" altLang="zh-CN" dirty="0">
                <a:latin typeface="Kaiti SC" charset="-122"/>
                <a:ea typeface="Kaiti SC" charset="-122"/>
                <a:cs typeface="Kaiti SC" charset="-122"/>
              </a:rPr>
              <a:t>+9</a:t>
            </a:r>
            <a:r>
              <a:rPr lang="zh-CN" altLang="zh-CN" dirty="0">
                <a:latin typeface="Kaiti SC" charset="-122"/>
                <a:ea typeface="Kaiti SC" charset="-122"/>
                <a:cs typeface="Kaiti SC" charset="-122"/>
              </a:rPr>
              <a:t>本</a:t>
            </a:r>
            <a:r>
              <a:rPr lang="zh-TW" altLang="en-US" dirty="0">
                <a:latin typeface="Kaiti SC" charset="-122"/>
                <a:ea typeface="Kaiti SC" charset="-122"/>
                <a:cs typeface="Kaiti SC" charset="-122"/>
              </a:rPr>
              <a:t>普通书信</a:t>
            </a:r>
            <a:endParaRPr lang="en-US" altLang="zh-TW" dirty="0">
              <a:latin typeface="Kaiti SC" charset="-122"/>
              <a:ea typeface="Kaiti SC" charset="-122"/>
              <a:cs typeface="Kaiti SC" charset="-122"/>
            </a:endParaRPr>
          </a:p>
          <a:p>
            <a:r>
              <a:rPr lang="zh-CN" altLang="zh-CN" dirty="0">
                <a:latin typeface="Kaiti SC" charset="-122"/>
                <a:ea typeface="Kaiti SC" charset="-122"/>
                <a:cs typeface="Kaiti SC" charset="-122"/>
              </a:rPr>
              <a:t>保罗教会的书信有跟多犹太读者过于保罗普通书信的外邦人读者。</a:t>
            </a:r>
            <a:endParaRPr lang="en-US" altLang="zh-CN" dirty="0">
              <a:latin typeface="Kaiti SC" charset="-122"/>
              <a:ea typeface="Kaiti SC" charset="-122"/>
              <a:cs typeface="Kaiti SC" charset="-122"/>
            </a:endParaRPr>
          </a:p>
          <a:p>
            <a:r>
              <a:rPr lang="zh-CN" altLang="zh-CN" dirty="0">
                <a:latin typeface="Kaiti SC" charset="-122"/>
                <a:ea typeface="Kaiti SC" charset="-122"/>
                <a:cs typeface="Kaiti SC" charset="-122"/>
              </a:rPr>
              <a:t>保罗的书信都是针对见证耶稣活着时代所写的，但是，普通书信大多数都是为第二代信徒说写的。</a:t>
            </a:r>
            <a:r>
              <a:rPr lang="en-SG" altLang="zh-CN" dirty="0">
                <a:latin typeface="Kaiti SC" charset="-122"/>
                <a:ea typeface="Kaiti SC" charset="-122"/>
                <a:cs typeface="Kaiti SC" charset="-122"/>
              </a:rPr>
              <a:t> </a:t>
            </a:r>
          </a:p>
          <a:p>
            <a:r>
              <a:rPr lang="zh-CN" altLang="zh-CN" dirty="0">
                <a:latin typeface="Kaiti SC" charset="-122"/>
                <a:ea typeface="Kaiti SC" charset="-122"/>
                <a:cs typeface="Kaiti SC" charset="-122"/>
              </a:rPr>
              <a:t>新约基础的书都于耶稣基督的生命说写的，也为耶稣为新约的重点。</a:t>
            </a:r>
            <a:r>
              <a:rPr lang="en-SG" altLang="zh-CN" dirty="0">
                <a:latin typeface="Kaiti SC" charset="-122"/>
                <a:ea typeface="Kaiti SC" charset="-122"/>
                <a:cs typeface="Kaiti SC" charset="-122"/>
              </a:rPr>
              <a:t> </a:t>
            </a:r>
            <a:endParaRPr lang="en-US" altLang="zh-CN" dirty="0">
              <a:latin typeface="Kaiti SC" charset="-122"/>
              <a:ea typeface="Kaiti SC" charset="-122"/>
              <a:cs typeface="Kaiti SC" charset="-122"/>
            </a:endParaRPr>
          </a:p>
          <a:p>
            <a:endParaRPr lang="en-US" altLang="zh-CN" dirty="0"/>
          </a:p>
          <a:p>
            <a:endParaRPr lang="en-US" altLang="zh-CN" dirty="0"/>
          </a:p>
          <a:p>
            <a:endParaRPr lang="en-US" altLang="zh-CN" dirty="0"/>
          </a:p>
        </p:txBody>
      </p:sp>
      <p:pic>
        <p:nvPicPr>
          <p:cNvPr id="577540" name="Picture 4" descr="NTS 21 Building Structur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97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BE4AD"/>
        </a:soli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8382001" y="152401"/>
            <a:ext cx="54113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alibri" charset="0"/>
                <a:ea typeface="SimSun" charset="0"/>
              </a:rPr>
              <a:t>120</a:t>
            </a:r>
          </a:p>
        </p:txBody>
      </p:sp>
      <p:sp>
        <p:nvSpPr>
          <p:cNvPr id="135171" name="Text Box 8"/>
          <p:cNvSpPr txBox="1">
            <a:spLocks noChangeArrowheads="1"/>
          </p:cNvSpPr>
          <p:nvPr/>
        </p:nvSpPr>
        <p:spPr bwMode="auto">
          <a:xfrm>
            <a:off x="304800" y="1279525"/>
            <a:ext cx="8610600" cy="23701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a:ln>
                  <a:noFill/>
                </a:ln>
                <a:solidFill>
                  <a:srgbClr val="FFFFFF"/>
                </a:solidFill>
                <a:effectLst/>
                <a:uLnTx/>
                <a:uFillTx/>
                <a:latin typeface="SimSun" charset="0"/>
                <a:ea typeface="SimSun" charset="0"/>
              </a:rPr>
              <a:t>总结</a:t>
            </a:r>
            <a:endParaRPr kumimoji="0" lang="en-US" altLang="zh-CN" sz="3200" b="1" i="0" u="none" strike="noStrike" kern="1200" cap="none" spc="0" normalizeH="0" baseline="0" noProof="0">
              <a:ln>
                <a:noFill/>
              </a:ln>
              <a:solidFill>
                <a:srgbClr val="FFFFFF"/>
              </a:solidFill>
              <a:effectLst/>
              <a:uLnTx/>
              <a:uFillTx/>
              <a:latin typeface="SimSun"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Sun" charset="0"/>
                <a:ea typeface="SimSun" charset="0"/>
              </a:rPr>
              <a:t>在早期教会历史上，上帝</a:t>
            </a:r>
            <a:r>
              <a:rPr kumimoji="0" lang="zh-CN" altLang="en-US" sz="2800" b="1" i="1" u="none" strike="noStrike" kern="1200" cap="none" spc="0" normalizeH="0" baseline="0" noProof="0">
                <a:ln>
                  <a:noFill/>
                </a:ln>
                <a:solidFill>
                  <a:srgbClr val="FFFFFF"/>
                </a:solidFill>
                <a:effectLst/>
                <a:uLnTx/>
                <a:uFillTx/>
                <a:latin typeface="SimSun" charset="0"/>
                <a:ea typeface="SimSun" charset="0"/>
              </a:rPr>
              <a:t>有主权地指挥天国福音的进展</a:t>
            </a:r>
            <a:r>
              <a:rPr kumimoji="0" lang="zh-CN" altLang="en-US" sz="2800" b="1" i="0" u="none" strike="noStrike" kern="1200" cap="none" spc="0" normalizeH="0" baseline="0" noProof="0">
                <a:ln>
                  <a:noFill/>
                </a:ln>
                <a:solidFill>
                  <a:srgbClr val="FFFFFF"/>
                </a:solidFill>
                <a:effectLst/>
                <a:uLnTx/>
                <a:uFillTx/>
                <a:latin typeface="SimSun" charset="0"/>
                <a:ea typeface="SimSun" charset="0"/>
              </a:rPr>
              <a:t>；从耶路撒冷的犹太人到罗马的外邦人。这证明了上帝</a:t>
            </a:r>
            <a:r>
              <a:rPr kumimoji="0" lang="zh-CN" altLang="en-US" sz="2800" b="1" i="1" u="none" strike="noStrike" kern="1200" cap="none" spc="0" normalizeH="0" baseline="0" noProof="0">
                <a:ln>
                  <a:noFill/>
                </a:ln>
                <a:solidFill>
                  <a:srgbClr val="FFFFFF"/>
                </a:solidFill>
                <a:effectLst/>
                <a:uLnTx/>
                <a:uFillTx/>
                <a:latin typeface="SimSun" charset="0"/>
                <a:ea typeface="SimSun" charset="0"/>
              </a:rPr>
              <a:t>亲自负责</a:t>
            </a:r>
            <a:r>
              <a:rPr kumimoji="0" lang="zh-CN" altLang="en-US" sz="2800" b="1" i="0" u="none" strike="noStrike" kern="1200" cap="none" spc="0" normalizeH="0" baseline="0" noProof="0">
                <a:ln>
                  <a:noFill/>
                </a:ln>
                <a:solidFill>
                  <a:srgbClr val="FFFFFF"/>
                </a:solidFill>
                <a:effectLst/>
                <a:uLnTx/>
                <a:uFillTx/>
                <a:latin typeface="SimSun" charset="0"/>
                <a:ea typeface="SimSun" charset="0"/>
              </a:rPr>
              <a:t>他的教会并且告诫信徒们要</a:t>
            </a:r>
            <a:r>
              <a:rPr kumimoji="0" lang="zh-CN" altLang="en-US" sz="2800" b="1" i="1" u="none" strike="noStrike" kern="1200" cap="none" spc="0" normalizeH="0" baseline="0" noProof="0">
                <a:ln>
                  <a:noFill/>
                </a:ln>
                <a:solidFill>
                  <a:srgbClr val="FFFFFF"/>
                </a:solidFill>
                <a:effectLst/>
                <a:uLnTx/>
                <a:uFillTx/>
                <a:latin typeface="SimSun" charset="0"/>
                <a:ea typeface="SimSun" charset="0"/>
              </a:rPr>
              <a:t>到处去作他的见证。</a:t>
            </a:r>
            <a:r>
              <a:rPr kumimoji="0" lang="en-US" altLang="zh-CN" sz="3200" b="1" i="0" u="none" strike="noStrike" kern="1200" cap="none" spc="0" normalizeH="0" baseline="0" noProof="0">
                <a:ln>
                  <a:noFill/>
                </a:ln>
                <a:solidFill>
                  <a:srgbClr val="FFFFFF"/>
                </a:solidFill>
                <a:effectLst/>
                <a:uLnTx/>
                <a:uFillTx/>
                <a:latin typeface="SimSun" charset="0"/>
                <a:ea typeface="SimSun" charset="0"/>
              </a:rPr>
              <a:t> </a:t>
            </a:r>
          </a:p>
        </p:txBody>
      </p:sp>
      <p:sp>
        <p:nvSpPr>
          <p:cNvPr id="45065" name="Text Box 9"/>
          <p:cNvSpPr txBox="1">
            <a:spLocks noChangeArrowheads="1"/>
          </p:cNvSpPr>
          <p:nvPr/>
        </p:nvSpPr>
        <p:spPr bwMode="auto">
          <a:xfrm>
            <a:off x="152401" y="4419601"/>
            <a:ext cx="8839200" cy="1446213"/>
          </a:xfrm>
          <a:prstGeom prst="rect">
            <a:avLst/>
          </a:prstGeom>
          <a:solidFill>
            <a:srgbClr val="99FFCC"/>
          </a:solidFill>
          <a:ln w="12700" cap="sq">
            <a:solidFill>
              <a:schemeClr val="tx1"/>
            </a:solidFill>
            <a:miter lim="800000"/>
            <a:headEnd type="none" w="sm" len="sm"/>
            <a:tailEnd type="none" w="sm" len="sm"/>
          </a:ln>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a:ln>
                  <a:noFill/>
                </a:ln>
                <a:solidFill>
                  <a:srgbClr val="000000"/>
                </a:solidFill>
                <a:effectLst/>
                <a:uLnTx/>
                <a:uFillTx/>
                <a:latin typeface="SimSun" charset="0"/>
                <a:ea typeface="SimSun" charset="0"/>
              </a:rPr>
              <a:t>应用</a:t>
            </a:r>
            <a:endParaRPr kumimoji="0" lang="en-US" altLang="zh-CN" sz="3200" b="1" i="0" u="none" strike="noStrike" kern="1200" cap="none" spc="0" normalizeH="0" baseline="0" noProof="0">
              <a:ln>
                <a:noFill/>
              </a:ln>
              <a:solidFill>
                <a:srgbClr val="000000"/>
              </a:solidFill>
              <a:effectLst/>
              <a:uLnTx/>
              <a:uFillTx/>
              <a:latin typeface="SimSun"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SimSun" charset="0"/>
                <a:ea typeface="SimSun" charset="0"/>
              </a:rPr>
              <a:t>上帝是怎样通过你来传播他天国福音的呢？</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SimSun" charset="0"/>
                <a:ea typeface="SimSun" charset="0"/>
              </a:rPr>
              <a:t>那你要怎么样符合他的整体目标把福音传遍整个地球？</a:t>
            </a:r>
            <a:endParaRPr kumimoji="0" lang="en-US" altLang="zh-CN" sz="2800" b="1" i="0" u="none" strike="noStrike" kern="1200" cap="none" spc="0" normalizeH="0" baseline="0" noProof="0">
              <a:ln>
                <a:noFill/>
              </a:ln>
              <a:solidFill>
                <a:srgbClr val="000000"/>
              </a:solidFill>
              <a:effectLst/>
              <a:uLnTx/>
              <a:uFillTx/>
              <a:latin typeface="SimSun" charset="0"/>
              <a:ea typeface="SimSun" charset="0"/>
            </a:endParaRPr>
          </a:p>
        </p:txBody>
      </p:sp>
      <p:sp>
        <p:nvSpPr>
          <p:cNvPr id="135173" name="Text Box 10"/>
          <p:cNvSpPr txBox="1">
            <a:spLocks noChangeArrowheads="1"/>
          </p:cNvSpPr>
          <p:nvPr/>
        </p:nvSpPr>
        <p:spPr bwMode="auto">
          <a:xfrm>
            <a:off x="3810016" y="242889"/>
            <a:ext cx="1985963" cy="590064"/>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Calibri" charset="0"/>
                <a:ea typeface="SimSun" charset="0"/>
              </a:rPr>
              <a:t>使徒行传</a:t>
            </a:r>
            <a:endParaRPr kumimoji="0" lang="en-US" altLang="zh-CN" sz="3200" b="1" i="0" u="none" strike="noStrike" kern="1200" cap="none" spc="0" normalizeH="0" baseline="0" noProof="0">
              <a:ln>
                <a:noFill/>
              </a:ln>
              <a:solidFill>
                <a:srgbClr val="FFFFFF"/>
              </a:solidFill>
              <a:effectLst/>
              <a:uLnTx/>
              <a:uFillTx/>
              <a:latin typeface="Calibri" charset="0"/>
              <a:ea typeface="SimSun" charset="0"/>
            </a:endParaRPr>
          </a:p>
        </p:txBody>
      </p:sp>
      <p:sp>
        <p:nvSpPr>
          <p:cNvPr id="135174" name="Rectangle 11"/>
          <p:cNvSpPr>
            <a:spLocks noGrp="1" noChangeArrowheads="1"/>
          </p:cNvSpPr>
          <p:nvPr>
            <p:ph type="title" idx="4294967295"/>
          </p:nvPr>
        </p:nvSpPr>
        <p:spPr>
          <a:xfrm>
            <a:off x="0" y="228600"/>
            <a:ext cx="3581400" cy="304800"/>
          </a:xfrm>
        </p:spPr>
        <p:txBody>
          <a:bodyPr/>
          <a:lstStyle/>
          <a:p>
            <a:pPr algn="l" eaLnBrk="1" hangingPunct="1"/>
            <a:r>
              <a:rPr lang="zh-CN" altLang="en-US" sz="2200">
                <a:latin typeface="SimSun" charset="0"/>
                <a:ea typeface="SimSun" charset="0"/>
                <a:cs typeface="SimSun" charset="0"/>
              </a:rPr>
              <a:t>总结</a:t>
            </a:r>
            <a:r>
              <a:rPr lang="en-US" altLang="zh-CN" sz="2200">
                <a:latin typeface="SimSun" charset="0"/>
                <a:ea typeface="SimSun" charset="0"/>
                <a:cs typeface="SimSun" charset="0"/>
              </a:rPr>
              <a:t> &amp; </a:t>
            </a:r>
            <a:r>
              <a:rPr lang="zh-CN" altLang="en-US" sz="2200">
                <a:latin typeface="SimSun" charset="0"/>
                <a:ea typeface="SimSun" charset="0"/>
                <a:cs typeface="SimSun" charset="0"/>
              </a:rPr>
              <a:t>应用</a:t>
            </a:r>
            <a:endParaRPr lang="en-US" altLang="zh-CN" sz="2200">
              <a:latin typeface="SimSun" charset="0"/>
              <a:ea typeface="SimSun" charset="0"/>
              <a:cs typeface="SimSun" charset="0"/>
            </a:endParaRPr>
          </a:p>
        </p:txBody>
      </p:sp>
    </p:spTree>
    <p:extLst>
      <p:ext uri="{BB962C8B-B14F-4D97-AF65-F5344CB8AC3E}">
        <p14:creationId xmlns:p14="http://schemas.microsoft.com/office/powerpoint/2010/main" val="3432373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2"/>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使徒行传 国度宣言</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4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国度信息从耶路撒冷的犹太人领受</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(1:1–6:7)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到犹大人和撒玛利亚人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(6:8–8:40)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再到罗马的外邦人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(9–28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，以许多的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进展报告</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(2:47; 6:7; 8:40; 9:31; 12:24; 16:5; 19:20; 28:30-31; also possibly 2:41; 4:31; 5:42; 8:25, etc.)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来向信徒显示上帝会使他的教会成长，而非靠人。</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17" y="44459"/>
            <a:ext cx="868363"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942575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34"/>
            <a:ext cx="9144000" cy="6540481"/>
          </a:xfrm>
          <a:prstGeom prst="rect">
            <a:avLst/>
          </a:prstGeom>
        </p:spPr>
      </p:pic>
      <p:sp>
        <p:nvSpPr>
          <p:cNvPr id="2" name="Title 1"/>
          <p:cNvSpPr>
            <a:spLocks noGrp="1"/>
          </p:cNvSpPr>
          <p:nvPr>
            <p:ph type="ctrTitle"/>
          </p:nvPr>
        </p:nvSpPr>
        <p:spPr>
          <a:xfrm>
            <a:off x="0" y="1"/>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使徒行传里的约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4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8" y="1602033"/>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耶稣已经赐下圣灵来建立教会</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(1:8; 2:14-18, 33, 38-39; 10:44-47),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因此信徒们要悔改和受洗来归入新约的团契，叫作教会</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(2:21, 38; 3:19; 10:43, 47-48; 17:30; 26:20). </a:t>
            </a:r>
          </a:p>
        </p:txBody>
      </p:sp>
      <p:sp>
        <p:nvSpPr>
          <p:cNvPr id="5" name="Text Box 3"/>
          <p:cNvSpPr txBox="1">
            <a:spLocks noChangeArrowheads="1"/>
          </p:cNvSpPr>
          <p:nvPr/>
        </p:nvSpPr>
        <p:spPr bwMode="auto">
          <a:xfrm>
            <a:off x="8170717" y="44459"/>
            <a:ext cx="868363"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4181230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9139943" cy="6858000"/>
          </a:xfrm>
          <a:prstGeom prst="rect">
            <a:avLst/>
          </a:prstGeom>
        </p:spPr>
      </p:pic>
      <p:sp>
        <p:nvSpPr>
          <p:cNvPr id="2" name="Title 1"/>
          <p:cNvSpPr>
            <a:spLocks noGrp="1"/>
          </p:cNvSpPr>
          <p:nvPr>
            <p:ph type="ctrTitle"/>
          </p:nvPr>
        </p:nvSpPr>
        <p:spPr>
          <a:xfrm>
            <a:off x="180966" y="102582"/>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使徒行传里的救赎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4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33"/>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强调普世透过福音得救</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(1:8; 28:30-31) </a:t>
            </a:r>
          </a:p>
          <a:p>
            <a:pPr marL="0" marR="0" lvl="0" indent="0" algn="ctr" defTabSz="456543" rtl="0" eaLnBrk="0" fontAlgn="base" latinLnBrk="0" hangingPunct="0">
              <a:lnSpc>
                <a:spcPct val="100000"/>
              </a:lnSpc>
              <a:spcBef>
                <a:spcPct val="0"/>
              </a:spcBef>
              <a:spcAft>
                <a:spcPct val="0"/>
              </a:spcAft>
              <a:buClrTx/>
              <a:buSzTx/>
              <a:buFontTx/>
              <a:buNone/>
              <a:tabLst/>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使徒行传里记载了超过</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80</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多个地理位置</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比任何其他新约书更多</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17" y="44459"/>
            <a:ext cx="868363"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935462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42" y="0"/>
            <a:ext cx="9162653" cy="6858000"/>
          </a:xfrm>
          <a:prstGeom prst="rect">
            <a:avLst/>
          </a:prstGeom>
        </p:spPr>
      </p:pic>
      <p:sp>
        <p:nvSpPr>
          <p:cNvPr id="2" name="Title 1"/>
          <p:cNvSpPr>
            <a:spLocks noGrp="1"/>
          </p:cNvSpPr>
          <p:nvPr>
            <p:ph type="ctrTitle"/>
          </p:nvPr>
        </p:nvSpPr>
        <p:spPr>
          <a:xfrm>
            <a:off x="-18652" y="2308"/>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使徒行传的预言</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a:t>
            </a:r>
            <a:r>
              <a:rPr lang="zh-CN" altLang="en-US" sz="3600" b="1" dirty="0">
                <a:solidFill>
                  <a:schemeClr val="bg1"/>
                </a:solidFill>
                <a:effectLst>
                  <a:glow rad="101600">
                    <a:schemeClr val="tx1">
                      <a:alpha val="99000"/>
                    </a:schemeClr>
                  </a:glow>
                </a:effectLst>
                <a:latin typeface="Arial"/>
                <a:cs typeface="Arial"/>
              </a:rPr>
              <a:t>主</a:t>
            </a:r>
            <a:r>
              <a:rPr lang="en-US" sz="3600" b="1" dirty="0">
                <a:solidFill>
                  <a:schemeClr val="bg1"/>
                </a:solidFill>
                <a:effectLst>
                  <a:glow rad="101600">
                    <a:schemeClr val="tx1">
                      <a:alpha val="99000"/>
                    </a:schemeClr>
                  </a:glow>
                </a:effectLst>
                <a:latin typeface="Arial"/>
                <a:cs typeface="Arial"/>
              </a:rPr>
              <a:t>, </a:t>
            </a:r>
            <a:r>
              <a:rPr lang="zh-CN" altLang="en-US" sz="3600" b="1" dirty="0">
                <a:solidFill>
                  <a:schemeClr val="bg1"/>
                </a:solidFill>
                <a:effectLst>
                  <a:glow rad="101600">
                    <a:schemeClr val="tx1">
                      <a:alpha val="99000"/>
                    </a:schemeClr>
                  </a:glow>
                </a:effectLst>
                <a:latin typeface="Arial"/>
                <a:cs typeface="Arial"/>
              </a:rPr>
              <a:t>神性</a:t>
            </a:r>
            <a:r>
              <a:rPr lang="en-US" sz="3600" b="1" dirty="0">
                <a:solidFill>
                  <a:schemeClr val="bg1"/>
                </a:solidFill>
                <a:effectLst>
                  <a:glow rad="101600">
                    <a:schemeClr val="tx1">
                      <a:alpha val="99000"/>
                    </a:schemeClr>
                  </a:glow>
                </a:effectLst>
                <a:latin typeface="Arial"/>
                <a:cs typeface="Arial"/>
              </a:rPr>
              <a:t>) </a:t>
            </a:r>
          </a:p>
        </p:txBody>
      </p:sp>
      <p:sp>
        <p:nvSpPr>
          <p:cNvPr id="3" name="Title 1"/>
          <p:cNvSpPr txBox="1">
            <a:spLocks/>
          </p:cNvSpPr>
          <p:nvPr/>
        </p:nvSpPr>
        <p:spPr bwMode="auto">
          <a:xfrm>
            <a:off x="14766" y="143374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33"/>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6" tIns="45653" rIns="91306" bIns="45653"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543"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耶稣应验了旧约的预言</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(2:30; 3:19, 24; 10:43; 26:6-7, 22),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尤其是透过他的神迹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(2:22; 10:38),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根据上帝旨意的死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(2:23; 3:13-15, 18; 4:11; 10:39; 26:23),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复活</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(2:24, 31-32; 3:15, 26; 10:40-41; 17:31; 26:23),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和</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高坐在上帝的宝座为主</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(2:25-29, 33-36; 3:13; 10:36)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直到他再来</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(3:20-21; 10:42; 17:31; cf. NTS, 137). </a:t>
            </a:r>
          </a:p>
        </p:txBody>
      </p:sp>
      <p:sp>
        <p:nvSpPr>
          <p:cNvPr id="5" name="Text Box 3"/>
          <p:cNvSpPr txBox="1">
            <a:spLocks noChangeArrowheads="1"/>
          </p:cNvSpPr>
          <p:nvPr/>
        </p:nvSpPr>
        <p:spPr bwMode="auto">
          <a:xfrm>
            <a:off x="8170717" y="44459"/>
            <a:ext cx="868363" cy="4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306" tIns="45653" rIns="91306" bIns="4565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2991981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BE4AD"/>
        </a:solidFill>
        <a:effectLst/>
      </p:bgPr>
    </p:bg>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8289927" y="193676"/>
            <a:ext cx="54113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alibri" charset="0"/>
                <a:ea typeface="SimSun" charset="0"/>
              </a:rPr>
              <a:t>120</a:t>
            </a:r>
          </a:p>
        </p:txBody>
      </p:sp>
      <p:sp>
        <p:nvSpPr>
          <p:cNvPr id="131075" name="Text Box 3"/>
          <p:cNvSpPr txBox="1">
            <a:spLocks noChangeArrowheads="1"/>
          </p:cNvSpPr>
          <p:nvPr/>
        </p:nvSpPr>
        <p:spPr bwMode="auto">
          <a:xfrm>
            <a:off x="3203576" y="115888"/>
            <a:ext cx="2495228" cy="579526"/>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a:defRPr sz="2400">
                <a:solidFill>
                  <a:schemeClr val="tx1"/>
                </a:solidFill>
                <a:latin typeface="Arial" charset="0"/>
                <a:ea typeface="SimSun" charset="0"/>
                <a:cs typeface="SimSun" charset="0"/>
              </a:defRPr>
            </a:lvl1pPr>
            <a:lvl2pPr marL="742950" indent="-285750">
              <a:defRPr sz="2400">
                <a:solidFill>
                  <a:schemeClr val="tx1"/>
                </a:solidFill>
                <a:latin typeface="Arial" charset="0"/>
                <a:ea typeface="SimSun" charset="0"/>
                <a:cs typeface="SimSun" charset="0"/>
              </a:defRPr>
            </a:lvl2pPr>
            <a:lvl3pPr marL="1143000" indent="-228600">
              <a:defRPr sz="2400">
                <a:solidFill>
                  <a:schemeClr val="tx1"/>
                </a:solidFill>
                <a:latin typeface="Arial" charset="0"/>
                <a:ea typeface="SimSun" charset="0"/>
                <a:cs typeface="SimSun" charset="0"/>
              </a:defRPr>
            </a:lvl3pPr>
            <a:lvl4pPr marL="1600200" indent="-228600">
              <a:defRPr sz="2400">
                <a:solidFill>
                  <a:schemeClr val="tx1"/>
                </a:solidFill>
                <a:latin typeface="Arial" charset="0"/>
                <a:ea typeface="SimSun" charset="0"/>
                <a:cs typeface="SimSun" charset="0"/>
              </a:defRPr>
            </a:lvl4pPr>
            <a:lvl5pPr marL="2057400" indent="-228600">
              <a:defRPr sz="2400">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SimSun" charset="0"/>
                <a:ea typeface="SimSun" charset="0"/>
              </a:rPr>
              <a:t>使 徒 行 传</a:t>
            </a:r>
            <a:r>
              <a:rPr kumimoji="0" lang="zh-CN" altLang="en-US" sz="3200" b="0" i="0" u="none" strike="noStrike" kern="1200" cap="none" spc="0" normalizeH="0" baseline="0" noProof="0">
                <a:ln>
                  <a:noFill/>
                </a:ln>
                <a:solidFill>
                  <a:srgbClr val="000000"/>
                </a:solidFill>
                <a:effectLst/>
                <a:uLnTx/>
                <a:uFillTx/>
                <a:latin typeface="SimSun" charset="0"/>
                <a:ea typeface="SimSun" charset="0"/>
              </a:rPr>
              <a:t> </a:t>
            </a:r>
            <a:endParaRPr kumimoji="0" lang="en-US" altLang="zh-CN" sz="3200" b="0" i="0" u="none" strike="noStrike" kern="1200" cap="none" spc="0" normalizeH="0" baseline="0" noProof="0">
              <a:ln>
                <a:noFill/>
              </a:ln>
              <a:solidFill>
                <a:srgbClr val="000000"/>
              </a:solidFill>
              <a:effectLst/>
              <a:uLnTx/>
              <a:uFillTx/>
              <a:latin typeface="SimSun" charset="0"/>
              <a:ea typeface="SimSun" charset="0"/>
            </a:endParaRPr>
          </a:p>
        </p:txBody>
      </p:sp>
      <p:grpSp>
        <p:nvGrpSpPr>
          <p:cNvPr id="131076" name="Group 43"/>
          <p:cNvGrpSpPr>
            <a:grpSpLocks/>
          </p:cNvGrpSpPr>
          <p:nvPr/>
        </p:nvGrpSpPr>
        <p:grpSpPr bwMode="auto">
          <a:xfrm>
            <a:off x="-76200" y="762000"/>
            <a:ext cx="9296400" cy="6096000"/>
            <a:chOff x="0" y="0"/>
            <a:chExt cx="4072" cy="3433"/>
          </a:xfrm>
        </p:grpSpPr>
        <p:grpSp>
          <p:nvGrpSpPr>
            <p:cNvPr id="131078" name="Group 18"/>
            <p:cNvGrpSpPr>
              <a:grpSpLocks/>
            </p:cNvGrpSpPr>
            <p:nvPr/>
          </p:nvGrpSpPr>
          <p:grpSpPr bwMode="auto">
            <a:xfrm>
              <a:off x="0" y="0"/>
              <a:ext cx="4072" cy="671"/>
              <a:chOff x="0" y="0"/>
              <a:chExt cx="4072" cy="671"/>
            </a:xfrm>
          </p:grpSpPr>
          <p:sp>
            <p:nvSpPr>
              <p:cNvPr id="131115"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Sun" charset="0"/>
                    <a:ea typeface="SimSun" charset="0"/>
                    <a:cs typeface="SimSun" charset="0"/>
                  </a:rPr>
                  <a:t>万能的救世主在主权天国里宣告进展</a:t>
                </a:r>
                <a:r>
                  <a:rPr kumimoji="0" lang="en-US" altLang="zh-CN" sz="2800" b="1" i="0" u="none" strike="noStrike" kern="1200" cap="none" spc="0" normalizeH="0" baseline="0" noProof="0">
                    <a:ln>
                      <a:noFill/>
                    </a:ln>
                    <a:solidFill>
                      <a:srgbClr val="FFFFFF"/>
                    </a:solidFill>
                    <a:effectLst/>
                    <a:uLnTx/>
                    <a:uFillTx/>
                    <a:latin typeface="SimSun" charset="0"/>
                    <a:ea typeface="SimSun" charset="0"/>
                    <a:cs typeface="SimSun" charset="0"/>
                  </a:rPr>
                  <a:t> </a:t>
                </a:r>
              </a:p>
            </p:txBody>
          </p:sp>
          <p:sp>
            <p:nvSpPr>
              <p:cNvPr id="131116"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79" name="Group 20"/>
            <p:cNvGrpSpPr>
              <a:grpSpLocks/>
            </p:cNvGrpSpPr>
            <p:nvPr/>
          </p:nvGrpSpPr>
          <p:grpSpPr bwMode="auto">
            <a:xfrm>
              <a:off x="0" y="671"/>
              <a:ext cx="1360" cy="633"/>
              <a:chOff x="0" y="671"/>
              <a:chExt cx="1360" cy="633"/>
            </a:xfrm>
          </p:grpSpPr>
          <p:sp>
            <p:nvSpPr>
              <p:cNvPr id="131113"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耶 路 撒 冷</a:t>
                </a:r>
                <a:r>
                  <a:rPr kumimoji="0" lang="zh-CN" altLang="en-US" sz="1800" b="0"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14"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0" name="Group 22"/>
            <p:cNvGrpSpPr>
              <a:grpSpLocks/>
            </p:cNvGrpSpPr>
            <p:nvPr/>
          </p:nvGrpSpPr>
          <p:grpSpPr bwMode="auto">
            <a:xfrm>
              <a:off x="1360" y="671"/>
              <a:ext cx="1360" cy="633"/>
              <a:chOff x="1360" y="671"/>
              <a:chExt cx="1360" cy="633"/>
            </a:xfrm>
          </p:grpSpPr>
          <p:sp>
            <p:nvSpPr>
              <p:cNvPr id="131111"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犹 太 和 撒 玛 利 亚</a:t>
                </a:r>
                <a:r>
                  <a:rPr kumimoji="0" lang="zh-CN" altLang="en-US" sz="1800" b="0" i="0" u="none" strike="noStrike" kern="1200" cap="none" spc="0" normalizeH="0" baseline="0" noProof="0">
                    <a:ln>
                      <a:noFill/>
                    </a:ln>
                    <a:solidFill>
                      <a:srgbClr val="000000"/>
                    </a:solidFill>
                    <a:effectLst/>
                    <a:uLnTx/>
                    <a:uFillTx/>
                    <a:latin typeface="SimSun" charset="0"/>
                    <a:ea typeface="SimSun" charset="0"/>
                    <a:cs typeface="SimSun" charset="0"/>
                  </a:rPr>
                  <a:t> </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12"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1" name="Group 24"/>
            <p:cNvGrpSpPr>
              <a:grpSpLocks/>
            </p:cNvGrpSpPr>
            <p:nvPr/>
          </p:nvGrpSpPr>
          <p:grpSpPr bwMode="auto">
            <a:xfrm>
              <a:off x="2720" y="671"/>
              <a:ext cx="1352" cy="633"/>
              <a:chOff x="2720" y="671"/>
              <a:chExt cx="1352" cy="633"/>
            </a:xfrm>
          </p:grpSpPr>
          <p:sp>
            <p:nvSpPr>
              <p:cNvPr id="131109"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最远的部分</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110"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2" name="Group 26"/>
            <p:cNvGrpSpPr>
              <a:grpSpLocks/>
            </p:cNvGrpSpPr>
            <p:nvPr/>
          </p:nvGrpSpPr>
          <p:grpSpPr bwMode="auto">
            <a:xfrm>
              <a:off x="0" y="1304"/>
              <a:ext cx="1360" cy="633"/>
              <a:chOff x="0" y="1304"/>
              <a:chExt cx="1360" cy="633"/>
            </a:xfrm>
          </p:grpSpPr>
          <p:sp>
            <p:nvSpPr>
              <p:cNvPr id="131107"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1:1—6:7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08"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3" name="Group 28"/>
            <p:cNvGrpSpPr>
              <a:grpSpLocks/>
            </p:cNvGrpSpPr>
            <p:nvPr/>
          </p:nvGrpSpPr>
          <p:grpSpPr bwMode="auto">
            <a:xfrm>
              <a:off x="1360" y="1304"/>
              <a:ext cx="1360" cy="633"/>
              <a:chOff x="1360" y="1304"/>
              <a:chExt cx="1360" cy="633"/>
            </a:xfrm>
          </p:grpSpPr>
          <p:sp>
            <p:nvSpPr>
              <p:cNvPr id="131105"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6:8—8:40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06"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4" name="Group 30"/>
            <p:cNvGrpSpPr>
              <a:grpSpLocks/>
            </p:cNvGrpSpPr>
            <p:nvPr/>
          </p:nvGrpSpPr>
          <p:grpSpPr bwMode="auto">
            <a:xfrm>
              <a:off x="2720" y="1304"/>
              <a:ext cx="1352" cy="633"/>
              <a:chOff x="2720" y="1304"/>
              <a:chExt cx="1352" cy="633"/>
            </a:xfrm>
          </p:grpSpPr>
          <p:sp>
            <p:nvSpPr>
              <p:cNvPr id="131103"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9—28</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章</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104"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5" name="Group 32"/>
            <p:cNvGrpSpPr>
              <a:grpSpLocks/>
            </p:cNvGrpSpPr>
            <p:nvPr/>
          </p:nvGrpSpPr>
          <p:grpSpPr bwMode="auto">
            <a:xfrm>
              <a:off x="0" y="1937"/>
              <a:ext cx="1360" cy="748"/>
              <a:chOff x="0" y="1937"/>
              <a:chExt cx="1360" cy="748"/>
            </a:xfrm>
          </p:grpSpPr>
          <p:sp>
            <p:nvSpPr>
              <p:cNvPr id="131101"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Times"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alibri" charset="0"/>
                    <a:ea typeface="SimSun" charset="0"/>
                    <a:cs typeface="SimSun" charset="0"/>
                  </a:rPr>
                  <a:t>犹 太 人</a:t>
                </a:r>
                <a:r>
                  <a:rPr kumimoji="0" lang="en-US" altLang="zh-CN" sz="2200" b="1" i="0" u="none" strike="noStrike" kern="1200" cap="none" spc="0" normalizeH="0" baseline="0" noProof="0">
                    <a:ln>
                      <a:noFill/>
                    </a:ln>
                    <a:solidFill>
                      <a:srgbClr val="000000"/>
                    </a:solidFill>
                    <a:effectLst/>
                    <a:uLnTx/>
                    <a:uFillTx/>
                    <a:latin typeface="Times"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Times" charset="0"/>
                  <a:ea typeface="SimSun" charset="0"/>
                  <a:cs typeface="SimSun" charset="0"/>
                </a:endParaRPr>
              </a:p>
            </p:txBody>
          </p:sp>
          <p:sp>
            <p:nvSpPr>
              <p:cNvPr id="131102"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6" name="Group 34"/>
            <p:cNvGrpSpPr>
              <a:grpSpLocks/>
            </p:cNvGrpSpPr>
            <p:nvPr/>
          </p:nvGrpSpPr>
          <p:grpSpPr bwMode="auto">
            <a:xfrm>
              <a:off x="1360" y="1937"/>
              <a:ext cx="1360" cy="748"/>
              <a:chOff x="1360" y="1937"/>
              <a:chExt cx="1360" cy="748"/>
            </a:xfrm>
          </p:grpSpPr>
          <p:sp>
            <p:nvSpPr>
              <p:cNvPr id="131099" name="Rectangle 12"/>
              <p:cNvSpPr>
                <a:spLocks noChangeArrowheads="1"/>
              </p:cNvSpPr>
              <p:nvPr/>
            </p:nvSpPr>
            <p:spPr bwMode="auto">
              <a:xfrm>
                <a:off x="1392" y="1937"/>
                <a:ext cx="1296"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撒 玛 利 亚人</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混血人种</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1100"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7" name="Group 36"/>
            <p:cNvGrpSpPr>
              <a:grpSpLocks/>
            </p:cNvGrpSpPr>
            <p:nvPr/>
          </p:nvGrpSpPr>
          <p:grpSpPr bwMode="auto">
            <a:xfrm>
              <a:off x="2720" y="1937"/>
              <a:ext cx="1352" cy="748"/>
              <a:chOff x="2720" y="1937"/>
              <a:chExt cx="1352" cy="748"/>
            </a:xfrm>
          </p:grpSpPr>
          <p:sp>
            <p:nvSpPr>
              <p:cNvPr id="131097" name="Rectangle 13"/>
              <p:cNvSpPr>
                <a:spLocks noChangeArrowheads="1"/>
              </p:cNvSpPr>
              <p:nvPr/>
            </p:nvSpPr>
            <p:spPr bwMode="auto">
              <a:xfrm>
                <a:off x="2752" y="1937"/>
                <a:ext cx="1288"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SimSun" charset="0"/>
                    <a:ea typeface="SimSun" charset="0"/>
                    <a:cs typeface="SimSun" charset="0"/>
                  </a:rPr>
                  <a:t>外邦人</a:t>
                </a:r>
                <a:r>
                  <a:rPr kumimoji="0" lang="zh-CN" altLang="en-US" sz="1800" b="0" i="0" u="none" strike="noStrike" kern="1200" cap="none" spc="0" normalizeH="0" baseline="0" noProof="0">
                    <a:ln>
                      <a:noFill/>
                    </a:ln>
                    <a:solidFill>
                      <a:srgbClr val="000000"/>
                    </a:solidFill>
                    <a:effectLst/>
                    <a:uLnTx/>
                    <a:uFillTx/>
                    <a:latin typeface="SimSun" charset="0"/>
                    <a:ea typeface="SimSun" charset="0"/>
                    <a:cs typeface="SimSun" charset="0"/>
                  </a:rPr>
                  <a:t> </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098"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8" name="Group 38"/>
            <p:cNvGrpSpPr>
              <a:grpSpLocks/>
            </p:cNvGrpSpPr>
            <p:nvPr/>
          </p:nvGrpSpPr>
          <p:grpSpPr bwMode="auto">
            <a:xfrm>
              <a:off x="0" y="2685"/>
              <a:ext cx="1360" cy="748"/>
              <a:chOff x="0" y="2685"/>
              <a:chExt cx="1360" cy="748"/>
            </a:xfrm>
          </p:grpSpPr>
          <p:sp>
            <p:nvSpPr>
              <p:cNvPr id="131095"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公元</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33-35</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(2 </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096"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89" name="Group 40"/>
            <p:cNvGrpSpPr>
              <a:grpSpLocks/>
            </p:cNvGrpSpPr>
            <p:nvPr/>
          </p:nvGrpSpPr>
          <p:grpSpPr bwMode="auto">
            <a:xfrm>
              <a:off x="1360" y="2685"/>
              <a:ext cx="1360" cy="748"/>
              <a:chOff x="1360" y="2685"/>
              <a:chExt cx="1360" cy="748"/>
            </a:xfrm>
          </p:grpSpPr>
          <p:sp>
            <p:nvSpPr>
              <p:cNvPr id="131093"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公元</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35</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几个月</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094"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nvGrpSpPr>
            <p:cNvPr id="131090" name="Group 42"/>
            <p:cNvGrpSpPr>
              <a:grpSpLocks/>
            </p:cNvGrpSpPr>
            <p:nvPr/>
          </p:nvGrpSpPr>
          <p:grpSpPr bwMode="auto">
            <a:xfrm>
              <a:off x="2720" y="2685"/>
              <a:ext cx="1352" cy="748"/>
              <a:chOff x="2720" y="2685"/>
              <a:chExt cx="1352" cy="748"/>
            </a:xfrm>
          </p:grpSpPr>
          <p:sp>
            <p:nvSpPr>
              <p:cNvPr id="131091"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公元</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35-62</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endPar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(27 </a:t>
                </a:r>
                <a:r>
                  <a:rPr kumimoji="0" lang="zh-CN" altLang="en-US" sz="2200" b="1" i="0" u="none" strike="noStrike" kern="1200" cap="none" spc="0" normalizeH="0" baseline="0" noProof="0">
                    <a:ln>
                      <a:noFill/>
                    </a:ln>
                    <a:solidFill>
                      <a:srgbClr val="000000"/>
                    </a:solidFill>
                    <a:effectLst/>
                    <a:uLnTx/>
                    <a:uFillTx/>
                    <a:latin typeface="SimSun" charset="0"/>
                    <a:ea typeface="SimSun" charset="0"/>
                    <a:cs typeface="SimSun" charset="0"/>
                  </a:rPr>
                  <a:t>年</a:t>
                </a: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SimSun" charset="0"/>
                    <a:ea typeface="SimSun" charset="0"/>
                    <a:cs typeface="SimSun" charset="0"/>
                  </a:rPr>
                  <a:t> </a:t>
                </a:r>
              </a:p>
            </p:txBody>
          </p:sp>
          <p:sp>
            <p:nvSpPr>
              <p:cNvPr id="131092"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a:ln>
                    <a:noFill/>
                  </a:ln>
                  <a:solidFill>
                    <a:srgbClr val="000000"/>
                  </a:solidFill>
                  <a:effectLst/>
                  <a:uLnTx/>
                  <a:uFillTx/>
                  <a:latin typeface="Calibri" charset="0"/>
                  <a:ea typeface="SimSun" charset="0"/>
                  <a:cs typeface="SimSun" charset="0"/>
                </a:endParaRPr>
              </a:p>
            </p:txBody>
          </p:sp>
        </p:grpSp>
      </p:grpSp>
      <p:sp>
        <p:nvSpPr>
          <p:cNvPr id="131077" name="Rectangle 44"/>
          <p:cNvSpPr>
            <a:spLocks noGrp="1" noChangeArrowheads="1"/>
          </p:cNvSpPr>
          <p:nvPr>
            <p:ph type="title" idx="4294967295"/>
          </p:nvPr>
        </p:nvSpPr>
        <p:spPr>
          <a:xfrm>
            <a:off x="0" y="0"/>
            <a:ext cx="3048000" cy="457200"/>
          </a:xfrm>
        </p:spPr>
        <p:txBody>
          <a:bodyPr/>
          <a:lstStyle/>
          <a:p>
            <a:pPr algn="l" eaLnBrk="1" hangingPunct="1"/>
            <a:r>
              <a:rPr lang="zh-CN" altLang="en-US" sz="2400">
                <a:latin typeface="SimSun" charset="0"/>
                <a:ea typeface="SimSun" charset="0"/>
                <a:cs typeface="SimSun" charset="0"/>
              </a:rPr>
              <a:t>书中插图 </a:t>
            </a:r>
            <a:r>
              <a:rPr lang="en-US" altLang="zh-CN" sz="2400">
                <a:latin typeface="SimSun" charset="0"/>
                <a:ea typeface="SimSun" charset="0"/>
                <a:cs typeface="SimSun" charset="0"/>
              </a:rPr>
              <a:t>(</a:t>
            </a:r>
            <a:r>
              <a:rPr lang="zh-CN" altLang="en-US" sz="2400">
                <a:latin typeface="SimSun" charset="0"/>
                <a:ea typeface="SimSun" charset="0"/>
                <a:cs typeface="SimSun" charset="0"/>
              </a:rPr>
              <a:t>顶部</a:t>
            </a:r>
            <a:r>
              <a:rPr lang="en-US" altLang="zh-CN" sz="2400">
                <a:latin typeface="SimSun" charset="0"/>
                <a:ea typeface="SimSun" charset="0"/>
                <a:cs typeface="SimSun" charset="0"/>
              </a:rPr>
              <a:t>)</a:t>
            </a:r>
            <a:endParaRPr lang="en-US" altLang="zh-CN">
              <a:latin typeface="SimSun" charset="0"/>
              <a:ea typeface="SimSun" charset="0"/>
              <a:cs typeface="SimSun" charset="0"/>
            </a:endParaRPr>
          </a:p>
        </p:txBody>
      </p:sp>
    </p:spTree>
    <p:extLst>
      <p:ext uri="{BB962C8B-B14F-4D97-AF65-F5344CB8AC3E}">
        <p14:creationId xmlns:p14="http://schemas.microsoft.com/office/powerpoint/2010/main" val="2929229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546850"/>
          </a:xfrm>
          <a:prstGeom prst="rect">
            <a:avLst/>
          </a:prstGeom>
          <a:noFill/>
          <a:ln w="9525">
            <a:noFill/>
            <a:miter lim="800000"/>
            <a:headEnd/>
            <a:tailEnd/>
          </a:ln>
        </p:spPr>
      </p:pic>
      <p:sp>
        <p:nvSpPr>
          <p:cNvPr id="94211" name="Text Box 11"/>
          <p:cNvSpPr txBox="1">
            <a:spLocks noChangeArrowheads="1"/>
          </p:cNvSpPr>
          <p:nvPr/>
        </p:nvSpPr>
        <p:spPr bwMode="auto">
          <a:xfrm>
            <a:off x="0" y="4495800"/>
            <a:ext cx="2133600" cy="2477518"/>
          </a:xfrm>
          <a:prstGeom prst="rect">
            <a:avLst/>
          </a:prstGeom>
          <a:solidFill>
            <a:srgbClr val="FFFFFF"/>
          </a:solidFill>
          <a:ln w="12700" cap="sq">
            <a:noFill/>
            <a:miter lim="800000"/>
            <a:headEnd type="none" w="sm" len="sm"/>
            <a:tailEnd type="none" w="sm" len="sm"/>
          </a:ln>
        </p:spPr>
        <p:txBody>
          <a:bodyPr lIns="91358" tIns="45679" rIns="91358" bIns="45679">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基督被接升天</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圣灵的浇灌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瘸腿的人得治愈</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群众讲道的结果</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撒非拉和亚拿尼亚被审判</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拣选执事解决不义</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司提反强烈的申辩</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8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教会受逼迫而分散</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扫罗接受福音</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福音传给哥尼流</a:t>
            </a:r>
          </a:p>
        </p:txBody>
      </p:sp>
      <p:sp>
        <p:nvSpPr>
          <p:cNvPr id="94212" name="Text Box 13"/>
          <p:cNvSpPr txBox="1">
            <a:spLocks noChangeArrowheads="1"/>
          </p:cNvSpPr>
          <p:nvPr/>
        </p:nvSpPr>
        <p:spPr bwMode="auto">
          <a:xfrm>
            <a:off x="2133600" y="4495800"/>
            <a:ext cx="2057400" cy="2477518"/>
          </a:xfrm>
          <a:prstGeom prst="rect">
            <a:avLst/>
          </a:prstGeom>
          <a:solidFill>
            <a:srgbClr val="FFFFFF"/>
          </a:solidFill>
          <a:ln w="12700" cap="sq">
            <a:noFill/>
            <a:miter lim="800000"/>
            <a:headEnd type="none" w="sm" len="sm"/>
            <a:tailEnd type="none" w="sm" len="sm"/>
          </a:ln>
        </p:spPr>
        <p:txBody>
          <a:bodyPr lIns="91358" tIns="45679" rIns="91358" bIns="45679">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辩解与外族人同赞美</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逃出监狱</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福音传到安提阿</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慈爱与混乱混合了</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耶路撒冷会议调查</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对提摩太的割礼的需要</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在雅典的宣教</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18</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采访与亚居拉，百基拉</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在以弗所的新信徒</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20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以弗所的感人告别</a:t>
            </a:r>
          </a:p>
        </p:txBody>
      </p:sp>
      <p:sp>
        <p:nvSpPr>
          <p:cNvPr id="94213" name="Text Box 14"/>
          <p:cNvSpPr txBox="1">
            <a:spLocks noChangeArrowheads="1"/>
          </p:cNvSpPr>
          <p:nvPr/>
        </p:nvSpPr>
        <p:spPr bwMode="auto">
          <a:xfrm>
            <a:off x="4191001" y="4653136"/>
            <a:ext cx="3048000" cy="1738855"/>
          </a:xfrm>
          <a:prstGeom prst="rect">
            <a:avLst/>
          </a:prstGeom>
          <a:solidFill>
            <a:srgbClr val="FFFFFF"/>
          </a:solidFill>
          <a:ln w="12700" cap="sq">
            <a:noFill/>
            <a:miter lim="800000"/>
            <a:headEnd type="none" w="sm" len="sm"/>
            <a:tailEnd type="none" w="sm" len="sm"/>
          </a:ln>
        </p:spPr>
        <p:txBody>
          <a:bodyPr lIns="91358" tIns="45679" rIns="91358" bIns="45679">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21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圣灵警告保罗</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22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保罗见证带来的后果</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23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公议会的会议</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24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在腓力斯前受审</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25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向凯撒的迫切上诉</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26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与亚基帕王辩解</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27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从该撒利亚到马尔他岛</a:t>
            </a:r>
          </a:p>
        </p:txBody>
      </p:sp>
      <p:sp>
        <p:nvSpPr>
          <p:cNvPr id="94214" name="Text Box 15"/>
          <p:cNvSpPr txBox="1">
            <a:spLocks noChangeArrowheads="1"/>
          </p:cNvSpPr>
          <p:nvPr/>
        </p:nvSpPr>
        <p:spPr bwMode="auto">
          <a:xfrm>
            <a:off x="6629400" y="4191016"/>
            <a:ext cx="2209800" cy="830993"/>
          </a:xfrm>
          <a:prstGeom prst="rect">
            <a:avLst/>
          </a:prstGeom>
          <a:noFill/>
          <a:ln w="12700" cap="sq">
            <a:noFill/>
            <a:miter lim="800000"/>
            <a:headEnd type="none" w="sm" len="sm"/>
            <a:tailEnd type="none" w="sm" len="sm"/>
          </a:ln>
        </p:spPr>
        <p:txBody>
          <a:bodyPr lIns="91358" tIns="45679" rIns="91358" bIns="4567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圣灵在教会里动工！ </a:t>
            </a:r>
          </a:p>
        </p:txBody>
      </p:sp>
      <p:sp>
        <p:nvSpPr>
          <p:cNvPr id="94215" name="Rectangle 11"/>
          <p:cNvSpPr>
            <a:spLocks noGrp="1" noChangeArrowheads="1"/>
          </p:cNvSpPr>
          <p:nvPr>
            <p:ph type="title" idx="4294967295"/>
          </p:nvPr>
        </p:nvSpPr>
        <p:spPr>
          <a:xfrm>
            <a:off x="1295400" y="3429000"/>
            <a:ext cx="2133600" cy="838200"/>
          </a:xfrm>
          <a:solidFill>
            <a:srgbClr val="000099"/>
          </a:solidFill>
        </p:spPr>
        <p:txBody>
          <a:bodyPr/>
          <a:lstStyle/>
          <a:p>
            <a:pPr eaLnBrk="1" hangingPunct="1"/>
            <a:r>
              <a:rPr lang="zh-CN" altLang="en-US" sz="3600" b="1">
                <a:solidFill>
                  <a:srgbClr val="FFFFFF"/>
                </a:solidFill>
                <a:ea typeface="SimSun" pitchFamily="2" charset="-122"/>
              </a:rPr>
              <a:t>使徒行传</a:t>
            </a:r>
            <a:r>
              <a:rPr lang="zh-CN" altLang="en-US" sz="4000">
                <a:ea typeface="SimSun" pitchFamily="2" charset="-122"/>
              </a:rPr>
              <a:t> </a:t>
            </a:r>
            <a:endParaRPr lang="en-US" altLang="zh-CN" sz="4000">
              <a:ea typeface="SimSun" pitchFamily="2" charset="-122"/>
            </a:endParaRPr>
          </a:p>
        </p:txBody>
      </p:sp>
      <p:pic>
        <p:nvPicPr>
          <p:cNvPr id="9421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5029200"/>
            <a:ext cx="2362200" cy="1512888"/>
          </a:xfrm>
          <a:prstGeom prst="rect">
            <a:avLst/>
          </a:prstGeom>
          <a:noFill/>
          <a:ln w="9525">
            <a:noFill/>
            <a:miter lim="800000"/>
            <a:headEnd/>
            <a:tailEnd/>
          </a:ln>
        </p:spPr>
      </p:pic>
      <p:sp>
        <p:nvSpPr>
          <p:cNvPr id="14" name="Text Box 10"/>
          <p:cNvSpPr txBox="1">
            <a:spLocks noChangeArrowheads="1"/>
          </p:cNvSpPr>
          <p:nvPr/>
        </p:nvSpPr>
        <p:spPr bwMode="auto">
          <a:xfrm>
            <a:off x="4894266" y="6400800"/>
            <a:ext cx="4249737" cy="457200"/>
          </a:xfrm>
          <a:prstGeom prst="rect">
            <a:avLst/>
          </a:prstGeom>
          <a:solidFill>
            <a:srgbClr val="000090"/>
          </a:solidFill>
          <a:ln w="9525">
            <a:noFill/>
            <a:miter lim="800000"/>
            <a:headEnd/>
            <a:tailEnd/>
          </a:ln>
          <a:effectLst/>
        </p:spPr>
        <p:txBody>
          <a:bodyPr lIns="91358" tIns="45679" rIns="91358" bIns="45679"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Singapore Bible College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26181114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903" y="44465"/>
            <a:ext cx="868967" cy="4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3"/>
            <a:ext cx="9217024" cy="5184576"/>
          </a:xfrm>
          <a:prstGeom prst="rect">
            <a:avLst/>
          </a:prstGeom>
        </p:spPr>
      </p:pic>
      <p:sp>
        <p:nvSpPr>
          <p:cNvPr id="217089" name="Rectangle 2"/>
          <p:cNvSpPr>
            <a:spLocks noGrp="1" noChangeArrowheads="1"/>
          </p:cNvSpPr>
          <p:nvPr>
            <p:ph type="title" idx="4294967295"/>
          </p:nvPr>
        </p:nvSpPr>
        <p:spPr>
          <a:xfrm>
            <a:off x="0" y="5373217"/>
            <a:ext cx="9144000" cy="1484784"/>
          </a:xfrm>
        </p:spPr>
        <p:txBody>
          <a:bodyPr/>
          <a:lstStyle/>
          <a:p>
            <a:pPr eaLnBrk="1" hangingPunct="1"/>
            <a:r>
              <a:rPr lang="en-US" altLang="zh-CN" sz="4000" b="1" i="1" dirty="0">
                <a:latin typeface="Arial" charset="0"/>
                <a:ea typeface="ＭＳ Ｐゴシック" charset="0"/>
                <a:cs typeface="Arial" charset="0"/>
              </a:rPr>
              <a:t>3</a:t>
            </a:r>
            <a:r>
              <a:rPr lang="zh-CN" altLang="en-US" sz="4000" b="1" i="1" dirty="0">
                <a:latin typeface="Arial" charset="0"/>
                <a:ea typeface="ＭＳ Ｐゴシック" charset="0"/>
                <a:cs typeface="Arial" charset="0"/>
              </a:rPr>
              <a:t>分钟的使徒行传</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42032884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044577" y="0"/>
            <a:ext cx="8099425" cy="1143000"/>
          </a:xfrm>
        </p:spPr>
        <p:txBody>
          <a:bodyPr/>
          <a:lstStyle/>
          <a:p>
            <a:pPr eaLnBrk="1" hangingPunct="1"/>
            <a:r>
              <a:rPr lang="zh-CN" altLang="en-US" b="1" i="1" dirty="0">
                <a:solidFill>
                  <a:srgbClr val="504818"/>
                </a:solidFill>
                <a:latin typeface="Arial" charset="0"/>
                <a:ea typeface="ＭＳ Ｐゴシック" charset="0"/>
                <a:cs typeface="Arial" charset="0"/>
              </a:rPr>
              <a:t>该如何做</a:t>
            </a:r>
            <a:r>
              <a:rPr lang="en-US" b="1" i="1" dirty="0">
                <a:solidFill>
                  <a:srgbClr val="504818"/>
                </a:solidFill>
                <a:latin typeface="Arial" charset="0"/>
                <a:ea typeface="ＭＳ Ｐゴシック" charset="0"/>
                <a:cs typeface="Arial" charset="0"/>
              </a:rPr>
              <a:t>?</a:t>
            </a:r>
            <a:endParaRPr lang="en-US" sz="3600" i="1" dirty="0">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15"/>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8" tIns="45679" rIns="91358" bIns="45679">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zh-CN" altLang="en-US" sz="3600" b="0" i="0" u="none" strike="noStrike" kern="1200" cap="none" spc="0" normalizeH="0" baseline="0" noProof="0" dirty="0">
                <a:ln>
                  <a:noFill/>
                </a:ln>
                <a:solidFill>
                  <a:srgbClr val="000000"/>
                </a:solidFill>
                <a:effectLst/>
                <a:uLnTx/>
                <a:uFillTx/>
                <a:latin typeface="Times New Roman" charset="0"/>
                <a:ea typeface="ＭＳ Ｐゴシック" charset="0"/>
              </a:rPr>
              <a:t>使徒行传和其它新约教导那些我们该做呢？考考看吧。</a:t>
            </a:r>
            <a:endParaRPr kumimoji="0" lang="en-US" sz="36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17091" name="Text Box 3"/>
          <p:cNvSpPr txBox="1">
            <a:spLocks noChangeArrowheads="1"/>
          </p:cNvSpPr>
          <p:nvPr/>
        </p:nvSpPr>
        <p:spPr bwMode="auto">
          <a:xfrm>
            <a:off x="8243890" y="44458"/>
            <a:ext cx="869183" cy="46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8" tIns="45679" rIns="91358" bIns="4567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131e</a:t>
            </a:r>
          </a:p>
        </p:txBody>
      </p:sp>
    </p:spTree>
    <p:extLst>
      <p:ext uri="{BB962C8B-B14F-4D97-AF65-F5344CB8AC3E}">
        <p14:creationId xmlns:p14="http://schemas.microsoft.com/office/powerpoint/2010/main" val="324333214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4" y="0"/>
            <a:ext cx="8099425" cy="1143000"/>
          </a:xfrm>
        </p:spPr>
        <p:txBody>
          <a:bodyPr/>
          <a:lstStyle/>
          <a:p>
            <a:pPr eaLnBrk="1" hangingPunct="1"/>
            <a:r>
              <a:rPr lang="en-US" b="1" i="1" dirty="0">
                <a:solidFill>
                  <a:srgbClr val="504818"/>
                </a:solidFill>
                <a:latin typeface="Arial" charset="0"/>
                <a:ea typeface="ＭＳ Ｐゴシック" charset="0"/>
                <a:cs typeface="Arial" charset="0"/>
              </a:rPr>
              <a:t>What to Do?</a:t>
            </a:r>
            <a:endParaRPr lang="en-US" sz="3600" i="1" dirty="0">
              <a:solidFill>
                <a:srgbClr val="504818"/>
              </a:solidFill>
              <a:latin typeface="Arial" charset="0"/>
              <a:ea typeface="ＭＳ Ｐゴシック" charset="0"/>
              <a:cs typeface="Arial"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903" y="44465"/>
            <a:ext cx="868967" cy="4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grpSp>
        <p:nvGrpSpPr>
          <p:cNvPr id="4" name="Group 3"/>
          <p:cNvGrpSpPr/>
          <p:nvPr/>
        </p:nvGrpSpPr>
        <p:grpSpPr>
          <a:xfrm>
            <a:off x="314092"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现在到了困难的部分</a:t>
              </a:r>
              <a:r>
                <a:rPr kumimoji="0" lang="en-US" altLang="zh-CN" sz="24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256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grpSp>
      <p:sp>
        <p:nvSpPr>
          <p:cNvPr id="6" name="文本框 5">
            <a:extLst>
              <a:ext uri="{FF2B5EF4-FFF2-40B4-BE49-F238E27FC236}">
                <a16:creationId xmlns:a16="http://schemas.microsoft.com/office/drawing/2014/main" id="{71B737FE-70FD-C2FE-A183-D142179632D0}"/>
              </a:ext>
            </a:extLst>
          </p:cNvPr>
          <p:cNvSpPr txBox="1"/>
          <p:nvPr/>
        </p:nvSpPr>
        <p:spPr>
          <a:xfrm>
            <a:off x="3347864" y="95703"/>
            <a:ext cx="3384376" cy="369332"/>
          </a:xfrm>
          <a:prstGeom prst="rect">
            <a:avLst/>
          </a:prstGeom>
          <a:solidFill>
            <a:srgbClr val="FFFFF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E0E0E"/>
                </a:solidFill>
                <a:effectLst/>
                <a:uLnTx/>
                <a:uFillTx/>
                <a:latin typeface=".AppleSystemUIFont"/>
                <a:ea typeface="SimSun" pitchFamily="2" charset="-122"/>
                <a:cs typeface="+mn-cs"/>
              </a:rPr>
              <a:t>永恒的还是暂时的？</a:t>
            </a:r>
          </a:p>
        </p:txBody>
      </p:sp>
      <p:sp>
        <p:nvSpPr>
          <p:cNvPr id="7" name="文本框 6">
            <a:extLst>
              <a:ext uri="{FF2B5EF4-FFF2-40B4-BE49-F238E27FC236}">
                <a16:creationId xmlns:a16="http://schemas.microsoft.com/office/drawing/2014/main" id="{5587CDC5-DCB2-3811-D15C-EBA7E0684CC1}"/>
              </a:ext>
            </a:extLst>
          </p:cNvPr>
          <p:cNvSpPr txBox="1"/>
          <p:nvPr/>
        </p:nvSpPr>
        <p:spPr>
          <a:xfrm>
            <a:off x="649537" y="221925"/>
            <a:ext cx="7844926" cy="1200329"/>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E0E0E"/>
                </a:solidFill>
                <a:effectLst/>
                <a:uLnTx/>
                <a:uFillTx/>
                <a:latin typeface=".AppleSystemUIFont"/>
                <a:ea typeface="SimSun" pitchFamily="2" charset="-122"/>
                <a:cs typeface="+mn-cs"/>
              </a:rPr>
              <a:t>新约中的哪些特定实践和命令适用于所有时代和所有地方？哪些是非常暂时的，只在一个特定的地方和时间生效？但并不一定适用于其他时间或其他地方？</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srgbClr val="0E0E0E"/>
              </a:solidFill>
              <a:effectLst/>
              <a:uLnTx/>
              <a:uFillTx/>
              <a:latin typeface=".AppleSystemUIFont"/>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E0E0E"/>
                </a:solidFill>
                <a:effectLst/>
                <a:uLnTx/>
                <a:uFillTx/>
                <a:latin typeface=".AppleSystemUIFont"/>
                <a:ea typeface="SimSun" pitchFamily="2" charset="-122"/>
                <a:cs typeface="+mn-cs"/>
              </a:rPr>
              <a:t>为了理解这一问题，可以尝试下面的自我思考练习。这是改编自一位曾在埃塞俄比亚服侍的宣教士所提出的材料。在某种意义上，所有这些命令都“符合圣经”。问题是：哪些是永久性的（</a:t>
            </a:r>
            <a:r>
              <a:rPr kumimoji="0" lang="en-US" altLang="zh-CN" sz="1200" b="0" i="0" u="none" strike="noStrike" kern="1200" cap="none" spc="0" normalizeH="0" baseline="0" noProof="0" dirty="0">
                <a:ln>
                  <a:noFill/>
                </a:ln>
                <a:solidFill>
                  <a:srgbClr val="0E0E0E"/>
                </a:solidFill>
                <a:effectLst/>
                <a:uLnTx/>
                <a:uFillTx/>
                <a:latin typeface=".AppleSystemUIFont"/>
                <a:ea typeface="SimSun" pitchFamily="2" charset="-122"/>
                <a:cs typeface="+mn-cs"/>
              </a:rPr>
              <a:t>P</a:t>
            </a:r>
            <a:r>
              <a:rPr kumimoji="0" lang="zh-CN" altLang="en-US" sz="1200" b="0" i="0" u="none" strike="noStrike" kern="1200" cap="none" spc="0" normalizeH="0" baseline="0" noProof="0" dirty="0">
                <a:ln>
                  <a:noFill/>
                </a:ln>
                <a:solidFill>
                  <a:srgbClr val="0E0E0E"/>
                </a:solidFill>
                <a:effectLst/>
                <a:uLnTx/>
                <a:uFillTx/>
                <a:latin typeface=".AppleSystemUIFont"/>
                <a:ea typeface="SimSun" pitchFamily="2" charset="-122"/>
                <a:cs typeface="+mn-cs"/>
              </a:rPr>
              <a:t>）？哪些是仅仅暂时的（</a:t>
            </a:r>
            <a:r>
              <a:rPr kumimoji="0" lang="en-US" altLang="zh-CN" sz="1200" b="0" i="0" u="none" strike="noStrike" kern="1200" cap="none" spc="0" normalizeH="0" baseline="0" noProof="0" dirty="0">
                <a:ln>
                  <a:noFill/>
                </a:ln>
                <a:solidFill>
                  <a:srgbClr val="0E0E0E"/>
                </a:solidFill>
                <a:effectLst/>
                <a:uLnTx/>
                <a:uFillTx/>
                <a:latin typeface=".AppleSystemUIFont"/>
                <a:ea typeface="SimSun" pitchFamily="2" charset="-122"/>
                <a:cs typeface="+mn-cs"/>
              </a:rPr>
              <a:t>T</a:t>
            </a:r>
            <a:r>
              <a:rPr kumimoji="0" lang="zh-CN" altLang="en-US" sz="1200" b="0" i="0" u="none" strike="noStrike" kern="1200" cap="none" spc="0" normalizeH="0" baseline="0" noProof="0" dirty="0">
                <a:ln>
                  <a:noFill/>
                </a:ln>
                <a:solidFill>
                  <a:srgbClr val="0E0E0E"/>
                </a:solidFill>
                <a:effectLst/>
                <a:uLnTx/>
                <a:uFillTx/>
                <a:latin typeface=".AppleSystemUIFont"/>
                <a:ea typeface="SimSun" pitchFamily="2" charset="-122"/>
                <a:cs typeface="+mn-cs"/>
              </a:rPr>
              <a:t>）？请思考每条并圈出相应的答案。</a:t>
            </a:r>
          </a:p>
        </p:txBody>
      </p:sp>
    </p:spTree>
    <p:extLst>
      <p:ext uri="{BB962C8B-B14F-4D97-AF65-F5344CB8AC3E}">
        <p14:creationId xmlns:p14="http://schemas.microsoft.com/office/powerpoint/2010/main" val="417405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8925" y="516942"/>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3366"/>
              </a:solidFill>
              <a:latin typeface="Kaiti SC" charset="-122"/>
              <a:ea typeface="Kaiti SC" charset="-122"/>
              <a:cs typeface="Kaiti SC" charset="-122"/>
            </a:endParaRPr>
          </a:p>
        </p:txBody>
      </p:sp>
      <p:sp>
        <p:nvSpPr>
          <p:cNvPr id="146436" name="Text Box 2"/>
          <p:cNvSpPr txBox="1">
            <a:spLocks noChangeArrowheads="1"/>
          </p:cNvSpPr>
          <p:nvPr/>
        </p:nvSpPr>
        <p:spPr bwMode="auto">
          <a:xfrm>
            <a:off x="1828800" y="0"/>
            <a:ext cx="5119688" cy="40011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zh-CN" sz="2000" dirty="0">
                <a:solidFill>
                  <a:srgbClr val="FFFFFF"/>
                </a:solidFill>
                <a:latin typeface="Kaiti SC" charset="-122"/>
                <a:ea typeface="Kaiti SC" charset="-122"/>
                <a:cs typeface="Kaiti SC" charset="-122"/>
              </a:rPr>
              <a:t>新约简短的介绍</a:t>
            </a:r>
            <a:r>
              <a:rPr lang="en-SG" altLang="zh-CN" sz="2000" dirty="0">
                <a:solidFill>
                  <a:srgbClr val="FFFFFF"/>
                </a:solidFill>
                <a:latin typeface="Kaiti SC" charset="-122"/>
                <a:ea typeface="Kaiti SC" charset="-122"/>
                <a:cs typeface="Kaiti SC" charset="-122"/>
              </a:rPr>
              <a:t> </a:t>
            </a:r>
            <a:endParaRPr lang="en-US" sz="2000" dirty="0">
              <a:solidFill>
                <a:srgbClr val="FFFFFF"/>
              </a:solidFill>
              <a:latin typeface="Kaiti SC" charset="-122"/>
              <a:ea typeface="Kaiti SC" charset="-122"/>
              <a:cs typeface="Kaiti SC" charset="-122"/>
            </a:endParaRPr>
          </a:p>
        </p:txBody>
      </p:sp>
      <p:sp>
        <p:nvSpPr>
          <p:cNvPr id="22532" name="Text Box 4"/>
          <p:cNvSpPr txBox="1">
            <a:spLocks noChangeArrowheads="1"/>
          </p:cNvSpPr>
          <p:nvPr/>
        </p:nvSpPr>
        <p:spPr bwMode="auto">
          <a:xfrm>
            <a:off x="319088" y="488950"/>
            <a:ext cx="2160587" cy="707886"/>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rgbClr val="003366"/>
              </a:buClr>
              <a:buSzPct val="75000"/>
              <a:buFont typeface="Wingdings" charset="0"/>
              <a:buNone/>
            </a:pPr>
            <a:r>
              <a:rPr lang="zh-CN" altLang="zh-CN" sz="2000" dirty="0">
                <a:solidFill>
                  <a:srgbClr val="003366"/>
                </a:solidFill>
                <a:latin typeface="Kaiti SC" charset="-122"/>
                <a:ea typeface="Kaiti SC" charset="-122"/>
                <a:cs typeface="Kaiti SC" charset="-122"/>
              </a:rPr>
              <a:t>基督的历史</a:t>
            </a:r>
            <a:r>
              <a:rPr lang="en-SG" altLang="zh-CN" sz="2000" dirty="0">
                <a:solidFill>
                  <a:srgbClr val="003366"/>
                </a:solidFill>
                <a:latin typeface="Kaiti SC" charset="-122"/>
                <a:ea typeface="Kaiti SC" charset="-122"/>
                <a:cs typeface="Kaiti SC" charset="-122"/>
              </a:rPr>
              <a:t>  </a:t>
            </a:r>
            <a:br>
              <a:rPr lang="en-SG" altLang="zh-CN" sz="2000" dirty="0">
                <a:solidFill>
                  <a:srgbClr val="003366"/>
                </a:solidFill>
                <a:latin typeface="Kaiti SC" charset="-122"/>
                <a:ea typeface="Kaiti SC" charset="-122"/>
                <a:cs typeface="Kaiti SC" charset="-122"/>
              </a:rPr>
            </a:br>
            <a:endParaRPr lang="en-US" sz="2000" dirty="0">
              <a:solidFill>
                <a:srgbClr val="003366"/>
              </a:solidFill>
              <a:latin typeface="Kaiti SC" charset="-122"/>
              <a:ea typeface="Kaiti SC" charset="-122"/>
              <a:cs typeface="Kaiti SC" charset="-122"/>
            </a:endParaRPr>
          </a:p>
        </p:txBody>
      </p:sp>
      <p:sp>
        <p:nvSpPr>
          <p:cNvPr id="22533" name="Text Box 5"/>
          <p:cNvSpPr txBox="1">
            <a:spLocks noChangeArrowheads="1"/>
          </p:cNvSpPr>
          <p:nvPr/>
        </p:nvSpPr>
        <p:spPr bwMode="auto">
          <a:xfrm>
            <a:off x="3567113" y="488950"/>
            <a:ext cx="2271712" cy="707886"/>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zh-CN" sz="2000" dirty="0">
                <a:solidFill>
                  <a:srgbClr val="003366"/>
                </a:solidFill>
                <a:latin typeface="Kaiti SC" charset="-122"/>
                <a:ea typeface="Kaiti SC" charset="-122"/>
                <a:cs typeface="Kaiti SC" charset="-122"/>
              </a:rPr>
              <a:t>教会的经历</a:t>
            </a:r>
            <a:endParaRPr lang="en-US" altLang="zh-CN" sz="2000" dirty="0">
              <a:solidFill>
                <a:srgbClr val="003366"/>
              </a:solidFill>
              <a:latin typeface="Kaiti SC" charset="-122"/>
              <a:ea typeface="Kaiti SC" charset="-122"/>
              <a:cs typeface="Kaiti SC" charset="-122"/>
            </a:endParaRPr>
          </a:p>
          <a:p>
            <a:endParaRPr lang="en-SG" altLang="zh-CN" sz="2000" dirty="0">
              <a:solidFill>
                <a:srgbClr val="003366"/>
              </a:solidFill>
              <a:latin typeface="Kaiti SC" charset="-122"/>
              <a:ea typeface="Kaiti SC" charset="-122"/>
              <a:cs typeface="Kaiti SC" charset="-122"/>
            </a:endParaRPr>
          </a:p>
        </p:txBody>
      </p:sp>
      <p:sp>
        <p:nvSpPr>
          <p:cNvPr id="22534" name="Text Box 6"/>
          <p:cNvSpPr txBox="1">
            <a:spLocks noChangeArrowheads="1"/>
          </p:cNvSpPr>
          <p:nvPr/>
        </p:nvSpPr>
        <p:spPr bwMode="auto">
          <a:xfrm>
            <a:off x="6564313" y="488950"/>
            <a:ext cx="2292350" cy="707886"/>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2000" dirty="0">
                <a:solidFill>
                  <a:srgbClr val="003366"/>
                </a:solidFill>
                <a:latin typeface="Kaiti SC" charset="-122"/>
                <a:ea typeface="Kaiti SC" charset="-122"/>
                <a:cs typeface="Kaiti SC" charset="-122"/>
              </a:rPr>
              <a:t>将来的预言</a:t>
            </a:r>
            <a:endParaRPr lang="en-US" altLang="zh-CN" sz="2000" dirty="0">
              <a:solidFill>
                <a:srgbClr val="003366"/>
              </a:solidFill>
              <a:latin typeface="Kaiti SC" charset="-122"/>
              <a:ea typeface="Kaiti SC" charset="-122"/>
              <a:cs typeface="Kaiti SC" charset="-122"/>
            </a:endParaRPr>
          </a:p>
          <a:p>
            <a:endParaRPr lang="en-SG" altLang="zh-CN" sz="2000" dirty="0">
              <a:solidFill>
                <a:srgbClr val="003366"/>
              </a:solidFill>
              <a:latin typeface="Kaiti SC" charset="-122"/>
              <a:ea typeface="Kaiti SC" charset="-122"/>
              <a:cs typeface="Kaiti SC" charset="-122"/>
            </a:endParaRPr>
          </a:p>
        </p:txBody>
      </p:sp>
      <p:sp>
        <p:nvSpPr>
          <p:cNvPr id="22535" name="Text Box 7"/>
          <p:cNvSpPr txBox="1">
            <a:spLocks noChangeArrowheads="1"/>
          </p:cNvSpPr>
          <p:nvPr/>
        </p:nvSpPr>
        <p:spPr bwMode="auto">
          <a:xfrm>
            <a:off x="263524" y="1296988"/>
            <a:ext cx="2508276" cy="1255728"/>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003366"/>
                </a:solidFill>
                <a:latin typeface="Kaiti SC" charset="-122"/>
                <a:ea typeface="Kaiti SC" charset="-122"/>
                <a:cs typeface="Kaiti SC" charset="-122"/>
              </a:rPr>
              <a:t>太</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犹太人的救世主</a:t>
            </a:r>
            <a:br>
              <a:rPr lang="en-US" altLang="zh-CN" sz="1800" dirty="0">
                <a:solidFill>
                  <a:srgbClr val="003366"/>
                </a:solidFill>
                <a:latin typeface="Kaiti SC" charset="-122"/>
                <a:ea typeface="Kaiti SC" charset="-122"/>
                <a:cs typeface="Kaiti SC" charset="-122"/>
              </a:rPr>
            </a:br>
            <a:r>
              <a:rPr lang="zh-CN" altLang="zh-CN" sz="1800" dirty="0">
                <a:solidFill>
                  <a:srgbClr val="003366"/>
                </a:solidFill>
                <a:latin typeface="Kaiti SC" charset="-122"/>
                <a:ea typeface="Kaiti SC" charset="-122"/>
                <a:cs typeface="Kaiti SC" charset="-122"/>
              </a:rPr>
              <a:t>可</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仆人的救世主</a:t>
            </a:r>
            <a:r>
              <a:rPr lang="en-SG" altLang="zh-CN" sz="1800" dirty="0">
                <a:solidFill>
                  <a:srgbClr val="003366"/>
                </a:solidFill>
                <a:latin typeface="Kaiti SC" charset="-122"/>
                <a:ea typeface="Kaiti SC" charset="-122"/>
                <a:cs typeface="Kaiti SC" charset="-122"/>
              </a:rPr>
              <a:t> </a:t>
            </a:r>
            <a:endParaRPr lang="en-US" sz="1800" dirty="0">
              <a:solidFill>
                <a:srgbClr val="003366"/>
              </a:solidFill>
              <a:latin typeface="Kaiti SC" charset="-122"/>
              <a:ea typeface="Kaiti SC" charset="-122"/>
              <a:cs typeface="Kaiti SC" charset="-122"/>
            </a:endParaRPr>
          </a:p>
          <a:p>
            <a:pPr>
              <a:spcBef>
                <a:spcPct val="20000"/>
              </a:spcBef>
            </a:pPr>
            <a:r>
              <a:rPr lang="zh-CN" altLang="zh-CN" sz="1800" dirty="0">
                <a:solidFill>
                  <a:srgbClr val="003366"/>
                </a:solidFill>
                <a:latin typeface="Kaiti SC" charset="-122"/>
                <a:ea typeface="Kaiti SC" charset="-122"/>
                <a:cs typeface="Kaiti SC" charset="-122"/>
              </a:rPr>
              <a:t>路</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人子的救世主</a:t>
            </a:r>
            <a:r>
              <a:rPr lang="en-SG" altLang="zh-CN" sz="1800" dirty="0">
                <a:solidFill>
                  <a:srgbClr val="003366"/>
                </a:solidFill>
                <a:latin typeface="Kaiti SC" charset="-122"/>
                <a:ea typeface="Kaiti SC" charset="-122"/>
                <a:cs typeface="Kaiti SC" charset="-122"/>
              </a:rPr>
              <a:t> </a:t>
            </a:r>
            <a:br>
              <a:rPr lang="en-SG" altLang="zh-CN" sz="1800" dirty="0">
                <a:solidFill>
                  <a:srgbClr val="003366"/>
                </a:solidFill>
                <a:latin typeface="Kaiti SC" charset="-122"/>
                <a:ea typeface="Kaiti SC" charset="-122"/>
                <a:cs typeface="Kaiti SC" charset="-122"/>
              </a:rPr>
            </a:br>
            <a:r>
              <a:rPr lang="zh-CN" altLang="zh-CN" sz="1800" dirty="0">
                <a:solidFill>
                  <a:srgbClr val="003366"/>
                </a:solidFill>
                <a:latin typeface="Kaiti SC" charset="-122"/>
                <a:ea typeface="Kaiti SC" charset="-122"/>
                <a:cs typeface="Kaiti SC" charset="-122"/>
              </a:rPr>
              <a:t>约</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耶稣是神</a:t>
            </a:r>
            <a:r>
              <a:rPr lang="en-SG" altLang="zh-CN" sz="1800" dirty="0">
                <a:solidFill>
                  <a:srgbClr val="003366"/>
                </a:solidFill>
                <a:latin typeface="Kaiti SC" charset="-122"/>
                <a:ea typeface="Kaiti SC" charset="-122"/>
                <a:cs typeface="Kaiti SC" charset="-122"/>
              </a:rPr>
              <a:t> </a:t>
            </a:r>
            <a:endParaRPr lang="en-US" sz="1800" dirty="0">
              <a:solidFill>
                <a:srgbClr val="003366"/>
              </a:solidFill>
              <a:latin typeface="Kaiti SC" charset="-122"/>
              <a:ea typeface="Kaiti SC" charset="-122"/>
              <a:cs typeface="Kaiti SC" charset="-122"/>
            </a:endParaRPr>
          </a:p>
        </p:txBody>
      </p:sp>
      <p:sp>
        <p:nvSpPr>
          <p:cNvPr id="22536" name="Text Box 8"/>
          <p:cNvSpPr txBox="1">
            <a:spLocks noChangeArrowheads="1"/>
          </p:cNvSpPr>
          <p:nvPr/>
        </p:nvSpPr>
        <p:spPr bwMode="auto">
          <a:xfrm>
            <a:off x="3275856" y="1196836"/>
            <a:ext cx="2901524" cy="39087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FFFFFF"/>
                </a:solidFill>
                <a:latin typeface="Kaiti SC" charset="-122"/>
                <a:ea typeface="Kaiti SC" charset="-122"/>
                <a:cs typeface="Kaiti SC" charset="-122"/>
              </a:rPr>
              <a:t>罗</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正义的神</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林前</a:t>
            </a:r>
            <a:r>
              <a:rPr lang="en-US" altLang="zh-CN" sz="1800" dirty="0">
                <a:solidFill>
                  <a:srgbClr val="FFFFFF"/>
                </a:solidFill>
                <a:latin typeface="Kaiti SC" charset="-122"/>
                <a:ea typeface="Kaiti SC" charset="-122"/>
                <a:cs typeface="Kaiti SC" charset="-122"/>
              </a:rPr>
              <a:t>-  </a:t>
            </a:r>
            <a:r>
              <a:rPr lang="zh-CN" altLang="zh-CN" sz="1800" dirty="0">
                <a:solidFill>
                  <a:srgbClr val="FFFFFF"/>
                </a:solidFill>
                <a:latin typeface="Kaiti SC" charset="-122"/>
                <a:ea typeface="Kaiti SC" charset="-122"/>
                <a:cs typeface="Kaiti SC" charset="-122"/>
              </a:rPr>
              <a:t>教会问题</a:t>
            </a:r>
            <a:r>
              <a:rPr lang="en-US" altLang="zh-CN" sz="1800" dirty="0">
                <a:solidFill>
                  <a:srgbClr val="FFFFFF"/>
                </a:solidFill>
                <a:latin typeface="Kaiti SC" charset="-122"/>
                <a:ea typeface="Kaiti SC" charset="-122"/>
                <a:cs typeface="Kaiti SC" charset="-122"/>
              </a:rPr>
              <a:t>解决</a:t>
            </a:r>
          </a:p>
          <a:p>
            <a:r>
              <a:rPr lang="zh-CN" altLang="zh-CN" sz="1800" dirty="0">
                <a:solidFill>
                  <a:srgbClr val="FFFFFF"/>
                </a:solidFill>
                <a:latin typeface="Kaiti SC" charset="-122"/>
                <a:ea typeface="Kaiti SC" charset="-122"/>
                <a:cs typeface="Kaiti SC" charset="-122"/>
              </a:rPr>
              <a:t>林后</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解除保罗名誉</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加</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福音自由</a:t>
            </a:r>
            <a:r>
              <a:rPr lang="en-SG" altLang="zh-CN" sz="1800" dirty="0">
                <a:solidFill>
                  <a:srgbClr val="FFFFFF"/>
                </a:solidFill>
                <a:latin typeface="Kaiti SC" charset="-122"/>
                <a:ea typeface="Kaiti SC" charset="-122"/>
                <a:cs typeface="Kaiti SC" charset="-122"/>
              </a:rPr>
              <a:t> </a:t>
            </a:r>
          </a:p>
          <a:p>
            <a:r>
              <a:rPr lang="zh-CN" altLang="zh-CN" sz="1800" dirty="0">
                <a:solidFill>
                  <a:srgbClr val="FFFFFF"/>
                </a:solidFill>
                <a:latin typeface="Kaiti SC" charset="-122"/>
                <a:ea typeface="Kaiti SC" charset="-122"/>
                <a:cs typeface="Kaiti SC" charset="-122"/>
              </a:rPr>
              <a:t>弗</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瞻仰基督</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腓</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团结的优先权</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西</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教会主权的头</a:t>
            </a:r>
            <a:endParaRPr lang="en-SG"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帖前</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回来前的战胜</a:t>
            </a:r>
            <a:endParaRPr lang="en-US"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帖后</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回来前的苦难</a:t>
            </a:r>
            <a:endParaRPr lang="en-SG" altLang="zh-CN" sz="1800" dirty="0">
              <a:solidFill>
                <a:srgbClr val="FFFFFF"/>
              </a:solidFill>
              <a:latin typeface="Kaiti SC" charset="-122"/>
              <a:ea typeface="Kaiti SC" charset="-122"/>
              <a:cs typeface="Kaiti SC" charset="-122"/>
            </a:endParaRPr>
          </a:p>
          <a:p>
            <a:r>
              <a:rPr lang="zh-CN" altLang="zh-CN" sz="1800" dirty="0">
                <a:solidFill>
                  <a:srgbClr val="FFFFFF"/>
                </a:solidFill>
                <a:latin typeface="Kaiti SC" charset="-122"/>
                <a:ea typeface="Kaiti SC" charset="-122"/>
                <a:cs typeface="Kaiti SC" charset="-122"/>
              </a:rPr>
              <a:t>提前</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相信提摩太</a:t>
            </a:r>
            <a:r>
              <a:rPr lang="en-SG" altLang="zh-CN" sz="1800" dirty="0">
                <a:solidFill>
                  <a:srgbClr val="FFFFFF"/>
                </a:solidFill>
                <a:latin typeface="Kaiti SC" charset="-122"/>
                <a:ea typeface="Kaiti SC" charset="-122"/>
                <a:cs typeface="Kaiti SC" charset="-122"/>
              </a:rPr>
              <a:t> </a:t>
            </a:r>
          </a:p>
          <a:p>
            <a:r>
              <a:rPr lang="zh-CN" altLang="zh-CN" sz="1800" dirty="0">
                <a:solidFill>
                  <a:srgbClr val="FFFFFF"/>
                </a:solidFill>
                <a:latin typeface="Kaiti SC" charset="-122"/>
                <a:ea typeface="Kaiti SC" charset="-122"/>
                <a:cs typeface="Kaiti SC" charset="-122"/>
              </a:rPr>
              <a:t>提后</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教导教会</a:t>
            </a:r>
            <a:r>
              <a:rPr lang="en-SG" altLang="zh-CN" sz="1800" dirty="0">
                <a:solidFill>
                  <a:srgbClr val="FFFFFF"/>
                </a:solidFill>
                <a:latin typeface="Kaiti SC" charset="-122"/>
                <a:ea typeface="Kaiti SC" charset="-122"/>
                <a:cs typeface="Kaiti SC" charset="-122"/>
              </a:rPr>
              <a:t> </a:t>
            </a:r>
          </a:p>
          <a:p>
            <a:r>
              <a:rPr lang="zh-CN" altLang="zh-CN" sz="1800" dirty="0">
                <a:solidFill>
                  <a:srgbClr val="FFFFFF"/>
                </a:solidFill>
                <a:latin typeface="Kaiti SC" charset="-122"/>
                <a:ea typeface="Kaiti SC" charset="-122"/>
                <a:cs typeface="Kaiti SC" charset="-122"/>
              </a:rPr>
              <a:t>多</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不忠实的老师被告发</a:t>
            </a:r>
            <a:r>
              <a:rPr lang="en-SG" altLang="zh-CN" sz="1800" dirty="0">
                <a:solidFill>
                  <a:srgbClr val="FFFFFF"/>
                </a:solidFill>
                <a:latin typeface="Kaiti SC" charset="-122"/>
                <a:ea typeface="Kaiti SC" charset="-122"/>
                <a:cs typeface="Kaiti SC" charset="-122"/>
              </a:rPr>
              <a:t> </a:t>
            </a:r>
          </a:p>
          <a:p>
            <a:r>
              <a:rPr lang="zh-CN" altLang="zh-CN" sz="1800" dirty="0">
                <a:solidFill>
                  <a:srgbClr val="FFFFFF"/>
                </a:solidFill>
                <a:latin typeface="Kaiti SC" charset="-122"/>
                <a:ea typeface="Kaiti SC" charset="-122"/>
                <a:cs typeface="Kaiti SC" charset="-122"/>
              </a:rPr>
              <a:t>门</a:t>
            </a:r>
            <a:r>
              <a:rPr lang="en-US" altLang="zh-CN" sz="1800" dirty="0">
                <a:solidFill>
                  <a:srgbClr val="FFFFFF"/>
                </a:solidFill>
                <a:latin typeface="Kaiti SC" charset="-122"/>
                <a:ea typeface="Kaiti SC" charset="-122"/>
                <a:cs typeface="Kaiti SC" charset="-122"/>
              </a:rPr>
              <a:t> - </a:t>
            </a:r>
            <a:r>
              <a:rPr lang="zh-CN" altLang="zh-CN" sz="1800" dirty="0">
                <a:solidFill>
                  <a:srgbClr val="FFFFFF"/>
                </a:solidFill>
                <a:latin typeface="Kaiti SC" charset="-122"/>
                <a:ea typeface="Kaiti SC" charset="-122"/>
                <a:cs typeface="Kaiti SC" charset="-122"/>
              </a:rPr>
              <a:t>原谅</a:t>
            </a:r>
            <a:r>
              <a:rPr lang="en-US" altLang="zh-CN" sz="1800" dirty="0">
                <a:solidFill>
                  <a:srgbClr val="FFFFFF"/>
                </a:solidFill>
                <a:latin typeface="Kaiti SC" charset="-122"/>
                <a:ea typeface="Kaiti SC" charset="-122"/>
                <a:cs typeface="Kaiti SC" charset="-122"/>
              </a:rPr>
              <a:t>阿 尼 西 母</a:t>
            </a:r>
            <a:endParaRPr lang="en-SG" altLang="zh-CN" sz="1800" dirty="0">
              <a:solidFill>
                <a:srgbClr val="FFFFFF"/>
              </a:solidFill>
              <a:latin typeface="Kaiti SC" charset="-122"/>
              <a:ea typeface="Kaiti SC" charset="-122"/>
              <a:cs typeface="Kaiti SC" charset="-122"/>
            </a:endParaRPr>
          </a:p>
          <a:p>
            <a:endParaRPr lang="en-SG" altLang="zh-CN" sz="1400" dirty="0">
              <a:solidFill>
                <a:srgbClr val="FFFFFF"/>
              </a:solidFill>
              <a:latin typeface="Kaiti SC" charset="-122"/>
              <a:ea typeface="Kaiti SC" charset="-122"/>
              <a:cs typeface="Kaiti SC" charset="-122"/>
            </a:endParaRPr>
          </a:p>
        </p:txBody>
      </p:sp>
      <p:sp>
        <p:nvSpPr>
          <p:cNvPr id="22537" name="Text Box 9"/>
          <p:cNvSpPr txBox="1">
            <a:spLocks noChangeArrowheads="1"/>
          </p:cNvSpPr>
          <p:nvPr/>
        </p:nvSpPr>
        <p:spPr bwMode="auto">
          <a:xfrm>
            <a:off x="6564312" y="1341438"/>
            <a:ext cx="2292351" cy="36933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003366"/>
                </a:solidFill>
                <a:latin typeface="Kaiti SC" charset="-122"/>
                <a:ea typeface="Kaiti SC" charset="-122"/>
                <a:cs typeface="Kaiti SC" charset="-122"/>
              </a:rPr>
              <a:t>启</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未来的启示</a:t>
            </a:r>
            <a:endParaRPr lang="en-SG" altLang="zh-CN" sz="1800" dirty="0">
              <a:solidFill>
                <a:srgbClr val="003366"/>
              </a:solidFill>
              <a:latin typeface="Kaiti SC" charset="-122"/>
              <a:ea typeface="Kaiti SC" charset="-122"/>
              <a:cs typeface="Kaiti SC" charset="-122"/>
            </a:endParaRPr>
          </a:p>
        </p:txBody>
      </p:sp>
      <p:sp>
        <p:nvSpPr>
          <p:cNvPr id="22538" name="Text Box 10"/>
          <p:cNvSpPr txBox="1">
            <a:spLocks noChangeArrowheads="1"/>
          </p:cNvSpPr>
          <p:nvPr/>
        </p:nvSpPr>
        <p:spPr bwMode="auto">
          <a:xfrm>
            <a:off x="319088" y="3861048"/>
            <a:ext cx="2160587" cy="40011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zh-CN" sz="2000" dirty="0">
                <a:solidFill>
                  <a:srgbClr val="003366"/>
                </a:solidFill>
                <a:latin typeface="Kaiti SC" charset="-122"/>
                <a:ea typeface="Kaiti SC" charset="-122"/>
                <a:cs typeface="Kaiti SC" charset="-122"/>
              </a:rPr>
              <a:t>教会历史</a:t>
            </a:r>
            <a:r>
              <a:rPr lang="en-SG" altLang="zh-CN" sz="2000" dirty="0">
                <a:solidFill>
                  <a:srgbClr val="003366"/>
                </a:solidFill>
                <a:latin typeface="Kaiti SC" charset="-122"/>
                <a:ea typeface="Kaiti SC" charset="-122"/>
                <a:cs typeface="Kaiti SC" charset="-122"/>
              </a:rPr>
              <a:t> </a:t>
            </a:r>
            <a:endParaRPr lang="en-US" sz="2000" dirty="0">
              <a:solidFill>
                <a:srgbClr val="003366"/>
              </a:solidFill>
              <a:latin typeface="Kaiti SC" charset="-122"/>
              <a:ea typeface="Kaiti SC" charset="-122"/>
              <a:cs typeface="Kaiti SC" charset="-122"/>
            </a:endParaRPr>
          </a:p>
        </p:txBody>
      </p:sp>
      <p:sp>
        <p:nvSpPr>
          <p:cNvPr id="22539" name="Text Box 11"/>
          <p:cNvSpPr txBox="1">
            <a:spLocks noChangeArrowheads="1"/>
          </p:cNvSpPr>
          <p:nvPr/>
        </p:nvSpPr>
        <p:spPr bwMode="auto">
          <a:xfrm>
            <a:off x="3275856" y="5160875"/>
            <a:ext cx="2901524" cy="2308324"/>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zh-CN" sz="1800" dirty="0">
                <a:solidFill>
                  <a:srgbClr val="003366"/>
                </a:solidFill>
                <a:latin typeface="Kaiti SC" charset="-122"/>
                <a:ea typeface="Kaiti SC" charset="-122"/>
                <a:cs typeface="Kaiti SC" charset="-122"/>
              </a:rPr>
              <a:t>来</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加速成熟</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雅</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犹太相信的行为</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彼前</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患难中的耐心</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彼后</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去除假老师</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约一</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团契的喜乐</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约二</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审判假老</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约三</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招待的喜乐</a:t>
            </a:r>
            <a:endParaRPr lang="en-SG" altLang="zh-CN" sz="1800" dirty="0">
              <a:solidFill>
                <a:srgbClr val="003366"/>
              </a:solidFill>
              <a:latin typeface="Kaiti SC" charset="-122"/>
              <a:ea typeface="Kaiti SC" charset="-122"/>
              <a:cs typeface="Kaiti SC" charset="-122"/>
            </a:endParaRPr>
          </a:p>
          <a:p>
            <a:r>
              <a:rPr lang="zh-CN" altLang="zh-CN" sz="1800" dirty="0">
                <a:solidFill>
                  <a:srgbClr val="003366"/>
                </a:solidFill>
                <a:latin typeface="Kaiti SC" charset="-122"/>
                <a:ea typeface="Kaiti SC" charset="-122"/>
                <a:cs typeface="Kaiti SC" charset="-122"/>
              </a:rPr>
              <a:t>优</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使徒的审判</a:t>
            </a:r>
            <a:endParaRPr lang="en-SG" altLang="zh-CN" sz="1800" dirty="0">
              <a:solidFill>
                <a:srgbClr val="003366"/>
              </a:solidFill>
              <a:latin typeface="Kaiti SC" charset="-122"/>
              <a:ea typeface="Kaiti SC" charset="-122"/>
              <a:cs typeface="Kaiti SC" charset="-122"/>
            </a:endParaRPr>
          </a:p>
        </p:txBody>
      </p:sp>
      <p:sp>
        <p:nvSpPr>
          <p:cNvPr id="22540" name="Text Box 12"/>
          <p:cNvSpPr txBox="1">
            <a:spLocks noChangeArrowheads="1"/>
          </p:cNvSpPr>
          <p:nvPr/>
        </p:nvSpPr>
        <p:spPr bwMode="auto">
          <a:xfrm>
            <a:off x="263524" y="4437112"/>
            <a:ext cx="2508275" cy="369332"/>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zh-CN" sz="1800" dirty="0">
                <a:solidFill>
                  <a:srgbClr val="003366"/>
                </a:solidFill>
                <a:latin typeface="Kaiti SC" charset="-122"/>
                <a:ea typeface="Kaiti SC" charset="-122"/>
                <a:cs typeface="Kaiti SC" charset="-122"/>
              </a:rPr>
              <a:t>使</a:t>
            </a:r>
            <a:r>
              <a:rPr lang="en-US" altLang="zh-CN" sz="1800" dirty="0">
                <a:solidFill>
                  <a:srgbClr val="003366"/>
                </a:solidFill>
                <a:latin typeface="Kaiti SC" charset="-122"/>
                <a:ea typeface="Kaiti SC" charset="-122"/>
                <a:cs typeface="Kaiti SC" charset="-122"/>
              </a:rPr>
              <a:t> - </a:t>
            </a:r>
            <a:r>
              <a:rPr lang="zh-CN" altLang="zh-CN" sz="1800" dirty="0">
                <a:solidFill>
                  <a:srgbClr val="003366"/>
                </a:solidFill>
                <a:latin typeface="Kaiti SC" charset="-122"/>
                <a:ea typeface="Kaiti SC" charset="-122"/>
                <a:cs typeface="Kaiti SC" charset="-122"/>
              </a:rPr>
              <a:t>教会的使徒</a:t>
            </a:r>
            <a:r>
              <a:rPr lang="en-SG" altLang="zh-CN" sz="1800" dirty="0">
                <a:solidFill>
                  <a:srgbClr val="003366"/>
                </a:solidFill>
                <a:latin typeface="Kaiti SC" charset="-122"/>
                <a:ea typeface="Kaiti SC" charset="-122"/>
                <a:cs typeface="Kaiti SC" charset="-122"/>
              </a:rPr>
              <a:t> </a:t>
            </a:r>
            <a:endParaRPr lang="en-US" sz="1800" dirty="0">
              <a:solidFill>
                <a:srgbClr val="003366"/>
              </a:solidFill>
              <a:latin typeface="Kaiti SC" charset="-122"/>
              <a:ea typeface="Kaiti SC" charset="-122"/>
              <a:cs typeface="Kaiti SC" charset="-122"/>
            </a:endParaRPr>
          </a:p>
        </p:txBody>
      </p:sp>
      <p:sp>
        <p:nvSpPr>
          <p:cNvPr id="146446" name="Text Box 5"/>
          <p:cNvSpPr txBox="1">
            <a:spLocks noChangeArrowheads="1"/>
          </p:cNvSpPr>
          <p:nvPr/>
        </p:nvSpPr>
        <p:spPr bwMode="auto">
          <a:xfrm>
            <a:off x="8578850" y="0"/>
            <a:ext cx="4732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Kaiti SC" charset="-122"/>
                <a:ea typeface="Kaiti SC" charset="-122"/>
                <a:cs typeface="Kaiti SC" charset="-122"/>
              </a:rPr>
              <a:t>33</a:t>
            </a:r>
            <a:endParaRPr lang="en-US" sz="2000">
              <a:solidFill>
                <a:srgbClr val="FFFFFF"/>
              </a:solidFill>
              <a:latin typeface="Kaiti SC" charset="-122"/>
              <a:ea typeface="Kaiti SC" charset="-122"/>
              <a:cs typeface="Kaiti SC" charset="-122"/>
            </a:endParaRPr>
          </a:p>
        </p:txBody>
      </p:sp>
      <p:sp>
        <p:nvSpPr>
          <p:cNvPr id="146447" name="TextBox 5"/>
          <p:cNvSpPr txBox="1">
            <a:spLocks noChangeArrowheads="1"/>
          </p:cNvSpPr>
          <p:nvPr/>
        </p:nvSpPr>
        <p:spPr bwMode="auto">
          <a:xfrm>
            <a:off x="5940425" y="6524625"/>
            <a:ext cx="320833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solidFill>
                  <a:srgbClr val="FFFFFF"/>
                </a:solidFill>
                <a:latin typeface="Kaiti SC" charset="-122"/>
                <a:ea typeface="Kaiti SC" charset="-122"/>
                <a:cs typeface="Kaiti SC" charset="-122"/>
              </a:rPr>
              <a:t>Terry Hall,</a:t>
            </a:r>
            <a:r>
              <a:rPr lang="en-US" sz="1600" i="1">
                <a:solidFill>
                  <a:srgbClr val="FFFFFF"/>
                </a:solidFill>
                <a:latin typeface="Kaiti SC" charset="-122"/>
                <a:ea typeface="Kaiti SC" charset="-122"/>
                <a:cs typeface="Kaiti SC" charset="-122"/>
              </a:rPr>
              <a:t> Bible Panorama,</a:t>
            </a:r>
            <a:r>
              <a:rPr lang="en-US" sz="1600">
                <a:solidFill>
                  <a:srgbClr val="FFFFFF"/>
                </a:solidFill>
                <a:latin typeface="Kaiti SC" charset="-122"/>
                <a:ea typeface="Kaiti SC" charset="-122"/>
                <a:cs typeface="Kaiti SC" charset="-122"/>
              </a:rPr>
              <a:t> 158</a:t>
            </a:r>
          </a:p>
        </p:txBody>
      </p:sp>
    </p:spTree>
    <p:extLst>
      <p:ext uri="{BB962C8B-B14F-4D97-AF65-F5344CB8AC3E}">
        <p14:creationId xmlns:p14="http://schemas.microsoft.com/office/powerpoint/2010/main" val="316843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2320619" y="-2054"/>
            <a:ext cx="4134465" cy="52322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dirty="0">
                <a:solidFill>
                  <a:srgbClr val="FFFFFF"/>
                </a:solidFill>
                <a:latin typeface="Kaiti SC" charset="-122"/>
                <a:ea typeface="Kaiti SC" charset="-122"/>
                <a:cs typeface="Kaiti SC" charset="-122"/>
              </a:rPr>
              <a:t>保罗第一和第二布道旅程</a:t>
            </a:r>
            <a:endParaRPr lang="en-US" sz="2800" b="1" dirty="0">
              <a:solidFill>
                <a:srgbClr val="FFFFFF"/>
              </a:solidFill>
              <a:latin typeface="Kaiti SC" charset="-122"/>
              <a:ea typeface="Kaiti SC" charset="-122"/>
              <a:cs typeface="Kaiti SC" charset="-122"/>
            </a:endParaRPr>
          </a:p>
        </p:txBody>
      </p:sp>
      <p:sp>
        <p:nvSpPr>
          <p:cNvPr id="259075" name="Text Box 4"/>
          <p:cNvSpPr txBox="1">
            <a:spLocks noChangeArrowheads="1"/>
          </p:cNvSpPr>
          <p:nvPr/>
        </p:nvSpPr>
        <p:spPr bwMode="auto">
          <a:xfrm>
            <a:off x="8096250" y="76200"/>
            <a:ext cx="1143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138-39</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zh-CN" altLang="en-US" sz="3200" dirty="0">
                <a:solidFill>
                  <a:srgbClr val="FFFFFF"/>
                </a:solidFill>
                <a:latin typeface="Kaiti SC" charset="-122"/>
                <a:ea typeface="Kaiti SC" charset="-122"/>
                <a:cs typeface="Kaiti SC" charset="-122"/>
              </a:rPr>
              <a:t>保罗第第三布道旅程</a:t>
            </a:r>
          </a:p>
        </p:txBody>
      </p:sp>
      <p:sp>
        <p:nvSpPr>
          <p:cNvPr id="261123"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140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000000"/>
                </a:solidFill>
                <a:effectLst>
                  <a:outerShdw blurRad="38100" dist="38100" dir="2700000" algn="tl">
                    <a:srgbClr val="FFFFFF"/>
                  </a:outerShdw>
                </a:effectLst>
                <a:latin typeface="Arial"/>
                <a:cs typeface="Arial"/>
              </a:rPr>
              <a:t>141</a:t>
            </a:r>
          </a:p>
          <a:p>
            <a:pPr algn="ctr" eaLnBrk="1" hangingPunct="1">
              <a:defRPr/>
            </a:pPr>
            <a:r>
              <a:rPr lang="en-US"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zh-CN" altLang="en-US" sz="3200" dirty="0">
                <a:solidFill>
                  <a:srgbClr val="FFFFFF"/>
                </a:solidFill>
                <a:latin typeface="Kaiti SC" charset="-122"/>
                <a:ea typeface="Kaiti SC" charset="-122"/>
                <a:cs typeface="Kaiti SC" charset="-122"/>
              </a:rPr>
              <a:t>保罗第第四布道旅程</a:t>
            </a:r>
          </a:p>
        </p:txBody>
      </p:sp>
    </p:spTree>
    <p:extLst>
      <p:ext uri="{BB962C8B-B14F-4D97-AF65-F5344CB8AC3E}">
        <p14:creationId xmlns:p14="http://schemas.microsoft.com/office/powerpoint/2010/main" val="1436963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10" descr="christ002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a:defRPr/>
            </a:pPr>
            <a:endParaRPr lang="en-US">
              <a:solidFill>
                <a:srgbClr val="FFFFFF"/>
              </a:solidFill>
              <a:effectLst/>
            </a:endParaRPr>
          </a:p>
        </p:txBody>
      </p:sp>
      <p:sp>
        <p:nvSpPr>
          <p:cNvPr id="184323"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effectLst/>
                <a:latin typeface="Arial" charset="0"/>
              </a:rPr>
              <a:t>201a</a:t>
            </a:r>
          </a:p>
        </p:txBody>
      </p:sp>
      <p:sp>
        <p:nvSpPr>
          <p:cNvPr id="441349" name="Title 112"/>
          <p:cNvSpPr>
            <a:spLocks noGrp="1"/>
          </p:cNvSpPr>
          <p:nvPr>
            <p:ph type="title" idx="4294967295"/>
          </p:nvPr>
        </p:nvSpPr>
        <p:spPr>
          <a:xfrm>
            <a:off x="1600200" y="-7938"/>
            <a:ext cx="6172200" cy="692151"/>
          </a:xfrm>
          <a:solidFill>
            <a:schemeClr val="tx1"/>
          </a:solidFill>
          <a:ln w="12700" cap="sq">
            <a:solidFill>
              <a:schemeClr val="tx1"/>
            </a:solidFill>
          </a:ln>
        </p:spPr>
        <p:txBody>
          <a:bodyPr>
            <a:spAutoFit/>
          </a:bodyPr>
          <a:lstStyle/>
          <a:p>
            <a:pPr>
              <a:defRPr/>
            </a:pPr>
            <a:r>
              <a:rPr lang="zh-CN" altLang="en-US" sz="3900" b="1" dirty="0">
                <a:solidFill>
                  <a:srgbClr val="FFFFFF"/>
                </a:solidFill>
                <a:effectLst>
                  <a:outerShdw blurRad="38100" dist="38100" dir="2700000" algn="tl">
                    <a:srgbClr val="808080"/>
                  </a:outerShdw>
                </a:effectLst>
                <a:latin typeface="Kaiti SC" charset="-122"/>
                <a:ea typeface="Kaiti SC" charset="-122"/>
                <a:cs typeface="Kaiti SC" charset="-122"/>
              </a:rPr>
              <a:t>监狱书信的基督论</a:t>
            </a:r>
            <a:endParaRPr lang="en-US" altLang="zh-CN" sz="3900" b="1" dirty="0">
              <a:solidFill>
                <a:srgbClr val="FFFFFF"/>
              </a:solidFill>
              <a:latin typeface="Kaiti SC" charset="-122"/>
              <a:ea typeface="Kaiti SC" charset="-122"/>
              <a:cs typeface="Kaiti SC" charset="-122"/>
            </a:endParaRPr>
          </a:p>
        </p:txBody>
      </p:sp>
      <p:graphicFrame>
        <p:nvGraphicFramePr>
          <p:cNvPr id="114" name="Table 113"/>
          <p:cNvGraphicFramePr>
            <a:graphicFrameLocks noGrp="1"/>
          </p:cNvGraphicFramePr>
          <p:nvPr>
            <p:extLst>
              <p:ext uri="{D42A27DB-BD31-4B8C-83A1-F6EECF244321}">
                <p14:modId xmlns:p14="http://schemas.microsoft.com/office/powerpoint/2010/main" val="1849871069"/>
              </p:ext>
            </p:extLst>
          </p:nvPr>
        </p:nvGraphicFramePr>
        <p:xfrm>
          <a:off x="0" y="1524000"/>
          <a:ext cx="9144000" cy="5336539"/>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algn="ctr">
                        <a:defRPr/>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基督为</a:t>
                      </a:r>
                      <a:r>
                        <a:rPr lang="en-US" altLang="zh-CN"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焦点</a:t>
                      </a:r>
                      <a:endParaRPr kumimoji="0" lang="en-US"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解释</a:t>
                      </a:r>
                      <a:endParaRPr kumimoji="0" lang="en-US"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原首</a:t>
                      </a:r>
                      <a:endParaRPr kumimoji="0" lang="en-US"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基督的合一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基督摧毁信徒之间的隔膜</a:t>
                      </a:r>
                      <a:endParaRPr lang="en-US" altLang="zh-CN"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腓立比书</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榜样</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基督的态度</a:t>
                      </a:r>
                      <a:endParaRPr kumimoji="0" lang="en-US"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基督典范如何对待困难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en-US" altLang="zh-CN"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神</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基督优越于人的哲理</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algn="ctr">
                        <a:defRPr/>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和解者</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基督的赦免</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rgbClr val="FFFFFF"/>
                          </a:solidFill>
                          <a:effectLst>
                            <a:glow rad="228600">
                              <a:schemeClr val="tx1">
                                <a:alpha val="75000"/>
                              </a:schemeClr>
                            </a:glow>
                            <a:outerShdw blurRad="38100" dist="38100" dir="2700000" algn="tl">
                              <a:srgbClr val="000000">
                                <a:alpha val="43137"/>
                              </a:srgbClr>
                            </a:outerShdw>
                          </a:effectLst>
                          <a:latin typeface="Kaiti SC" charset="-122"/>
                          <a:ea typeface="Kaiti SC" charset="-122"/>
                          <a:cs typeface="Kaiti SC" charset="-122"/>
                        </a:rPr>
                        <a:t> </a:t>
                      </a:r>
                      <a:r>
                        <a:rPr lang="zh-CN" altLang="en-US" sz="2800" b="1" u="none" dirty="0">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rPr>
                        <a:t>基督和解信徒与神以及信徒与信徒之间的关系</a:t>
                      </a:r>
                      <a:endParaRPr kumimoji="0" lang="en-US" altLang="zh-CN" sz="2800" b="1" i="0" u="none" strike="noStrike" cap="none" normalizeH="0" baseline="0" dirty="0">
                        <a:ln>
                          <a:noFill/>
                        </a:ln>
                        <a:solidFill>
                          <a:srgbClr val="FFFFFF"/>
                        </a:solidFill>
                        <a:effectLst>
                          <a:glow rad="228600">
                            <a:schemeClr val="tx1"/>
                          </a:glow>
                          <a:outerShdw blurRad="38100" dist="38100" dir="2700000" algn="tl">
                            <a:srgbClr val="000000">
                              <a:alpha val="43137"/>
                            </a:srgbClr>
                          </a:outerShdw>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68312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ffectLst/>
            </a:endParaRPr>
          </a:p>
        </p:txBody>
      </p:sp>
      <p:sp>
        <p:nvSpPr>
          <p:cNvPr id="443395" name="Title 112"/>
          <p:cNvSpPr>
            <a:spLocks noGrp="1"/>
          </p:cNvSpPr>
          <p:nvPr>
            <p:ph type="title" idx="4294967295"/>
          </p:nvPr>
        </p:nvSpPr>
        <p:spPr>
          <a:xfrm>
            <a:off x="0" y="0"/>
            <a:ext cx="9144000" cy="585788"/>
          </a:xfrm>
          <a:ln w="12700" cap="sq">
            <a:solidFill>
              <a:schemeClr val="bg1"/>
            </a:solidFill>
          </a:ln>
        </p:spPr>
        <p:txBody>
          <a:bodyPr>
            <a:spAutoFit/>
          </a:bodyPr>
          <a:lstStyle/>
          <a:p>
            <a:pPr>
              <a:defRPr/>
            </a:pPr>
            <a:r>
              <a:rPr lang="zh-CN" altLang="en-US" sz="3200" b="1" dirty="0">
                <a:solidFill>
                  <a:schemeClr val="tx1"/>
                </a:solidFill>
                <a:effectLst>
                  <a:outerShdw blurRad="38100" dist="38100" dir="2700000" algn="tl">
                    <a:srgbClr val="FFFFFF"/>
                  </a:outerShdw>
                </a:effectLst>
                <a:latin typeface="Kaiti SC" charset="-122"/>
                <a:ea typeface="Kaiti SC" charset="-122"/>
                <a:cs typeface="Kaiti SC" charset="-122"/>
              </a:rPr>
              <a:t>监狱信简的应用</a:t>
            </a:r>
            <a:endParaRPr lang="en-US" altLang="zh-CN" sz="3200" b="1" dirty="0">
              <a:solidFill>
                <a:schemeClr val="tx1"/>
              </a:solidFill>
              <a:latin typeface="Kaiti SC" charset="-122"/>
              <a:ea typeface="Kaiti SC" charset="-122"/>
              <a:cs typeface="Kaiti SC" charset="-122"/>
            </a:endParaRPr>
          </a:p>
        </p:txBody>
      </p:sp>
      <p:sp>
        <p:nvSpPr>
          <p:cNvPr id="18637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effectLst/>
                <a:latin typeface="Arial" charset="0"/>
              </a:rPr>
              <a:t>202</a:t>
            </a:r>
          </a:p>
        </p:txBody>
      </p:sp>
      <p:graphicFrame>
        <p:nvGraphicFramePr>
          <p:cNvPr id="114" name="Table 113"/>
          <p:cNvGraphicFramePr>
            <a:graphicFrameLocks noGrp="1"/>
          </p:cNvGraphicFramePr>
          <p:nvPr>
            <p:extLst>
              <p:ext uri="{D42A27DB-BD31-4B8C-83A1-F6EECF244321}">
                <p14:modId xmlns:p14="http://schemas.microsoft.com/office/powerpoint/2010/main" val="3880620121"/>
              </p:ext>
            </p:extLst>
          </p:nvPr>
        </p:nvGraphicFramePr>
        <p:xfrm>
          <a:off x="0" y="685800"/>
          <a:ext cx="9161463" cy="6081821"/>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836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书信</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rgbClr val="FFFFFF"/>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第一世纪</a:t>
                      </a:r>
                      <a:b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b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的问题</a:t>
                      </a:r>
                      <a:endParaRPr kumimoji="0" lang="en-US" altLang="zh-CN" sz="2400" b="1" i="0" u="none" strike="noStrike" cap="none" normalizeH="0" baseline="0" dirty="0">
                        <a:ln>
                          <a:noFill/>
                        </a:ln>
                        <a:solidFill>
                          <a:srgbClr val="FFFFFF"/>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第二十一世纪的问题</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 </a:t>
                      </a: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解答</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a:t>
                      </a:r>
                      <a:r>
                        <a:rPr kumimoji="0" lang="zh-CN" altLang="en-US"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主题</a:t>
                      </a:r>
                      <a:r>
                        <a:rPr kumimoji="0" lang="en-US" altLang="zh-CN" sz="2400" b="1" i="0" u="none" strike="noStrike" cap="none" normalizeH="0" baseline="0" dirty="0">
                          <a:ln>
                            <a:noFill/>
                          </a:ln>
                          <a:solidFill>
                            <a:srgbClr val="FFFFFF"/>
                          </a:solidFill>
                          <a:effectLst>
                            <a:outerShdw blurRad="38100" dist="38100" dir="2700000" algn="tl">
                              <a:srgbClr val="786950"/>
                            </a:outerShdw>
                          </a:effectLst>
                          <a:latin typeface="Kaiti SC" charset="-122"/>
                          <a:ea typeface="Kaiti SC" charset="-122"/>
                          <a:cs typeface="Kaiti SC" charset="-122"/>
                        </a:rPr>
                        <a:t>)</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829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outerShdw blurRad="38100" dist="38100" dir="2700000" algn="tl">
                              <a:srgbClr val="000000"/>
                            </a:outerShdw>
                          </a:effectLst>
                          <a:latin typeface="Kaiti SC" charset="-122"/>
                          <a:ea typeface="Kaiti SC" charset="-122"/>
                          <a:cs typeface="Kaiti SC" charset="-122"/>
                        </a:rPr>
                        <a:t>以弗所书</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犹太人</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外邦人的冲突</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我们论</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单单华人</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单单浸信会</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单单成人</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chemeClr val="tx1"/>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实</a:t>
                      </a:r>
                      <a:r>
                        <a:rPr kumimoji="0" lang="en-US" sz="2400" b="1" i="0" u="none" strike="noStrike" cap="none" normalizeH="0" baseline="0">
                          <a:ln>
                            <a:noFill/>
                          </a:ln>
                          <a:solidFill>
                            <a:srgbClr val="000000"/>
                          </a:solidFill>
                          <a:effectLst/>
                          <a:latin typeface="Kaiti SC" charset="-122"/>
                          <a:ea typeface="Kaiti SC" charset="-122"/>
                          <a:cs typeface="Kaiti SC" charset="-122"/>
                        </a:rPr>
                        <a:t>现</a:t>
                      </a: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基督徒的合一 </a:t>
                      </a:r>
                      <a:r>
                        <a:rPr kumimoji="0" lang="en-US" altLang="zh-CN" sz="1800" b="1" i="0" u="none" strike="noStrike" cap="none" normalizeH="0" baseline="0">
                          <a:ln>
                            <a:noFill/>
                          </a:ln>
                          <a:solidFill>
                            <a:srgbClr val="000000"/>
                          </a:solidFill>
                          <a:effectLst/>
                          <a:latin typeface="Kaiti SC" charset="-122"/>
                          <a:ea typeface="Kaiti SC" charset="-122"/>
                          <a:cs typeface="Kaiti SC" charset="-122"/>
                        </a:rPr>
                        <a:t>(</a:t>
                      </a:r>
                      <a:r>
                        <a:rPr kumimoji="0" lang="zh-CN" altLang="en-US" sz="1800" b="1" i="0" u="none" strike="noStrike" cap="none" normalizeH="0" baseline="0">
                          <a:ln>
                            <a:noFill/>
                          </a:ln>
                          <a:solidFill>
                            <a:srgbClr val="000000"/>
                          </a:solidFill>
                          <a:effectLst/>
                          <a:latin typeface="Kaiti SC" charset="-122"/>
                          <a:ea typeface="Kaiti SC" charset="-122"/>
                          <a:cs typeface="Kaiti SC" charset="-122"/>
                        </a:rPr>
                        <a:t>四</a:t>
                      </a:r>
                      <a:r>
                        <a:rPr kumimoji="0" lang="en-US" altLang="zh-CN" sz="1800" b="1" i="0" u="none" strike="noStrike" cap="none" normalizeH="0" baseline="0">
                          <a:ln>
                            <a:noFill/>
                          </a:ln>
                          <a:solidFill>
                            <a:srgbClr val="000000"/>
                          </a:solidFill>
                          <a:effectLst/>
                          <a:latin typeface="Kaiti SC" charset="-122"/>
                          <a:ea typeface="Kaiti SC" charset="-122"/>
                          <a:cs typeface="Kaiti SC" charset="-122"/>
                        </a:rPr>
                        <a:t>:3)</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10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FFFFFF"/>
                          </a:solidFill>
                          <a:effectLst>
                            <a:outerShdw blurRad="38100" dist="38100" dir="2700000" algn="tl">
                              <a:srgbClr val="000000"/>
                            </a:outerShdw>
                          </a:effectLst>
                          <a:latin typeface="Kaiti SC" charset="-122"/>
                          <a:ea typeface="Kaiti SC" charset="-122"/>
                          <a:cs typeface="Kaiti SC" charset="-122"/>
                        </a:rPr>
                        <a:t>腓立比书</a:t>
                      </a:r>
                      <a:endParaRPr kumimoji="0" lang="en-US" altLang="zh-CN" sz="2400" b="1" i="0" u="none" strike="noStrike" cap="none" normalizeH="0" baseline="0" dirty="0">
                        <a:ln>
                          <a:noFill/>
                        </a:ln>
                        <a:solidFill>
                          <a:srgbClr val="FFFFFF"/>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逼迫</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监狱</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死亡</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事工的不便</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时间</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睡眠</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休闲</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以基督的心为心 </a:t>
                      </a:r>
                      <a:r>
                        <a:rPr kumimoji="0" lang="en-US" altLang="zh-CN" sz="1800" b="1" i="0" u="none" strike="noStrike" cap="none" normalizeH="0" baseline="0">
                          <a:ln>
                            <a:noFill/>
                          </a:ln>
                          <a:solidFill>
                            <a:srgbClr val="000000"/>
                          </a:solidFill>
                          <a:effectLst/>
                          <a:latin typeface="Kaiti SC" charset="-122"/>
                          <a:ea typeface="Kaiti SC" charset="-122"/>
                          <a:cs typeface="Kaiti SC" charset="-122"/>
                        </a:rPr>
                        <a:t>(</a:t>
                      </a:r>
                      <a:r>
                        <a:rPr kumimoji="0" lang="zh-CN" altLang="en-US" sz="1800" b="1" i="0" u="none" strike="noStrike" cap="none" normalizeH="0" baseline="0">
                          <a:ln>
                            <a:noFill/>
                          </a:ln>
                          <a:solidFill>
                            <a:srgbClr val="000000"/>
                          </a:solidFill>
                          <a:effectLst/>
                          <a:latin typeface="Kaiti SC" charset="-122"/>
                          <a:ea typeface="Kaiti SC" charset="-122"/>
                          <a:cs typeface="Kaiti SC" charset="-122"/>
                        </a:rPr>
                        <a:t>二</a:t>
                      </a:r>
                      <a:r>
                        <a:rPr kumimoji="0" lang="en-US" altLang="zh-CN" sz="1800" b="1" i="0" u="none" strike="noStrike" cap="none" normalizeH="0" baseline="0">
                          <a:ln>
                            <a:noFill/>
                          </a:ln>
                          <a:solidFill>
                            <a:srgbClr val="000000"/>
                          </a:solidFill>
                          <a:effectLst/>
                          <a:latin typeface="Kaiti SC" charset="-122"/>
                          <a:ea typeface="Kaiti SC" charset="-122"/>
                          <a:cs typeface="Kaiti SC" charset="-122"/>
                        </a:rPr>
                        <a:t>:5)</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2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outerShdw blurRad="38100" dist="38100" dir="2700000" algn="tl">
                              <a:srgbClr val="000000"/>
                            </a:outerShdw>
                          </a:effectLst>
                          <a:latin typeface="Kaiti SC" charset="-122"/>
                          <a:ea typeface="Kaiti SC" charset="-122"/>
                          <a:cs typeface="Kaiti SC" charset="-122"/>
                        </a:rPr>
                        <a:t>歌罗西书</a:t>
                      </a:r>
                      <a:endParaRPr kumimoji="0" lang="en-US" sz="2400" b="1" i="0" u="none" strike="noStrike" cap="none" normalizeH="0" baseline="0" dirty="0">
                        <a:ln>
                          <a:noFill/>
                        </a:ln>
                        <a:solidFill>
                          <a:srgbClr val="FFFFFF"/>
                        </a:solidFill>
                        <a:effectLst/>
                        <a:latin typeface="Kaiti SC" charset="-122"/>
                        <a:ea typeface="Kaiti SC" charset="-122"/>
                        <a:cs typeface="Kaiti SC" charset="-122"/>
                      </a:endParaRP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否认基督的神性</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新纪元</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异端</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宣告他的神性 </a:t>
                      </a:r>
                      <a:r>
                        <a:rPr kumimoji="0" lang="en-US" altLang="zh-CN" sz="18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1800" b="1" i="0" u="none" strike="noStrike" cap="none" normalizeH="0" baseline="0" dirty="0">
                          <a:ln>
                            <a:noFill/>
                          </a:ln>
                          <a:solidFill>
                            <a:srgbClr val="000000"/>
                          </a:solidFill>
                          <a:effectLst/>
                          <a:latin typeface="Kaiti SC" charset="-122"/>
                          <a:ea typeface="Kaiti SC" charset="-122"/>
                          <a:cs typeface="Kaiti SC" charset="-122"/>
                        </a:rPr>
                        <a:t>二</a:t>
                      </a:r>
                      <a:r>
                        <a:rPr kumimoji="0" lang="en-US" altLang="zh-CN" sz="1800" b="1" i="0" u="none" strike="noStrike" cap="none" normalizeH="0" baseline="0" dirty="0">
                          <a:ln>
                            <a:noFill/>
                          </a:ln>
                          <a:solidFill>
                            <a:srgbClr val="000000"/>
                          </a:solidFill>
                          <a:effectLst/>
                          <a:latin typeface="Kaiti SC" charset="-122"/>
                          <a:ea typeface="Kaiti SC" charset="-122"/>
                          <a:cs typeface="Kaiti SC" charset="-122"/>
                        </a:rPr>
                        <a:t>:9)</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364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outerShdw blurRad="38100" dist="38100" dir="2700000" algn="tl">
                              <a:srgbClr val="000000"/>
                            </a:outerShdw>
                          </a:effectLst>
                          <a:latin typeface="Kaiti SC" charset="-122"/>
                          <a:ea typeface="Kaiti SC" charset="-122"/>
                          <a:cs typeface="Kaiti SC" charset="-122"/>
                        </a:rPr>
                        <a:t>腓利门书</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主人</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奴仆</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我论</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Kaiti SC" charset="-122"/>
                          <a:ea typeface="Kaiti SC" charset="-122"/>
                          <a:cs typeface="Kaiti SC" charset="-122"/>
                        </a:rPr>
                        <a:t> </a:t>
                      </a:r>
                      <a:r>
                        <a:rPr kumimoji="0" lang="zh-CN" altLang="en-US" sz="2400" b="1" i="0" u="none" strike="noStrike" cap="none" normalizeH="0" baseline="0">
                          <a:ln>
                            <a:noFill/>
                          </a:ln>
                          <a:solidFill>
                            <a:srgbClr val="000000"/>
                          </a:solidFill>
                          <a:effectLst/>
                          <a:latin typeface="Kaiti SC" charset="-122"/>
                          <a:ea typeface="Kaiti SC" charset="-122"/>
                          <a:cs typeface="Kaiti SC" charset="-122"/>
                        </a:rPr>
                        <a:t>原谅</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上司</a:t>
                      </a:r>
                      <a:r>
                        <a:rPr kumimoji="0" lang="en-US" altLang="zh-CN" sz="2400" b="1" i="0" u="none" strike="noStrike" cap="none" normalizeH="0" baseline="0">
                          <a:ln>
                            <a:noFill/>
                          </a:ln>
                          <a:solidFill>
                            <a:srgbClr val="000000"/>
                          </a:solidFill>
                          <a:effectLst/>
                          <a:latin typeface="Kaiti SC" charset="-122"/>
                          <a:ea typeface="Kaiti SC" charset="-122"/>
                          <a:cs typeface="Kaiti SC" charset="-122"/>
                        </a:rPr>
                        <a:t>/</a:t>
                      </a:r>
                      <a:r>
                        <a:rPr kumimoji="0" lang="zh-CN" altLang="en-US" sz="2400" b="1" i="0" u="none" strike="noStrike" cap="none" normalizeH="0" baseline="0">
                          <a:ln>
                            <a:noFill/>
                          </a:ln>
                          <a:solidFill>
                            <a:srgbClr val="000000"/>
                          </a:solidFill>
                          <a:effectLst/>
                          <a:latin typeface="Kaiti SC" charset="-122"/>
                          <a:ea typeface="Kaiti SC" charset="-122"/>
                          <a:cs typeface="Kaiti SC" charset="-122"/>
                        </a:rPr>
                        <a:t>雇员</a:t>
                      </a:r>
                      <a:r>
                        <a:rPr kumimoji="0" lang="en-US" altLang="zh-CN" sz="2400" b="1" i="0" u="none" strike="noStrike" cap="none" normalizeH="0" baseline="0">
                          <a:ln>
                            <a:noFill/>
                          </a:ln>
                          <a:solidFill>
                            <a:srgbClr val="000000"/>
                          </a:solidFill>
                          <a:effectLst/>
                          <a:latin typeface="Kaiti SC" charset="-122"/>
                          <a:ea typeface="Kaiti SC" charset="-122"/>
                          <a:cs typeface="Kaiti SC" charset="-122"/>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Kaiti SC" charset="-122"/>
                          <a:ea typeface="Kaiti SC" charset="-122"/>
                          <a:cs typeface="Kaiti SC" charset="-122"/>
                        </a:rPr>
                        <a:t>他人</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800" b="1" i="0" u="none" strike="noStrike" cap="none" normalizeH="0" baseline="0" dirty="0">
                          <a:ln>
                            <a:noFill/>
                          </a:ln>
                          <a:solidFill>
                            <a:srgbClr val="000000"/>
                          </a:solidFill>
                          <a:effectLst/>
                          <a:latin typeface="Kaiti SC" charset="-122"/>
                          <a:ea typeface="Kaiti SC" charset="-122"/>
                          <a:cs typeface="Kaiti SC" charset="-122"/>
                        </a:rPr>
                        <a:t>和解关系</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(17-18</a:t>
                      </a:r>
                      <a:r>
                        <a:rPr kumimoji="0" lang="zh-CN" altLang="en-US" sz="2400" b="1" i="0" u="none" strike="noStrike" cap="none" normalizeH="0" baseline="0" dirty="0">
                          <a:ln>
                            <a:noFill/>
                          </a:ln>
                          <a:solidFill>
                            <a:srgbClr val="000000"/>
                          </a:solidFill>
                          <a:effectLst/>
                          <a:latin typeface="Kaiti SC" charset="-122"/>
                          <a:ea typeface="Kaiti SC" charset="-122"/>
                          <a:cs typeface="Kaiti SC" charset="-122"/>
                        </a:rPr>
                        <a:t>节</a:t>
                      </a:r>
                      <a:r>
                        <a:rPr kumimoji="0" lang="en-US" altLang="zh-CN" sz="2400" b="1" i="0" u="none" strike="noStrike" cap="none" normalizeH="0" baseline="0" dirty="0">
                          <a:ln>
                            <a:noFill/>
                          </a:ln>
                          <a:solidFill>
                            <a:srgbClr val="000000"/>
                          </a:solidFill>
                          <a:effectLst/>
                          <a:latin typeface="Kaiti SC" charset="-122"/>
                          <a:ea typeface="Kaiti SC" charset="-122"/>
                          <a:cs typeface="Kaiti SC" charset="-122"/>
                        </a:rPr>
                        <a:t>)</a:t>
                      </a:r>
                    </a:p>
                  </a:txBody>
                  <a:tcPr marT="45456" marB="4545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53888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ffectLst/>
            </a:endParaRPr>
          </a:p>
        </p:txBody>
      </p:sp>
      <p:sp>
        <p:nvSpPr>
          <p:cNvPr id="188418" name="TextBox 107"/>
          <p:cNvSpPr txBox="1">
            <a:spLocks noChangeArrowheads="1"/>
          </p:cNvSpPr>
          <p:nvPr/>
        </p:nvSpPr>
        <p:spPr bwMode="auto">
          <a:xfrm>
            <a:off x="8459788" y="-10001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effectLst/>
                <a:latin typeface="Arial" charset="0"/>
              </a:rPr>
              <a:t>201</a:t>
            </a:r>
          </a:p>
        </p:txBody>
      </p:sp>
      <p:sp>
        <p:nvSpPr>
          <p:cNvPr id="445444" name="Title 112"/>
          <p:cNvSpPr>
            <a:spLocks noGrp="1"/>
          </p:cNvSpPr>
          <p:nvPr>
            <p:ph type="title" idx="4294967295"/>
          </p:nvPr>
        </p:nvSpPr>
        <p:spPr>
          <a:xfrm>
            <a:off x="914400" y="-1588"/>
            <a:ext cx="7239000" cy="677863"/>
          </a:xfrm>
          <a:solidFill>
            <a:schemeClr val="tx1"/>
          </a:solidFill>
          <a:ln w="12700" cap="sq">
            <a:solidFill>
              <a:schemeClr val="bg1"/>
            </a:solidFill>
          </a:ln>
        </p:spPr>
        <p:txBody>
          <a:bodyPr>
            <a:spAutoFit/>
          </a:bodyPr>
          <a:lstStyle/>
          <a:p>
            <a:pPr>
              <a:defRPr/>
            </a:pPr>
            <a:r>
              <a:rPr lang="ja-JP" altLang="en-US" sz="3800" dirty="0">
                <a:solidFill>
                  <a:srgbClr val="FFFFFF"/>
                </a:solidFill>
                <a:effectLst>
                  <a:outerShdw blurRad="38100" dist="38100" dir="2700000" algn="tl">
                    <a:srgbClr val="786950"/>
                  </a:outerShdw>
                </a:effectLst>
                <a:latin typeface="Kaiti SC" charset="-122"/>
                <a:ea typeface="Kaiti SC" charset="-122"/>
                <a:cs typeface="Kaiti SC" charset="-122"/>
              </a:rPr>
              <a:t>你对试</a:t>
            </a:r>
            <a:r>
              <a:rPr lang="zh-CN" altLang="en-US" sz="3800" dirty="0">
                <a:solidFill>
                  <a:srgbClr val="FFFFFF"/>
                </a:solidFill>
                <a:effectLst>
                  <a:outerShdw blurRad="38100" dist="38100" dir="2700000" algn="tl">
                    <a:srgbClr val="786950"/>
                  </a:outerShdw>
                </a:effectLst>
                <a:latin typeface="Kaiti SC" charset="-122"/>
                <a:ea typeface="Kaiti SC" charset="-122"/>
                <a:cs typeface="Kaiti SC" charset="-122"/>
              </a:rPr>
              <a:t>练</a:t>
            </a:r>
            <a:r>
              <a:rPr lang="ja-JP" altLang="en-US" sz="3800" dirty="0">
                <a:solidFill>
                  <a:srgbClr val="FFFFFF"/>
                </a:solidFill>
                <a:effectLst>
                  <a:outerShdw blurRad="38100" dist="38100" dir="2700000" algn="tl">
                    <a:srgbClr val="786950"/>
                  </a:outerShdw>
                </a:effectLst>
                <a:latin typeface="Kaiti SC" charset="-122"/>
                <a:ea typeface="Kaiti SC" charset="-122"/>
                <a:cs typeface="Kaiti SC" charset="-122"/>
              </a:rPr>
              <a:t>有什么样的反应呢</a:t>
            </a:r>
            <a:r>
              <a:rPr lang="en-US" altLang="ja-JP" sz="3800" dirty="0">
                <a:solidFill>
                  <a:srgbClr val="FFFFFF"/>
                </a:solidFill>
                <a:effectLst>
                  <a:outerShdw blurRad="38100" dist="38100" dir="2700000" algn="tl">
                    <a:srgbClr val="786950"/>
                  </a:outerShdw>
                </a:effectLst>
                <a:latin typeface="Kaiti SC" charset="-122"/>
                <a:ea typeface="Kaiti SC" charset="-122"/>
                <a:cs typeface="Kaiti SC" charset="-122"/>
              </a:rPr>
              <a:t>?</a:t>
            </a:r>
            <a:endParaRPr lang="en-US" altLang="zh-CN" sz="3800" dirty="0">
              <a:solidFill>
                <a:srgbClr val="FFFFFF"/>
              </a:solidFill>
              <a:latin typeface="Kaiti SC" charset="-122"/>
              <a:ea typeface="Kaiti SC" charset="-122"/>
              <a:cs typeface="Kaiti SC" charset="-122"/>
            </a:endParaRPr>
          </a:p>
        </p:txBody>
      </p:sp>
      <p:graphicFrame>
        <p:nvGraphicFramePr>
          <p:cNvPr id="114" name="Table 113"/>
          <p:cNvGraphicFramePr>
            <a:graphicFrameLocks noGrp="1"/>
          </p:cNvGraphicFramePr>
          <p:nvPr>
            <p:extLst>
              <p:ext uri="{D42A27DB-BD31-4B8C-83A1-F6EECF244321}">
                <p14:modId xmlns:p14="http://schemas.microsoft.com/office/powerpoint/2010/main" val="4159123364"/>
              </p:ext>
            </p:extLst>
          </p:nvPr>
        </p:nvGraphicFramePr>
        <p:xfrm>
          <a:off x="0" y="838200"/>
          <a:ext cx="9161463" cy="6310629"/>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你说</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rgbClr val="FFFFFF"/>
                          </a:solidFill>
                          <a:effectLst/>
                          <a:latin typeface="Kaiti SC" charset="-122"/>
                          <a:ea typeface="Kaiti SC" charset="-122"/>
                          <a:cs typeface="Kaiti SC" charset="-122"/>
                        </a:rPr>
                        <a:t>策略</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气质，性格，</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秉性</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rgbClr val="FFFFFF"/>
                          </a:solidFill>
                          <a:effectLst/>
                          <a:latin typeface="Kaiti SC" charset="-122"/>
                          <a:ea typeface="Kaiti SC" charset="-122"/>
                          <a:cs typeface="Kaiti SC" charset="-122"/>
                        </a:rPr>
                        <a:t>书信</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我是对的</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奋斗目标</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a:ln>
                            <a:noFill/>
                          </a:ln>
                          <a:solidFill>
                            <a:srgbClr val="FFFFFF"/>
                          </a:solidFill>
                          <a:effectLst/>
                          <a:latin typeface="Kaiti SC" charset="-122"/>
                          <a:ea typeface="Kaiti SC" charset="-122"/>
                          <a:cs typeface="Kaiti SC" charset="-122"/>
                        </a:rPr>
                        <a:t>易怒的</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a:ln>
                            <a:noFill/>
                          </a:ln>
                          <a:solidFill>
                            <a:srgbClr val="FFFFFF"/>
                          </a:solidFill>
                          <a:effectLst/>
                          <a:latin typeface="Kaiti SC" charset="-122"/>
                          <a:ea typeface="Kaiti SC" charset="-122"/>
                          <a:cs typeface="Kaiti SC" charset="-122"/>
                        </a:rPr>
                        <a:t>以弗所书</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为什么会是我呢</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rgbClr val="FFFFFF"/>
                          </a:solidFill>
                          <a:effectLst/>
                          <a:latin typeface="Kaiti SC" charset="-122"/>
                          <a:ea typeface="Kaiti SC" charset="-122"/>
                          <a:cs typeface="Kaiti SC" charset="-122"/>
                        </a:rPr>
                        <a:t>忧郁，沮丧</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忧郁</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腓立比书</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我应该会应付的来</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rgbClr val="FFFFFF"/>
                          </a:solidFill>
                          <a:effectLst/>
                          <a:latin typeface="Kaiti SC" charset="-122"/>
                          <a:ea typeface="Kaiti SC" charset="-122"/>
                          <a:cs typeface="Kaiti SC" charset="-122"/>
                        </a:rPr>
                        <a:t>妥协</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乐观的</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歌罗西书</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一切都会变成过去</a:t>
                      </a: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a:ln>
                            <a:noFill/>
                          </a:ln>
                          <a:solidFill>
                            <a:srgbClr val="FFFFFF"/>
                          </a:solidFill>
                          <a:effectLst/>
                          <a:latin typeface="Kaiti SC" charset="-122"/>
                          <a:ea typeface="Kaiti SC" charset="-122"/>
                          <a:cs typeface="Kaiti SC" charset="-122"/>
                        </a:rPr>
                        <a:t>忽视它</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a:ln>
                            <a:noFill/>
                          </a:ln>
                          <a:solidFill>
                            <a:srgbClr val="FFFFFF"/>
                          </a:solidFill>
                          <a:effectLst/>
                          <a:latin typeface="Kaiti SC" charset="-122"/>
                          <a:ea typeface="Kaiti SC" charset="-122"/>
                          <a:cs typeface="Kaiti SC" charset="-122"/>
                        </a:rPr>
                        <a:t>冷静镇定的</a:t>
                      </a:r>
                      <a:endParaRPr kumimoji="0" lang="en-US" altLang="zh-CN" sz="2800" b="0" i="0" u="none" strike="noStrike" cap="none" normalizeH="0" baseline="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rgbClr val="FFFFFF"/>
                          </a:solidFill>
                          <a:effectLst/>
                          <a:latin typeface="Kaiti SC" charset="-122"/>
                          <a:ea typeface="Kaiti SC" charset="-122"/>
                          <a:cs typeface="Kaiti SC" charset="-122"/>
                        </a:rPr>
                        <a:t>  </a:t>
                      </a:r>
                      <a:r>
                        <a:rPr kumimoji="0" lang="zh-CN" altLang="en-US" sz="2800" b="0" i="0" u="none" strike="noStrike" cap="none" normalizeH="0" baseline="0" dirty="0">
                          <a:ln>
                            <a:noFill/>
                          </a:ln>
                          <a:solidFill>
                            <a:srgbClr val="FFFFFF"/>
                          </a:solidFill>
                          <a:effectLst/>
                          <a:latin typeface="Kaiti SC" charset="-122"/>
                          <a:ea typeface="Kaiti SC" charset="-122"/>
                          <a:cs typeface="Kaiti SC" charset="-122"/>
                        </a:rPr>
                        <a:t>腓利门书</a:t>
                      </a:r>
                      <a:endParaRPr kumimoji="0" lang="en-US" altLang="zh-CN" sz="2800" b="0" i="0" u="none" strike="noStrike" cap="none" normalizeH="0" baseline="0" dirty="0">
                        <a:ln>
                          <a:noFill/>
                        </a:ln>
                        <a:solidFill>
                          <a:srgbClr val="FFFFFF"/>
                        </a:solidFill>
                        <a:effectLst/>
                        <a:latin typeface="Kaiti SC" charset="-122"/>
                        <a:ea typeface="Kaiti SC" charset="-122"/>
                        <a:cs typeface="Kaiti SC"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7302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dirty="0">
                <a:solidFill>
                  <a:srgbClr val="F7F7F7"/>
                </a:solidFill>
                <a:cs typeface="+mn-cs"/>
              </a:rPr>
              <a:t>春季</a:t>
            </a:r>
            <a:r>
              <a:rPr lang="en-US" altLang="ja-JP" sz="1400" dirty="0">
                <a:solidFill>
                  <a:srgbClr val="F7F7F7"/>
                </a:solidFill>
                <a:latin typeface="Arial Narrow" pitchFamily="34" charset="0"/>
                <a:cs typeface="+mn-cs"/>
              </a:rPr>
              <a:t>68</a:t>
            </a:r>
          </a:p>
          <a:p>
            <a:pPr algn="ctr">
              <a:spcBef>
                <a:spcPct val="50000"/>
              </a:spcBef>
            </a:pPr>
            <a:r>
              <a:rPr lang="en-US" altLang="en-US" sz="1600" dirty="0">
                <a:solidFill>
                  <a:srgbClr val="FFFFFF"/>
                </a:solidFill>
                <a:latin typeface="MS PGothic" pitchFamily="34" charset="-128"/>
                <a:cs typeface="+mn-cs"/>
              </a:rPr>
              <a:t>教会扩</a:t>
            </a:r>
            <a:r>
              <a:rPr lang="zh-CN" altLang="en-US" sz="1600" dirty="0">
                <a:solidFill>
                  <a:srgbClr val="FFFFFF"/>
                </a:solidFill>
                <a:latin typeface="MS PGothic" pitchFamily="34" charset="-128"/>
                <a:cs typeface="+mn-cs"/>
              </a:rPr>
              <a:t>长</a:t>
            </a:r>
            <a:endParaRPr lang="en-US" sz="1800" dirty="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dirty="0">
                <a:solidFill>
                  <a:srgbClr val="000000"/>
                </a:solidFill>
                <a:cs typeface="+mn-cs"/>
              </a:rPr>
              <a:t>四月</a:t>
            </a:r>
            <a:r>
              <a:rPr lang="en-US" altLang="ja-JP" sz="1200" dirty="0">
                <a:solidFill>
                  <a:srgbClr val="000000"/>
                </a:solidFill>
                <a:latin typeface="Arial Narrow" pitchFamily="34" charset="0"/>
                <a:cs typeface="+mn-cs"/>
              </a:rPr>
              <a:t>  48-</a:t>
            </a:r>
            <a:br>
              <a:rPr lang="en-US" altLang="ja-JP" sz="1200" dirty="0">
                <a:solidFill>
                  <a:srgbClr val="000000"/>
                </a:solidFill>
                <a:latin typeface="Arial Narrow" pitchFamily="34" charset="0"/>
                <a:cs typeface="+mn-cs"/>
              </a:rPr>
            </a:br>
            <a:r>
              <a:rPr lang="en-US" altLang="en-US" sz="1200" dirty="0">
                <a:solidFill>
                  <a:srgbClr val="000000"/>
                </a:solidFill>
                <a:cs typeface="+mn-cs"/>
              </a:rPr>
              <a:t>九月</a:t>
            </a:r>
            <a:r>
              <a:rPr lang="en-US" altLang="ja-JP" sz="1200" dirty="0">
                <a:solidFill>
                  <a:srgbClr val="000000"/>
                </a:solidFill>
                <a:latin typeface="Arial Narrow" pitchFamily="34" charset="0"/>
                <a:cs typeface="+mn-cs"/>
              </a:rPr>
              <a:t> 49</a:t>
            </a:r>
          </a:p>
          <a:p>
            <a:pPr algn="ctr"/>
            <a:r>
              <a:rPr lang="en-US" dirty="0">
                <a:solidFill>
                  <a:srgbClr val="000000"/>
                </a:solidFill>
                <a:latin typeface="Arial Narrow" pitchFamily="34" charset="0"/>
                <a:cs typeface="+mn-cs"/>
              </a:rPr>
              <a:t>1</a:t>
            </a:r>
            <a:br>
              <a:rPr lang="en-US" dirty="0">
                <a:solidFill>
                  <a:srgbClr val="000000"/>
                </a:solidFill>
                <a:latin typeface="Arial Narrow" pitchFamily="34" charset="0"/>
                <a:cs typeface="+mn-cs"/>
              </a:rPr>
            </a:br>
            <a:r>
              <a:rPr lang="en-US" altLang="en-US" sz="1800" dirty="0">
                <a:solidFill>
                  <a:srgbClr val="000000"/>
                </a:solidFill>
                <a:cs typeface="+mn-cs"/>
              </a:rPr>
              <a:t>加</a:t>
            </a:r>
            <a:r>
              <a:rPr lang="en-US" sz="1800" dirty="0">
                <a:solidFill>
                  <a:srgbClr val="000000"/>
                </a:solidFill>
                <a:cs typeface="+mn-cs"/>
              </a:rPr>
              <a:t> </a:t>
            </a:r>
            <a:r>
              <a:rPr lang="en-US" altLang="en-US" sz="1800" dirty="0">
                <a:solidFill>
                  <a:srgbClr val="000000"/>
                </a:solidFill>
                <a:cs typeface="+mn-cs"/>
              </a:rPr>
              <a:t>拉</a:t>
            </a:r>
            <a:r>
              <a:rPr lang="en-US" sz="1800" dirty="0">
                <a:solidFill>
                  <a:srgbClr val="000000"/>
                </a:solidFill>
                <a:cs typeface="+mn-cs"/>
              </a:rPr>
              <a:t> </a:t>
            </a:r>
            <a:r>
              <a:rPr lang="en-US" altLang="en-US" sz="1800" dirty="0">
                <a:solidFill>
                  <a:srgbClr val="000000"/>
                </a:solidFill>
                <a:cs typeface="+mn-cs"/>
              </a:rPr>
              <a:t>太</a:t>
            </a:r>
            <a:endParaRPr lang="en-US" altLang="ja-JP" sz="1800" dirty="0">
              <a:solidFill>
                <a:srgbClr val="000000"/>
              </a:solidFill>
              <a:latin typeface="Arial Narrow" pitchFamily="34" charset="0"/>
              <a:cs typeface="+mn-cs"/>
            </a:endParaRPr>
          </a:p>
          <a:p>
            <a:pPr algn="ctr">
              <a:spcBef>
                <a:spcPct val="50000"/>
              </a:spcBef>
            </a:pPr>
            <a:endParaRPr lang="en-US" sz="900" dirty="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dirty="0">
                <a:solidFill>
                  <a:srgbClr val="000404"/>
                </a:solidFill>
                <a:cs typeface="+mn-cs"/>
              </a:rPr>
              <a:t>春季</a:t>
            </a:r>
            <a:r>
              <a:rPr lang="en-US" altLang="ja-JP" sz="1200" dirty="0">
                <a:solidFill>
                  <a:srgbClr val="000404"/>
                </a:solidFill>
                <a:latin typeface="Arial Narrow" pitchFamily="34" charset="0"/>
                <a:cs typeface="+mn-cs"/>
              </a:rPr>
              <a:t>  53-</a:t>
            </a:r>
            <a:br>
              <a:rPr lang="en-US" altLang="ja-JP" sz="1200" dirty="0">
                <a:solidFill>
                  <a:srgbClr val="000404"/>
                </a:solidFill>
                <a:latin typeface="Arial Narrow" pitchFamily="34" charset="0"/>
                <a:cs typeface="+mn-cs"/>
              </a:rPr>
            </a:br>
            <a:r>
              <a:rPr lang="en-US" altLang="en-US" sz="1200" dirty="0">
                <a:solidFill>
                  <a:srgbClr val="000404"/>
                </a:solidFill>
                <a:cs typeface="+mn-cs"/>
              </a:rPr>
              <a:t>五月</a:t>
            </a:r>
            <a:r>
              <a:rPr lang="en-US" altLang="ja-JP" sz="1200" dirty="0">
                <a:solidFill>
                  <a:srgbClr val="000404"/>
                </a:solidFill>
                <a:latin typeface="Arial Narrow" pitchFamily="34" charset="0"/>
                <a:cs typeface="+mn-cs"/>
              </a:rPr>
              <a:t> 57</a:t>
            </a:r>
          </a:p>
          <a:p>
            <a:pPr algn="ctr"/>
            <a:r>
              <a:rPr lang="en-US" dirty="0">
                <a:solidFill>
                  <a:srgbClr val="000404"/>
                </a:solidFill>
                <a:latin typeface="Arial Narrow" pitchFamily="34" charset="0"/>
                <a:cs typeface="+mn-cs"/>
              </a:rPr>
              <a:t>3</a:t>
            </a:r>
            <a:br>
              <a:rPr lang="en-US" dirty="0">
                <a:solidFill>
                  <a:srgbClr val="2C1102"/>
                </a:solidFill>
                <a:latin typeface="Arial Narrow" pitchFamily="34" charset="0"/>
                <a:cs typeface="+mn-cs"/>
              </a:rPr>
            </a:br>
            <a:r>
              <a:rPr lang="en-US" altLang="en-US" sz="1800" dirty="0">
                <a:solidFill>
                  <a:srgbClr val="000404"/>
                </a:solidFill>
                <a:cs typeface="+mn-cs"/>
              </a:rPr>
              <a:t>亚洲</a:t>
            </a:r>
            <a:endParaRPr lang="en-US" altLang="ja-JP" sz="1800" dirty="0">
              <a:solidFill>
                <a:srgbClr val="000404"/>
              </a:solidFill>
              <a:latin typeface="Arial Narrow" pitchFamily="34" charset="0"/>
              <a:cs typeface="+mn-cs"/>
            </a:endParaRPr>
          </a:p>
          <a:p>
            <a:pPr algn="ctr">
              <a:spcBef>
                <a:spcPct val="50000"/>
              </a:spcBef>
            </a:pPr>
            <a:endParaRPr lang="en-US" sz="1000" dirty="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书卷＋关键字</a:t>
            </a:r>
            <a:r>
              <a:rPr lang="en-US" altLang="zh-CN"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endParaRPr 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dirty="0">
                <a:solidFill>
                  <a:srgbClr val="FFFFFF"/>
                </a:solidFill>
                <a:latin typeface="SimSun" pitchFamily="2" charset="-122"/>
                <a:ea typeface="SimSun" pitchFamily="2" charset="-122"/>
                <a:cs typeface="+mn-cs"/>
              </a:rPr>
              <a:t>福音书以及使徒行传</a:t>
            </a:r>
            <a:r>
              <a:rPr lang="en-US" altLang="ja-JP" sz="1800" dirty="0">
                <a:solidFill>
                  <a:srgbClr val="FFFFFF"/>
                </a:solidFill>
                <a:latin typeface="SimSun" pitchFamily="2" charset="-122"/>
                <a:ea typeface="SimSun" pitchFamily="2" charset="-122"/>
                <a:cs typeface="+mn-cs"/>
              </a:rPr>
              <a:t> </a:t>
            </a:r>
            <a:endParaRPr lang="en-US" sz="1600" dirty="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mn-cs"/>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dirty="0">
                <a:solidFill>
                  <a:srgbClr val="000000"/>
                </a:solidFill>
                <a:cs typeface="+mn-cs"/>
              </a:rPr>
              <a:t>四月</a:t>
            </a:r>
            <a:r>
              <a:rPr lang="en-US" altLang="ja-JP" sz="1200" dirty="0">
                <a:solidFill>
                  <a:srgbClr val="000000"/>
                </a:solidFill>
                <a:latin typeface="Arial Narrow" pitchFamily="34" charset="0"/>
                <a:cs typeface="+mn-cs"/>
              </a:rPr>
              <a:t> 50-</a:t>
            </a:r>
            <a:br>
              <a:rPr lang="en-US" altLang="ja-JP" sz="1200" dirty="0">
                <a:solidFill>
                  <a:srgbClr val="000000"/>
                </a:solidFill>
                <a:latin typeface="Arial Narrow" pitchFamily="34" charset="0"/>
                <a:cs typeface="+mn-cs"/>
              </a:rPr>
            </a:br>
            <a:r>
              <a:rPr lang="en-US" altLang="en-US" sz="1200" dirty="0">
                <a:solidFill>
                  <a:srgbClr val="000000"/>
                </a:solidFill>
                <a:cs typeface="+mn-cs"/>
              </a:rPr>
              <a:t>九月</a:t>
            </a:r>
            <a:r>
              <a:rPr lang="en-US" altLang="ja-JP" sz="1200" dirty="0">
                <a:solidFill>
                  <a:srgbClr val="000000"/>
                </a:solidFill>
                <a:latin typeface="Arial Narrow" pitchFamily="34" charset="0"/>
                <a:cs typeface="+mn-cs"/>
              </a:rPr>
              <a:t> 52</a:t>
            </a:r>
          </a:p>
          <a:p>
            <a:pPr algn="ctr"/>
            <a:r>
              <a:rPr lang="en-US" dirty="0">
                <a:solidFill>
                  <a:srgbClr val="000000"/>
                </a:solidFill>
                <a:latin typeface="Arial Narrow" pitchFamily="34" charset="0"/>
                <a:cs typeface="+mn-cs"/>
              </a:rPr>
              <a:t>2</a:t>
            </a:r>
            <a:br>
              <a:rPr lang="en-US" dirty="0">
                <a:solidFill>
                  <a:srgbClr val="000000"/>
                </a:solidFill>
                <a:latin typeface="Arial Narrow" pitchFamily="34" charset="0"/>
                <a:cs typeface="+mn-cs"/>
              </a:rPr>
            </a:br>
            <a:r>
              <a:rPr lang="en-US" altLang="en-US" sz="1800" dirty="0">
                <a:solidFill>
                  <a:srgbClr val="000000"/>
                </a:solidFill>
                <a:latin typeface="Kaiti SC" charset="-122"/>
                <a:ea typeface="Kaiti SC" charset="-122"/>
                <a:cs typeface="Kaiti SC" charset="-122"/>
              </a:rPr>
              <a:t>爱琴海</a:t>
            </a:r>
            <a:endParaRPr lang="en-US" altLang="ja-JP" sz="1800" dirty="0">
              <a:solidFill>
                <a:srgbClr val="000000"/>
              </a:solidFill>
              <a:latin typeface="Kaiti SC" charset="-122"/>
              <a:ea typeface="Kaiti SC" charset="-122"/>
              <a:cs typeface="Kaiti SC" charset="-122"/>
            </a:endParaRPr>
          </a:p>
          <a:p>
            <a:pPr algn="ctr">
              <a:spcBef>
                <a:spcPct val="50000"/>
              </a:spcBef>
            </a:pPr>
            <a:endParaRPr lang="en-US" sz="900" dirty="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cs typeface="+mn-cs"/>
              </a:rPr>
              <a:t>保罗书信</a:t>
            </a:r>
            <a:endParaRPr lang="en-US" sz="1800">
              <a:solidFill>
                <a:srgbClr val="000000"/>
              </a:solidFill>
              <a:latin typeface="SimSun" pitchFamily="2" charset="-122"/>
              <a:ea typeface="SimSun" pitchFamily="2" charset="-122"/>
              <a:cs typeface="+mn-cs"/>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马太</a:t>
            </a:r>
            <a:endParaRPr lang="en-US" sz="160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路加</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行为</a:t>
            </a:r>
            <a:endParaRPr lang="en-US" sz="1600">
              <a:solidFill>
                <a:srgbClr val="000000"/>
              </a:solidFill>
              <a:latin typeface="MS PGothic" pitchFamily="34" charset="-128"/>
              <a:cs typeface="+mn-cs"/>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受苦</a:t>
            </a:r>
            <a:endParaRPr lang="en-US" sz="1600">
              <a:solidFill>
                <a:srgbClr val="000000"/>
              </a:solidFill>
              <a:latin typeface="MS PGothic" pitchFamily="34" charset="-128"/>
              <a:cs typeface="+mn-cs"/>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知识</a:t>
            </a:r>
            <a:endParaRPr lang="en-US" sz="1600">
              <a:solidFill>
                <a:srgbClr val="000000"/>
              </a:solidFill>
              <a:latin typeface="MS PGothic" pitchFamily="34" charset="-128"/>
              <a:cs typeface="+mn-cs"/>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优秀</a:t>
            </a:r>
            <a:endParaRPr lang="en-US" sz="1600">
              <a:solidFill>
                <a:srgbClr val="000000"/>
              </a:solidFill>
              <a:latin typeface="MS PGothic" pitchFamily="34" charset="-128"/>
              <a:cs typeface="+mn-cs"/>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伪装者</a:t>
            </a:r>
            <a:endParaRPr lang="en-US" altLang="zh-CN" sz="1600" b="1">
              <a:solidFill>
                <a:srgbClr val="000000"/>
              </a:solidFill>
              <a:latin typeface="MS PGothic" pitchFamily="34" charset="-128"/>
              <a:cs typeface="+mn-cs"/>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爱</a:t>
            </a:r>
            <a:endParaRPr lang="en-US" sz="1600">
              <a:solidFill>
                <a:srgbClr val="000000"/>
              </a:solidFill>
              <a:latin typeface="MS PGothic" pitchFamily="34" charset="-128"/>
              <a:cs typeface="+mn-cs"/>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1600" b="1">
                <a:solidFill>
                  <a:srgbClr val="000000"/>
                </a:solidFill>
                <a:latin typeface="MS PGothic" pitchFamily="34" charset="-128"/>
                <a:cs typeface="+mn-cs"/>
              </a:rPr>
              <a:t>极限</a:t>
            </a:r>
            <a:endParaRPr lang="en-US" altLang="zh-CN" sz="1600" b="1">
              <a:solidFill>
                <a:srgbClr val="000000"/>
              </a:solidFill>
              <a:latin typeface="MS PGothic" pitchFamily="34" charset="-128"/>
              <a:cs typeface="+mn-cs"/>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传教士</a:t>
            </a:r>
            <a:endParaRPr lang="en-US" sz="1600">
              <a:solidFill>
                <a:srgbClr val="000000"/>
              </a:solidFill>
              <a:latin typeface="MS PGothic" pitchFamily="34" charset="-128"/>
              <a:cs typeface="+mn-cs"/>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胜利</a:t>
            </a:r>
            <a:endParaRPr lang="en-US" sz="1600">
              <a:solidFill>
                <a:srgbClr val="000000"/>
              </a:solidFill>
              <a:latin typeface="MS PGothic" pitchFamily="34" charset="-128"/>
              <a:cs typeface="+mn-cs"/>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天国</a:t>
            </a:r>
            <a:endParaRPr lang="en-US"/>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主权</a:t>
            </a:r>
            <a:r>
              <a:rPr lang="en-US" altLang="zh-CN" sz="1600">
                <a:solidFill>
                  <a:srgbClr val="F7F7F7"/>
                </a:solidFill>
                <a:effectLst>
                  <a:outerShdw blurRad="38100" dist="38100" dir="2700000" algn="tl">
                    <a:srgbClr val="000000"/>
                  </a:outerShdw>
                </a:effectLst>
                <a:latin typeface="MS PGothic" pitchFamily="34" charset="-128"/>
                <a:cs typeface="+mn-cs"/>
              </a:rPr>
              <a:t>1</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相</a:t>
            </a:r>
            <a:r>
              <a:rPr lang="en-US" altLang="zh-CN"/>
              <a:t> </a:t>
            </a:r>
            <a:r>
              <a:rPr lang="zh-CN" altLang="en-US"/>
              <a:t>信</a:t>
            </a:r>
            <a:endParaRPr lang="en-US"/>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门徒</a:t>
            </a:r>
            <a:endParaRPr lang="en-US" sz="1600">
              <a:solidFill>
                <a:srgbClr val="F7F7F7"/>
              </a:solidFill>
              <a:latin typeface="MS Gothic" pitchFamily="49" charset="-128"/>
              <a:ea typeface="MS Gothic" pitchFamily="49" charset="-128"/>
              <a:cs typeface="+mn-cs"/>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主权</a:t>
            </a:r>
            <a:r>
              <a:rPr lang="en-US" altLang="zh-CN" sz="1600">
                <a:solidFill>
                  <a:srgbClr val="F7F7F7"/>
                </a:solidFill>
                <a:latin typeface="MS PGothic" pitchFamily="34" charset="-128"/>
                <a:cs typeface="+mn-cs"/>
              </a:rPr>
              <a:t>2</a:t>
            </a:r>
            <a:endParaRPr lang="en-US" sz="1600">
              <a:solidFill>
                <a:srgbClr val="F7F7F7"/>
              </a:solidFill>
              <a:latin typeface="MS PGothic" pitchFamily="34" charset="-128"/>
              <a:cs typeface="+mn-cs"/>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000000"/>
                </a:solidFill>
                <a:latin typeface="MS PGothic" pitchFamily="34" charset="-128"/>
                <a:cs typeface="+mn-cs"/>
              </a:rPr>
              <a:t>被</a:t>
            </a:r>
            <a:r>
              <a:rPr lang="ja-JP" altLang="en-US" sz="1400" dirty="0">
                <a:solidFill>
                  <a:srgbClr val="000000"/>
                </a:solidFill>
                <a:latin typeface="MS PGothic" pitchFamily="34" charset="-128"/>
                <a:cs typeface="+mn-cs"/>
              </a:rPr>
              <a:t>提</a:t>
            </a:r>
            <a:endParaRPr lang="en-US" sz="1400" dirty="0">
              <a:solidFill>
                <a:srgbClr val="000000"/>
              </a:solidFill>
              <a:latin typeface="MS PGothic" pitchFamily="34" charset="-128"/>
              <a:cs typeface="+mn-cs"/>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2C1102"/>
                </a:solidFill>
                <a:latin typeface="MS PGothic" pitchFamily="34" charset="-128"/>
                <a:cs typeface="+mn-cs"/>
              </a:rPr>
              <a:t>因信称义</a:t>
            </a:r>
            <a:endParaRPr lang="en-US" sz="1400">
              <a:solidFill>
                <a:srgbClr val="2C1102"/>
              </a:solidFill>
              <a:latin typeface="MS PGothic" pitchFamily="34" charset="-128"/>
              <a:cs typeface="+mn-cs"/>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大患难</a:t>
            </a:r>
            <a:endParaRPr lang="en-US" sz="1600">
              <a:solidFill>
                <a:srgbClr val="000000"/>
              </a:solidFill>
              <a:latin typeface="MS PGothic" pitchFamily="34" charset="-128"/>
              <a:cs typeface="+mn-cs"/>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使</a:t>
            </a:r>
            <a:r>
              <a:rPr lang="en-US" altLang="ja-JP" sz="1600">
                <a:solidFill>
                  <a:srgbClr val="000000"/>
                </a:solidFill>
                <a:latin typeface="MS PGothic" pitchFamily="34" charset="-128"/>
                <a:cs typeface="+mn-cs"/>
              </a:rPr>
              <a:t> </a:t>
            </a:r>
            <a:r>
              <a:rPr lang="en-US" altLang="en-US" sz="1600">
                <a:solidFill>
                  <a:srgbClr val="000000"/>
                </a:solidFill>
                <a:latin typeface="MS PGothic" pitchFamily="34" charset="-128"/>
                <a:cs typeface="+mn-cs"/>
              </a:rPr>
              <a:t>徒</a:t>
            </a:r>
            <a:r>
              <a:rPr lang="en-US" altLang="ja-JP" sz="1600">
                <a:solidFill>
                  <a:srgbClr val="000000"/>
                </a:solidFill>
                <a:latin typeface="MS PGothic" pitchFamily="34" charset="-128"/>
                <a:cs typeface="+mn-cs"/>
              </a:rPr>
              <a:t> </a:t>
            </a:r>
            <a:endParaRPr lang="en-US" sz="1600">
              <a:solidFill>
                <a:srgbClr val="000000"/>
              </a:solidFill>
              <a:latin typeface="MS PGothic" pitchFamily="34" charset="-128"/>
              <a:cs typeface="+mn-cs"/>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合一</a:t>
            </a:r>
            <a:endParaRPr lang="en-US" sz="1600">
              <a:solidFill>
                <a:srgbClr val="000000"/>
              </a:solidFill>
              <a:latin typeface="Arial Narrow" pitchFamily="34" charset="0"/>
              <a:cs typeface="+mn-cs"/>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神性</a:t>
            </a:r>
            <a:endParaRPr lang="en-US" sz="1600">
              <a:solidFill>
                <a:srgbClr val="000000"/>
              </a:solidFill>
              <a:latin typeface="MS PGothic" pitchFamily="34" charset="-128"/>
              <a:cs typeface="+mn-cs"/>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饶恕</a:t>
            </a:r>
            <a:endParaRPr lang="en-US" sz="1400">
              <a:solidFill>
                <a:srgbClr val="000000"/>
              </a:solidFill>
              <a:latin typeface="MS PGothic" pitchFamily="34" charset="-128"/>
              <a:cs typeface="+mn-cs"/>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态度</a:t>
            </a:r>
            <a:endParaRPr lang="en-US" sz="1600">
              <a:solidFill>
                <a:srgbClr val="000000"/>
              </a:solidFill>
              <a:latin typeface="MS PGothic" pitchFamily="34" charset="-128"/>
              <a:cs typeface="+mn-cs"/>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cs typeface="+mn-cs"/>
              </a:rPr>
              <a:t>秩序</a:t>
            </a:r>
            <a:endParaRPr lang="en-US" sz="1600">
              <a:solidFill>
                <a:srgbClr val="000000"/>
              </a:solidFill>
              <a:latin typeface="Arial Narrow" pitchFamily="34" charset="0"/>
              <a:cs typeface="+mn-cs"/>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500">
                <a:solidFill>
                  <a:srgbClr val="000000"/>
                </a:solidFill>
                <a:cs typeface="+mn-cs"/>
              </a:rPr>
              <a:t>行事为人</a:t>
            </a:r>
            <a:endParaRPr lang="en-US" sz="1500">
              <a:solidFill>
                <a:srgbClr val="000000"/>
              </a:solidFill>
              <a:latin typeface="Arial Narrow" pitchFamily="34" charset="0"/>
              <a:cs typeface="+mn-cs"/>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103"/>
                </a:solidFill>
                <a:latin typeface="MS PGothic" pitchFamily="34" charset="-128"/>
                <a:cs typeface="+mn-cs"/>
              </a:rPr>
              <a:t>教</a:t>
            </a:r>
            <a:r>
              <a:rPr lang="en-US" sz="1600">
                <a:solidFill>
                  <a:srgbClr val="000103"/>
                </a:solidFill>
                <a:latin typeface="MS PGothic" pitchFamily="34" charset="-128"/>
                <a:cs typeface="+mn-cs"/>
              </a:rPr>
              <a:t> </a:t>
            </a:r>
            <a:r>
              <a:rPr lang="zh-CN" altLang="en-US" sz="1600">
                <a:solidFill>
                  <a:srgbClr val="000103"/>
                </a:solidFill>
                <a:latin typeface="MS PGothic" pitchFamily="34" charset="-128"/>
                <a:cs typeface="+mn-cs"/>
              </a:rPr>
              <a:t>义</a:t>
            </a:r>
            <a:endParaRPr lang="en-US" sz="1600">
              <a:solidFill>
                <a:srgbClr val="000103"/>
              </a:solidFill>
              <a:latin typeface="MS PGothic" pitchFamily="34" charset="-128"/>
              <a:cs typeface="+mn-cs"/>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3205931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hangingPunct="1"/>
            <a:endParaRPr lang="en-US">
              <a:cs typeface="Times New Roman"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秋季</a:t>
            </a:r>
            <a:r>
              <a:rPr lang="en-US" sz="1200">
                <a:solidFill>
                  <a:srgbClr val="F7F7F7"/>
                </a:solidFill>
                <a:latin typeface="Arial Narrow" charset="0"/>
                <a:cs typeface="Arial Narrow" charset="0"/>
                <a:sym typeface="Arial Narrow" charset="0"/>
              </a:rPr>
              <a:t> 49</a:t>
            </a:r>
          </a:p>
          <a:p>
            <a:pPr algn="ctr" defTabSz="457200">
              <a:spcBef>
                <a:spcPts val="900"/>
              </a:spcBef>
              <a:defRPr/>
            </a:pPr>
            <a:r>
              <a:rPr lang="ja-JP" altLang="en-US" sz="1600">
                <a:solidFill>
                  <a:srgbClr val="F7F7F7"/>
                </a:solidFill>
                <a:latin typeface="ＭＳ Ｐゴシック" charset="0"/>
                <a:sym typeface="ＭＳ Ｐゴシック" charset="0"/>
              </a:rPr>
              <a:t>理事会</a:t>
            </a:r>
            <a:endParaRPr lang="en-US">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 57-</a:t>
            </a:r>
            <a:br>
              <a:rPr lang="en-US" sz="1200">
                <a:solidFill>
                  <a:srgbClr val="F7F7F7"/>
                </a:solidFill>
                <a:latin typeface="Arial Narrow" charset="0"/>
                <a:cs typeface="Arial Narrow" charset="0"/>
                <a:sym typeface="Arial Narrow" charset="0"/>
              </a:rPr>
            </a:br>
            <a:r>
              <a:rPr lang="ja-JP" altLang="en-US" sz="1200">
                <a:solidFill>
                  <a:srgbClr val="F7F7F7"/>
                </a:solidFill>
                <a:latin typeface="ＭＳ Ｐゴシック" charset="0"/>
                <a:sym typeface="ＭＳ Ｐゴシック" charset="0"/>
              </a:rPr>
              <a:t>八月</a:t>
            </a:r>
            <a:r>
              <a:rPr lang="en-US" sz="1200">
                <a:solidFill>
                  <a:srgbClr val="F7F7F7"/>
                </a:solidFill>
                <a:latin typeface="Arial Narrow" charset="0"/>
                <a:cs typeface="Arial Narrow" charset="0"/>
                <a:sym typeface="Arial Narrow" charset="0"/>
              </a:rPr>
              <a:t> 59</a:t>
            </a:r>
          </a:p>
          <a:p>
            <a:pPr algn="ctr" defTabSz="457200">
              <a:spcBef>
                <a:spcPts val="900"/>
              </a:spcBef>
              <a:defRPr/>
            </a:pPr>
            <a:r>
              <a:rPr lang="ja-JP" altLang="en-US" sz="1600">
                <a:solidFill>
                  <a:srgbClr val="F7F7F7"/>
                </a:solidFill>
                <a:latin typeface="ＭＳ Ｐゴシック" charset="0"/>
                <a:sym typeface="ＭＳ Ｐゴシック" charset="0"/>
              </a:rPr>
              <a:t>试验</a:t>
            </a:r>
            <a:endParaRPr lang="en-US">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春季</a:t>
            </a:r>
            <a:r>
              <a:rPr lang="en-US" sz="1200">
                <a:solidFill>
                  <a:srgbClr val="F7F7F7"/>
                </a:solidFill>
                <a:latin typeface="Arial Narrow" charset="0"/>
                <a:cs typeface="Arial Narrow" charset="0"/>
                <a:sym typeface="Arial Narrow" charset="0"/>
              </a:rPr>
              <a:t>68</a:t>
            </a:r>
          </a:p>
          <a:p>
            <a:pPr algn="ctr" defTabSz="457200">
              <a:spcBef>
                <a:spcPts val="800"/>
              </a:spcBef>
              <a:defRPr/>
            </a:pPr>
            <a:r>
              <a:rPr lang="ja-JP" altLang="en-US" sz="1400">
                <a:solidFill>
                  <a:srgbClr val="FFFFFF"/>
                </a:solidFill>
                <a:latin typeface="ＭＳ Ｐゴシック" charset="0"/>
                <a:sym typeface="ＭＳ Ｐゴシック" charset="0"/>
              </a:rPr>
              <a:t>教会扩长</a:t>
            </a:r>
            <a:endParaRPr lang="en-US">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spcBef>
                <a:spcPts val="1200"/>
              </a:spcBef>
              <a:defRPr/>
            </a:pPr>
            <a:r>
              <a:rPr lang="en-US" sz="2000" dirty="0">
                <a:solidFill>
                  <a:srgbClr val="FFFFFF"/>
                </a:solidFill>
                <a:latin typeface="Arial Narrow" charset="0"/>
                <a:cs typeface="Arial Narrow" charset="0"/>
                <a:sym typeface="Arial Narrow" charset="0"/>
              </a:rPr>
              <a:t>35           48          49          50          52  53          57        60             62              67           68     95</a:t>
            </a:r>
            <a:endParaRPr lang="en-US" dirty="0">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dirty="0">
                <a:solidFill>
                  <a:srgbClr val="000404"/>
                </a:solidFill>
                <a:latin typeface="ＭＳ Ｐゴシック" charset="0"/>
                <a:sym typeface="ＭＳ Ｐゴシック" charset="0"/>
              </a:rPr>
              <a:t>四月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 48-</a:t>
            </a:r>
            <a:br>
              <a:rPr lang="en-US" sz="1200" dirty="0">
                <a:latin typeface="Arial Narrow" charset="0"/>
                <a:cs typeface="Arial Narrow" charset="0"/>
                <a:sym typeface="Arial Narrow" charset="0"/>
              </a:rPr>
            </a:br>
            <a:r>
              <a:rPr lang="ja-JP" altLang="en-US" sz="1200" dirty="0">
                <a:solidFill>
                  <a:srgbClr val="000404"/>
                </a:solidFill>
                <a:latin typeface="ＭＳ Ｐゴシック" charset="0"/>
                <a:sym typeface="ＭＳ Ｐゴシック" charset="0"/>
              </a:rPr>
              <a:t>九月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49</a:t>
            </a:r>
          </a:p>
          <a:p>
            <a:pPr algn="ctr" defTabSz="457200">
              <a:defRPr/>
            </a:pPr>
            <a:r>
              <a:rPr lang="en-US" sz="1800" dirty="0">
                <a:latin typeface="Arial Narrow" charset="0"/>
                <a:cs typeface="Arial Narrow" charset="0"/>
                <a:sym typeface="Arial Narrow" charset="0"/>
              </a:rPr>
              <a:t>1</a:t>
            </a:r>
            <a:br>
              <a:rPr lang="en-US" sz="1800" dirty="0">
                <a:latin typeface="Arial Narrow" charset="0"/>
                <a:cs typeface="Arial Narrow" charset="0"/>
                <a:sym typeface="Arial Narrow" charset="0"/>
              </a:rPr>
            </a:br>
            <a:r>
              <a:rPr lang="ja-JP" altLang="en-US" sz="1800" dirty="0">
                <a:solidFill>
                  <a:srgbClr val="000404"/>
                </a:solidFill>
                <a:latin typeface="ＭＳ Ｐゴシック" charset="0"/>
                <a:sym typeface="ＭＳ Ｐゴシック" charset="0"/>
              </a:rPr>
              <a:t>加</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拉</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太</a:t>
            </a:r>
            <a:endParaRPr lang="en-US" sz="1800" dirty="0">
              <a:solidFill>
                <a:srgbClr val="000404"/>
              </a:solidFill>
              <a:latin typeface="Arial Narrow"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春季</a:t>
            </a:r>
            <a:r>
              <a:rPr lang="en-US" sz="1200">
                <a:solidFill>
                  <a:srgbClr val="000404"/>
                </a:solidFill>
                <a:latin typeface="ＭＳ Ｐゴシック" charset="0"/>
                <a:sym typeface="ＭＳ Ｐゴシック" charset="0"/>
              </a:rPr>
              <a:t>  53-</a:t>
            </a:r>
            <a:br>
              <a:rPr lang="en-US" sz="1200">
                <a:solidFill>
                  <a:srgbClr val="000404"/>
                </a:solidFill>
                <a:latin typeface="ＭＳ Ｐゴシック" charset="0"/>
                <a:sym typeface="ＭＳ Ｐゴシック" charset="0"/>
              </a:rPr>
            </a:br>
            <a:r>
              <a:rPr lang="ja-JP" altLang="en-US" sz="1200">
                <a:solidFill>
                  <a:srgbClr val="000404"/>
                </a:solidFill>
                <a:latin typeface="ＭＳ Ｐゴシック" charset="0"/>
                <a:sym typeface="ＭＳ Ｐゴシック" charset="0"/>
              </a:rPr>
              <a:t>五月</a:t>
            </a:r>
            <a:r>
              <a:rPr lang="en-US" sz="1200">
                <a:solidFill>
                  <a:srgbClr val="000404"/>
                </a:solidFill>
                <a:latin typeface="ＭＳ Ｐゴシック" charset="0"/>
                <a:sym typeface="ＭＳ Ｐゴシック" charset="0"/>
              </a:rPr>
              <a:t> 57</a:t>
            </a:r>
          </a:p>
          <a:p>
            <a:pPr algn="ctr" defTabSz="457200">
              <a:defRPr/>
            </a:pPr>
            <a:r>
              <a:rPr lang="en-US" sz="1800">
                <a:solidFill>
                  <a:srgbClr val="000404"/>
                </a:solidFill>
                <a:latin typeface="ＭＳ Ｐゴシック" charset="0"/>
                <a:sym typeface="ＭＳ Ｐゴシック" charset="0"/>
              </a:rPr>
              <a:t>3</a:t>
            </a:r>
            <a:br>
              <a:rPr lang="en-US" sz="1800">
                <a:solidFill>
                  <a:srgbClr val="000404"/>
                </a:solidFill>
                <a:latin typeface="ＭＳ Ｐゴシック" charset="0"/>
                <a:sym typeface="ＭＳ Ｐゴシック" charset="0"/>
              </a:rPr>
            </a:br>
            <a:r>
              <a:rPr lang="ja-JP" altLang="en-US" sz="1800">
                <a:solidFill>
                  <a:srgbClr val="000404"/>
                </a:solidFill>
                <a:latin typeface="ＭＳ Ｐゴシック" charset="0"/>
                <a:sym typeface="ＭＳ Ｐゴシック" charset="0"/>
              </a:rPr>
              <a:t>亚洲</a:t>
            </a:r>
            <a:endParaRPr lang="en-US" sz="1800">
              <a:solidFill>
                <a:srgbClr val="000404"/>
              </a:solidFill>
              <a:latin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FFFFFF"/>
                </a:solidFill>
                <a:latin typeface="ＭＳ Ｐゴシック" charset="0"/>
                <a:sym typeface="ＭＳ Ｐゴシック" charset="0"/>
              </a:rPr>
              <a:t>二月</a:t>
            </a:r>
            <a:r>
              <a:rPr lang="en-US" sz="1100">
                <a:solidFill>
                  <a:srgbClr val="FFFFFF"/>
                </a:solidFill>
                <a:latin typeface="Arial Narrow" charset="0"/>
                <a:cs typeface="Arial Narrow" charset="0"/>
                <a:sym typeface="Arial Narrow" charset="0"/>
              </a:rPr>
              <a:t> 60-</a:t>
            </a:r>
            <a:br>
              <a:rPr lang="en-US" sz="1100">
                <a:solidFill>
                  <a:srgbClr val="FFFFFF"/>
                </a:solidFill>
                <a:latin typeface="Arial Narrow" charset="0"/>
                <a:cs typeface="Arial Narrow" charset="0"/>
                <a:sym typeface="Arial Narrow" charset="0"/>
              </a:rPr>
            </a:br>
            <a:r>
              <a:rPr lang="ja-JP" altLang="en-US" sz="1100">
                <a:solidFill>
                  <a:srgbClr val="FFFFFF"/>
                </a:solidFill>
                <a:latin typeface="ＭＳ Ｐゴシック" charset="0"/>
                <a:sym typeface="ＭＳ Ｐゴシック" charset="0"/>
              </a:rPr>
              <a:t>三月</a:t>
            </a:r>
            <a:r>
              <a:rPr lang="en-US" sz="1100">
                <a:solidFill>
                  <a:srgbClr val="FFFFFF"/>
                </a:solidFill>
                <a:latin typeface="Arial Narrow" charset="0"/>
                <a:cs typeface="Arial Narrow" charset="0"/>
                <a:sym typeface="Arial Narrow" charset="0"/>
              </a:rPr>
              <a:t> 62</a:t>
            </a:r>
          </a:p>
          <a:p>
            <a:pPr algn="ctr" defTabSz="457200">
              <a:defRPr/>
            </a:pPr>
            <a:r>
              <a:rPr lang="en-US" sz="1800">
                <a:solidFill>
                  <a:srgbClr val="F7F7F7"/>
                </a:solidFill>
                <a:latin typeface="Arial Narrow" charset="0"/>
                <a:cs typeface="Arial Narrow" charset="0"/>
                <a:sym typeface="Arial Narrow" charset="0"/>
              </a:rPr>
              <a:t>1</a:t>
            </a:r>
            <a:br>
              <a:rPr lang="en-US" sz="1800">
                <a:solidFill>
                  <a:srgbClr val="F7F7F7"/>
                </a:solidFill>
                <a:latin typeface="Arial Narrow" charset="0"/>
                <a:cs typeface="Arial Narrow" charset="0"/>
                <a:sym typeface="Arial Narrow" charset="0"/>
              </a:rPr>
            </a:br>
            <a:r>
              <a:rPr lang="ja-JP" altLang="en-US" sz="1800">
                <a:solidFill>
                  <a:srgbClr val="F7F7F7"/>
                </a:solidFill>
                <a:latin typeface="ＭＳ Ｐゴシック" charset="0"/>
                <a:sym typeface="ＭＳ Ｐゴシック" charset="0"/>
              </a:rPr>
              <a:t>罗马</a:t>
            </a:r>
            <a:endParaRPr lang="en-US" sz="1800">
              <a:solidFill>
                <a:srgbClr val="F7F7F7"/>
              </a:solidFill>
              <a:latin typeface="Arial Narrow"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sym typeface="ＭＳ Ｐゴシック" charset="0"/>
              </a:rPr>
              <a:t> 68</a:t>
            </a:r>
          </a:p>
          <a:p>
            <a:pPr algn="ctr" defTabSz="457200">
              <a:defRPr/>
            </a:pPr>
            <a:r>
              <a:rPr lang="en-US" sz="1800">
                <a:solidFill>
                  <a:srgbClr val="F7F7F7"/>
                </a:solidFill>
                <a:effectLst>
                  <a:outerShdw blurRad="38100" dist="38100" dir="2700000" algn="tl">
                    <a:srgbClr val="535353"/>
                  </a:outerShdw>
                </a:effectLst>
                <a:latin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57-</a:t>
            </a:r>
            <a:br>
              <a:rPr lang="en-US" sz="1200">
                <a:solidFill>
                  <a:srgbClr val="F7F7F7"/>
                </a:solidFill>
                <a:latin typeface="Arial Narrow" charset="0"/>
                <a:cs typeface="Arial Narrow" charset="0"/>
                <a:sym typeface="Arial Narrow" charset="0"/>
              </a:rPr>
            </a:br>
            <a:r>
              <a:rPr lang="ja-JP" altLang="en-US" sz="1100">
                <a:solidFill>
                  <a:srgbClr val="F7F7F7"/>
                </a:solidFill>
                <a:latin typeface="ＭＳ Ｐゴシック" charset="0"/>
                <a:sym typeface="ＭＳ Ｐゴシック" charset="0"/>
              </a:rPr>
              <a:t>八月</a:t>
            </a:r>
            <a:r>
              <a:rPr lang="en-US" sz="1100">
                <a:solidFill>
                  <a:srgbClr val="F7F7F7"/>
                </a:solidFill>
                <a:latin typeface="Arial Narrow" charset="0"/>
                <a:cs typeface="Arial Narrow" charset="0"/>
                <a:sym typeface="Arial Narrow" charset="0"/>
              </a:rPr>
              <a:t>59</a:t>
            </a:r>
            <a:endParaRPr lang="en-US" sz="1200">
              <a:solidFill>
                <a:srgbClr val="F7F7F7"/>
              </a:solidFill>
              <a:latin typeface="Arial Narrow" charset="0"/>
              <a:cs typeface="Arial Narrow" charset="0"/>
              <a:sym typeface="Arial Narrow" charset="0"/>
            </a:endParaRPr>
          </a:p>
          <a:p>
            <a:pPr algn="ctr" defTabSz="457200">
              <a:spcBef>
                <a:spcPts val="900"/>
              </a:spcBef>
              <a:defRPr/>
            </a:pPr>
            <a:r>
              <a:rPr lang="ja-JP" altLang="en-US" sz="1600">
                <a:solidFill>
                  <a:srgbClr val="F7F7F7"/>
                </a:solidFill>
                <a:latin typeface="ＭＳ Ｐゴシック" charset="0"/>
                <a:sym typeface="ＭＳ Ｐゴシック" charset="0"/>
              </a:rPr>
              <a:t>大</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马</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色</a:t>
            </a:r>
            <a:br>
              <a:rPr lang="en-US" sz="1600">
                <a:solidFill>
                  <a:srgbClr val="F7F7F7"/>
                </a:solidFill>
                <a:latin typeface="ＭＳ Ｐゴシック" charset="0"/>
                <a:sym typeface="ＭＳ Ｐゴシック" charset="0"/>
              </a:rPr>
            </a:br>
            <a:r>
              <a:rPr lang="ja-JP" altLang="en-US" sz="1600">
                <a:solidFill>
                  <a:srgbClr val="F7F7F7"/>
                </a:solidFill>
                <a:latin typeface="ＭＳ Ｐゴシック" charset="0"/>
                <a:sym typeface="ＭＳ Ｐゴシック" charset="0"/>
              </a:rPr>
              <a:t>安</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提</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阿</a:t>
            </a:r>
            <a:r>
              <a:rPr lang="en-US" sz="1600">
                <a:solidFill>
                  <a:srgbClr val="F7F7F7"/>
                </a:solidFill>
                <a:latin typeface="ＭＳ Ｐゴシック" charset="0"/>
                <a:sym typeface="ＭＳ Ｐゴシック" charset="0"/>
              </a:rPr>
              <a:t> </a:t>
            </a:r>
            <a:endParaRPr lang="en-US">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000">
                <a:solidFill>
                  <a:srgbClr val="FFFFFF"/>
                </a:solidFill>
                <a:latin typeface="Times New Roman" charset="0"/>
                <a:cs typeface="Times New Roman" charset="0"/>
                <a:sym typeface="Times New Roman" charset="0"/>
              </a:rPr>
              <a:t>38</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124</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39-41</a:t>
            </a:r>
            <a:endParaRPr lang="en-US">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000404"/>
                </a:solidFill>
                <a:latin typeface="ＭＳ Ｐゴシック" charset="0"/>
                <a:sym typeface="ＭＳ Ｐゴシック" charset="0"/>
              </a:rPr>
              <a:t>春季</a:t>
            </a:r>
            <a:r>
              <a:rPr lang="en-US" sz="1100">
                <a:solidFill>
                  <a:srgbClr val="000404"/>
                </a:solidFill>
                <a:latin typeface="Arial Narrow" charset="0"/>
                <a:cs typeface="Arial Narrow" charset="0"/>
                <a:sym typeface="Arial Narrow" charset="0"/>
              </a:rPr>
              <a:t>  62-</a:t>
            </a:r>
            <a:br>
              <a:rPr lang="en-US" sz="1100">
                <a:solidFill>
                  <a:srgbClr val="000404"/>
                </a:solidFill>
                <a:latin typeface="Arial Narrow" charset="0"/>
                <a:cs typeface="Arial Narrow" charset="0"/>
                <a:sym typeface="Arial Narrow" charset="0"/>
              </a:rPr>
            </a:br>
            <a:r>
              <a:rPr lang="ja-JP" altLang="en-US" sz="1100">
                <a:solidFill>
                  <a:srgbClr val="000404"/>
                </a:solidFill>
                <a:latin typeface="ＭＳ Ｐゴシック" charset="0"/>
                <a:sym typeface="ＭＳ Ｐゴシック" charset="0"/>
              </a:rPr>
              <a:t>秋季</a:t>
            </a:r>
            <a:r>
              <a:rPr lang="en-US" sz="1100">
                <a:solidFill>
                  <a:srgbClr val="000404"/>
                </a:solidFill>
                <a:latin typeface="Arial Narrow" charset="0"/>
                <a:cs typeface="Arial Narrow" charset="0"/>
                <a:sym typeface="Arial Narrow" charset="0"/>
              </a:rPr>
              <a:t>  </a:t>
            </a:r>
            <a:r>
              <a:rPr lang="en-US" sz="1100">
                <a:latin typeface="Arial Narrow" charset="0"/>
                <a:cs typeface="Arial Narrow" charset="0"/>
                <a:sym typeface="Arial Narrow" charset="0"/>
              </a:rPr>
              <a:t>67</a:t>
            </a:r>
          </a:p>
          <a:p>
            <a:pPr algn="ctr" defTabSz="457200">
              <a:defRPr/>
            </a:pPr>
            <a:r>
              <a:rPr lang="en-US" sz="1800">
                <a:latin typeface="Arial Narrow" charset="0"/>
                <a:cs typeface="Arial Narrow" charset="0"/>
                <a:sym typeface="Arial Narrow" charset="0"/>
              </a:rPr>
              <a:t>4</a:t>
            </a:r>
            <a:br>
              <a:rPr lang="en-US" sz="1800">
                <a:latin typeface="Arial Narrow" charset="0"/>
                <a:cs typeface="Arial Narrow" charset="0"/>
                <a:sym typeface="Arial Narrow" charset="0"/>
              </a:rPr>
            </a:br>
            <a:r>
              <a:rPr lang="ja-JP" altLang="en-US" sz="1800">
                <a:solidFill>
                  <a:srgbClr val="000404"/>
                </a:solidFill>
                <a:latin typeface="ＭＳ Ｐゴシック" charset="0"/>
                <a:sym typeface="ＭＳ Ｐゴシック" charset="0"/>
              </a:rPr>
              <a:t>西班牙</a:t>
            </a:r>
            <a:endParaRPr lang="en-US" sz="1800">
              <a:solidFill>
                <a:srgbClr val="000404"/>
              </a:solidFill>
              <a:latin typeface="Arial Narrow"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8139113" cy="1073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2400"/>
                </a:spcBef>
                <a:defRPr/>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sz="4000" dirty="0">
                  <a:solidFill>
                    <a:srgbClr val="FFFFFF"/>
                  </a:solidFill>
                  <a:latin typeface="Kaiti SC" charset="-122"/>
                  <a:ea typeface="Kaiti SC" charset="-122"/>
                  <a:cs typeface="Kaiti SC" charset="-122"/>
                  <a:sym typeface="ＭＳ ゴシック" charset="0"/>
                </a:rPr>
                <a:t>(</a:t>
              </a:r>
              <a:r>
                <a:rPr lang="ja-JP" altLang="en-US" sz="4000" dirty="0">
                  <a:solidFill>
                    <a:srgbClr val="FFFFFF"/>
                  </a:solidFill>
                  <a:latin typeface="Kaiti SC" charset="-122"/>
                  <a:ea typeface="Kaiti SC" charset="-122"/>
                  <a:cs typeface="Kaiti SC" charset="-122"/>
                  <a:sym typeface="ＭＳ ゴシック" charset="0"/>
                </a:rPr>
                <a:t>保罗书信</a:t>
              </a:r>
              <a:r>
                <a:rPr lang="zh-CN" altLang="en-US" sz="4000" dirty="0">
                  <a:solidFill>
                    <a:srgbClr val="FFFFFF"/>
                  </a:solidFill>
                  <a:latin typeface="Kaiti SC" charset="-122"/>
                  <a:ea typeface="Kaiti SC" charset="-122"/>
                  <a:cs typeface="Kaiti SC" charset="-122"/>
                </a:rPr>
                <a:t>＋关键字</a:t>
              </a:r>
              <a:r>
                <a:rPr lang="en-US" sz="4000" dirty="0">
                  <a:solidFill>
                    <a:srgbClr val="FFFFFF"/>
                  </a:solidFill>
                  <a:latin typeface="Kaiti SC" charset="-122"/>
                  <a:ea typeface="Kaiti SC" charset="-122"/>
                  <a:cs typeface="Kaiti SC" charset="-122"/>
                  <a:sym typeface="ＭＳ ゴシック" charset="0"/>
                </a:rPr>
                <a:t>)</a:t>
              </a:r>
              <a:endParaRPr lang="en-US" dirty="0">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spcBef>
                <a:spcPts val="600"/>
              </a:spcBef>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四月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50-</a:t>
            </a:r>
            <a:br>
              <a:rPr lang="en-US" sz="1200">
                <a:latin typeface="ＭＳ Ｐゴシック" charset="0"/>
                <a:sym typeface="ＭＳ Ｐゴシック" charset="0"/>
              </a:rPr>
            </a:br>
            <a:r>
              <a:rPr lang="ja-JP" altLang="en-US" sz="1200">
                <a:solidFill>
                  <a:srgbClr val="000404"/>
                </a:solidFill>
                <a:latin typeface="ＭＳ Ｐゴシック" charset="0"/>
                <a:sym typeface="ＭＳ Ｐゴシック" charset="0"/>
              </a:rPr>
              <a:t>九月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52</a:t>
            </a:r>
          </a:p>
          <a:p>
            <a:pPr algn="ctr" defTabSz="457200">
              <a:defRPr/>
            </a:pPr>
            <a:r>
              <a:rPr lang="en-US" sz="1800">
                <a:latin typeface="ＭＳ Ｐゴシック" charset="0"/>
                <a:sym typeface="ＭＳ Ｐゴシック" charset="0"/>
              </a:rPr>
              <a:t>2</a:t>
            </a:r>
            <a:br>
              <a:rPr lang="en-US" sz="1800">
                <a:latin typeface="ＭＳ Ｐゴシック" charset="0"/>
                <a:sym typeface="ＭＳ Ｐゴシック" charset="0"/>
              </a:rPr>
            </a:br>
            <a:r>
              <a:rPr lang="ja-JP" altLang="en-US" sz="1800">
                <a:solidFill>
                  <a:srgbClr val="000404"/>
                </a:solidFill>
                <a:latin typeface="ＭＳ Ｐゴシック" charset="0"/>
                <a:sym typeface="ＭＳ Ｐゴシック" charset="0"/>
              </a:rPr>
              <a:t>爱琴海</a:t>
            </a:r>
            <a:endParaRPr lang="en-US" sz="1800">
              <a:solidFill>
                <a:srgbClr val="000404"/>
              </a:solidFill>
              <a:latin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effectLst>
                  <a:outerShdw blurRad="38100" dist="38100" dir="2700000" algn="tl">
                    <a:srgbClr val="FFFFFF"/>
                  </a:outerShdw>
                </a:effectLst>
                <a:latin typeface="宋体" charset="0"/>
                <a:ea typeface="宋体" charset="0"/>
                <a:cs typeface="宋体" charset="0"/>
                <a:sym typeface="宋体" charset="0"/>
              </a:rPr>
              <a:t>保罗书信</a:t>
            </a:r>
            <a:endParaRPr lang="en-US">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加拉太</a:t>
            </a:r>
            <a:endParaRPr lang="en-US">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帖</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帖后</a:t>
            </a:r>
            <a:r>
              <a:rPr lang="en-US" sz="1600">
                <a:latin typeface="Times New Roman" charset="0"/>
                <a:cs typeface="Times New Roman" charset="0"/>
                <a:sym typeface="Times New Roman" charset="0"/>
              </a:rPr>
              <a:t> </a:t>
            </a:r>
            <a:endParaRPr lang="en-US">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歌前</a:t>
            </a:r>
            <a:endParaRPr lang="en-US">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歌后</a:t>
            </a:r>
            <a:r>
              <a:rPr lang="en-US" sz="1600">
                <a:latin typeface="ＭＳ Ｐゴシック" charset="0"/>
                <a:sym typeface="ＭＳ Ｐゴシック" charset="0"/>
              </a:rPr>
              <a:t> </a:t>
            </a:r>
            <a:endParaRPr lang="en-US">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罗马</a:t>
            </a:r>
            <a:endParaRPr lang="en-US">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solidFill>
                  <a:srgbClr val="FFFFFF"/>
                </a:solidFill>
                <a:latin typeface="ＭＳ Ｐゴシック" charset="0"/>
                <a:sym typeface="ＭＳ Ｐゴシック" charset="0"/>
              </a:rPr>
              <a:t>天国</a:t>
            </a:r>
            <a:endParaRPr lang="en-US">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dirty="0">
                <a:solidFill>
                  <a:srgbClr val="F7F7F7"/>
                </a:solidFill>
                <a:effectLst>
                  <a:outerShdw blurRad="38100" dist="38100" dir="2700000" algn="tl">
                    <a:srgbClr val="000000"/>
                  </a:outerShdw>
                </a:effectLst>
                <a:latin typeface="ＭＳ Ｐゴシック" charset="0"/>
                <a:sym typeface="ＭＳ Ｐゴシック" charset="0"/>
              </a:rPr>
              <a:t>主权</a:t>
            </a:r>
            <a:r>
              <a:rPr lang="en-US" sz="1600" dirty="0">
                <a:solidFill>
                  <a:srgbClr val="F7F7F7"/>
                </a:solidFill>
                <a:effectLst>
                  <a:outerShdw blurRad="38100" dist="38100" dir="2700000" algn="tl">
                    <a:srgbClr val="000000"/>
                  </a:outerShdw>
                </a:effectLst>
                <a:latin typeface="ＭＳ Ｐゴシック" charset="0"/>
                <a:sym typeface="ＭＳ Ｐゴシック" charset="0"/>
              </a:rPr>
              <a:t>1</a:t>
            </a:r>
            <a:endParaRPr lang="en-US" dirty="0">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相</a:t>
            </a:r>
            <a:r>
              <a:rPr lang="en-US" sz="1600" dirty="0">
                <a:solidFill>
                  <a:srgbClr val="F7F7F7"/>
                </a:solidFill>
                <a:latin typeface="ＭＳ Ｐゴシック" charset="0"/>
                <a:sym typeface="ＭＳ Ｐゴシック" charset="0"/>
              </a:rPr>
              <a:t> </a:t>
            </a:r>
            <a:r>
              <a:rPr lang="ja-JP" altLang="en-US" sz="1600" dirty="0">
                <a:solidFill>
                  <a:srgbClr val="F7F7F7"/>
                </a:solidFill>
                <a:latin typeface="ＭＳ Ｐゴシック" charset="0"/>
                <a:sym typeface="ＭＳ Ｐゴシック" charset="0"/>
              </a:rPr>
              <a:t>信</a:t>
            </a:r>
            <a:endParaRPr lang="en-US" dirty="0">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dirty="0">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主权</a:t>
            </a:r>
            <a:r>
              <a:rPr lang="en-US" sz="1600" dirty="0">
                <a:solidFill>
                  <a:srgbClr val="F7F7F7"/>
                </a:solidFill>
                <a:latin typeface="ＭＳ Ｐゴシック" charset="0"/>
                <a:sym typeface="ＭＳ Ｐゴシック" charset="0"/>
              </a:rPr>
              <a:t>2</a:t>
            </a:r>
            <a:endParaRPr lang="en-US" dirty="0">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多</a:t>
            </a:r>
            <a:endParaRPr lang="en-US">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提后</a:t>
            </a:r>
            <a:endParaRPr lang="en-US">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以弗所</a:t>
            </a:r>
            <a:endParaRPr lang="en-US">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歌罗西</a:t>
            </a:r>
            <a:endParaRPr lang="en-US">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腓利门</a:t>
            </a:r>
            <a:r>
              <a:rPr lang="en-US" sz="1600">
                <a:latin typeface="ＭＳ Ｐゴシック" charset="0"/>
                <a:sym typeface="ＭＳ Ｐゴシック" charset="0"/>
              </a:rPr>
              <a:t> </a:t>
            </a:r>
            <a:endParaRPr lang="en-US">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腓立比</a:t>
            </a:r>
            <a:endParaRPr lang="en-US">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被提</a:t>
            </a:r>
            <a:endParaRPr lang="en-US">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因信称义</a:t>
            </a:r>
            <a:endParaRPr lang="en-US">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大患难</a:t>
            </a:r>
            <a:endParaRPr lang="en-US">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成圣</a:t>
            </a:r>
            <a:endParaRPr lang="en-US">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使</a:t>
            </a:r>
            <a:r>
              <a:rPr lang="en-US" sz="1600">
                <a:latin typeface="ＭＳ Ｐゴシック" charset="0"/>
                <a:sym typeface="ＭＳ Ｐゴシック" charset="0"/>
              </a:rPr>
              <a:t> </a:t>
            </a:r>
            <a:r>
              <a:rPr lang="ja-JP" altLang="en-US" sz="1600">
                <a:latin typeface="ＭＳ Ｐゴシック" charset="0"/>
                <a:sym typeface="ＭＳ Ｐゴシック" charset="0"/>
              </a:rPr>
              <a:t>徒</a:t>
            </a:r>
            <a:r>
              <a:rPr lang="en-US" sz="1600">
                <a:latin typeface="ＭＳ Ｐゴシック" charset="0"/>
                <a:sym typeface="ＭＳ Ｐゴシック" charset="0"/>
              </a:rPr>
              <a:t> </a:t>
            </a:r>
            <a:endParaRPr lang="en-US">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effectLst>
                  <a:outerShdw blurRad="38100" dist="38100" dir="2700000" algn="tl">
                    <a:srgbClr val="FFFFFF"/>
                  </a:outerShdw>
                </a:effectLst>
                <a:latin typeface="ＭＳ Ｐゴシック" charset="0"/>
                <a:sym typeface="ＭＳ Ｐゴシック" charset="0"/>
              </a:rPr>
              <a:t>称义</a:t>
            </a:r>
            <a:endParaRPr lang="en-US">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合一</a:t>
            </a:r>
            <a:endParaRPr lang="en-US">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神性</a:t>
            </a:r>
            <a:endParaRPr lang="en-US">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饶恕</a:t>
            </a:r>
            <a:endParaRPr lang="en-US">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态度</a:t>
            </a:r>
            <a:endParaRPr lang="en-US">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秩序</a:t>
            </a:r>
            <a:endParaRPr lang="en-US">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500">
                <a:latin typeface="ＭＳ Ｐゴシック" charset="0"/>
                <a:sym typeface="ＭＳ Ｐゴシック" charset="0"/>
              </a:rPr>
              <a:t>行事为人</a:t>
            </a:r>
            <a:endParaRPr lang="en-US">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000103"/>
                </a:solidFill>
                <a:latin typeface="ＭＳ Ｐゴシック" charset="0"/>
                <a:sym typeface="ＭＳ Ｐゴシック" charset="0"/>
              </a:rPr>
              <a:t>教</a:t>
            </a:r>
            <a:r>
              <a:rPr lang="en-US" sz="1600">
                <a:solidFill>
                  <a:srgbClr val="000103"/>
                </a:solidFill>
                <a:latin typeface="ＭＳ Ｐゴシック" charset="0"/>
                <a:sym typeface="ＭＳ Ｐゴシック" charset="0"/>
              </a:rPr>
              <a:t> </a:t>
            </a:r>
            <a:r>
              <a:rPr lang="ja-JP" altLang="en-US" sz="1600">
                <a:solidFill>
                  <a:srgbClr val="000103"/>
                </a:solidFill>
                <a:latin typeface="ＭＳ Ｐゴシック" charset="0"/>
                <a:sym typeface="ＭＳ Ｐゴシック" charset="0"/>
              </a:rPr>
              <a:t>义</a:t>
            </a:r>
            <a:endParaRPr lang="en-US">
              <a:cs typeface="Times New Roman Bold" charset="0"/>
            </a:endParaRPr>
          </a:p>
        </p:txBody>
      </p:sp>
      <p:sp>
        <p:nvSpPr>
          <p:cNvPr id="54" name="Text Box 9"/>
          <p:cNvSpPr txBox="1">
            <a:spLocks noChangeArrowheads="1"/>
          </p:cNvSpPr>
          <p:nvPr/>
        </p:nvSpPr>
        <p:spPr bwMode="auto">
          <a:xfrm>
            <a:off x="2748828" y="591300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55" name="Text Box 10"/>
          <p:cNvSpPr txBox="1">
            <a:spLocks noChangeArrowheads="1"/>
          </p:cNvSpPr>
          <p:nvPr/>
        </p:nvSpPr>
        <p:spPr bwMode="auto">
          <a:xfrm>
            <a:off x="2731366" y="6413068"/>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56" name="Text Box 20"/>
          <p:cNvSpPr txBox="1">
            <a:spLocks noChangeArrowheads="1"/>
          </p:cNvSpPr>
          <p:nvPr/>
        </p:nvSpPr>
        <p:spPr bwMode="auto">
          <a:xfrm>
            <a:off x="3815628" y="5959043"/>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57" name="Text Box 20"/>
          <p:cNvSpPr txBox="1">
            <a:spLocks noChangeArrowheads="1"/>
          </p:cNvSpPr>
          <p:nvPr/>
        </p:nvSpPr>
        <p:spPr bwMode="auto">
          <a:xfrm>
            <a:off x="3815628" y="6422593"/>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699104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dirty="0">
                <a:solidFill>
                  <a:srgbClr val="F7F7F7"/>
                </a:solidFill>
                <a:cs typeface="+mn-cs"/>
              </a:rPr>
              <a:t>春季</a:t>
            </a:r>
            <a:r>
              <a:rPr lang="en-US" altLang="ja-JP" sz="1400" dirty="0">
                <a:solidFill>
                  <a:srgbClr val="F7F7F7"/>
                </a:solidFill>
                <a:latin typeface="Arial Narrow" pitchFamily="34" charset="0"/>
                <a:cs typeface="+mn-cs"/>
              </a:rPr>
              <a:t>68</a:t>
            </a:r>
          </a:p>
          <a:p>
            <a:pPr algn="ctr">
              <a:spcBef>
                <a:spcPct val="50000"/>
              </a:spcBef>
            </a:pPr>
            <a:r>
              <a:rPr lang="en-US" altLang="en-US" sz="1600" dirty="0">
                <a:solidFill>
                  <a:srgbClr val="FFFFFF"/>
                </a:solidFill>
                <a:latin typeface="MS PGothic" pitchFamily="34" charset="-128"/>
                <a:cs typeface="+mn-cs"/>
              </a:rPr>
              <a:t>教会扩</a:t>
            </a:r>
            <a:r>
              <a:rPr lang="zh-CN" altLang="en-US" sz="1600" dirty="0">
                <a:solidFill>
                  <a:srgbClr val="FFFFFF"/>
                </a:solidFill>
                <a:latin typeface="MS PGothic" pitchFamily="34" charset="-128"/>
                <a:cs typeface="+mn-cs"/>
              </a:rPr>
              <a:t>长</a:t>
            </a:r>
            <a:endParaRPr lang="en-US" sz="1800" dirty="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书卷＋关键字</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mn-cs"/>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cs typeface="+mn-cs"/>
              </a:rPr>
              <a:t>保罗书信</a:t>
            </a:r>
            <a:endParaRPr lang="en-US" sz="1800">
              <a:solidFill>
                <a:srgbClr val="000000"/>
              </a:solidFill>
              <a:latin typeface="SimSun" pitchFamily="2" charset="-122"/>
              <a:ea typeface="SimSun" pitchFamily="2" charset="-122"/>
              <a:cs typeface="+mn-cs"/>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马太</a:t>
            </a:r>
            <a:endParaRPr lang="en-US"/>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路加</a:t>
            </a:r>
            <a:endParaRPr lang="en-GB"/>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sz="1400" dirty="0"/>
              <a:t>使徒行传</a:t>
            </a:r>
            <a:endParaRPr lang="en-US" sz="1400" dirty="0"/>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行为</a:t>
            </a:r>
            <a:endParaRPr lang="en-US" sz="1600">
              <a:solidFill>
                <a:srgbClr val="000000"/>
              </a:solidFill>
              <a:latin typeface="MS PGothic" pitchFamily="34" charset="-128"/>
              <a:cs typeface="+mn-cs"/>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受苦</a:t>
            </a:r>
            <a:endParaRPr lang="en-US" sz="1600">
              <a:solidFill>
                <a:srgbClr val="000000"/>
              </a:solidFill>
              <a:latin typeface="MS PGothic" pitchFamily="34" charset="-128"/>
              <a:cs typeface="+mn-cs"/>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知识</a:t>
            </a:r>
            <a:endParaRPr lang="en-US" sz="1600">
              <a:solidFill>
                <a:srgbClr val="000000"/>
              </a:solidFill>
              <a:latin typeface="MS PGothic" pitchFamily="34" charset="-128"/>
              <a:cs typeface="+mn-cs"/>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优秀</a:t>
            </a:r>
            <a:endParaRPr lang="en-US" sz="1600">
              <a:solidFill>
                <a:srgbClr val="000000"/>
              </a:solidFill>
              <a:latin typeface="MS PGothic" pitchFamily="34" charset="-128"/>
              <a:cs typeface="+mn-cs"/>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伪装者</a:t>
            </a:r>
            <a:endParaRPr lang="en-US" altLang="zh-CN" sz="1600" b="1">
              <a:solidFill>
                <a:srgbClr val="000000"/>
              </a:solidFill>
              <a:latin typeface="MS PGothic" pitchFamily="34" charset="-128"/>
              <a:cs typeface="+mn-cs"/>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爱</a:t>
            </a:r>
            <a:endParaRPr lang="en-US" sz="1600">
              <a:solidFill>
                <a:srgbClr val="000000"/>
              </a:solidFill>
              <a:latin typeface="MS PGothic" pitchFamily="34" charset="-128"/>
              <a:cs typeface="+mn-cs"/>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1600" b="1">
                <a:solidFill>
                  <a:srgbClr val="000000"/>
                </a:solidFill>
                <a:latin typeface="MS PGothic" pitchFamily="34" charset="-128"/>
                <a:cs typeface="+mn-cs"/>
              </a:rPr>
              <a:t>极限</a:t>
            </a:r>
            <a:endParaRPr lang="en-US" altLang="zh-CN" sz="1600" b="1">
              <a:solidFill>
                <a:srgbClr val="000000"/>
              </a:solidFill>
              <a:latin typeface="MS PGothic" pitchFamily="34" charset="-128"/>
              <a:cs typeface="+mn-cs"/>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传教士</a:t>
            </a:r>
            <a:endParaRPr lang="en-US" sz="1600">
              <a:solidFill>
                <a:srgbClr val="000000"/>
              </a:solidFill>
              <a:latin typeface="MS PGothic" pitchFamily="34" charset="-128"/>
              <a:cs typeface="+mn-cs"/>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胜利</a:t>
            </a:r>
            <a:endParaRPr lang="en-US" sz="1600">
              <a:solidFill>
                <a:srgbClr val="000000"/>
              </a:solidFill>
              <a:latin typeface="MS PGothic" pitchFamily="34" charset="-128"/>
              <a:cs typeface="+mn-cs"/>
            </a:endParaRPr>
          </a:p>
        </p:txBody>
      </p:sp>
      <p:sp>
        <p:nvSpPr>
          <p:cNvPr id="524349" name="Text Box 19"/>
          <p:cNvSpPr txBox="1">
            <a:spLocks noChangeArrowheads="1"/>
          </p:cNvSpPr>
          <p:nvPr/>
        </p:nvSpPr>
        <p:spPr bwMode="auto">
          <a:xfrm>
            <a:off x="990600"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天国</a:t>
            </a:r>
            <a:endParaRPr lang="en-US" sz="1600">
              <a:solidFill>
                <a:srgbClr val="FFFFFF"/>
              </a:solidFill>
              <a:latin typeface="MS PGothic" pitchFamily="34" charset="-128"/>
              <a:cs typeface="+mn-cs"/>
            </a:endParaRPr>
          </a:p>
        </p:txBody>
      </p:sp>
      <p:sp>
        <p:nvSpPr>
          <p:cNvPr id="75" name="Text Box 22"/>
          <p:cNvSpPr txBox="1">
            <a:spLocks noChangeArrowheads="1"/>
          </p:cNvSpPr>
          <p:nvPr/>
        </p:nvSpPr>
        <p:spPr bwMode="auto">
          <a:xfrm>
            <a:off x="4572000" y="3666926"/>
            <a:ext cx="792163" cy="338138"/>
          </a:xfrm>
          <a:prstGeom prst="rect">
            <a:avLst/>
          </a:prstGeom>
          <a:solidFill>
            <a:srgbClr val="800000"/>
          </a:solidFill>
          <a:ln>
            <a:solidFill>
              <a:schemeClr val="bg1"/>
            </a:solidFill>
          </a:ln>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主权</a:t>
            </a:r>
            <a:r>
              <a:rPr lang="en-US" altLang="zh-CN" dirty="0"/>
              <a:t>1</a:t>
            </a:r>
            <a:endParaRPr lang="en-GB" dirty="0"/>
          </a:p>
        </p:txBody>
      </p:sp>
      <p:sp>
        <p:nvSpPr>
          <p:cNvPr id="76" name="Text Box 31"/>
          <p:cNvSpPr txBox="1">
            <a:spLocks noChangeArrowheads="1"/>
          </p:cNvSpPr>
          <p:nvPr/>
        </p:nvSpPr>
        <p:spPr bwMode="auto">
          <a:xfrm>
            <a:off x="7308229"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相</a:t>
            </a:r>
            <a:r>
              <a:rPr lang="en-US" altLang="zh-CN" dirty="0"/>
              <a:t> </a:t>
            </a:r>
            <a:r>
              <a:rPr lang="zh-CN" altLang="en-US" dirty="0"/>
              <a:t>信</a:t>
            </a:r>
            <a:endParaRPr lang="en-US" dirty="0"/>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门徒</a:t>
            </a:r>
            <a:endParaRPr lang="en-US" dirty="0"/>
          </a:p>
        </p:txBody>
      </p:sp>
      <p:sp>
        <p:nvSpPr>
          <p:cNvPr id="524353" name="Text Box 22"/>
          <p:cNvSpPr txBox="1">
            <a:spLocks noChangeArrowheads="1"/>
          </p:cNvSpPr>
          <p:nvPr/>
        </p:nvSpPr>
        <p:spPr bwMode="auto">
          <a:xfrm>
            <a:off x="5479429"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7F7F7"/>
                </a:solidFill>
                <a:latin typeface="MS PGothic" pitchFamily="34" charset="-128"/>
                <a:cs typeface="+mn-cs"/>
              </a:rPr>
              <a:t>主权</a:t>
            </a:r>
            <a:r>
              <a:rPr lang="en-US" altLang="zh-CN" sz="1600" dirty="0">
                <a:solidFill>
                  <a:srgbClr val="F7F7F7"/>
                </a:solidFill>
                <a:latin typeface="MS PGothic" pitchFamily="34" charset="-128"/>
                <a:cs typeface="+mn-cs"/>
              </a:rPr>
              <a:t>2</a:t>
            </a:r>
            <a:endParaRPr lang="en-US" sz="1600" dirty="0">
              <a:solidFill>
                <a:srgbClr val="F7F7F7"/>
              </a:solidFill>
              <a:latin typeface="MS PGothic" pitchFamily="34" charset="-128"/>
              <a:cs typeface="+mn-cs"/>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000000"/>
                </a:solidFill>
                <a:latin typeface="MS PGothic" pitchFamily="34" charset="-128"/>
                <a:cs typeface="+mn-cs"/>
              </a:rPr>
              <a:t>被</a:t>
            </a:r>
            <a:r>
              <a:rPr lang="ja-JP" altLang="en-US" sz="1400" dirty="0">
                <a:solidFill>
                  <a:srgbClr val="000000"/>
                </a:solidFill>
                <a:latin typeface="MS PGothic" pitchFamily="34" charset="-128"/>
                <a:cs typeface="+mn-cs"/>
              </a:rPr>
              <a:t>提</a:t>
            </a:r>
            <a:endParaRPr lang="en-US" sz="1400" dirty="0">
              <a:solidFill>
                <a:srgbClr val="000000"/>
              </a:solidFill>
              <a:latin typeface="MS PGothic" pitchFamily="34" charset="-128"/>
              <a:cs typeface="+mn-cs"/>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2C1102"/>
                </a:solidFill>
                <a:latin typeface="MS PGothic" pitchFamily="34" charset="-128"/>
                <a:cs typeface="+mn-cs"/>
              </a:rPr>
              <a:t>因信称义</a:t>
            </a:r>
            <a:endParaRPr lang="en-US" sz="1400">
              <a:solidFill>
                <a:srgbClr val="2C1102"/>
              </a:solidFill>
              <a:latin typeface="MS PGothic" pitchFamily="34" charset="-128"/>
              <a:cs typeface="+mn-cs"/>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大患难</a:t>
            </a:r>
            <a:endParaRPr lang="en-US" sz="1600">
              <a:solidFill>
                <a:srgbClr val="000000"/>
              </a:solidFill>
              <a:latin typeface="MS PGothic" pitchFamily="34" charset="-128"/>
              <a:cs typeface="+mn-cs"/>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使</a:t>
            </a:r>
            <a:r>
              <a:rPr lang="en-US" altLang="ja-JP" sz="1600">
                <a:solidFill>
                  <a:srgbClr val="000000"/>
                </a:solidFill>
                <a:latin typeface="MS PGothic" pitchFamily="34" charset="-128"/>
                <a:cs typeface="+mn-cs"/>
              </a:rPr>
              <a:t> </a:t>
            </a:r>
            <a:r>
              <a:rPr lang="en-US" altLang="en-US" sz="1600">
                <a:solidFill>
                  <a:srgbClr val="000000"/>
                </a:solidFill>
                <a:latin typeface="MS PGothic" pitchFamily="34" charset="-128"/>
                <a:cs typeface="+mn-cs"/>
              </a:rPr>
              <a:t>徒</a:t>
            </a:r>
            <a:r>
              <a:rPr lang="en-US" altLang="ja-JP" sz="1600">
                <a:solidFill>
                  <a:srgbClr val="000000"/>
                </a:solidFill>
                <a:latin typeface="MS PGothic" pitchFamily="34" charset="-128"/>
                <a:cs typeface="+mn-cs"/>
              </a:rPr>
              <a:t> </a:t>
            </a:r>
            <a:endParaRPr lang="en-US" sz="1600">
              <a:solidFill>
                <a:srgbClr val="000000"/>
              </a:solidFill>
              <a:latin typeface="MS PGothic" pitchFamily="34" charset="-128"/>
              <a:cs typeface="+mn-cs"/>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合一</a:t>
            </a:r>
            <a:endParaRPr lang="en-US" sz="1600">
              <a:solidFill>
                <a:srgbClr val="000000"/>
              </a:solidFill>
              <a:latin typeface="Arial Narrow" pitchFamily="34" charset="0"/>
              <a:cs typeface="+mn-cs"/>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神性</a:t>
            </a:r>
            <a:endParaRPr lang="en-US" sz="1600">
              <a:solidFill>
                <a:srgbClr val="000000"/>
              </a:solidFill>
              <a:latin typeface="MS PGothic" pitchFamily="34" charset="-128"/>
              <a:cs typeface="+mn-cs"/>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饶恕</a:t>
            </a:r>
            <a:endParaRPr lang="en-US" sz="1400">
              <a:solidFill>
                <a:srgbClr val="000000"/>
              </a:solidFill>
              <a:latin typeface="MS PGothic" pitchFamily="34" charset="-128"/>
              <a:cs typeface="+mn-cs"/>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态度</a:t>
            </a:r>
            <a:endParaRPr lang="en-US" sz="1600">
              <a:solidFill>
                <a:srgbClr val="000000"/>
              </a:solidFill>
              <a:latin typeface="MS PGothic" pitchFamily="34" charset="-128"/>
              <a:cs typeface="+mn-cs"/>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cs typeface="+mn-cs"/>
              </a:rPr>
              <a:t>秩序</a:t>
            </a:r>
            <a:endParaRPr lang="en-US" sz="1600">
              <a:solidFill>
                <a:srgbClr val="000000"/>
              </a:solidFill>
              <a:latin typeface="Arial Narrow" pitchFamily="34" charset="0"/>
              <a:cs typeface="+mn-cs"/>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500">
                <a:solidFill>
                  <a:srgbClr val="000000"/>
                </a:solidFill>
                <a:cs typeface="+mn-cs"/>
              </a:rPr>
              <a:t>行事为人</a:t>
            </a:r>
            <a:endParaRPr lang="en-US" sz="1500">
              <a:solidFill>
                <a:srgbClr val="000000"/>
              </a:solidFill>
              <a:latin typeface="Arial Narrow" pitchFamily="34" charset="0"/>
              <a:cs typeface="+mn-cs"/>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103"/>
                </a:solidFill>
                <a:latin typeface="MS PGothic" pitchFamily="34" charset="-128"/>
                <a:cs typeface="+mn-cs"/>
              </a:rPr>
              <a:t>教</a:t>
            </a:r>
            <a:r>
              <a:rPr lang="en-US" sz="1600">
                <a:solidFill>
                  <a:srgbClr val="000103"/>
                </a:solidFill>
                <a:latin typeface="MS PGothic" pitchFamily="34" charset="-128"/>
                <a:cs typeface="+mn-cs"/>
              </a:rPr>
              <a:t> </a:t>
            </a:r>
            <a:r>
              <a:rPr lang="zh-CN" altLang="en-US" sz="1600">
                <a:solidFill>
                  <a:srgbClr val="000103"/>
                </a:solidFill>
                <a:latin typeface="MS PGothic" pitchFamily="34" charset="-128"/>
                <a:cs typeface="+mn-cs"/>
              </a:rPr>
              <a:t>义</a:t>
            </a:r>
            <a:endParaRPr lang="en-US" sz="1600">
              <a:solidFill>
                <a:srgbClr val="000103"/>
              </a:solidFill>
              <a:latin typeface="MS PGothic" pitchFamily="34" charset="-128"/>
              <a:cs typeface="+mn-cs"/>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924858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
        <p:nvSpPr>
          <p:cNvPr id="19251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49</a:t>
            </a:r>
            <a:r>
              <a:rPr lang="zh-CN" altLang="en-US" sz="1200" b="1">
                <a:solidFill>
                  <a:srgbClr val="FFFFFF"/>
                </a:solidFill>
                <a:latin typeface="Arial Narrow" charset="0"/>
              </a:rPr>
              <a:t>年秋季</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会议</a:t>
            </a:r>
            <a:endParaRPr lang="en-US" sz="1600" b="1">
              <a:solidFill>
                <a:srgbClr val="FFFFFF"/>
              </a:solidFill>
              <a:latin typeface="Arial Narrow" charset="0"/>
            </a:endParaRPr>
          </a:p>
        </p:txBody>
      </p:sp>
      <p:sp>
        <p:nvSpPr>
          <p:cNvPr id="1925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chemeClr val="bg1"/>
                </a:solidFill>
                <a:latin typeface="Arial Narrow" charset="0"/>
              </a:rPr>
              <a:t>57</a:t>
            </a:r>
            <a:r>
              <a:rPr lang="zh-CN" altLang="en-US" sz="1200" b="1">
                <a:solidFill>
                  <a:schemeClr val="bg1"/>
                </a:solidFill>
                <a:latin typeface="Arial Narrow" charset="0"/>
              </a:rPr>
              <a:t>年</a:t>
            </a:r>
            <a:r>
              <a:rPr lang="en-US" altLang="zh-CN" sz="1200" b="1">
                <a:solidFill>
                  <a:schemeClr val="bg1"/>
                </a:solidFill>
                <a:latin typeface="Arial Narrow" charset="0"/>
              </a:rPr>
              <a:t>5</a:t>
            </a:r>
            <a:r>
              <a:rPr lang="zh-CN" altLang="en-US" sz="1200" b="1">
                <a:solidFill>
                  <a:schemeClr val="bg1"/>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a:t>
            </a:r>
            <a:r>
              <a:rPr lang="en-US" altLang="ja-JP" sz="1200" b="1">
                <a:solidFill>
                  <a:schemeClr val="bg1"/>
                </a:solidFill>
                <a:latin typeface="Arial Narrow" charset="0"/>
              </a:rPr>
              <a:t>9</a:t>
            </a:r>
            <a:r>
              <a:rPr lang="zh-CN" altLang="en-US" sz="1200" b="1">
                <a:solidFill>
                  <a:schemeClr val="bg1"/>
                </a:solidFill>
                <a:latin typeface="Arial Narrow" charset="0"/>
              </a:rPr>
              <a:t>年</a:t>
            </a:r>
            <a:r>
              <a:rPr lang="en-US" altLang="zh-CN" sz="1200" b="1">
                <a:solidFill>
                  <a:schemeClr val="bg1"/>
                </a:solidFill>
                <a:latin typeface="Arial Narrow" charset="0"/>
              </a:rPr>
              <a:t>8</a:t>
            </a:r>
            <a:r>
              <a:rPr lang="zh-CN" altLang="en-US" sz="1200" b="1">
                <a:solidFill>
                  <a:schemeClr val="bg1"/>
                </a:solidFill>
                <a:latin typeface="Arial Narrow" charset="0"/>
              </a:rPr>
              <a:t>月</a:t>
            </a:r>
            <a:endParaRPr lang="en-US" altLang="ja-JP" sz="1200" b="1">
              <a:solidFill>
                <a:schemeClr val="bg1"/>
              </a:solidFill>
              <a:latin typeface="Arial Narrow" charset="0"/>
            </a:endParaRPr>
          </a:p>
          <a:p>
            <a:pPr algn="ctr" eaLnBrk="1" hangingPunct="1">
              <a:spcBef>
                <a:spcPct val="50000"/>
              </a:spcBef>
            </a:pPr>
            <a:r>
              <a:rPr lang="zh-CN" altLang="en-US" sz="1600" b="1">
                <a:solidFill>
                  <a:srgbClr val="FFFFFF"/>
                </a:solidFill>
                <a:latin typeface="SimHei" charset="0"/>
                <a:ea typeface="SimHei" charset="0"/>
                <a:cs typeface="SimHei" charset="0"/>
              </a:rPr>
              <a:t>试炼</a:t>
            </a:r>
            <a:endParaRPr lang="en-US" sz="1800" b="1">
              <a:solidFill>
                <a:srgbClr val="FFFFFF"/>
              </a:solidFill>
              <a:latin typeface="SimHei" charset="0"/>
              <a:ea typeface="SimHei" charset="0"/>
              <a:cs typeface="SimHei" charset="0"/>
            </a:endParaRPr>
          </a:p>
        </p:txBody>
      </p:sp>
      <p:sp>
        <p:nvSpPr>
          <p:cNvPr id="1925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2518"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spcBef>
                <a:spcPct val="50000"/>
              </a:spcBef>
            </a:pPr>
            <a:endParaRPr lang="en-US" altLang="zh-CN" sz="600" b="1">
              <a:solidFill>
                <a:srgbClr val="FFFFFF"/>
              </a:solidFill>
              <a:latin typeface="Arial Narrow" charset="0"/>
            </a:endParaRPr>
          </a:p>
          <a:p>
            <a:pPr algn="ctr" eaLnBrk="1" hangingPunct="1">
              <a:spcBef>
                <a:spcPct val="50000"/>
              </a:spcBef>
            </a:pPr>
            <a:r>
              <a:rPr lang="zh-CN" altLang="en-US" sz="1400" b="1">
                <a:solidFill>
                  <a:srgbClr val="FFFFFF"/>
                </a:solidFill>
                <a:latin typeface="Arial Narrow" charset="0"/>
              </a:rPr>
              <a:t>教会增长</a:t>
            </a:r>
            <a:endParaRPr lang="en-US" sz="1600" b="1">
              <a:solidFill>
                <a:srgbClr val="FFFFFF"/>
              </a:solidFill>
              <a:latin typeface="Arial Narrow" charset="0"/>
            </a:endParaRPr>
          </a:p>
        </p:txBody>
      </p:sp>
      <p:sp>
        <p:nvSpPr>
          <p:cNvPr id="1925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192520"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48</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49</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1</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加拉太</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192521"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53</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57</a:t>
            </a:r>
            <a:r>
              <a:rPr lang="zh-CN" altLang="en-US" sz="1200" b="1">
                <a:solidFill>
                  <a:srgbClr val="000000"/>
                </a:solidFill>
                <a:latin typeface="Arial Narrow" charset="0"/>
              </a:rPr>
              <a:t>年</a:t>
            </a:r>
            <a:r>
              <a:rPr lang="en-US" altLang="zh-CN" sz="1200" b="1">
                <a:solidFill>
                  <a:srgbClr val="000000"/>
                </a:solidFill>
                <a:latin typeface="Arial Narrow" charset="0"/>
              </a:rPr>
              <a:t>5</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3</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亚西亚</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rPr>
              <a:t>60</a:t>
            </a:r>
            <a:r>
              <a:rPr lang="zh-CN" altLang="en-US" sz="1200" b="1" dirty="0">
                <a:solidFill>
                  <a:schemeClr val="bg1"/>
                </a:solidFill>
                <a:latin typeface="Arial Narrow" charset="0"/>
              </a:rPr>
              <a:t>年</a:t>
            </a:r>
            <a:r>
              <a:rPr lang="en-US" altLang="zh-CN" sz="1200" b="1" dirty="0">
                <a:solidFill>
                  <a:schemeClr val="bg1"/>
                </a:solidFill>
                <a:latin typeface="Arial Narrow" charset="0"/>
              </a:rPr>
              <a:t>2</a:t>
            </a:r>
            <a:r>
              <a:rPr lang="zh-CN" altLang="en-US" sz="1200" b="1" dirty="0">
                <a:solidFill>
                  <a:schemeClr val="bg1"/>
                </a:solidFill>
                <a:latin typeface="Arial Narrow" charset="0"/>
              </a:rPr>
              <a:t>月</a:t>
            </a:r>
            <a:r>
              <a:rPr lang="en-US" altLang="ja-JP" sz="1200" b="1" dirty="0">
                <a:solidFill>
                  <a:srgbClr val="FFFFFF"/>
                </a:solidFill>
                <a:latin typeface="Arial Narrow" charset="0"/>
              </a:rPr>
              <a:t>-</a:t>
            </a:r>
            <a:br>
              <a:rPr lang="en-US" altLang="ja-JP" sz="1200" b="1" dirty="0">
                <a:solidFill>
                  <a:srgbClr val="FFFFFF"/>
                </a:solidFill>
                <a:latin typeface="Arial Narrow" charset="0"/>
              </a:rPr>
            </a:br>
            <a:r>
              <a:rPr lang="en-US" altLang="ja-JP" sz="1200" b="1" dirty="0">
                <a:solidFill>
                  <a:srgbClr val="FFFFFF"/>
                </a:solidFill>
                <a:latin typeface="Arial Narrow" charset="0"/>
              </a:rPr>
              <a:t>62</a:t>
            </a:r>
            <a:r>
              <a:rPr lang="zh-CN" altLang="en-US" sz="1200" b="1" dirty="0">
                <a:solidFill>
                  <a:schemeClr val="bg1"/>
                </a:solidFill>
                <a:latin typeface="Arial Narrow" charset="0"/>
              </a:rPr>
              <a:t>年</a:t>
            </a:r>
            <a:r>
              <a:rPr lang="en-US" altLang="zh-CN" sz="1200" b="1" dirty="0">
                <a:solidFill>
                  <a:schemeClr val="bg1"/>
                </a:solidFill>
                <a:latin typeface="Arial Narrow" charset="0"/>
              </a:rPr>
              <a:t>3</a:t>
            </a:r>
            <a:r>
              <a:rPr lang="zh-CN" altLang="en-US" sz="1200" b="1" dirty="0">
                <a:solidFill>
                  <a:schemeClr val="bg1"/>
                </a:solidFill>
                <a:latin typeface="Arial Narrow" charset="0"/>
              </a:rPr>
              <a:t>月</a:t>
            </a:r>
            <a:endParaRPr lang="en-US" altLang="ja-JP" sz="1200" b="1" dirty="0">
              <a:solidFill>
                <a:srgbClr val="FFFFFF"/>
              </a:solidFill>
              <a:latin typeface="Arial Narrow" charset="0"/>
            </a:endParaRPr>
          </a:p>
          <a:p>
            <a:pPr algn="ctr" eaLnBrk="1" hangingPunct="1">
              <a:defRPr/>
            </a:pPr>
            <a:r>
              <a:rPr lang="en-US" b="1" dirty="0">
                <a:solidFill>
                  <a:srgbClr val="FFFFFF"/>
                </a:solidFill>
                <a:latin typeface="Arial Narrow" charset="0"/>
              </a:rPr>
              <a:t>1</a:t>
            </a:r>
            <a:br>
              <a:rPr lang="en-US" b="1" dirty="0">
                <a:solidFill>
                  <a:srgbClr val="FFFFFF"/>
                </a:solidFill>
                <a:latin typeface="Arial Narrow" charset="0"/>
              </a:rPr>
            </a:br>
            <a:r>
              <a:rPr lang="zh-CN" altLang="en-US" b="1" dirty="0">
                <a:solidFill>
                  <a:srgbClr val="FFFFFF"/>
                </a:solidFill>
                <a:latin typeface="Arial Narrow" charset="0"/>
              </a:rPr>
              <a:t> </a:t>
            </a:r>
            <a:r>
              <a:rPr lang="zh-CN" altLang="en-US" b="1" dirty="0">
                <a:solidFill>
                  <a:srgbClr val="FFFFFF"/>
                </a:solidFill>
                <a:latin typeface="SimHei" charset="0"/>
                <a:ea typeface="SimHei" charset="0"/>
                <a:cs typeface="SimHei" charset="0"/>
              </a:rPr>
              <a:t>罗马</a:t>
            </a:r>
            <a:endParaRPr lang="en-US" altLang="ja-JP" b="1" dirty="0">
              <a:solidFill>
                <a:srgbClr val="FFFFFF"/>
              </a:solidFill>
              <a:latin typeface="SimHei" charset="0"/>
              <a:ea typeface="SimHei" charset="0"/>
              <a:cs typeface="SimHei" charset="0"/>
            </a:endParaRPr>
          </a:p>
          <a:p>
            <a:pPr algn="ctr" eaLnBrk="1" hangingPunct="1">
              <a:spcBef>
                <a:spcPct val="50000"/>
              </a:spcBef>
              <a:defRPr/>
            </a:pPr>
            <a:endParaRPr lang="en-US" sz="1000" b="1" dirty="0">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67</a:t>
            </a:r>
            <a:r>
              <a:rPr lang="zh-CN" altLang="en-US" sz="1200" b="1">
                <a:solidFill>
                  <a:srgbClr val="FFFFFF"/>
                </a:solidFill>
                <a:latin typeface="Arial Narrow" charset="0"/>
              </a:rPr>
              <a:t>年秋季</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zh-CN" altLang="en-US" b="1">
                <a:solidFill>
                  <a:srgbClr val="FFFFFF"/>
                </a:solidFill>
                <a:latin typeface="SimHei" charset="0"/>
                <a:ea typeface="SimHei" charset="0"/>
                <a:cs typeface="SimHei" charset="0"/>
              </a:rPr>
              <a:t>罗马</a:t>
            </a:r>
            <a:endParaRPr lang="en-US" altLang="ja-JP" b="1">
              <a:solidFill>
                <a:srgbClr val="FFFFFF"/>
              </a:solidFill>
              <a:latin typeface="Arial Narrow" charset="0"/>
            </a:endParaRPr>
          </a:p>
          <a:p>
            <a:pPr algn="ctr" eaLnBrk="1" hangingPunct="1">
              <a:spcBef>
                <a:spcPct val="50000"/>
              </a:spcBef>
              <a:defRPr/>
            </a:pPr>
            <a:endParaRPr lang="en-US" sz="1000" b="1">
              <a:solidFill>
                <a:srgbClr val="FFFFFF"/>
              </a:solidFill>
              <a:latin typeface="Arial Narrow" charset="0"/>
            </a:endParaRPr>
          </a:p>
        </p:txBody>
      </p:sp>
      <p:sp>
        <p:nvSpPr>
          <p:cNvPr id="1925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57</a:t>
            </a:r>
            <a:r>
              <a:rPr lang="zh-CN" altLang="en-US" sz="1200" b="1">
                <a:solidFill>
                  <a:srgbClr val="FFFFFF"/>
                </a:solidFill>
                <a:latin typeface="Arial Narrow" charset="0"/>
              </a:rPr>
              <a:t>年</a:t>
            </a:r>
            <a:r>
              <a:rPr lang="en-US" altLang="zh-CN" sz="1200" b="1">
                <a:solidFill>
                  <a:srgbClr val="FFFFFF"/>
                </a:solidFill>
                <a:latin typeface="Arial Narrow" charset="0"/>
              </a:rPr>
              <a:t>5</a:t>
            </a:r>
            <a:r>
              <a:rPr lang="zh-CN" altLang="en-US" sz="1200" b="1">
                <a:solidFill>
                  <a:srgbClr val="FFFFFF"/>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59</a:t>
            </a:r>
            <a:r>
              <a:rPr lang="zh-CN" altLang="en-US" sz="1200" b="1">
                <a:solidFill>
                  <a:srgbClr val="FFFFFF"/>
                </a:solidFill>
                <a:latin typeface="Arial Narrow" charset="0"/>
              </a:rPr>
              <a:t>年</a:t>
            </a:r>
            <a:r>
              <a:rPr lang="en-US" altLang="zh-CN" sz="1200" b="1">
                <a:solidFill>
                  <a:srgbClr val="FFFFFF"/>
                </a:solidFill>
                <a:latin typeface="Arial Narrow" charset="0"/>
              </a:rPr>
              <a:t>8</a:t>
            </a:r>
            <a:r>
              <a:rPr lang="zh-CN" altLang="en-US" sz="1200" b="1">
                <a:solidFill>
                  <a:srgbClr val="FFFFFF"/>
                </a:solidFill>
                <a:latin typeface="Arial Narrow" charset="0"/>
              </a:rPr>
              <a:t>月</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大马士革</a:t>
            </a:r>
            <a:br>
              <a:rPr lang="en-US" altLang="ja-JP" sz="1600" b="1">
                <a:solidFill>
                  <a:srgbClr val="FFFFFF"/>
                </a:solidFill>
                <a:latin typeface="Arial Narrow" charset="0"/>
              </a:rPr>
            </a:br>
            <a:r>
              <a:rPr lang="zh-CN" altLang="en-US" sz="1600" b="1">
                <a:solidFill>
                  <a:srgbClr val="FFFFFF"/>
                </a:solidFill>
                <a:latin typeface="Arial Narrow" charset="0"/>
              </a:rPr>
              <a:t> 安提阿</a:t>
            </a:r>
            <a:endParaRPr lang="en-US" sz="1600" b="1">
              <a:solidFill>
                <a:srgbClr val="FFFFFF"/>
              </a:solidFill>
              <a:latin typeface="Arial Narrow" charset="0"/>
            </a:endParaRPr>
          </a:p>
        </p:txBody>
      </p:sp>
      <p:sp>
        <p:nvSpPr>
          <p:cNvPr id="192525"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92526"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62</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67</a:t>
            </a:r>
            <a:r>
              <a:rPr lang="zh-CN" altLang="en-US" sz="1200" b="1">
                <a:solidFill>
                  <a:srgbClr val="000000"/>
                </a:solidFill>
                <a:latin typeface="Arial Narrow" charset="0"/>
              </a:rPr>
              <a:t>年秋季</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4</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西班牙</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b="1" dirty="0">
                <a:solidFill>
                  <a:srgbClr val="FFFFFF"/>
                </a:solidFill>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历史</a:t>
            </a:r>
            <a:r>
              <a:rPr lang="zh-CN" altLang="en-US" sz="4000" dirty="0">
                <a:solidFill>
                  <a:srgbClr val="FFFFFF"/>
                </a:solidFill>
                <a:latin typeface="Kaiti SC" charset="-122"/>
                <a:ea typeface="Kaiti SC" charset="-122"/>
                <a:cs typeface="Kaiti SC" charset="-122"/>
              </a:rPr>
              <a:t>＋关键字</a:t>
            </a:r>
            <a:r>
              <a:rPr lang="en-US" altLang="ja-JP" sz="4000" b="1" dirty="0">
                <a:solidFill>
                  <a:srgbClr val="FFFFFF"/>
                </a:solidFill>
                <a:latin typeface="Kaiti SC" charset="-122"/>
                <a:ea typeface="Kaiti SC" charset="-122"/>
                <a:cs typeface="Kaiti SC" charset="-122"/>
              </a:rPr>
              <a:t>)</a:t>
            </a:r>
            <a:endParaRPr lang="en-US" sz="4000" b="1" dirty="0">
              <a:solidFill>
                <a:srgbClr val="FFFFFF"/>
              </a:solidFill>
              <a:latin typeface="Kaiti SC" charset="-122"/>
              <a:ea typeface="Kaiti SC" charset="-122"/>
              <a:cs typeface="Kaiti SC" charset="-122"/>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defPPr>
              <a:defRPr lang="en-US"/>
            </a:defPPr>
            <a:lvl1pPr algn="ctr" eaLnBrk="1" hangingPunct="1">
              <a:spcBef>
                <a:spcPct val="50000"/>
              </a:spcBef>
              <a:defRPr sz="1800" b="1">
                <a:solidFill>
                  <a:srgbClr val="FFFFFF"/>
                </a:solidFill>
                <a:latin typeface="Arial Narrow"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dirty="0"/>
              <a:t>马太</a:t>
            </a:r>
            <a:endParaRPr lang="en-US" dirty="0"/>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路加</a:t>
            </a:r>
            <a:endParaRPr lang="en-US" sz="1600">
              <a:solidFill>
                <a:srgbClr val="FFFFFF"/>
              </a:solidFill>
              <a:latin typeface="Arial Narrow"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dirty="0">
                <a:solidFill>
                  <a:srgbClr val="FFFFFF"/>
                </a:solidFill>
                <a:latin typeface="Arial Narrow" charset="0"/>
              </a:rPr>
              <a:t>约翰</a:t>
            </a:r>
            <a:endParaRPr lang="en-US" sz="1600" dirty="0">
              <a:solidFill>
                <a:srgbClr val="FFFFFF"/>
              </a:solidFill>
              <a:latin typeface="Arial Narrow"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马可</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使徒</a:t>
            </a:r>
            <a:endParaRPr lang="en-US" sz="1600">
              <a:solidFill>
                <a:srgbClr val="FFFFFF"/>
              </a:solidFill>
              <a:latin typeface="Arial Narrow" charset="0"/>
            </a:endParaRPr>
          </a:p>
        </p:txBody>
      </p:sp>
      <p:sp>
        <p:nvSpPr>
          <p:cNvPr id="192535"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200" b="1">
                <a:solidFill>
                  <a:srgbClr val="FFFFFF"/>
                </a:solidFill>
                <a:latin typeface="SimHei" charset="0"/>
                <a:ea typeface="SimHei" charset="0"/>
                <a:cs typeface="SimHei" charset="0"/>
              </a:rPr>
              <a:t>福音书与使徒行传</a:t>
            </a:r>
            <a:endParaRPr lang="en-US" sz="2200">
              <a:solidFill>
                <a:srgbClr val="FFFFFF"/>
              </a:solidFill>
              <a:latin typeface="SimHei" charset="0"/>
              <a:ea typeface="SimHei" charset="0"/>
              <a:cs typeface="SimHei" charset="0"/>
            </a:endParaRPr>
          </a:p>
        </p:txBody>
      </p:sp>
      <p:sp>
        <p:nvSpPr>
          <p:cNvPr id="1925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Gospels &amp; Acts</a:t>
            </a:r>
            <a:endParaRPr lang="en-US" sz="1600" b="1">
              <a:solidFill>
                <a:srgbClr val="FFFFFF"/>
              </a:solidFill>
              <a:latin typeface="Arial Narrow" charset="0"/>
            </a:endParaRPr>
          </a:p>
        </p:txBody>
      </p:sp>
      <p:sp>
        <p:nvSpPr>
          <p:cNvPr id="192537"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50</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52</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2</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爱琴海</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25" name="AutoShape 27"/>
          <p:cNvSpPr>
            <a:spLocks/>
          </p:cNvSpPr>
          <p:nvPr/>
        </p:nvSpPr>
        <p:spPr bwMode="auto">
          <a:xfrm>
            <a:off x="990600" y="3645024"/>
            <a:ext cx="792163" cy="36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p>
            <a:pPr algn="ctr">
              <a:spcBef>
                <a:spcPct val="50000"/>
              </a:spcBef>
            </a:pPr>
            <a:r>
              <a:rPr lang="ja-JP" altLang="en-US" sz="1800" b="1" dirty="0">
                <a:solidFill>
                  <a:srgbClr val="FFFFFF"/>
                </a:solidFill>
                <a:latin typeface="Arial Narrow" charset="0"/>
                <a:sym typeface="ＭＳ Ｐゴシック" charset="0"/>
              </a:rPr>
              <a:t>天国</a:t>
            </a:r>
            <a:endParaRPr lang="en-US" sz="1800" b="1" dirty="0">
              <a:solidFill>
                <a:srgbClr val="FFFFFF"/>
              </a:solidFill>
              <a:latin typeface="Arial Narrow" charset="0"/>
            </a:endParaRPr>
          </a:p>
        </p:txBody>
      </p:sp>
      <p:sp>
        <p:nvSpPr>
          <p:cNvPr id="26" name="AutoShape 28"/>
          <p:cNvSpPr>
            <a:spLocks/>
          </p:cNvSpPr>
          <p:nvPr/>
        </p:nvSpPr>
        <p:spPr bwMode="auto">
          <a:xfrm>
            <a:off x="4572000" y="3645024"/>
            <a:ext cx="792163" cy="36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p>
            <a:pPr algn="ctr">
              <a:spcBef>
                <a:spcPct val="50000"/>
              </a:spcBef>
            </a:pPr>
            <a:r>
              <a:rPr lang="ja-JP" altLang="en-US" sz="1800" b="1" dirty="0">
                <a:solidFill>
                  <a:srgbClr val="FFFFFF"/>
                </a:solidFill>
                <a:latin typeface="Arial Narrow" charset="0"/>
                <a:sym typeface="ＭＳ Ｐゴシック" charset="0"/>
              </a:rPr>
              <a:t>主权</a:t>
            </a:r>
            <a:r>
              <a:rPr lang="en-US" sz="1800" b="1" dirty="0">
                <a:solidFill>
                  <a:srgbClr val="FFFFFF"/>
                </a:solidFill>
                <a:latin typeface="Arial Narrow" charset="0"/>
                <a:sym typeface="ＭＳ Ｐゴシック" charset="0"/>
              </a:rPr>
              <a:t>1</a:t>
            </a:r>
            <a:endParaRPr lang="en-US" sz="1800" b="1" dirty="0">
              <a:solidFill>
                <a:srgbClr val="FFFFFF"/>
              </a:solidFill>
              <a:latin typeface="Arial Narrow" charset="0"/>
            </a:endParaRPr>
          </a:p>
        </p:txBody>
      </p:sp>
      <p:sp>
        <p:nvSpPr>
          <p:cNvPr id="27" name="AutoShape 31"/>
          <p:cNvSpPr>
            <a:spLocks/>
          </p:cNvSpPr>
          <p:nvPr/>
        </p:nvSpPr>
        <p:spPr bwMode="auto">
          <a:xfrm>
            <a:off x="5486400" y="3645024"/>
            <a:ext cx="792163" cy="380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主权</a:t>
            </a:r>
            <a:r>
              <a:rPr lang="en-US" sz="1600" dirty="0">
                <a:solidFill>
                  <a:srgbClr val="F7F7F7"/>
                </a:solidFill>
                <a:latin typeface="ＭＳ Ｐゴシック" charset="0"/>
                <a:sym typeface="ＭＳ Ｐゴシック" charset="0"/>
              </a:rPr>
              <a:t>2</a:t>
            </a:r>
            <a:endParaRPr lang="en-US" dirty="0">
              <a:cs typeface="Times New Roman Bold" charset="0"/>
            </a:endParaRPr>
          </a:p>
        </p:txBody>
      </p:sp>
      <p:sp>
        <p:nvSpPr>
          <p:cNvPr id="28" name="AutoShape 30"/>
          <p:cNvSpPr>
            <a:spLocks/>
          </p:cNvSpPr>
          <p:nvPr/>
        </p:nvSpPr>
        <p:spPr bwMode="auto">
          <a:xfrm>
            <a:off x="6444208" y="3645024"/>
            <a:ext cx="792088" cy="360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sz="1600" dirty="0">
              <a:solidFill>
                <a:srgbClr val="F7F7F7"/>
              </a:solidFill>
              <a:latin typeface="ＭＳ ゴシック" charset="0"/>
              <a:ea typeface="ＭＳ ゴシック" charset="0"/>
              <a:cs typeface="ＭＳ ゴシック" charset="0"/>
            </a:endParaRPr>
          </a:p>
        </p:txBody>
      </p:sp>
      <p:sp>
        <p:nvSpPr>
          <p:cNvPr id="29" name="AutoShape 29"/>
          <p:cNvSpPr>
            <a:spLocks/>
          </p:cNvSpPr>
          <p:nvPr/>
        </p:nvSpPr>
        <p:spPr bwMode="auto">
          <a:xfrm>
            <a:off x="7380312" y="3645024"/>
            <a:ext cx="883643" cy="360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相</a:t>
            </a:r>
            <a:r>
              <a:rPr lang="en-US" sz="1600" dirty="0">
                <a:solidFill>
                  <a:srgbClr val="F7F7F7"/>
                </a:solidFill>
                <a:latin typeface="ＭＳ Ｐゴシック" charset="0"/>
                <a:sym typeface="ＭＳ Ｐゴシック" charset="0"/>
              </a:rPr>
              <a:t> </a:t>
            </a:r>
            <a:r>
              <a:rPr lang="ja-JP" altLang="en-US" sz="1600" dirty="0">
                <a:solidFill>
                  <a:srgbClr val="F7F7F7"/>
                </a:solidFill>
                <a:latin typeface="ＭＳ Ｐゴシック" charset="0"/>
                <a:sym typeface="ＭＳ Ｐゴシック" charset="0"/>
              </a:rPr>
              <a:t>信</a:t>
            </a:r>
            <a:endParaRPr lang="en-US" dirty="0">
              <a:cs typeface="Times New Roman Bold" charset="0"/>
            </a:endParaRPr>
          </a:p>
        </p:txBody>
      </p:sp>
      <p:sp>
        <p:nvSpPr>
          <p:cNvPr id="30" name="Text Box 9"/>
          <p:cNvSpPr txBox="1">
            <a:spLocks noChangeArrowheads="1"/>
          </p:cNvSpPr>
          <p:nvPr/>
        </p:nvSpPr>
        <p:spPr bwMode="auto">
          <a:xfrm>
            <a:off x="2676525" y="5854338"/>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31" name="Text Box 10"/>
          <p:cNvSpPr txBox="1">
            <a:spLocks noChangeArrowheads="1"/>
          </p:cNvSpPr>
          <p:nvPr/>
        </p:nvSpPr>
        <p:spPr bwMode="auto">
          <a:xfrm>
            <a:off x="2659063" y="6354401"/>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35" name="Text Box 20"/>
          <p:cNvSpPr txBox="1">
            <a:spLocks noChangeArrowheads="1"/>
          </p:cNvSpPr>
          <p:nvPr/>
        </p:nvSpPr>
        <p:spPr bwMode="auto">
          <a:xfrm>
            <a:off x="3743325" y="5900376"/>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38" name="Text Box 20"/>
          <p:cNvSpPr txBox="1">
            <a:spLocks noChangeArrowheads="1"/>
          </p:cNvSpPr>
          <p:nvPr/>
        </p:nvSpPr>
        <p:spPr bwMode="auto">
          <a:xfrm>
            <a:off x="3743325" y="6363926"/>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Tree>
    <p:extLst>
      <p:ext uri="{BB962C8B-B14F-4D97-AF65-F5344CB8AC3E}">
        <p14:creationId xmlns:p14="http://schemas.microsoft.com/office/powerpoint/2010/main" val="27622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82945" name="Rectangle 2"/>
          <p:cNvSpPr>
            <a:spLocks noGrp="1" noChangeArrowheads="1"/>
          </p:cNvSpPr>
          <p:nvPr>
            <p:ph type="ctrTitle"/>
          </p:nvPr>
        </p:nvSpPr>
        <p:spPr/>
        <p:txBody>
          <a:bodyPr/>
          <a:lstStyle/>
          <a:p>
            <a:pPr eaLnBrk="1" hangingPunct="1"/>
            <a:endParaRPr lang="zh-CN" altLang="en-US">
              <a:latin typeface="Arial" charset="0"/>
              <a:ea typeface="SimSun" charset="0"/>
              <a:cs typeface="SimSun" charset="0"/>
            </a:endParaRPr>
          </a:p>
        </p:txBody>
      </p:sp>
      <p:sp>
        <p:nvSpPr>
          <p:cNvPr id="82946" name="Rectangle 3"/>
          <p:cNvSpPr>
            <a:spLocks noGrp="1" noChangeArrowheads="1"/>
          </p:cNvSpPr>
          <p:nvPr>
            <p:ph type="subTitle" idx="1"/>
          </p:nvPr>
        </p:nvSpPr>
        <p:spPr/>
        <p:txBody>
          <a:bodyPr/>
          <a:lstStyle/>
          <a:p>
            <a:pPr eaLnBrk="1" hangingPunct="1"/>
            <a:endParaRPr lang="zh-CN" altLang="en-US">
              <a:latin typeface="Arial" charset="0"/>
              <a:ea typeface="SimSun" charset="0"/>
              <a:cs typeface="SimSun" charset="0"/>
            </a:endParaRPr>
          </a:p>
        </p:txBody>
      </p:sp>
      <p:sp>
        <p:nvSpPr>
          <p:cNvPr id="82947"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pic>
        <p:nvPicPr>
          <p:cNvPr id="82948" name="Picture 5" descr="bookstudie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651" y="12245"/>
            <a:ext cx="9397552" cy="710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9" name="TextBox 7"/>
          <p:cNvSpPr txBox="1">
            <a:spLocks noChangeArrowheads="1"/>
          </p:cNvSpPr>
          <p:nvPr/>
        </p:nvSpPr>
        <p:spPr bwMode="auto">
          <a:xfrm>
            <a:off x="1043608" y="332656"/>
            <a:ext cx="6912768" cy="1446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TW" altLang="en-US" sz="8800" b="1" dirty="0">
                <a:solidFill>
                  <a:srgbClr val="000000"/>
                </a:solidFill>
                <a:latin typeface="Kaiti SC" charset="-122"/>
                <a:ea typeface="Kaiti SC" charset="-122"/>
                <a:cs typeface="Kaiti SC" charset="-122"/>
              </a:rPr>
              <a:t>新约书卷研读</a:t>
            </a:r>
            <a:endParaRPr lang="en-US" sz="8800" dirty="0">
              <a:solidFill>
                <a:srgbClr val="000000"/>
              </a:solidFill>
              <a:latin typeface="Kaiti SC" charset="-122"/>
              <a:ea typeface="Kaiti SC" charset="-122"/>
              <a:cs typeface="Kaiti SC" charset="-122"/>
            </a:endParaRPr>
          </a:p>
        </p:txBody>
      </p:sp>
    </p:spTree>
    <p:extLst>
      <p:ext uri="{BB962C8B-B14F-4D97-AF65-F5344CB8AC3E}">
        <p14:creationId xmlns:p14="http://schemas.microsoft.com/office/powerpoint/2010/main" val="3184374064"/>
      </p:ext>
    </p:extLst>
  </p:cSld>
  <p:clrMapOvr>
    <a:overrideClrMapping bg1="lt1" tx1="dk1" bg2="lt2" tx2="dk2" accent1="accent1" accent2="accent2" accent3="accent3" accent4="accent4" accent5="accent5" accent6="accent6" hlink="hlink" folHlink="folHlink"/>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hangingPunct="1"/>
            <a:endParaRPr lang="en-US">
              <a:cs typeface="Times New Roman"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秋季</a:t>
            </a:r>
            <a:r>
              <a:rPr lang="en-US" sz="1200">
                <a:solidFill>
                  <a:srgbClr val="F7F7F7"/>
                </a:solidFill>
                <a:latin typeface="Arial Narrow" charset="0"/>
                <a:cs typeface="Arial Narrow" charset="0"/>
                <a:sym typeface="Arial Narrow" charset="0"/>
              </a:rPr>
              <a:t> 49</a:t>
            </a:r>
          </a:p>
          <a:p>
            <a:pPr algn="ctr" defTabSz="457200">
              <a:spcBef>
                <a:spcPts val="900"/>
              </a:spcBef>
              <a:defRPr/>
            </a:pPr>
            <a:r>
              <a:rPr lang="ja-JP" altLang="en-US" sz="1600">
                <a:solidFill>
                  <a:srgbClr val="F7F7F7"/>
                </a:solidFill>
                <a:latin typeface="ＭＳ Ｐゴシック" charset="0"/>
                <a:sym typeface="ＭＳ Ｐゴシック" charset="0"/>
              </a:rPr>
              <a:t>理事会</a:t>
            </a:r>
            <a:endParaRPr lang="en-US">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 57-</a:t>
            </a:r>
            <a:br>
              <a:rPr lang="en-US" sz="1200">
                <a:solidFill>
                  <a:srgbClr val="F7F7F7"/>
                </a:solidFill>
                <a:latin typeface="Arial Narrow" charset="0"/>
                <a:cs typeface="Arial Narrow" charset="0"/>
                <a:sym typeface="Arial Narrow" charset="0"/>
              </a:rPr>
            </a:br>
            <a:r>
              <a:rPr lang="ja-JP" altLang="en-US" sz="1200">
                <a:solidFill>
                  <a:srgbClr val="F7F7F7"/>
                </a:solidFill>
                <a:latin typeface="ＭＳ Ｐゴシック" charset="0"/>
                <a:sym typeface="ＭＳ Ｐゴシック" charset="0"/>
              </a:rPr>
              <a:t>八月</a:t>
            </a:r>
            <a:r>
              <a:rPr lang="en-US" sz="1200">
                <a:solidFill>
                  <a:srgbClr val="F7F7F7"/>
                </a:solidFill>
                <a:latin typeface="Arial Narrow" charset="0"/>
                <a:cs typeface="Arial Narrow" charset="0"/>
                <a:sym typeface="Arial Narrow" charset="0"/>
              </a:rPr>
              <a:t> 59</a:t>
            </a:r>
          </a:p>
          <a:p>
            <a:pPr algn="ctr" defTabSz="457200">
              <a:spcBef>
                <a:spcPts val="900"/>
              </a:spcBef>
              <a:defRPr/>
            </a:pPr>
            <a:r>
              <a:rPr lang="ja-JP" altLang="en-US" sz="1600">
                <a:solidFill>
                  <a:srgbClr val="F7F7F7"/>
                </a:solidFill>
                <a:latin typeface="ＭＳ Ｐゴシック" charset="0"/>
                <a:sym typeface="ＭＳ Ｐゴシック" charset="0"/>
              </a:rPr>
              <a:t>试验</a:t>
            </a:r>
            <a:endParaRPr lang="en-US">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春季</a:t>
            </a:r>
            <a:r>
              <a:rPr lang="en-US" sz="1200">
                <a:solidFill>
                  <a:srgbClr val="F7F7F7"/>
                </a:solidFill>
                <a:latin typeface="Arial Narrow" charset="0"/>
                <a:cs typeface="Arial Narrow" charset="0"/>
                <a:sym typeface="Arial Narrow" charset="0"/>
              </a:rPr>
              <a:t>68</a:t>
            </a:r>
          </a:p>
          <a:p>
            <a:pPr algn="ctr" defTabSz="457200">
              <a:spcBef>
                <a:spcPts val="800"/>
              </a:spcBef>
              <a:defRPr/>
            </a:pPr>
            <a:r>
              <a:rPr lang="ja-JP" altLang="en-US" sz="1400">
                <a:solidFill>
                  <a:srgbClr val="FFFFFF"/>
                </a:solidFill>
                <a:latin typeface="ＭＳ Ｐゴシック" charset="0"/>
                <a:sym typeface="ＭＳ Ｐゴシック" charset="0"/>
              </a:rPr>
              <a:t>教会扩长</a:t>
            </a:r>
            <a:endParaRPr lang="en-US">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spcBef>
                <a:spcPts val="1200"/>
              </a:spcBef>
              <a:defRPr/>
            </a:pPr>
            <a:r>
              <a:rPr lang="en-US" sz="2000">
                <a:solidFill>
                  <a:srgbClr val="FFFFFF"/>
                </a:solidFill>
                <a:latin typeface="Arial Narrow" charset="0"/>
                <a:cs typeface="Arial Narrow" charset="0"/>
                <a:sym typeface="Arial Narrow" charset="0"/>
              </a:rPr>
              <a:t>35           48          49          50          52  53          57        60             62              67           68     95</a:t>
            </a:r>
            <a:endParaRPr lang="en-US">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dirty="0">
                <a:solidFill>
                  <a:srgbClr val="000404"/>
                </a:solidFill>
                <a:latin typeface="ＭＳ Ｐゴシック" charset="0"/>
                <a:sym typeface="ＭＳ Ｐゴシック" charset="0"/>
              </a:rPr>
              <a:t>四月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 48-</a:t>
            </a:r>
            <a:br>
              <a:rPr lang="en-US" sz="1200" dirty="0">
                <a:latin typeface="Arial Narrow" charset="0"/>
                <a:cs typeface="Arial Narrow" charset="0"/>
                <a:sym typeface="Arial Narrow" charset="0"/>
              </a:rPr>
            </a:br>
            <a:r>
              <a:rPr lang="ja-JP" altLang="en-US" sz="1200" dirty="0">
                <a:solidFill>
                  <a:srgbClr val="000404"/>
                </a:solidFill>
                <a:latin typeface="ＭＳ Ｐゴシック" charset="0"/>
                <a:sym typeface="ＭＳ Ｐゴシック" charset="0"/>
              </a:rPr>
              <a:t>九月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49</a:t>
            </a:r>
          </a:p>
          <a:p>
            <a:pPr algn="ctr" defTabSz="457200">
              <a:defRPr/>
            </a:pPr>
            <a:r>
              <a:rPr lang="en-US" sz="1800" dirty="0">
                <a:latin typeface="Arial Narrow" charset="0"/>
                <a:cs typeface="Arial Narrow" charset="0"/>
                <a:sym typeface="Arial Narrow" charset="0"/>
              </a:rPr>
              <a:t>1</a:t>
            </a:r>
            <a:br>
              <a:rPr lang="en-US" sz="1800" dirty="0">
                <a:latin typeface="Arial Narrow" charset="0"/>
                <a:cs typeface="Arial Narrow" charset="0"/>
                <a:sym typeface="Arial Narrow" charset="0"/>
              </a:rPr>
            </a:br>
            <a:r>
              <a:rPr lang="ja-JP" altLang="en-US" sz="1800" dirty="0">
                <a:solidFill>
                  <a:srgbClr val="000404"/>
                </a:solidFill>
                <a:latin typeface="ＭＳ Ｐゴシック" charset="0"/>
                <a:sym typeface="ＭＳ Ｐゴシック" charset="0"/>
              </a:rPr>
              <a:t>加</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拉</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太</a:t>
            </a:r>
            <a:endParaRPr lang="en-US" sz="1800" dirty="0">
              <a:solidFill>
                <a:srgbClr val="000404"/>
              </a:solidFill>
              <a:latin typeface="Arial Narrow"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春季</a:t>
            </a:r>
            <a:r>
              <a:rPr lang="en-US" sz="1200">
                <a:solidFill>
                  <a:srgbClr val="000404"/>
                </a:solidFill>
                <a:latin typeface="ＭＳ Ｐゴシック" charset="0"/>
                <a:sym typeface="ＭＳ Ｐゴシック" charset="0"/>
              </a:rPr>
              <a:t>  53-</a:t>
            </a:r>
            <a:br>
              <a:rPr lang="en-US" sz="1200">
                <a:solidFill>
                  <a:srgbClr val="000404"/>
                </a:solidFill>
                <a:latin typeface="ＭＳ Ｐゴシック" charset="0"/>
                <a:sym typeface="ＭＳ Ｐゴシック" charset="0"/>
              </a:rPr>
            </a:br>
            <a:r>
              <a:rPr lang="ja-JP" altLang="en-US" sz="1200">
                <a:solidFill>
                  <a:srgbClr val="000404"/>
                </a:solidFill>
                <a:latin typeface="ＭＳ Ｐゴシック" charset="0"/>
                <a:sym typeface="ＭＳ Ｐゴシック" charset="0"/>
              </a:rPr>
              <a:t>五月</a:t>
            </a:r>
            <a:r>
              <a:rPr lang="en-US" sz="1200">
                <a:solidFill>
                  <a:srgbClr val="000404"/>
                </a:solidFill>
                <a:latin typeface="ＭＳ Ｐゴシック" charset="0"/>
                <a:sym typeface="ＭＳ Ｐゴシック" charset="0"/>
              </a:rPr>
              <a:t> 57</a:t>
            </a:r>
          </a:p>
          <a:p>
            <a:pPr algn="ctr" defTabSz="457200">
              <a:defRPr/>
            </a:pPr>
            <a:r>
              <a:rPr lang="en-US" sz="1800">
                <a:solidFill>
                  <a:srgbClr val="000404"/>
                </a:solidFill>
                <a:latin typeface="ＭＳ Ｐゴシック" charset="0"/>
                <a:sym typeface="ＭＳ Ｐゴシック" charset="0"/>
              </a:rPr>
              <a:t>3</a:t>
            </a:r>
            <a:br>
              <a:rPr lang="en-US" sz="1800">
                <a:solidFill>
                  <a:srgbClr val="000404"/>
                </a:solidFill>
                <a:latin typeface="ＭＳ Ｐゴシック" charset="0"/>
                <a:sym typeface="ＭＳ Ｐゴシック" charset="0"/>
              </a:rPr>
            </a:br>
            <a:r>
              <a:rPr lang="ja-JP" altLang="en-US" sz="1800">
                <a:solidFill>
                  <a:srgbClr val="000404"/>
                </a:solidFill>
                <a:latin typeface="ＭＳ Ｐゴシック" charset="0"/>
                <a:sym typeface="ＭＳ Ｐゴシック" charset="0"/>
              </a:rPr>
              <a:t>亚洲</a:t>
            </a:r>
            <a:endParaRPr lang="en-US" sz="1800">
              <a:solidFill>
                <a:srgbClr val="000404"/>
              </a:solidFill>
              <a:latin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FFFFFF"/>
                </a:solidFill>
                <a:latin typeface="ＭＳ Ｐゴシック" charset="0"/>
                <a:sym typeface="ＭＳ Ｐゴシック" charset="0"/>
              </a:rPr>
              <a:t>二月</a:t>
            </a:r>
            <a:r>
              <a:rPr lang="en-US" sz="1100">
                <a:solidFill>
                  <a:srgbClr val="FFFFFF"/>
                </a:solidFill>
                <a:latin typeface="Arial Narrow" charset="0"/>
                <a:cs typeface="Arial Narrow" charset="0"/>
                <a:sym typeface="Arial Narrow" charset="0"/>
              </a:rPr>
              <a:t> 60-</a:t>
            </a:r>
            <a:br>
              <a:rPr lang="en-US" sz="1100">
                <a:solidFill>
                  <a:srgbClr val="FFFFFF"/>
                </a:solidFill>
                <a:latin typeface="Arial Narrow" charset="0"/>
                <a:cs typeface="Arial Narrow" charset="0"/>
                <a:sym typeface="Arial Narrow" charset="0"/>
              </a:rPr>
            </a:br>
            <a:r>
              <a:rPr lang="ja-JP" altLang="en-US" sz="1100">
                <a:solidFill>
                  <a:srgbClr val="FFFFFF"/>
                </a:solidFill>
                <a:latin typeface="ＭＳ Ｐゴシック" charset="0"/>
                <a:sym typeface="ＭＳ Ｐゴシック" charset="0"/>
              </a:rPr>
              <a:t>三月</a:t>
            </a:r>
            <a:r>
              <a:rPr lang="en-US" sz="1100">
                <a:solidFill>
                  <a:srgbClr val="FFFFFF"/>
                </a:solidFill>
                <a:latin typeface="Arial Narrow" charset="0"/>
                <a:cs typeface="Arial Narrow" charset="0"/>
                <a:sym typeface="Arial Narrow" charset="0"/>
              </a:rPr>
              <a:t> 62</a:t>
            </a:r>
          </a:p>
          <a:p>
            <a:pPr algn="ctr" defTabSz="457200">
              <a:defRPr/>
            </a:pPr>
            <a:r>
              <a:rPr lang="en-US" sz="1800">
                <a:solidFill>
                  <a:srgbClr val="F7F7F7"/>
                </a:solidFill>
                <a:latin typeface="Arial Narrow" charset="0"/>
                <a:cs typeface="Arial Narrow" charset="0"/>
                <a:sym typeface="Arial Narrow" charset="0"/>
              </a:rPr>
              <a:t>1</a:t>
            </a:r>
            <a:br>
              <a:rPr lang="en-US" sz="1800">
                <a:solidFill>
                  <a:srgbClr val="F7F7F7"/>
                </a:solidFill>
                <a:latin typeface="Arial Narrow" charset="0"/>
                <a:cs typeface="Arial Narrow" charset="0"/>
                <a:sym typeface="Arial Narrow" charset="0"/>
              </a:rPr>
            </a:br>
            <a:r>
              <a:rPr lang="ja-JP" altLang="en-US" sz="1800">
                <a:solidFill>
                  <a:srgbClr val="F7F7F7"/>
                </a:solidFill>
                <a:latin typeface="ＭＳ Ｐゴシック" charset="0"/>
                <a:sym typeface="ＭＳ Ｐゴシック" charset="0"/>
              </a:rPr>
              <a:t>罗马</a:t>
            </a:r>
            <a:endParaRPr lang="en-US" sz="1800">
              <a:solidFill>
                <a:srgbClr val="F7F7F7"/>
              </a:solidFill>
              <a:latin typeface="Arial Narrow"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sym typeface="ＭＳ Ｐゴシック" charset="0"/>
              </a:rPr>
              <a:t> 68</a:t>
            </a:r>
          </a:p>
          <a:p>
            <a:pPr algn="ctr" defTabSz="457200">
              <a:defRPr/>
            </a:pPr>
            <a:r>
              <a:rPr lang="en-US" sz="1800">
                <a:solidFill>
                  <a:srgbClr val="F7F7F7"/>
                </a:solidFill>
                <a:effectLst>
                  <a:outerShdw blurRad="38100" dist="38100" dir="2700000" algn="tl">
                    <a:srgbClr val="535353"/>
                  </a:outerShdw>
                </a:effectLst>
                <a:latin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57-</a:t>
            </a:r>
            <a:br>
              <a:rPr lang="en-US" sz="1200">
                <a:solidFill>
                  <a:srgbClr val="F7F7F7"/>
                </a:solidFill>
                <a:latin typeface="Arial Narrow" charset="0"/>
                <a:cs typeface="Arial Narrow" charset="0"/>
                <a:sym typeface="Arial Narrow" charset="0"/>
              </a:rPr>
            </a:br>
            <a:r>
              <a:rPr lang="ja-JP" altLang="en-US" sz="1100">
                <a:solidFill>
                  <a:srgbClr val="F7F7F7"/>
                </a:solidFill>
                <a:latin typeface="ＭＳ Ｐゴシック" charset="0"/>
                <a:sym typeface="ＭＳ Ｐゴシック" charset="0"/>
              </a:rPr>
              <a:t>八月</a:t>
            </a:r>
            <a:r>
              <a:rPr lang="en-US" sz="1100">
                <a:solidFill>
                  <a:srgbClr val="F7F7F7"/>
                </a:solidFill>
                <a:latin typeface="Arial Narrow" charset="0"/>
                <a:cs typeface="Arial Narrow" charset="0"/>
                <a:sym typeface="Arial Narrow" charset="0"/>
              </a:rPr>
              <a:t>59</a:t>
            </a:r>
            <a:endParaRPr lang="en-US" sz="1200">
              <a:solidFill>
                <a:srgbClr val="F7F7F7"/>
              </a:solidFill>
              <a:latin typeface="Arial Narrow" charset="0"/>
              <a:cs typeface="Arial Narrow" charset="0"/>
              <a:sym typeface="Arial Narrow" charset="0"/>
            </a:endParaRPr>
          </a:p>
          <a:p>
            <a:pPr algn="ctr" defTabSz="457200">
              <a:spcBef>
                <a:spcPts val="900"/>
              </a:spcBef>
              <a:defRPr/>
            </a:pPr>
            <a:r>
              <a:rPr lang="ja-JP" altLang="en-US" sz="1600">
                <a:solidFill>
                  <a:srgbClr val="F7F7F7"/>
                </a:solidFill>
                <a:latin typeface="ＭＳ Ｐゴシック" charset="0"/>
                <a:sym typeface="ＭＳ Ｐゴシック" charset="0"/>
              </a:rPr>
              <a:t>大</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马</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色</a:t>
            </a:r>
            <a:br>
              <a:rPr lang="en-US" sz="1600">
                <a:solidFill>
                  <a:srgbClr val="F7F7F7"/>
                </a:solidFill>
                <a:latin typeface="ＭＳ Ｐゴシック" charset="0"/>
                <a:sym typeface="ＭＳ Ｐゴシック" charset="0"/>
              </a:rPr>
            </a:br>
            <a:r>
              <a:rPr lang="ja-JP" altLang="en-US" sz="1600">
                <a:solidFill>
                  <a:srgbClr val="F7F7F7"/>
                </a:solidFill>
                <a:latin typeface="ＭＳ Ｐゴシック" charset="0"/>
                <a:sym typeface="ＭＳ Ｐゴシック" charset="0"/>
              </a:rPr>
              <a:t>安</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提</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阿</a:t>
            </a:r>
            <a:r>
              <a:rPr lang="en-US" sz="1600">
                <a:solidFill>
                  <a:srgbClr val="F7F7F7"/>
                </a:solidFill>
                <a:latin typeface="ＭＳ Ｐゴシック" charset="0"/>
                <a:sym typeface="ＭＳ Ｐゴシック" charset="0"/>
              </a:rPr>
              <a:t> </a:t>
            </a:r>
            <a:endParaRPr lang="en-US">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000">
                <a:solidFill>
                  <a:srgbClr val="FFFFFF"/>
                </a:solidFill>
                <a:latin typeface="Times New Roman" charset="0"/>
                <a:cs typeface="Times New Roman" charset="0"/>
                <a:sym typeface="Times New Roman" charset="0"/>
              </a:rPr>
              <a:t>38</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124</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39-41</a:t>
            </a:r>
            <a:endParaRPr lang="en-US">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000404"/>
                </a:solidFill>
                <a:latin typeface="ＭＳ Ｐゴシック" charset="0"/>
                <a:sym typeface="ＭＳ Ｐゴシック" charset="0"/>
              </a:rPr>
              <a:t>春季</a:t>
            </a:r>
            <a:r>
              <a:rPr lang="en-US" sz="1100">
                <a:solidFill>
                  <a:srgbClr val="000404"/>
                </a:solidFill>
                <a:latin typeface="Arial Narrow" charset="0"/>
                <a:cs typeface="Arial Narrow" charset="0"/>
                <a:sym typeface="Arial Narrow" charset="0"/>
              </a:rPr>
              <a:t>  62-</a:t>
            </a:r>
            <a:br>
              <a:rPr lang="en-US" sz="1100">
                <a:solidFill>
                  <a:srgbClr val="000404"/>
                </a:solidFill>
                <a:latin typeface="Arial Narrow" charset="0"/>
                <a:cs typeface="Arial Narrow" charset="0"/>
                <a:sym typeface="Arial Narrow" charset="0"/>
              </a:rPr>
            </a:br>
            <a:r>
              <a:rPr lang="ja-JP" altLang="en-US" sz="1100">
                <a:solidFill>
                  <a:srgbClr val="000404"/>
                </a:solidFill>
                <a:latin typeface="ＭＳ Ｐゴシック" charset="0"/>
                <a:sym typeface="ＭＳ Ｐゴシック" charset="0"/>
              </a:rPr>
              <a:t>秋季</a:t>
            </a:r>
            <a:r>
              <a:rPr lang="en-US" sz="1100">
                <a:solidFill>
                  <a:srgbClr val="000404"/>
                </a:solidFill>
                <a:latin typeface="Arial Narrow" charset="0"/>
                <a:cs typeface="Arial Narrow" charset="0"/>
                <a:sym typeface="Arial Narrow" charset="0"/>
              </a:rPr>
              <a:t>  </a:t>
            </a:r>
            <a:r>
              <a:rPr lang="en-US" sz="1100">
                <a:latin typeface="Arial Narrow" charset="0"/>
                <a:cs typeface="Arial Narrow" charset="0"/>
                <a:sym typeface="Arial Narrow" charset="0"/>
              </a:rPr>
              <a:t>67</a:t>
            </a:r>
          </a:p>
          <a:p>
            <a:pPr algn="ctr" defTabSz="457200">
              <a:defRPr/>
            </a:pPr>
            <a:r>
              <a:rPr lang="en-US" sz="1800">
                <a:latin typeface="Arial Narrow" charset="0"/>
                <a:cs typeface="Arial Narrow" charset="0"/>
                <a:sym typeface="Arial Narrow" charset="0"/>
              </a:rPr>
              <a:t>4</a:t>
            </a:r>
            <a:br>
              <a:rPr lang="en-US" sz="1800">
                <a:latin typeface="Arial Narrow" charset="0"/>
                <a:cs typeface="Arial Narrow" charset="0"/>
                <a:sym typeface="Arial Narrow" charset="0"/>
              </a:rPr>
            </a:br>
            <a:r>
              <a:rPr lang="ja-JP" altLang="en-US" sz="1800">
                <a:solidFill>
                  <a:srgbClr val="000404"/>
                </a:solidFill>
                <a:latin typeface="ＭＳ Ｐゴシック" charset="0"/>
                <a:sym typeface="ＭＳ Ｐゴシック" charset="0"/>
              </a:rPr>
              <a:t>西班牙</a:t>
            </a:r>
            <a:endParaRPr lang="en-US" sz="1800">
              <a:solidFill>
                <a:srgbClr val="000404"/>
              </a:solidFill>
              <a:latin typeface="Arial Narrow"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8139113" cy="1073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2400"/>
                </a:spcBef>
                <a:defRPr/>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sym typeface="ＭＳ ゴシック" charset="0"/>
                </a:rPr>
                <a:t>(</a:t>
              </a:r>
              <a:r>
                <a:rPr lang="ja-JP"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sym typeface="ＭＳ ゴシック" charset="0"/>
                </a:rPr>
                <a:t>保罗书信</a:t>
              </a:r>
              <a:r>
                <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sym typeface="ＭＳ ゴシック" charset="0"/>
                </a:rPr>
                <a:t>)</a:t>
              </a:r>
              <a:endParaRPr lang="en-US" dirty="0">
                <a:effectLst>
                  <a:outerShdw blurRad="38100" dist="38100" dir="2700000" algn="tl">
                    <a:srgbClr val="000000">
                      <a:alpha val="43137"/>
                    </a:srgbClr>
                  </a:outerShdw>
                </a:effectLst>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spcBef>
                <a:spcPts val="600"/>
              </a:spcBef>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四月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50-</a:t>
            </a:r>
            <a:br>
              <a:rPr lang="en-US" sz="1200">
                <a:latin typeface="ＭＳ Ｐゴシック" charset="0"/>
                <a:sym typeface="ＭＳ Ｐゴシック" charset="0"/>
              </a:rPr>
            </a:br>
            <a:r>
              <a:rPr lang="ja-JP" altLang="en-US" sz="1200">
                <a:solidFill>
                  <a:srgbClr val="000404"/>
                </a:solidFill>
                <a:latin typeface="ＭＳ Ｐゴシック" charset="0"/>
                <a:sym typeface="ＭＳ Ｐゴシック" charset="0"/>
              </a:rPr>
              <a:t>九月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52</a:t>
            </a:r>
          </a:p>
          <a:p>
            <a:pPr algn="ctr" defTabSz="457200">
              <a:defRPr/>
            </a:pPr>
            <a:r>
              <a:rPr lang="en-US" sz="1800">
                <a:latin typeface="ＭＳ Ｐゴシック" charset="0"/>
                <a:sym typeface="ＭＳ Ｐゴシック" charset="0"/>
              </a:rPr>
              <a:t>2</a:t>
            </a:r>
            <a:br>
              <a:rPr lang="en-US" sz="1800">
                <a:latin typeface="ＭＳ Ｐゴシック" charset="0"/>
                <a:sym typeface="ＭＳ Ｐゴシック" charset="0"/>
              </a:rPr>
            </a:br>
            <a:r>
              <a:rPr lang="ja-JP" altLang="en-US" sz="1800">
                <a:solidFill>
                  <a:srgbClr val="000404"/>
                </a:solidFill>
                <a:latin typeface="ＭＳ Ｐゴシック" charset="0"/>
                <a:sym typeface="ＭＳ Ｐゴシック" charset="0"/>
              </a:rPr>
              <a:t>爱琴海</a:t>
            </a:r>
            <a:endParaRPr lang="en-US" sz="1800">
              <a:solidFill>
                <a:srgbClr val="000404"/>
              </a:solidFill>
              <a:latin typeface="ＭＳ Ｐゴシック" charset="0"/>
              <a:sym typeface="ＭＳ Ｐゴシック" charset="0"/>
            </a:endParaRPr>
          </a:p>
        </p:txBody>
      </p:sp>
      <p:sp>
        <p:nvSpPr>
          <p:cNvPr id="11284" name="AutoShape 20"/>
          <p:cNvSpPr>
            <a:spLocks/>
          </p:cNvSpPr>
          <p:nvPr/>
        </p:nvSpPr>
        <p:spPr bwMode="auto">
          <a:xfrm>
            <a:off x="152400" y="5943600"/>
            <a:ext cx="1800225"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effectLst>
                  <a:outerShdw blurRad="38100" dist="38100" dir="2700000" algn="tl">
                    <a:srgbClr val="FFFFFF"/>
                  </a:outerShdw>
                </a:effectLst>
                <a:latin typeface="宋体" charset="0"/>
                <a:ea typeface="宋体" charset="0"/>
                <a:cs typeface="宋体" charset="0"/>
                <a:sym typeface="宋体" charset="0"/>
              </a:rPr>
              <a:t>保罗书信</a:t>
            </a:r>
            <a:endParaRPr lang="en-US">
              <a:cs typeface="Times New Roman Bold" charset="0"/>
            </a:endParaRPr>
          </a:p>
        </p:txBody>
      </p:sp>
      <p:sp>
        <p:nvSpPr>
          <p:cNvPr id="11285" name="AutoShape 21"/>
          <p:cNvSpPr>
            <a:spLocks/>
          </p:cNvSpPr>
          <p:nvPr/>
        </p:nvSpPr>
        <p:spPr bwMode="auto">
          <a:xfrm>
            <a:off x="1006475" y="41576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加拉太</a:t>
            </a:r>
            <a:endParaRPr lang="en-US">
              <a:cs typeface="Times New Roman Bold" charset="0"/>
            </a:endParaRPr>
          </a:p>
        </p:txBody>
      </p:sp>
      <p:sp>
        <p:nvSpPr>
          <p:cNvPr id="11286" name="AutoShape 22"/>
          <p:cNvSpPr>
            <a:spLocks/>
          </p:cNvSpPr>
          <p:nvPr/>
        </p:nvSpPr>
        <p:spPr bwMode="auto">
          <a:xfrm>
            <a:off x="2759075" y="41576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帖</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87" name="AutoShape 23"/>
          <p:cNvSpPr>
            <a:spLocks/>
          </p:cNvSpPr>
          <p:nvPr/>
        </p:nvSpPr>
        <p:spPr bwMode="auto">
          <a:xfrm>
            <a:off x="2759075"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帖后</a:t>
            </a:r>
            <a:r>
              <a:rPr lang="en-US" sz="1600">
                <a:latin typeface="Times New Roman" charset="0"/>
                <a:cs typeface="Times New Roman" charset="0"/>
                <a:sym typeface="Times New Roman" charset="0"/>
              </a:rPr>
              <a:t> </a:t>
            </a:r>
            <a:endParaRPr lang="en-US">
              <a:cs typeface="Times New Roman Bold" charset="0"/>
            </a:endParaRPr>
          </a:p>
        </p:txBody>
      </p:sp>
      <p:sp>
        <p:nvSpPr>
          <p:cNvPr id="11288" name="AutoShape 24"/>
          <p:cNvSpPr>
            <a:spLocks/>
          </p:cNvSpPr>
          <p:nvPr/>
        </p:nvSpPr>
        <p:spPr bwMode="auto">
          <a:xfrm>
            <a:off x="3856038" y="4157663"/>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歌前</a:t>
            </a:r>
            <a:endParaRPr lang="en-US">
              <a:cs typeface="Times New Roman Bold" charset="0"/>
            </a:endParaRPr>
          </a:p>
        </p:txBody>
      </p:sp>
      <p:sp>
        <p:nvSpPr>
          <p:cNvPr id="11289" name="AutoShape 25"/>
          <p:cNvSpPr>
            <a:spLocks/>
          </p:cNvSpPr>
          <p:nvPr/>
        </p:nvSpPr>
        <p:spPr bwMode="auto">
          <a:xfrm>
            <a:off x="3856038" y="4600575"/>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歌后</a:t>
            </a:r>
            <a:r>
              <a:rPr lang="en-US" sz="1600">
                <a:latin typeface="ＭＳ Ｐゴシック" charset="0"/>
                <a:sym typeface="ＭＳ Ｐゴシック" charset="0"/>
              </a:rPr>
              <a:t> </a:t>
            </a:r>
            <a:endParaRPr lang="en-US">
              <a:cs typeface="Times New Roman Bold" charset="0"/>
            </a:endParaRPr>
          </a:p>
        </p:txBody>
      </p:sp>
      <p:sp>
        <p:nvSpPr>
          <p:cNvPr id="11290" name="AutoShape 26"/>
          <p:cNvSpPr>
            <a:spLocks/>
          </p:cNvSpPr>
          <p:nvPr/>
        </p:nvSpPr>
        <p:spPr bwMode="auto">
          <a:xfrm>
            <a:off x="3856038" y="50800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罗马</a:t>
            </a:r>
            <a:endParaRPr lang="en-US">
              <a:cs typeface="Times New Roman Bold" charset="0"/>
            </a:endParaRPr>
          </a:p>
        </p:txBody>
      </p:sp>
      <p:sp>
        <p:nvSpPr>
          <p:cNvPr id="11291" name="AutoShape 27"/>
          <p:cNvSpPr>
            <a:spLocks/>
          </p:cNvSpPr>
          <p:nvPr/>
        </p:nvSpPr>
        <p:spPr bwMode="auto">
          <a:xfrm>
            <a:off x="990600" y="36576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pPr>
            <a:r>
              <a:rPr lang="ja-JP" altLang="en-US" sz="1600" dirty="0">
                <a:solidFill>
                  <a:srgbClr val="F7F7F7"/>
                </a:solidFill>
                <a:latin typeface="ＭＳ ゴシック" charset="0"/>
                <a:ea typeface="ＭＳ ゴシック" charset="0"/>
                <a:cs typeface="ＭＳ ゴシック" charset="0"/>
                <a:sym typeface="ＭＳ Ｐゴシック" charset="0"/>
              </a:rPr>
              <a:t>天国</a:t>
            </a:r>
            <a:endParaRPr lang="en-US" sz="1600" dirty="0">
              <a:solidFill>
                <a:srgbClr val="F7F7F7"/>
              </a:solidFill>
              <a:latin typeface="ＭＳ ゴシック" charset="0"/>
              <a:ea typeface="ＭＳ ゴシック" charset="0"/>
              <a:cs typeface="ＭＳ ゴシック" charset="0"/>
            </a:endParaRPr>
          </a:p>
        </p:txBody>
      </p:sp>
      <p:sp>
        <p:nvSpPr>
          <p:cNvPr id="11292" name="AutoShape 28"/>
          <p:cNvSpPr>
            <a:spLocks/>
          </p:cNvSpPr>
          <p:nvPr/>
        </p:nvSpPr>
        <p:spPr bwMode="auto">
          <a:xfrm>
            <a:off x="4572000" y="36576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pPr>
            <a:r>
              <a:rPr lang="ja-JP" altLang="en-US" sz="1600" dirty="0">
                <a:solidFill>
                  <a:srgbClr val="F7F7F7"/>
                </a:solidFill>
                <a:latin typeface="ＭＳ ゴシック" charset="0"/>
                <a:ea typeface="ＭＳ ゴシック" charset="0"/>
                <a:cs typeface="ＭＳ ゴシック" charset="0"/>
                <a:sym typeface="ＭＳ Ｐゴシック" charset="0"/>
              </a:rPr>
              <a:t>主权</a:t>
            </a:r>
            <a:r>
              <a:rPr lang="en-US" sz="1600" dirty="0">
                <a:solidFill>
                  <a:srgbClr val="F7F7F7"/>
                </a:solidFill>
                <a:latin typeface="ＭＳ ゴシック" charset="0"/>
                <a:ea typeface="ＭＳ ゴシック" charset="0"/>
                <a:cs typeface="ＭＳ ゴシック" charset="0"/>
                <a:sym typeface="ＭＳ Ｐゴシック" charset="0"/>
              </a:rPr>
              <a:t>1</a:t>
            </a:r>
            <a:endParaRPr lang="en-US" sz="1600" dirty="0">
              <a:solidFill>
                <a:srgbClr val="F7F7F7"/>
              </a:solidFill>
              <a:latin typeface="ＭＳ ゴシック" charset="0"/>
              <a:ea typeface="ＭＳ ゴシック" charset="0"/>
              <a:cs typeface="ＭＳ ゴシック" charset="0"/>
            </a:endParaRPr>
          </a:p>
        </p:txBody>
      </p:sp>
      <p:sp>
        <p:nvSpPr>
          <p:cNvPr id="11293" name="AutoShape 29"/>
          <p:cNvSpPr>
            <a:spLocks/>
          </p:cNvSpPr>
          <p:nvPr/>
        </p:nvSpPr>
        <p:spPr bwMode="auto">
          <a:xfrm>
            <a:off x="7543800" y="36576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Ｐゴシック" charset="0"/>
                <a:sym typeface="ＭＳ Ｐゴシック" charset="0"/>
              </a:rPr>
              <a:t>相</a:t>
            </a:r>
            <a:r>
              <a:rPr lang="en-US" sz="1600" dirty="0">
                <a:solidFill>
                  <a:srgbClr val="F7F7F7"/>
                </a:solidFill>
                <a:latin typeface="ＭＳ Ｐゴシック" charset="0"/>
                <a:sym typeface="ＭＳ Ｐゴシック" charset="0"/>
              </a:rPr>
              <a:t> </a:t>
            </a:r>
            <a:r>
              <a:rPr lang="ja-JP" altLang="en-US" sz="1600" dirty="0">
                <a:solidFill>
                  <a:srgbClr val="F7F7F7"/>
                </a:solidFill>
                <a:latin typeface="ＭＳ Ｐゴシック" charset="0"/>
                <a:sym typeface="ＭＳ Ｐゴシック" charset="0"/>
              </a:rPr>
              <a:t>信</a:t>
            </a:r>
            <a:endParaRPr lang="en-US" dirty="0">
              <a:cs typeface="Times New Roman Bold" charset="0"/>
            </a:endParaRPr>
          </a:p>
        </p:txBody>
      </p:sp>
      <p:sp>
        <p:nvSpPr>
          <p:cNvPr id="11294" name="AutoShape 30"/>
          <p:cNvSpPr>
            <a:spLocks/>
          </p:cNvSpPr>
          <p:nvPr/>
        </p:nvSpPr>
        <p:spPr bwMode="auto">
          <a:xfrm>
            <a:off x="6599238" y="36576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dirty="0">
              <a:cs typeface="Times New Roman Bold" charset="0"/>
            </a:endParaRPr>
          </a:p>
        </p:txBody>
      </p:sp>
      <p:sp>
        <p:nvSpPr>
          <p:cNvPr id="11295" name="AutoShape 31"/>
          <p:cNvSpPr>
            <a:spLocks/>
          </p:cNvSpPr>
          <p:nvPr/>
        </p:nvSpPr>
        <p:spPr bwMode="auto">
          <a:xfrm>
            <a:off x="5486400" y="36242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pPr>
            <a:r>
              <a:rPr lang="ja-JP" altLang="en-US" sz="1600" dirty="0">
                <a:solidFill>
                  <a:srgbClr val="F7F7F7"/>
                </a:solidFill>
                <a:latin typeface="ＭＳ ゴシック" charset="0"/>
                <a:ea typeface="ＭＳ ゴシック" charset="0"/>
                <a:cs typeface="ＭＳ ゴシック" charset="0"/>
                <a:sym typeface="ＭＳ Ｐゴシック" charset="0"/>
              </a:rPr>
              <a:t>主权</a:t>
            </a:r>
            <a:r>
              <a:rPr lang="en-US" sz="1600" dirty="0">
                <a:solidFill>
                  <a:srgbClr val="F7F7F7"/>
                </a:solidFill>
                <a:latin typeface="ＭＳ ゴシック" charset="0"/>
                <a:ea typeface="ＭＳ ゴシック" charset="0"/>
                <a:cs typeface="ＭＳ ゴシック" charset="0"/>
                <a:sym typeface="ＭＳ Ｐゴシック" charset="0"/>
              </a:rPr>
              <a:t>2</a:t>
            </a:r>
            <a:endParaRPr lang="en-US" sz="1600" dirty="0">
              <a:solidFill>
                <a:srgbClr val="F7F7F7"/>
              </a:solidFill>
              <a:latin typeface="ＭＳ ゴシック" charset="0"/>
              <a:ea typeface="ＭＳ ゴシック" charset="0"/>
              <a:cs typeface="ＭＳ ゴシック" charset="0"/>
            </a:endParaRPr>
          </a:p>
        </p:txBody>
      </p:sp>
      <p:sp>
        <p:nvSpPr>
          <p:cNvPr id="11296" name="AutoShape 32"/>
          <p:cNvSpPr>
            <a:spLocks/>
          </p:cNvSpPr>
          <p:nvPr/>
        </p:nvSpPr>
        <p:spPr bwMode="auto">
          <a:xfrm>
            <a:off x="6599238" y="41148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97" name="AutoShape 33"/>
          <p:cNvSpPr>
            <a:spLocks/>
          </p:cNvSpPr>
          <p:nvPr/>
        </p:nvSpPr>
        <p:spPr bwMode="auto">
          <a:xfrm>
            <a:off x="6599238" y="45720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多</a:t>
            </a:r>
            <a:endParaRPr lang="en-US">
              <a:cs typeface="Times New Roman Bold" charset="0"/>
            </a:endParaRPr>
          </a:p>
        </p:txBody>
      </p:sp>
      <p:sp>
        <p:nvSpPr>
          <p:cNvPr id="11298" name="AutoShape 34"/>
          <p:cNvSpPr>
            <a:spLocks/>
          </p:cNvSpPr>
          <p:nvPr/>
        </p:nvSpPr>
        <p:spPr bwMode="auto">
          <a:xfrm>
            <a:off x="7543800" y="41148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提后</a:t>
            </a:r>
            <a:endParaRPr lang="en-US">
              <a:cs typeface="Times New Roman Bold" charset="0"/>
            </a:endParaRPr>
          </a:p>
        </p:txBody>
      </p:sp>
      <p:sp>
        <p:nvSpPr>
          <p:cNvPr id="11299" name="AutoShape 35"/>
          <p:cNvSpPr>
            <a:spLocks/>
          </p:cNvSpPr>
          <p:nvPr/>
        </p:nvSpPr>
        <p:spPr bwMode="auto">
          <a:xfrm>
            <a:off x="5486400" y="41148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以弗所</a:t>
            </a:r>
            <a:endParaRPr lang="en-US">
              <a:cs typeface="Times New Roman Bold" charset="0"/>
            </a:endParaRPr>
          </a:p>
        </p:txBody>
      </p:sp>
      <p:sp>
        <p:nvSpPr>
          <p:cNvPr id="11300" name="AutoShape 36"/>
          <p:cNvSpPr>
            <a:spLocks/>
          </p:cNvSpPr>
          <p:nvPr/>
        </p:nvSpPr>
        <p:spPr bwMode="auto">
          <a:xfrm>
            <a:off x="5486400"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歌罗西</a:t>
            </a:r>
            <a:endParaRPr lang="en-US">
              <a:cs typeface="Times New Roman Bold" charset="0"/>
            </a:endParaRPr>
          </a:p>
        </p:txBody>
      </p:sp>
      <p:sp>
        <p:nvSpPr>
          <p:cNvPr id="11301" name="AutoShape 37"/>
          <p:cNvSpPr>
            <a:spLocks/>
          </p:cNvSpPr>
          <p:nvPr/>
        </p:nvSpPr>
        <p:spPr bwMode="auto">
          <a:xfrm>
            <a:off x="5486400" y="5057775"/>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腓利门</a:t>
            </a:r>
            <a:r>
              <a:rPr lang="en-US" sz="1600">
                <a:latin typeface="ＭＳ Ｐゴシック" charset="0"/>
                <a:sym typeface="ＭＳ Ｐゴシック" charset="0"/>
              </a:rPr>
              <a:t> </a:t>
            </a:r>
            <a:endParaRPr lang="en-US">
              <a:cs typeface="Times New Roman Bold" charset="0"/>
            </a:endParaRPr>
          </a:p>
        </p:txBody>
      </p:sp>
      <p:sp>
        <p:nvSpPr>
          <p:cNvPr id="11302" name="AutoShape 38"/>
          <p:cNvSpPr>
            <a:spLocks/>
          </p:cNvSpPr>
          <p:nvPr/>
        </p:nvSpPr>
        <p:spPr bwMode="auto">
          <a:xfrm>
            <a:off x="5486400" y="54864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腓立比</a:t>
            </a:r>
            <a:endParaRPr lang="en-US">
              <a:cs typeface="Times New Roman Bold" charset="0"/>
            </a:endParaRPr>
          </a:p>
        </p:txBody>
      </p:sp>
      <p:sp>
        <p:nvSpPr>
          <p:cNvPr id="11303" name="AutoShape 39"/>
          <p:cNvSpPr>
            <a:spLocks/>
          </p:cNvSpPr>
          <p:nvPr/>
        </p:nvSpPr>
        <p:spPr bwMode="auto">
          <a:xfrm>
            <a:off x="2743200" y="4187825"/>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被提</a:t>
            </a:r>
            <a:endParaRPr lang="en-US">
              <a:cs typeface="Times New Roman Bold" charset="0"/>
            </a:endParaRPr>
          </a:p>
        </p:txBody>
      </p:sp>
      <p:sp>
        <p:nvSpPr>
          <p:cNvPr id="11304" name="AutoShape 40"/>
          <p:cNvSpPr>
            <a:spLocks/>
          </p:cNvSpPr>
          <p:nvPr/>
        </p:nvSpPr>
        <p:spPr bwMode="auto">
          <a:xfrm>
            <a:off x="990600" y="4187825"/>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因信称义</a:t>
            </a:r>
            <a:endParaRPr lang="en-US">
              <a:cs typeface="Times New Roman Bold" charset="0"/>
            </a:endParaRPr>
          </a:p>
        </p:txBody>
      </p:sp>
      <p:sp>
        <p:nvSpPr>
          <p:cNvPr id="11305" name="AutoShape 41"/>
          <p:cNvSpPr>
            <a:spLocks/>
          </p:cNvSpPr>
          <p:nvPr/>
        </p:nvSpPr>
        <p:spPr bwMode="auto">
          <a:xfrm>
            <a:off x="2743200"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大患难</a:t>
            </a:r>
            <a:endParaRPr lang="en-US">
              <a:cs typeface="Times New Roman Bold" charset="0"/>
            </a:endParaRPr>
          </a:p>
        </p:txBody>
      </p:sp>
      <p:sp>
        <p:nvSpPr>
          <p:cNvPr id="11306" name="AutoShape 42"/>
          <p:cNvSpPr>
            <a:spLocks/>
          </p:cNvSpPr>
          <p:nvPr/>
        </p:nvSpPr>
        <p:spPr bwMode="auto">
          <a:xfrm>
            <a:off x="3886200" y="41576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成圣</a:t>
            </a:r>
            <a:endParaRPr lang="en-US">
              <a:cs typeface="Times New Roman Bold" charset="0"/>
            </a:endParaRPr>
          </a:p>
        </p:txBody>
      </p:sp>
      <p:sp>
        <p:nvSpPr>
          <p:cNvPr id="11307" name="AutoShape 43"/>
          <p:cNvSpPr>
            <a:spLocks/>
          </p:cNvSpPr>
          <p:nvPr/>
        </p:nvSpPr>
        <p:spPr bwMode="auto">
          <a:xfrm>
            <a:off x="3856038" y="45720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使</a:t>
            </a:r>
            <a:r>
              <a:rPr lang="en-US" sz="1600">
                <a:latin typeface="ＭＳ Ｐゴシック" charset="0"/>
                <a:sym typeface="ＭＳ Ｐゴシック" charset="0"/>
              </a:rPr>
              <a:t> </a:t>
            </a:r>
            <a:r>
              <a:rPr lang="ja-JP" altLang="en-US" sz="1600">
                <a:latin typeface="ＭＳ Ｐゴシック" charset="0"/>
                <a:sym typeface="ＭＳ Ｐゴシック" charset="0"/>
              </a:rPr>
              <a:t>徒</a:t>
            </a:r>
            <a:r>
              <a:rPr lang="en-US" sz="1600">
                <a:latin typeface="ＭＳ Ｐゴシック" charset="0"/>
                <a:sym typeface="ＭＳ Ｐゴシック" charset="0"/>
              </a:rPr>
              <a:t> </a:t>
            </a:r>
            <a:endParaRPr lang="en-US">
              <a:cs typeface="Times New Roman Bold" charset="0"/>
            </a:endParaRPr>
          </a:p>
        </p:txBody>
      </p:sp>
      <p:sp>
        <p:nvSpPr>
          <p:cNvPr id="11308" name="AutoShape 44"/>
          <p:cNvSpPr>
            <a:spLocks/>
          </p:cNvSpPr>
          <p:nvPr/>
        </p:nvSpPr>
        <p:spPr bwMode="auto">
          <a:xfrm>
            <a:off x="3856038" y="5072063"/>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effectLst>
                  <a:outerShdw blurRad="38100" dist="38100" dir="2700000" algn="tl">
                    <a:srgbClr val="FFFFFF"/>
                  </a:outerShdw>
                </a:effectLst>
                <a:latin typeface="ＭＳ Ｐゴシック" charset="0"/>
                <a:sym typeface="ＭＳ Ｐゴシック" charset="0"/>
              </a:rPr>
              <a:t>称义</a:t>
            </a:r>
            <a:endParaRPr lang="en-US">
              <a:cs typeface="Times New Roman Bold" charset="0"/>
            </a:endParaRPr>
          </a:p>
        </p:txBody>
      </p:sp>
      <p:sp>
        <p:nvSpPr>
          <p:cNvPr id="11309" name="AutoShape 45"/>
          <p:cNvSpPr>
            <a:spLocks/>
          </p:cNvSpPr>
          <p:nvPr/>
        </p:nvSpPr>
        <p:spPr bwMode="auto">
          <a:xfrm>
            <a:off x="5486400" y="41148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合一</a:t>
            </a:r>
            <a:endParaRPr lang="en-US">
              <a:cs typeface="Times New Roman Bold" charset="0"/>
            </a:endParaRPr>
          </a:p>
        </p:txBody>
      </p:sp>
      <p:sp>
        <p:nvSpPr>
          <p:cNvPr id="11310" name="AutoShape 46"/>
          <p:cNvSpPr>
            <a:spLocks/>
          </p:cNvSpPr>
          <p:nvPr/>
        </p:nvSpPr>
        <p:spPr bwMode="auto">
          <a:xfrm>
            <a:off x="5486400"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神性</a:t>
            </a:r>
            <a:endParaRPr lang="en-US">
              <a:cs typeface="Times New Roman Bold" charset="0"/>
            </a:endParaRPr>
          </a:p>
        </p:txBody>
      </p:sp>
      <p:sp>
        <p:nvSpPr>
          <p:cNvPr id="11311" name="AutoShape 47"/>
          <p:cNvSpPr>
            <a:spLocks/>
          </p:cNvSpPr>
          <p:nvPr/>
        </p:nvSpPr>
        <p:spPr bwMode="auto">
          <a:xfrm>
            <a:off x="5486400" y="5072063"/>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饶恕</a:t>
            </a:r>
            <a:endParaRPr lang="en-US">
              <a:cs typeface="Times New Roman Bold" charset="0"/>
            </a:endParaRPr>
          </a:p>
        </p:txBody>
      </p:sp>
      <p:sp>
        <p:nvSpPr>
          <p:cNvPr id="11312" name="AutoShape 48"/>
          <p:cNvSpPr>
            <a:spLocks/>
          </p:cNvSpPr>
          <p:nvPr/>
        </p:nvSpPr>
        <p:spPr bwMode="auto">
          <a:xfrm>
            <a:off x="5486400" y="54864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态度</a:t>
            </a:r>
            <a:endParaRPr lang="en-US">
              <a:cs typeface="Times New Roman Bold" charset="0"/>
            </a:endParaRPr>
          </a:p>
        </p:txBody>
      </p:sp>
      <p:sp>
        <p:nvSpPr>
          <p:cNvPr id="11313" name="AutoShape 49"/>
          <p:cNvSpPr>
            <a:spLocks/>
          </p:cNvSpPr>
          <p:nvPr/>
        </p:nvSpPr>
        <p:spPr bwMode="auto">
          <a:xfrm>
            <a:off x="6599238" y="4114800"/>
            <a:ext cx="792162"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秩序</a:t>
            </a:r>
            <a:endParaRPr lang="en-US">
              <a:cs typeface="Times New Roman Bold" charset="0"/>
            </a:endParaRPr>
          </a:p>
        </p:txBody>
      </p:sp>
      <p:sp>
        <p:nvSpPr>
          <p:cNvPr id="11314" name="AutoShape 50"/>
          <p:cNvSpPr>
            <a:spLocks/>
          </p:cNvSpPr>
          <p:nvPr/>
        </p:nvSpPr>
        <p:spPr bwMode="auto">
          <a:xfrm>
            <a:off x="6629400" y="45720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500">
                <a:latin typeface="ＭＳ Ｐゴシック" charset="0"/>
                <a:sym typeface="ＭＳ Ｐゴシック" charset="0"/>
              </a:rPr>
              <a:t>行事为人</a:t>
            </a:r>
            <a:endParaRPr lang="en-US">
              <a:cs typeface="Times New Roman Bold" charset="0"/>
            </a:endParaRPr>
          </a:p>
        </p:txBody>
      </p:sp>
      <p:sp>
        <p:nvSpPr>
          <p:cNvPr id="11315" name="AutoShape 51"/>
          <p:cNvSpPr>
            <a:spLocks/>
          </p:cNvSpPr>
          <p:nvPr/>
        </p:nvSpPr>
        <p:spPr bwMode="auto">
          <a:xfrm>
            <a:off x="7543800" y="4114800"/>
            <a:ext cx="792163" cy="28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000103"/>
                </a:solidFill>
                <a:latin typeface="ＭＳ Ｐゴシック" charset="0"/>
                <a:sym typeface="ＭＳ Ｐゴシック" charset="0"/>
              </a:rPr>
              <a:t>教</a:t>
            </a:r>
            <a:r>
              <a:rPr lang="en-US" sz="1600">
                <a:solidFill>
                  <a:srgbClr val="000103"/>
                </a:solidFill>
                <a:latin typeface="ＭＳ Ｐゴシック" charset="0"/>
                <a:sym typeface="ＭＳ Ｐゴシック" charset="0"/>
              </a:rPr>
              <a:t> </a:t>
            </a:r>
            <a:r>
              <a:rPr lang="ja-JP" altLang="en-US" sz="1600">
                <a:solidFill>
                  <a:srgbClr val="000103"/>
                </a:solidFill>
                <a:latin typeface="ＭＳ Ｐゴシック" charset="0"/>
                <a:sym typeface="ＭＳ Ｐゴシック" charset="0"/>
              </a:rPr>
              <a:t>义</a:t>
            </a:r>
            <a:endParaRPr lang="en-US">
              <a:cs typeface="Times New Roman Bold" charset="0"/>
            </a:endParaRPr>
          </a:p>
        </p:txBody>
      </p:sp>
      <p:sp>
        <p:nvSpPr>
          <p:cNvPr id="54"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59471016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10000"/>
          </a:schemeClr>
        </a:solidFill>
        <a:effectLst/>
      </p:bgPr>
    </p:bg>
    <p:spTree>
      <p:nvGrpSpPr>
        <p:cNvPr id="1" name=""/>
        <p:cNvGrpSpPr/>
        <p:nvPr/>
      </p:nvGrpSpPr>
      <p:grpSpPr>
        <a:xfrm>
          <a:off x="0" y="0"/>
          <a:ext cx="0" cy="0"/>
          <a:chOff x="0" y="0"/>
          <a:chExt cx="0" cy="0"/>
        </a:xfrm>
      </p:grpSpPr>
      <p:sp>
        <p:nvSpPr>
          <p:cNvPr id="38"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prstTxWarp prst="textNoShape">
              <a:avLst/>
            </a:prstTxWarp>
          </a:bodyPr>
          <a:lstStyle/>
          <a:p>
            <a:pPr fontAlgn="auto">
              <a:spcBef>
                <a:spcPts val="0"/>
              </a:spcBef>
              <a:spcAft>
                <a:spcPts val="0"/>
              </a:spcAft>
              <a:defRPr/>
            </a:pPr>
            <a:endParaRPr lang="en-US" kern="0">
              <a:solidFill>
                <a:srgbClr val="000000"/>
              </a:solidFill>
              <a:latin typeface="Arial" charset="0"/>
              <a:ea typeface="Times New Roman" charset="0"/>
              <a:cs typeface="Times New Roman" charset="0"/>
            </a:endParaRPr>
          </a:p>
        </p:txBody>
      </p:sp>
      <p:sp>
        <p:nvSpPr>
          <p:cNvPr id="43008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49</a:t>
            </a:r>
          </a:p>
          <a:p>
            <a:pPr algn="ctr" eaLnBrk="1" hangingPunct="1">
              <a:spcBef>
                <a:spcPct val="50000"/>
              </a:spcBef>
            </a:pPr>
            <a:r>
              <a:rPr lang="en-US" sz="1600">
                <a:solidFill>
                  <a:srgbClr val="F7F7F7"/>
                </a:solidFill>
              </a:rPr>
              <a:t>理事会</a:t>
            </a:r>
            <a:endParaRPr lang="zh-CN" altLang="en-US" sz="1600" b="1">
              <a:solidFill>
                <a:srgbClr val="F7F7F7"/>
              </a:solidFill>
              <a:latin typeface="Arial Narrow" charset="0"/>
              <a:cs typeface="Times New Roman" charset="0"/>
            </a:endParaRPr>
          </a:p>
        </p:txBody>
      </p:sp>
      <p:sp>
        <p:nvSpPr>
          <p:cNvPr id="4300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 57-</a:t>
            </a:r>
            <a:br>
              <a:rPr lang="en-US" altLang="ja-JP" sz="1200" b="1">
                <a:solidFill>
                  <a:srgbClr val="F7F7F7"/>
                </a:solidFill>
                <a:latin typeface="Arial Narrow" charset="0"/>
                <a:cs typeface="Times New Roman" charset="0"/>
              </a:rPr>
            </a:br>
            <a:r>
              <a:rPr lang="en-US" sz="1200">
                <a:solidFill>
                  <a:srgbClr val="F7F7F7"/>
                </a:solidFill>
              </a:rPr>
              <a:t>八月</a:t>
            </a:r>
            <a:r>
              <a:rPr lang="en-US" altLang="ja-JP" sz="1200" b="1">
                <a:solidFill>
                  <a:srgbClr val="F7F7F7"/>
                </a:solidFill>
                <a:latin typeface="Arial Narrow" charset="0"/>
                <a:cs typeface="Times New Roman" charset="0"/>
              </a:rPr>
              <a:t> 59</a:t>
            </a:r>
          </a:p>
          <a:p>
            <a:pPr algn="ctr" eaLnBrk="1" hangingPunct="1">
              <a:spcBef>
                <a:spcPct val="50000"/>
              </a:spcBef>
            </a:pPr>
            <a:r>
              <a:rPr lang="en-US" sz="1600">
                <a:solidFill>
                  <a:srgbClr val="F7F7F7"/>
                </a:solidFill>
              </a:rPr>
              <a:t>试验</a:t>
            </a:r>
            <a:endParaRPr lang="zh-CN" altLang="en-US" sz="1800" b="1">
              <a:solidFill>
                <a:srgbClr val="F7F7F7"/>
              </a:solidFill>
              <a:latin typeface="Arial Narrow" charset="0"/>
              <a:cs typeface="Times New Roman" charset="0"/>
            </a:endParaRPr>
          </a:p>
        </p:txBody>
      </p:sp>
      <p:sp>
        <p:nvSpPr>
          <p:cNvPr id="430085"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endParaRPr lang="en-US" sz="3600">
              <a:solidFill>
                <a:srgbClr val="000066"/>
              </a:solidFill>
              <a:ea typeface="SimSun" charset="0"/>
              <a:cs typeface="SimSun" charset="0"/>
            </a:endParaRPr>
          </a:p>
        </p:txBody>
      </p:sp>
      <p:sp>
        <p:nvSpPr>
          <p:cNvPr id="430086" name="Text Box 20"/>
          <p:cNvSpPr txBox="1">
            <a:spLocks noChangeArrowheads="1"/>
          </p:cNvSpPr>
          <p:nvPr/>
        </p:nvSpPr>
        <p:spPr bwMode="auto">
          <a:xfrm>
            <a:off x="8296275" y="23622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春季</a:t>
            </a:r>
            <a:r>
              <a:rPr lang="en-US" altLang="ja-JP" sz="1200" b="1">
                <a:solidFill>
                  <a:srgbClr val="F7F7F7"/>
                </a:solidFill>
                <a:latin typeface="Arial Narrow" charset="0"/>
                <a:cs typeface="Times New Roman" charset="0"/>
              </a:rPr>
              <a:t>68</a:t>
            </a:r>
          </a:p>
          <a:p>
            <a:pPr algn="ctr" eaLnBrk="1" hangingPunct="1">
              <a:spcBef>
                <a:spcPct val="50000"/>
              </a:spcBef>
            </a:pPr>
            <a:r>
              <a:rPr lang="en-US" sz="1400">
                <a:solidFill>
                  <a:srgbClr val="F7F7F7"/>
                </a:solidFill>
              </a:rPr>
              <a:t>教会扩大</a:t>
            </a:r>
            <a:endParaRPr lang="zh-CN" altLang="en-US" sz="1600" b="1">
              <a:solidFill>
                <a:srgbClr val="F7F7F7"/>
              </a:solidFill>
              <a:latin typeface="Arial Narrow" charset="0"/>
              <a:cs typeface="Times New Roman" charset="0"/>
            </a:endParaRPr>
          </a:p>
        </p:txBody>
      </p:sp>
      <p:sp>
        <p:nvSpPr>
          <p:cNvPr id="4300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en-US" altLang="zh-CN" sz="2000" b="1">
                <a:solidFill>
                  <a:srgbClr val="FFFFFF"/>
                </a:solidFill>
                <a:latin typeface="Arial Narrow" charset="0"/>
                <a:cs typeface="Times New Roman" charset="0"/>
              </a:rPr>
              <a:t>35           48          49          50          52  53          57        60             62              67           68     95</a:t>
            </a:r>
          </a:p>
        </p:txBody>
      </p:sp>
      <p:sp>
        <p:nvSpPr>
          <p:cNvPr id="430088"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 48-</a:t>
            </a:r>
            <a:br>
              <a:rPr lang="en-US" altLang="ja-JP" sz="1200" b="1">
                <a:solidFill>
                  <a:srgbClr val="000000"/>
                </a:solidFill>
                <a:latin typeface="Arial Narrow" charset="0"/>
                <a:cs typeface="Times New Roman" charset="0"/>
              </a:rPr>
            </a:br>
            <a:r>
              <a:rPr lang="en-US" sz="1200">
                <a:solidFill>
                  <a:srgbClr val="000404"/>
                </a:solidFill>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49</a:t>
            </a:r>
          </a:p>
          <a:p>
            <a:pPr algn="ctr" eaLnBrk="1" hangingPunct="1"/>
            <a:r>
              <a:rPr lang="en-US" altLang="zh-CN" sz="2400" b="1">
                <a:solidFill>
                  <a:srgbClr val="000000"/>
                </a:solidFill>
                <a:latin typeface="Arial Narrow" charset="0"/>
                <a:cs typeface="Times New Roman" charset="0"/>
              </a:rPr>
              <a:t>1</a:t>
            </a:r>
            <a:br>
              <a:rPr lang="en-US" altLang="zh-CN" b="1">
                <a:solidFill>
                  <a:srgbClr val="000000"/>
                </a:solidFill>
                <a:latin typeface="Arial Narrow" charset="0"/>
                <a:cs typeface="Times New Roman" charset="0"/>
              </a:rPr>
            </a:br>
            <a:r>
              <a:rPr lang="en-US" sz="1600">
                <a:solidFill>
                  <a:srgbClr val="000404"/>
                </a:solidFill>
              </a:rPr>
              <a:t>加</a:t>
            </a:r>
            <a:r>
              <a:rPr lang="zh-CN" altLang="en-US" sz="1600">
                <a:solidFill>
                  <a:srgbClr val="000404"/>
                </a:solidFill>
              </a:rPr>
              <a:t> </a:t>
            </a:r>
            <a:r>
              <a:rPr lang="en-US" sz="1600">
                <a:solidFill>
                  <a:srgbClr val="000404"/>
                </a:solidFill>
              </a:rPr>
              <a:t>拉</a:t>
            </a:r>
            <a:r>
              <a:rPr lang="zh-CN" altLang="en-US" sz="1600">
                <a:solidFill>
                  <a:srgbClr val="000404"/>
                </a:solidFill>
              </a:rPr>
              <a:t> </a:t>
            </a:r>
            <a:r>
              <a:rPr lang="en-US" sz="1600">
                <a:solidFill>
                  <a:srgbClr val="000404"/>
                </a:solidFill>
              </a:rPr>
              <a:t>太</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900" b="1">
              <a:solidFill>
                <a:srgbClr val="000000"/>
              </a:solidFill>
              <a:latin typeface="Arial Narrow" charset="0"/>
              <a:cs typeface="Times New Roman" charset="0"/>
            </a:endParaRPr>
          </a:p>
        </p:txBody>
      </p:sp>
      <p:sp>
        <p:nvSpPr>
          <p:cNvPr id="430089" name="Text Box 9"/>
          <p:cNvSpPr txBox="1">
            <a:spLocks noChangeArrowheads="1"/>
          </p:cNvSpPr>
          <p:nvPr/>
        </p:nvSpPr>
        <p:spPr bwMode="auto">
          <a:xfrm>
            <a:off x="3733800" y="2133600"/>
            <a:ext cx="1000125"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53-</a:t>
            </a:r>
            <a:br>
              <a:rPr lang="en-US" altLang="ja-JP" sz="1200" b="1">
                <a:solidFill>
                  <a:srgbClr val="000404"/>
                </a:solidFill>
                <a:latin typeface="Arial Narrow" charset="0"/>
                <a:cs typeface="Times New Roman" charset="0"/>
              </a:rPr>
            </a:br>
            <a:r>
              <a:rPr lang="en-US" sz="1200">
                <a:solidFill>
                  <a:srgbClr val="000404"/>
                </a:solidFill>
              </a:rPr>
              <a:t>五月</a:t>
            </a:r>
            <a:r>
              <a:rPr lang="en-US" altLang="ja-JP" sz="1200" b="1">
                <a:solidFill>
                  <a:srgbClr val="000404"/>
                </a:solidFill>
                <a:latin typeface="Arial Narrow" charset="0"/>
                <a:cs typeface="Times New Roman" charset="0"/>
              </a:rPr>
              <a:t> 57</a:t>
            </a:r>
          </a:p>
          <a:p>
            <a:pPr algn="ctr" eaLnBrk="1" hangingPunct="1"/>
            <a:r>
              <a:rPr lang="en-US" altLang="zh-CN" sz="2400" b="1">
                <a:solidFill>
                  <a:srgbClr val="000404"/>
                </a:solidFill>
                <a:latin typeface="Arial Narrow" charset="0"/>
                <a:cs typeface="Times New Roman" charset="0"/>
              </a:rPr>
              <a:t>3</a:t>
            </a:r>
            <a:br>
              <a:rPr lang="en-US" altLang="zh-CN" b="1">
                <a:solidFill>
                  <a:srgbClr val="000000"/>
                </a:solidFill>
                <a:latin typeface="Arial Narrow" charset="0"/>
                <a:cs typeface="Times New Roman" charset="0"/>
              </a:rPr>
            </a:br>
            <a:r>
              <a:rPr lang="en-US" sz="1600">
                <a:solidFill>
                  <a:srgbClr val="000404"/>
                </a:solidFill>
              </a:rPr>
              <a:t>亚洲</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1000" b="1">
              <a:solidFill>
                <a:srgbClr val="000000"/>
              </a:solidFill>
              <a:latin typeface="Arial Narrow" charset="0"/>
              <a:cs typeface="Times New Roman" charset="0"/>
            </a:endParaRPr>
          </a:p>
        </p:txBody>
      </p:sp>
      <p:sp>
        <p:nvSpPr>
          <p:cNvPr id="430090" name="Text Box 10"/>
          <p:cNvSpPr txBox="1">
            <a:spLocks noChangeArrowheads="1"/>
          </p:cNvSpPr>
          <p:nvPr/>
        </p:nvSpPr>
        <p:spPr bwMode="auto">
          <a:xfrm>
            <a:off x="53340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二月</a:t>
            </a:r>
            <a:r>
              <a:rPr lang="en-US" altLang="ja-JP" sz="1200" b="1">
                <a:solidFill>
                  <a:srgbClr val="F7F7F7"/>
                </a:solidFill>
                <a:latin typeface="Arial Narrow" charset="0"/>
                <a:cs typeface="Times New Roman" charset="0"/>
              </a:rPr>
              <a:t> 60-</a:t>
            </a:r>
            <a:br>
              <a:rPr lang="en-US" altLang="ja-JP" sz="1200" b="1">
                <a:solidFill>
                  <a:srgbClr val="F7F7F7"/>
                </a:solidFill>
                <a:latin typeface="Arial Narrow" charset="0"/>
                <a:cs typeface="Times New Roman" charset="0"/>
              </a:rPr>
            </a:br>
            <a:r>
              <a:rPr lang="en-US" sz="1200">
                <a:solidFill>
                  <a:srgbClr val="F7F7F7"/>
                </a:solidFill>
              </a:rPr>
              <a:t>三月</a:t>
            </a:r>
            <a:r>
              <a:rPr lang="en-US" altLang="ja-JP" sz="1200" b="1">
                <a:solidFill>
                  <a:srgbClr val="F7F7F7"/>
                </a:solidFill>
                <a:latin typeface="Arial Narrow" charset="0"/>
                <a:cs typeface="Times New Roman" charset="0"/>
              </a:rPr>
              <a:t> 62</a:t>
            </a:r>
          </a:p>
          <a:p>
            <a:pPr algn="ctr" eaLnBrk="1" hangingPunct="1"/>
            <a:r>
              <a:rPr lang="en-US" altLang="zh-CN" sz="2400" b="1">
                <a:solidFill>
                  <a:srgbClr val="F7F7F7"/>
                </a:solidFill>
                <a:latin typeface="Arial Narrow" charset="0"/>
                <a:cs typeface="Times New Roman" charset="0"/>
              </a:rPr>
              <a:t>1</a:t>
            </a:r>
            <a:br>
              <a:rPr lang="en-US" altLang="zh-CN" b="1">
                <a:solidFill>
                  <a:srgbClr val="F7F7F7"/>
                </a:solidFill>
                <a:latin typeface="Arial Narrow" charset="0"/>
                <a:cs typeface="Times New Roman" charset="0"/>
              </a:rPr>
            </a:br>
            <a:r>
              <a:rPr lang="en-US" sz="1600">
                <a:solidFill>
                  <a:srgbClr val="F7F7F7"/>
                </a:solidFill>
              </a:rPr>
              <a:t>罗马</a:t>
            </a:r>
            <a:endParaRPr lang="en-US" altLang="ja-JP" sz="1600" b="1">
              <a:solidFill>
                <a:srgbClr val="F7F7F7"/>
              </a:solidFill>
              <a:latin typeface="Arial Narrow" charset="0"/>
              <a:cs typeface="Times New Roman" charset="0"/>
            </a:endParaRPr>
          </a:p>
          <a:p>
            <a:pPr algn="ctr" eaLnBrk="1" hangingPunct="1">
              <a:spcBef>
                <a:spcPct val="50000"/>
              </a:spcBef>
            </a:pPr>
            <a:endParaRPr lang="en-US" altLang="zh-CN" sz="1000" b="1">
              <a:solidFill>
                <a:srgbClr val="FFFFFF"/>
              </a:solidFill>
              <a:latin typeface="Arial Narrow" charset="0"/>
              <a:cs typeface="Times New Roman" charset="0"/>
            </a:endParaRPr>
          </a:p>
        </p:txBody>
      </p:sp>
      <p:sp>
        <p:nvSpPr>
          <p:cNvPr id="430091" name="Text Box 11"/>
          <p:cNvSpPr txBox="1">
            <a:spLocks noChangeArrowheads="1"/>
          </p:cNvSpPr>
          <p:nvPr/>
        </p:nvSpPr>
        <p:spPr bwMode="auto">
          <a:xfrm>
            <a:off x="73152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67-</a:t>
            </a:r>
            <a:br>
              <a:rPr lang="en-US" altLang="ja-JP" sz="1200" b="1">
                <a:solidFill>
                  <a:srgbClr val="F7F7F7"/>
                </a:solidFill>
                <a:latin typeface="Arial Narrow" charset="0"/>
                <a:cs typeface="Times New Roman" charset="0"/>
              </a:rPr>
            </a:br>
            <a:r>
              <a:rPr lang="en-US" sz="1200">
                <a:solidFill>
                  <a:srgbClr val="F7F7F7"/>
                </a:solidFill>
              </a:rPr>
              <a:t>春季</a:t>
            </a:r>
            <a:r>
              <a:rPr lang="en-US" altLang="ja-JP" sz="1200" b="1">
                <a:solidFill>
                  <a:srgbClr val="F7F7F7"/>
                </a:solidFill>
                <a:latin typeface="Arial Narrow" charset="0"/>
                <a:cs typeface="Times New Roman" charset="0"/>
              </a:rPr>
              <a:t> 68</a:t>
            </a:r>
          </a:p>
          <a:p>
            <a:pPr algn="ctr" eaLnBrk="1" hangingPunct="1"/>
            <a:r>
              <a:rPr lang="en-US" altLang="zh-CN" sz="2400" b="1">
                <a:solidFill>
                  <a:srgbClr val="F7F7F7"/>
                </a:solidFill>
                <a:latin typeface="Arial Narrow" charset="0"/>
                <a:cs typeface="Times New Roman" charset="0"/>
              </a:rPr>
              <a:t>2</a:t>
            </a:r>
            <a:br>
              <a:rPr lang="en-US" altLang="zh-CN" b="1">
                <a:solidFill>
                  <a:srgbClr val="F7F7F7"/>
                </a:solidFill>
                <a:latin typeface="Arial Narrow" charset="0"/>
                <a:cs typeface="Times New Roman" charset="0"/>
              </a:rPr>
            </a:br>
            <a:r>
              <a:rPr lang="en-US" sz="1600">
                <a:solidFill>
                  <a:srgbClr val="F7F7F7"/>
                </a:solidFill>
              </a:rPr>
              <a:t>罗马</a:t>
            </a:r>
            <a:endParaRPr lang="en-US" altLang="ja-JP" sz="1600" b="1">
              <a:solidFill>
                <a:srgbClr val="F7F7F7"/>
              </a:solidFill>
              <a:latin typeface="Arial Narrow" charset="0"/>
              <a:cs typeface="Times New Roman" charset="0"/>
            </a:endParaRPr>
          </a:p>
          <a:p>
            <a:pPr algn="ctr" eaLnBrk="1" hangingPunct="1">
              <a:spcBef>
                <a:spcPct val="50000"/>
              </a:spcBef>
            </a:pPr>
            <a:endParaRPr lang="en-US" altLang="zh-CN" sz="1000" b="1">
              <a:solidFill>
                <a:srgbClr val="FFFFFF"/>
              </a:solidFill>
              <a:latin typeface="Arial Narrow" charset="0"/>
              <a:cs typeface="Times New Roman" charset="0"/>
            </a:endParaRPr>
          </a:p>
        </p:txBody>
      </p:sp>
      <p:sp>
        <p:nvSpPr>
          <p:cNvPr id="43009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57-</a:t>
            </a:r>
            <a:br>
              <a:rPr lang="en-US" altLang="ja-JP" sz="1200" b="1">
                <a:solidFill>
                  <a:srgbClr val="F7F7F7"/>
                </a:solidFill>
                <a:latin typeface="Arial Narrow" charset="0"/>
                <a:cs typeface="Times New Roman" charset="0"/>
              </a:rPr>
            </a:br>
            <a:r>
              <a:rPr lang="en-US" sz="1100">
                <a:solidFill>
                  <a:srgbClr val="F7F7F7"/>
                </a:solidFill>
              </a:rPr>
              <a:t>八月</a:t>
            </a:r>
            <a:r>
              <a:rPr lang="en-US" altLang="ja-JP" sz="1100" b="1">
                <a:solidFill>
                  <a:srgbClr val="F7F7F7"/>
                </a:solidFill>
                <a:latin typeface="Arial Narrow" charset="0"/>
                <a:cs typeface="Times New Roman" charset="0"/>
              </a:rPr>
              <a:t>59</a:t>
            </a:r>
            <a:endParaRPr lang="en-US" altLang="ja-JP" sz="1200" b="1">
              <a:solidFill>
                <a:srgbClr val="F7F7F7"/>
              </a:solidFill>
              <a:latin typeface="Arial Narrow" charset="0"/>
              <a:cs typeface="Times New Roman" charset="0"/>
            </a:endParaRPr>
          </a:p>
          <a:p>
            <a:pPr algn="ctr" eaLnBrk="1" hangingPunct="1">
              <a:spcBef>
                <a:spcPct val="50000"/>
              </a:spcBef>
            </a:pPr>
            <a:r>
              <a:rPr lang="en-US" sz="1600">
                <a:solidFill>
                  <a:srgbClr val="F7F7F7"/>
                </a:solidFill>
              </a:rPr>
              <a:t>大</a:t>
            </a:r>
            <a:r>
              <a:rPr lang="zh-CN" altLang="en-US" sz="1600">
                <a:solidFill>
                  <a:srgbClr val="F7F7F7"/>
                </a:solidFill>
              </a:rPr>
              <a:t> </a:t>
            </a:r>
            <a:r>
              <a:rPr lang="en-US" sz="1600">
                <a:solidFill>
                  <a:srgbClr val="F7F7F7"/>
                </a:solidFill>
              </a:rPr>
              <a:t>马</a:t>
            </a:r>
            <a:r>
              <a:rPr lang="zh-CN" altLang="en-US" sz="1600">
                <a:solidFill>
                  <a:srgbClr val="F7F7F7"/>
                </a:solidFill>
              </a:rPr>
              <a:t> </a:t>
            </a:r>
            <a:r>
              <a:rPr lang="en-US" sz="1600">
                <a:solidFill>
                  <a:srgbClr val="F7F7F7"/>
                </a:solidFill>
              </a:rPr>
              <a:t>色</a:t>
            </a:r>
            <a:br>
              <a:rPr lang="en-US" altLang="ja-JP" sz="1600" b="1">
                <a:solidFill>
                  <a:srgbClr val="F7F7F7"/>
                </a:solidFill>
                <a:latin typeface="Arial Narrow" charset="0"/>
                <a:cs typeface="Times New Roman" charset="0"/>
              </a:rPr>
            </a:br>
            <a:r>
              <a:rPr lang="en-US" sz="1600">
                <a:solidFill>
                  <a:srgbClr val="F7F7F7"/>
                </a:solidFill>
              </a:rPr>
              <a:t>安</a:t>
            </a:r>
            <a:r>
              <a:rPr lang="en-US" altLang="ja-JP" sz="1600">
                <a:solidFill>
                  <a:srgbClr val="F7F7F7"/>
                </a:solidFill>
              </a:rPr>
              <a:t> </a:t>
            </a:r>
            <a:r>
              <a:rPr lang="en-US" sz="1600">
                <a:solidFill>
                  <a:srgbClr val="F7F7F7"/>
                </a:solidFill>
              </a:rPr>
              <a:t>提</a:t>
            </a:r>
            <a:r>
              <a:rPr lang="en-US" altLang="ja-JP" sz="1600">
                <a:solidFill>
                  <a:srgbClr val="F7F7F7"/>
                </a:solidFill>
              </a:rPr>
              <a:t> </a:t>
            </a:r>
            <a:r>
              <a:rPr lang="en-US" sz="1600">
                <a:solidFill>
                  <a:srgbClr val="F7F7F7"/>
                </a:solidFill>
              </a:rPr>
              <a:t>阿</a:t>
            </a:r>
            <a:r>
              <a:rPr lang="en-US" altLang="ja-JP" sz="1600">
                <a:solidFill>
                  <a:srgbClr val="F7F7F7"/>
                </a:solidFill>
              </a:rPr>
              <a:t> </a:t>
            </a:r>
            <a:endParaRPr lang="zh-CN" altLang="en-US" sz="1600" b="1">
              <a:solidFill>
                <a:srgbClr val="F7F7F7"/>
              </a:solidFill>
              <a:latin typeface="Arial Narrow" charset="0"/>
              <a:cs typeface="Times New Roman" charset="0"/>
            </a:endParaRPr>
          </a:p>
        </p:txBody>
      </p:sp>
      <p:sp>
        <p:nvSpPr>
          <p:cNvPr id="43009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000" b="1">
                <a:solidFill>
                  <a:srgbClr val="FFFFFF"/>
                </a:solidFill>
                <a:cs typeface="Arial" charset="0"/>
              </a:rPr>
              <a:t>38</a:t>
            </a:r>
            <a:br>
              <a:rPr lang="en-US" altLang="zh-CN" sz="2000" b="1">
                <a:solidFill>
                  <a:srgbClr val="FFFFFF"/>
                </a:solidFill>
                <a:cs typeface="Arial" charset="0"/>
              </a:rPr>
            </a:br>
            <a:r>
              <a:rPr lang="en-US" altLang="zh-CN" sz="2000" b="1">
                <a:solidFill>
                  <a:srgbClr val="FFFFFF"/>
                </a:solidFill>
                <a:cs typeface="Arial" charset="0"/>
              </a:rPr>
              <a:t>124</a:t>
            </a:r>
            <a:br>
              <a:rPr lang="en-US" altLang="zh-CN" sz="2000" b="1">
                <a:solidFill>
                  <a:srgbClr val="FFFFFF"/>
                </a:solidFill>
                <a:cs typeface="Arial" charset="0"/>
              </a:rPr>
            </a:br>
            <a:r>
              <a:rPr lang="en-US" altLang="zh-CN" sz="2000" b="1">
                <a:solidFill>
                  <a:srgbClr val="FFFFFF"/>
                </a:solidFill>
                <a:cs typeface="Arial" charset="0"/>
              </a:rPr>
              <a:t>39-41</a:t>
            </a:r>
          </a:p>
        </p:txBody>
      </p:sp>
      <p:sp>
        <p:nvSpPr>
          <p:cNvPr id="430094"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62-</a:t>
            </a:r>
            <a:br>
              <a:rPr lang="en-US" altLang="ja-JP" sz="1200" b="1">
                <a:solidFill>
                  <a:srgbClr val="000404"/>
                </a:solidFill>
                <a:latin typeface="Arial Narrow" charset="0"/>
                <a:cs typeface="Times New Roman" charset="0"/>
              </a:rPr>
            </a:br>
            <a:r>
              <a:rPr lang="en-US" sz="1200">
                <a:solidFill>
                  <a:srgbClr val="000404"/>
                </a:solidFill>
              </a:rPr>
              <a:t>秋季</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67</a:t>
            </a:r>
          </a:p>
          <a:p>
            <a:pPr algn="ctr" eaLnBrk="1" hangingPunct="1"/>
            <a:r>
              <a:rPr lang="en-US" altLang="zh-CN" sz="2400" b="1">
                <a:solidFill>
                  <a:srgbClr val="000000"/>
                </a:solidFill>
                <a:latin typeface="Arial Narrow" charset="0"/>
                <a:cs typeface="Times New Roman" charset="0"/>
              </a:rPr>
              <a:t>4</a:t>
            </a:r>
            <a:br>
              <a:rPr lang="en-US" altLang="zh-CN" b="1">
                <a:solidFill>
                  <a:srgbClr val="000000"/>
                </a:solidFill>
                <a:latin typeface="Arial Narrow" charset="0"/>
                <a:cs typeface="Times New Roman" charset="0"/>
              </a:rPr>
            </a:br>
            <a:r>
              <a:rPr lang="en-US" sz="1600">
                <a:solidFill>
                  <a:srgbClr val="000404"/>
                </a:solidFill>
              </a:rPr>
              <a:t>西班牙</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zh-TW" altLang="en-US" sz="4000" dirty="0">
                <a:solidFill>
                  <a:srgbClr val="FFFFFF"/>
                </a:solidFill>
                <a:effectLst>
                  <a:outerShdw blurRad="50800" dist="38100" dir="2700000">
                    <a:srgbClr val="000000">
                      <a:alpha val="43000"/>
                    </a:srgbClr>
                  </a:outerShdw>
                </a:effectLst>
                <a:latin typeface="Kaiti SC" charset="-122"/>
                <a:ea typeface="Kaiti SC" charset="-122"/>
                <a:cs typeface="Kaiti SC" charset="-122"/>
              </a:rPr>
              <a:t>新约纵览</a:t>
            </a:r>
            <a:r>
              <a:rPr lang="en-US" altLang="zh-TW" sz="4000" dirty="0">
                <a:solidFill>
                  <a:srgbClr val="FFFFFF"/>
                </a:solidFill>
                <a:effectLst>
                  <a:outerShdw blurRad="50800" dist="38100" dir="2700000">
                    <a:srgbClr val="000000">
                      <a:alpha val="43000"/>
                    </a:srgbClr>
                  </a:outerShdw>
                </a:effectLst>
                <a:latin typeface="Kaiti SC" charset="-122"/>
                <a:ea typeface="Kaiti SC" charset="-122"/>
                <a:cs typeface="Kaiti SC" charset="-122"/>
              </a:rPr>
              <a:t> </a:t>
            </a:r>
            <a:r>
              <a:rPr lang="en-US" altLang="ja-JP" sz="4000" b="1" dirty="0">
                <a:solidFill>
                  <a:srgbClr val="F7F7F7"/>
                </a:solidFill>
                <a:effectLst>
                  <a:outerShdw blurRad="50800" dist="38100" dir="2700000">
                    <a:srgbClr val="000000">
                      <a:alpha val="43000"/>
                    </a:srgbClr>
                  </a:outerShdw>
                </a:effectLst>
                <a:latin typeface="Kaiti SC" charset="-122"/>
                <a:ea typeface="Kaiti SC" charset="-122"/>
                <a:cs typeface="Kaiti SC" charset="-122"/>
              </a:rPr>
              <a:t>(</a:t>
            </a:r>
            <a:r>
              <a:rPr lang="zh-CN" altLang="en-US" sz="4000" dirty="0">
                <a:solidFill>
                  <a:schemeClr val="tx2"/>
                </a:solidFill>
                <a:effectLst>
                  <a:outerShdw blurRad="50800" dist="38100" dir="2700000">
                    <a:srgbClr val="000000">
                      <a:alpha val="43000"/>
                    </a:srgbClr>
                  </a:outerShdw>
                </a:effectLst>
                <a:latin typeface="Kaiti SC" charset="-122"/>
                <a:ea typeface="Kaiti SC" charset="-122"/>
                <a:cs typeface="Kaiti SC" charset="-122"/>
              </a:rPr>
              <a:t>布道旅程</a:t>
            </a:r>
            <a:r>
              <a:rPr lang="en-US" altLang="zh-CN" sz="4000" dirty="0">
                <a:solidFill>
                  <a:schemeClr val="tx2"/>
                </a:solidFill>
                <a:effectLst>
                  <a:outerShdw blurRad="50800" dist="38100" dir="2700000">
                    <a:srgbClr val="000000">
                      <a:alpha val="43000"/>
                    </a:srgbClr>
                  </a:outerShdw>
                </a:effectLst>
                <a:latin typeface="Kaiti SC" charset="-122"/>
                <a:ea typeface="Kaiti SC" charset="-122"/>
                <a:cs typeface="Kaiti SC" charset="-122"/>
              </a:rPr>
              <a:t>+</a:t>
            </a:r>
            <a:r>
              <a:rPr lang="en-US" sz="4000" b="1" dirty="0">
                <a:solidFill>
                  <a:srgbClr val="FFFFFF"/>
                </a:solidFill>
                <a:effectLst>
                  <a:outerShdw blurRad="50800" dist="38100" dir="2700000">
                    <a:srgbClr val="000000">
                      <a:alpha val="43000"/>
                    </a:srgbClr>
                  </a:outerShdw>
                </a:effectLst>
                <a:latin typeface="Kaiti SC" charset="-122"/>
                <a:ea typeface="Kaiti SC" charset="-122"/>
                <a:cs typeface="Kaiti SC" charset="-122"/>
              </a:rPr>
              <a:t>关键</a:t>
            </a:r>
            <a:r>
              <a:rPr lang="zh-CN" altLang="en-US" sz="4000" b="1" dirty="0">
                <a:solidFill>
                  <a:srgbClr val="FFFFFF"/>
                </a:solidFill>
                <a:effectLst>
                  <a:outerShdw blurRad="50800" dist="38100" dir="2700000">
                    <a:srgbClr val="000000">
                      <a:alpha val="43000"/>
                    </a:srgbClr>
                  </a:outerShdw>
                </a:effectLst>
                <a:latin typeface="Kaiti SC" charset="-122"/>
                <a:ea typeface="Kaiti SC" charset="-122"/>
                <a:cs typeface="Kaiti SC" charset="-122"/>
              </a:rPr>
              <a:t>字</a:t>
            </a:r>
            <a:r>
              <a:rPr lang="en-US" altLang="ja-JP" sz="4000" b="1" dirty="0">
                <a:solidFill>
                  <a:srgbClr val="FFFFFF"/>
                </a:solidFill>
                <a:effectLst>
                  <a:outerShdw blurRad="50800" dist="38100" dir="2700000">
                    <a:srgbClr val="000000">
                      <a:alpha val="43000"/>
                    </a:srgbClr>
                  </a:outerShdw>
                </a:effectLst>
                <a:latin typeface="Kaiti SC" charset="-122"/>
                <a:ea typeface="Kaiti SC" charset="-122"/>
                <a:cs typeface="Kaiti SC" charset="-122"/>
              </a:rPr>
              <a:t>)</a:t>
            </a:r>
            <a:endParaRPr lang="en-US" sz="4000" b="1" dirty="0">
              <a:solidFill>
                <a:srgbClr val="FFFFFF"/>
              </a:solidFill>
              <a:effectLst>
                <a:outerShdw blurRad="50800" dist="38100" dir="2700000">
                  <a:srgbClr val="000000">
                    <a:alpha val="43000"/>
                  </a:srgbClr>
                </a:outerShdw>
              </a:effectLst>
              <a:latin typeface="Kaiti SC" charset="-122"/>
              <a:ea typeface="Kaiti SC" charset="-122"/>
              <a:cs typeface="Kaiti SC" charset="-122"/>
            </a:endParaRPr>
          </a:p>
        </p:txBody>
      </p:sp>
      <p:sp>
        <p:nvSpPr>
          <p:cNvPr id="430098"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latin typeface="SimSun" charset="0"/>
              </a:rPr>
              <a:t>福音书</a:t>
            </a:r>
            <a:r>
              <a:rPr lang="en-US" sz="1800">
                <a:solidFill>
                  <a:srgbClr val="FFFFFF"/>
                </a:solidFill>
                <a:latin typeface="SimSun" charset="0"/>
              </a:rPr>
              <a:t>以及</a:t>
            </a:r>
            <a:r>
              <a:rPr lang="en-US" sz="1800" b="1">
                <a:solidFill>
                  <a:srgbClr val="FFFFFF"/>
                </a:solidFill>
                <a:latin typeface="SimSun" charset="0"/>
              </a:rPr>
              <a:t>使徒行</a:t>
            </a:r>
            <a:r>
              <a:rPr lang="en-US" sz="1800">
                <a:solidFill>
                  <a:srgbClr val="FFFFFF"/>
                </a:solidFill>
                <a:latin typeface="SimSun" charset="0"/>
              </a:rPr>
              <a:t>传</a:t>
            </a:r>
            <a:r>
              <a:rPr lang="en-US" altLang="ja-JP" sz="1800" b="1">
                <a:solidFill>
                  <a:srgbClr val="FFFFFF"/>
                </a:solidFill>
                <a:latin typeface="SimSun" charset="0"/>
              </a:rPr>
              <a:t> </a:t>
            </a:r>
            <a:endParaRPr lang="en-US" sz="1600">
              <a:solidFill>
                <a:srgbClr val="FFFFFF"/>
              </a:solidFill>
              <a:latin typeface="SimSun"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spcBef>
                <a:spcPct val="50000"/>
              </a:spcBef>
            </a:pPr>
            <a:r>
              <a:rPr lang="zh-CN" altLang="en-US" sz="1100" b="1">
                <a:solidFill>
                  <a:srgbClr val="FFFFFF"/>
                </a:solidFill>
                <a:effectLst>
                  <a:outerShdw blurRad="38100" dist="38100" dir="2700000" algn="tl">
                    <a:srgbClr val="000000"/>
                  </a:outerShdw>
                </a:effectLst>
                <a:latin typeface="SimSun" charset="0"/>
              </a:rPr>
              <a:t>保罗布道</a:t>
            </a:r>
            <a:r>
              <a:rPr lang="zh-CN" altLang="en-US" sz="1100">
                <a:solidFill>
                  <a:srgbClr val="FFFFFF"/>
                </a:solidFill>
                <a:latin typeface="SimSun" charset="0"/>
              </a:rPr>
              <a:t>旅程</a:t>
            </a:r>
            <a:r>
              <a:rPr lang="en-US" altLang="zh-CN" sz="1100" b="1">
                <a:solidFill>
                  <a:srgbClr val="FFFFFF"/>
                </a:solidFill>
                <a:effectLst>
                  <a:outerShdw blurRad="38100" dist="38100" dir="2700000" algn="tl">
                    <a:srgbClr val="000000"/>
                  </a:outerShdw>
                </a:effectLst>
                <a:latin typeface="SimSun" charset="0"/>
              </a:rPr>
              <a:t>+</a:t>
            </a:r>
            <a:r>
              <a:rPr lang="en-US" sz="1100" b="1">
                <a:solidFill>
                  <a:srgbClr val="FFFFFF"/>
                </a:solidFill>
                <a:latin typeface="SimSun" charset="0"/>
              </a:rPr>
              <a:t>关键</a:t>
            </a:r>
            <a:r>
              <a:rPr lang="zh-CN" altLang="en-US" sz="1100" b="1">
                <a:solidFill>
                  <a:srgbClr val="FFFFFF"/>
                </a:solidFill>
                <a:effectLst>
                  <a:outerShdw blurRad="38100" dist="38100" dir="2700000" algn="tl">
                    <a:srgbClr val="000000"/>
                  </a:outerShdw>
                </a:effectLst>
                <a:latin typeface="SimSun" charset="0"/>
              </a:rPr>
              <a:t>字</a:t>
            </a:r>
            <a:endParaRPr lang="en-US" sz="1100">
              <a:solidFill>
                <a:srgbClr val="FFFFFF"/>
              </a:solidFill>
              <a:latin typeface="SimSun" charset="0"/>
            </a:endParaRPr>
          </a:p>
        </p:txBody>
      </p:sp>
      <p:sp>
        <p:nvSpPr>
          <p:cNvPr id="430100"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50-</a:t>
            </a:r>
            <a:br>
              <a:rPr lang="en-US" altLang="ja-JP" sz="1200" b="1">
                <a:solidFill>
                  <a:srgbClr val="000000"/>
                </a:solidFill>
                <a:latin typeface="Arial Narrow" charset="0"/>
                <a:cs typeface="Times New Roman" charset="0"/>
              </a:rPr>
            </a:br>
            <a:r>
              <a:rPr lang="en-US" sz="1200">
                <a:solidFill>
                  <a:srgbClr val="000404"/>
                </a:solidFill>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52</a:t>
            </a:r>
          </a:p>
          <a:p>
            <a:pPr algn="ctr" eaLnBrk="1" hangingPunct="1"/>
            <a:r>
              <a:rPr lang="en-US" altLang="zh-CN" sz="2400" b="1">
                <a:solidFill>
                  <a:srgbClr val="000000"/>
                </a:solidFill>
                <a:latin typeface="Arial Narrow" charset="0"/>
                <a:cs typeface="Times New Roman" charset="0"/>
              </a:rPr>
              <a:t>2</a:t>
            </a:r>
            <a:br>
              <a:rPr lang="en-US" altLang="zh-CN" b="1">
                <a:solidFill>
                  <a:srgbClr val="000000"/>
                </a:solidFill>
                <a:latin typeface="Arial Narrow" charset="0"/>
                <a:cs typeface="Times New Roman" charset="0"/>
              </a:rPr>
            </a:br>
            <a:r>
              <a:rPr lang="en-US" sz="1600">
                <a:solidFill>
                  <a:srgbClr val="000404"/>
                </a:solidFill>
              </a:rPr>
              <a:t>爱琴海</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900" b="1">
              <a:solidFill>
                <a:srgbClr val="000000"/>
              </a:solidFill>
              <a:latin typeface="Arial Narrow" charset="0"/>
              <a:cs typeface="Times New Roman" charset="0"/>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43010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FFFFFF"/>
                </a:solidFill>
              </a:rPr>
              <a:t>天</a:t>
            </a:r>
            <a:r>
              <a:rPr lang="en-US" sz="1600" b="1">
                <a:solidFill>
                  <a:srgbClr val="FFFFFF"/>
                </a:solidFill>
              </a:rPr>
              <a:t>国</a:t>
            </a:r>
            <a:endParaRPr lang="zh-CN" altLang="en-US" sz="1600" b="1">
              <a:solidFill>
                <a:srgbClr val="FFFFFF"/>
              </a:solidFill>
              <a:latin typeface="Arial Narrow" charset="0"/>
            </a:endParaRPr>
          </a:p>
        </p:txBody>
      </p:sp>
      <p:sp>
        <p:nvSpPr>
          <p:cNvPr id="430103"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rPr>
              <a:t>主权</a:t>
            </a:r>
            <a:r>
              <a:rPr lang="en-US" altLang="ja-JP" sz="1800" b="1">
                <a:solidFill>
                  <a:srgbClr val="FFFFFF"/>
                </a:solidFill>
                <a:latin typeface="Arial Narrow" charset="0"/>
              </a:rPr>
              <a:t> 1</a:t>
            </a:r>
            <a:endParaRPr lang="en-US" altLang="zh-CN" sz="1600">
              <a:solidFill>
                <a:srgbClr val="FFFFFF"/>
              </a:solidFill>
              <a:latin typeface="Arial Narrow" charset="0"/>
            </a:endParaRPr>
          </a:p>
        </p:txBody>
      </p:sp>
      <p:sp>
        <p:nvSpPr>
          <p:cNvPr id="430104" name="Text Box 31"/>
          <p:cNvSpPr txBox="1">
            <a:spLocks noChangeArrowheads="1"/>
          </p:cNvSpPr>
          <p:nvPr/>
        </p:nvSpPr>
        <p:spPr bwMode="auto">
          <a:xfrm>
            <a:off x="73914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a:solidFill>
                  <a:srgbClr val="FFFFFF"/>
                </a:solidFill>
              </a:rPr>
              <a:t>信</a:t>
            </a:r>
            <a:r>
              <a:rPr lang="zh-CN" altLang="en-US" sz="1600">
                <a:solidFill>
                  <a:srgbClr val="FFFFFF"/>
                </a:solidFill>
              </a:rPr>
              <a:t>心</a:t>
            </a:r>
            <a:endParaRPr lang="en-US" sz="1600">
              <a:solidFill>
                <a:srgbClr val="FFFFFF"/>
              </a:solidFill>
              <a:latin typeface="Arial Narrow" charset="0"/>
            </a:endParaRPr>
          </a:p>
        </p:txBody>
      </p:sp>
      <p:sp>
        <p:nvSpPr>
          <p:cNvPr id="430105" name="Text Box 29"/>
          <p:cNvSpPr txBox="1">
            <a:spLocks noChangeArrowheads="1"/>
          </p:cNvSpPr>
          <p:nvPr/>
        </p:nvSpPr>
        <p:spPr bwMode="auto">
          <a:xfrm>
            <a:off x="64468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FFFFFF"/>
                </a:solidFill>
              </a:rPr>
              <a:t>门徒</a:t>
            </a:r>
            <a:endParaRPr lang="en-US" sz="1600" b="1">
              <a:solidFill>
                <a:srgbClr val="FFFFFF"/>
              </a:solidFill>
              <a:latin typeface="Arial Narrow" charset="0"/>
            </a:endParaRPr>
          </a:p>
        </p:txBody>
      </p:sp>
      <p:sp>
        <p:nvSpPr>
          <p:cNvPr id="430106" name="Text Box 22"/>
          <p:cNvSpPr txBox="1">
            <a:spLocks noChangeArrowheads="1"/>
          </p:cNvSpPr>
          <p:nvPr/>
        </p:nvSpPr>
        <p:spPr bwMode="auto">
          <a:xfrm>
            <a:off x="5456238" y="3657600"/>
            <a:ext cx="792162"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rPr>
              <a:t>主权</a:t>
            </a:r>
            <a:r>
              <a:rPr lang="en-US" altLang="ja-JP" sz="1800" b="1">
                <a:solidFill>
                  <a:srgbClr val="FFFFFF"/>
                </a:solidFill>
                <a:latin typeface="Arial Narrow" charset="0"/>
              </a:rPr>
              <a:t>  2</a:t>
            </a:r>
            <a:endParaRPr lang="en-US" altLang="zh-CN" sz="1600">
              <a:solidFill>
                <a:srgbClr val="FFFFFF"/>
              </a:solidFill>
              <a:latin typeface="Arial Narrow" charset="0"/>
            </a:endParaRPr>
          </a:p>
        </p:txBody>
      </p:sp>
      <p:sp>
        <p:nvSpPr>
          <p:cNvPr id="45" name="Text Box 19"/>
          <p:cNvSpPr txBox="1">
            <a:spLocks noChangeArrowheads="1"/>
          </p:cNvSpPr>
          <p:nvPr/>
        </p:nvSpPr>
        <p:spPr bwMode="auto">
          <a:xfrm>
            <a:off x="960438" y="4157663"/>
            <a:ext cx="792162" cy="33813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加拉太</a:t>
            </a:r>
            <a:endParaRPr lang="en-US" sz="1600">
              <a:solidFill>
                <a:srgbClr val="000000"/>
              </a:solidFill>
              <a:latin typeface="ＭＳ Ｐゴシック" charset="0"/>
              <a:ea typeface="ＭＳ Ｐゴシック" charset="0"/>
              <a:cs typeface="ＭＳ Ｐゴシック" charset="0"/>
            </a:endParaRPr>
          </a:p>
        </p:txBody>
      </p:sp>
      <p:sp>
        <p:nvSpPr>
          <p:cNvPr id="46" name="Text Box 20"/>
          <p:cNvSpPr txBox="1">
            <a:spLocks noChangeArrowheads="1"/>
          </p:cNvSpPr>
          <p:nvPr/>
        </p:nvSpPr>
        <p:spPr bwMode="auto">
          <a:xfrm>
            <a:off x="2713038" y="4157663"/>
            <a:ext cx="792162" cy="33813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帖 前</a:t>
            </a:r>
          </a:p>
        </p:txBody>
      </p:sp>
      <p:sp>
        <p:nvSpPr>
          <p:cNvPr id="47" name="Text Box 21"/>
          <p:cNvSpPr txBox="1">
            <a:spLocks noChangeArrowheads="1"/>
          </p:cNvSpPr>
          <p:nvPr/>
        </p:nvSpPr>
        <p:spPr bwMode="auto">
          <a:xfrm>
            <a:off x="27130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rPr>
              <a:t>帖</a:t>
            </a:r>
            <a:r>
              <a:rPr lang="en-US" sz="1600">
                <a:solidFill>
                  <a:srgbClr val="000000"/>
                </a:solidFill>
                <a:latin typeface="ＭＳ Ｐゴシック" charset="0"/>
                <a:ea typeface="ＭＳ Ｐゴシック" charset="0"/>
                <a:cs typeface="ＭＳ Ｐゴシック" charset="0"/>
              </a:rPr>
              <a:t>后</a:t>
            </a:r>
            <a:r>
              <a:rPr lang="en-US" altLang="ja-JP" sz="1600" b="1">
                <a:solidFill>
                  <a:srgbClr val="000000"/>
                </a:solidFill>
              </a:rPr>
              <a:t> </a:t>
            </a:r>
            <a:endParaRPr lang="zh-CN" altLang="en-US" sz="1600" b="1">
              <a:solidFill>
                <a:srgbClr val="000000"/>
              </a:solidFill>
              <a:latin typeface="SimSun" charset="0"/>
            </a:endParaRPr>
          </a:p>
        </p:txBody>
      </p:sp>
      <p:sp>
        <p:nvSpPr>
          <p:cNvPr id="48"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20000"/>
              </a:spcBef>
              <a:defRPr/>
            </a:pPr>
            <a:r>
              <a:rPr lang="en-US" sz="1600" b="1">
                <a:solidFill>
                  <a:srgbClr val="000000"/>
                </a:solidFill>
                <a:latin typeface="ＭＳ Ｐゴシック" charset="0"/>
                <a:ea typeface="ＭＳ Ｐゴシック" charset="0"/>
                <a:cs typeface="ＭＳ Ｐゴシック" charset="0"/>
              </a:rPr>
              <a:t>歌前</a:t>
            </a:r>
            <a:endPar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endParaRPr>
          </a:p>
        </p:txBody>
      </p:sp>
      <p:sp>
        <p:nvSpPr>
          <p:cNvPr id="49" name="Text Box 24"/>
          <p:cNvSpPr txBox="1">
            <a:spLocks noChangeArrowheads="1"/>
          </p:cNvSpPr>
          <p:nvPr/>
        </p:nvSpPr>
        <p:spPr bwMode="auto">
          <a:xfrm>
            <a:off x="3886200" y="5080000"/>
            <a:ext cx="792163" cy="338138"/>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en-US" sz="1600" b="1">
                <a:solidFill>
                  <a:srgbClr val="000000"/>
                </a:solidFill>
                <a:latin typeface="ＭＳ Ｐゴシック" charset="0"/>
                <a:ea typeface="ＭＳ Ｐゴシック" charset="0"/>
                <a:cs typeface="ＭＳ Ｐゴシック" charset="0"/>
              </a:rPr>
              <a:t>罗马</a:t>
            </a:r>
            <a:endPar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endParaRPr>
          </a:p>
        </p:txBody>
      </p:sp>
      <p:sp>
        <p:nvSpPr>
          <p:cNvPr id="40" name="Text Box 19"/>
          <p:cNvSpPr txBox="1">
            <a:spLocks noChangeArrowheads="1"/>
          </p:cNvSpPr>
          <p:nvPr/>
        </p:nvSpPr>
        <p:spPr bwMode="auto">
          <a:xfrm>
            <a:off x="960438" y="4187825"/>
            <a:ext cx="792162" cy="307975"/>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400">
                <a:solidFill>
                  <a:srgbClr val="000000"/>
                </a:solidFill>
                <a:latin typeface="ＭＳ Ｐゴシック" charset="0"/>
                <a:ea typeface="ＭＳ Ｐゴシック" charset="0"/>
                <a:cs typeface="ＭＳ Ｐゴシック" charset="0"/>
              </a:rPr>
              <a:t>因信称义</a:t>
            </a:r>
            <a:endParaRPr lang="zh-CN" altLang="en-US" sz="1400">
              <a:solidFill>
                <a:srgbClr val="000000"/>
              </a:solidFill>
              <a:latin typeface="ＭＳ Ｐゴシック" charset="0"/>
              <a:ea typeface="ＭＳ Ｐゴシック" charset="0"/>
              <a:cs typeface="ＭＳ Ｐゴシック" charset="0"/>
            </a:endParaRPr>
          </a:p>
        </p:txBody>
      </p:sp>
      <p:sp>
        <p:nvSpPr>
          <p:cNvPr id="39" name="Text Box 20"/>
          <p:cNvSpPr txBox="1">
            <a:spLocks noChangeArrowheads="1"/>
          </p:cNvSpPr>
          <p:nvPr/>
        </p:nvSpPr>
        <p:spPr bwMode="auto">
          <a:xfrm>
            <a:off x="2713038" y="4187825"/>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a:solidFill>
                  <a:srgbClr val="000000"/>
                </a:solidFill>
                <a:latin typeface="ＭＳ Ｐゴシック" charset="0"/>
                <a:ea typeface="ＭＳ Ｐゴシック" charset="0"/>
                <a:cs typeface="ＭＳ Ｐゴシック" charset="0"/>
              </a:rPr>
              <a:t>被</a:t>
            </a:r>
            <a:r>
              <a:rPr lang="ja-JP" altLang="en-US" sz="1600">
                <a:solidFill>
                  <a:srgbClr val="000000"/>
                </a:solidFill>
                <a:latin typeface="ＭＳ Ｐゴシック" charset="0"/>
                <a:ea typeface="ＭＳ Ｐゴシック" charset="0"/>
                <a:cs typeface="ＭＳ Ｐゴシック" charset="0"/>
              </a:rPr>
              <a:t>提</a:t>
            </a:r>
            <a:endParaRPr lang="en-US" sz="1600">
              <a:solidFill>
                <a:srgbClr val="000000"/>
              </a:solidFill>
              <a:latin typeface="ＭＳ Ｐゴシック" charset="0"/>
              <a:ea typeface="ＭＳ Ｐゴシック" charset="0"/>
              <a:cs typeface="ＭＳ Ｐゴシック" charset="0"/>
            </a:endParaRPr>
          </a:p>
        </p:txBody>
      </p:sp>
      <p:sp>
        <p:nvSpPr>
          <p:cNvPr id="41"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大患难</a:t>
            </a:r>
            <a:endParaRPr lang="zh-CN" altLang="en-US" sz="1600" b="1">
              <a:solidFill>
                <a:srgbClr val="000000"/>
              </a:solidFill>
              <a:latin typeface="ＭＳ Ｐゴシック" charset="0"/>
              <a:ea typeface="ＭＳ Ｐゴシック" charset="0"/>
              <a:cs typeface="ＭＳ Ｐゴシック" charset="0"/>
            </a:endParaRPr>
          </a:p>
        </p:txBody>
      </p:sp>
      <p:sp>
        <p:nvSpPr>
          <p:cNvPr id="42"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20000"/>
              </a:spcBef>
              <a:defRPr/>
            </a:pPr>
            <a:r>
              <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rPr>
              <a:t>成圣</a:t>
            </a:r>
          </a:p>
        </p:txBody>
      </p:sp>
      <p:sp>
        <p:nvSpPr>
          <p:cNvPr id="44" name="Text Box 24"/>
          <p:cNvSpPr txBox="1">
            <a:spLocks noChangeArrowheads="1"/>
          </p:cNvSpPr>
          <p:nvPr/>
        </p:nvSpPr>
        <p:spPr bwMode="auto">
          <a:xfrm>
            <a:off x="38862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rPr>
              <a:t>称义</a:t>
            </a:r>
          </a:p>
        </p:txBody>
      </p:sp>
      <p:sp>
        <p:nvSpPr>
          <p:cNvPr id="52" name="Text Box 23"/>
          <p:cNvSpPr txBox="1">
            <a:spLocks noChangeArrowheads="1"/>
          </p:cNvSpPr>
          <p:nvPr/>
        </p:nvSpPr>
        <p:spPr bwMode="auto">
          <a:xfrm>
            <a:off x="3886200" y="46005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歌</a:t>
            </a:r>
            <a:r>
              <a:rPr lang="en-US" sz="1600">
                <a:solidFill>
                  <a:srgbClr val="000000"/>
                </a:solidFill>
                <a:latin typeface="ＭＳ Ｐゴシック" charset="0"/>
                <a:ea typeface="ＭＳ Ｐゴシック" charset="0"/>
                <a:cs typeface="ＭＳ Ｐゴシック" charset="0"/>
              </a:rPr>
              <a:t>后</a:t>
            </a:r>
            <a:r>
              <a:rPr lang="en-US" altLang="ja-JP" sz="1600" b="1">
                <a:solidFill>
                  <a:srgbClr val="000000"/>
                </a:solidFill>
                <a:latin typeface="ＭＳ Ｐゴシック" charset="0"/>
                <a:ea typeface="ＭＳ Ｐゴシック" charset="0"/>
                <a:cs typeface="ＭＳ Ｐゴシック" charset="0"/>
              </a:rPr>
              <a:t> </a:t>
            </a:r>
            <a:endParaRPr lang="zh-CN" altLang="en-US" sz="1600">
              <a:solidFill>
                <a:srgbClr val="000000"/>
              </a:solidFill>
              <a:latin typeface="ＭＳ Ｐゴシック" charset="0"/>
              <a:ea typeface="ＭＳ Ｐゴシック" charset="0"/>
              <a:cs typeface="ＭＳ Ｐゴシック" charset="0"/>
            </a:endParaRPr>
          </a:p>
        </p:txBody>
      </p:sp>
      <p:sp>
        <p:nvSpPr>
          <p:cNvPr id="43" name="Text Box 23"/>
          <p:cNvSpPr txBox="1">
            <a:spLocks noChangeArrowheads="1"/>
          </p:cNvSpPr>
          <p:nvPr/>
        </p:nvSpPr>
        <p:spPr bwMode="auto">
          <a:xfrm>
            <a:off x="38862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使</a:t>
            </a:r>
            <a:r>
              <a:rPr lang="en-US" altLang="ja-JP" sz="1600" b="1">
                <a:solidFill>
                  <a:srgbClr val="000000"/>
                </a:solidFill>
                <a:latin typeface="ＭＳ Ｐゴシック" charset="0"/>
                <a:ea typeface="ＭＳ Ｐゴシック" charset="0"/>
                <a:cs typeface="ＭＳ Ｐゴシック" charset="0"/>
              </a:rPr>
              <a:t> </a:t>
            </a:r>
            <a:r>
              <a:rPr lang="en-US" sz="1600" b="1">
                <a:solidFill>
                  <a:srgbClr val="000000"/>
                </a:solidFill>
                <a:latin typeface="ＭＳ Ｐゴシック" charset="0"/>
                <a:ea typeface="ＭＳ Ｐゴシック" charset="0"/>
                <a:cs typeface="ＭＳ Ｐゴシック" charset="0"/>
              </a:rPr>
              <a:t>徒</a:t>
            </a:r>
            <a:r>
              <a:rPr lang="en-US" altLang="ja-JP" sz="1600" b="1">
                <a:solidFill>
                  <a:srgbClr val="000000"/>
                </a:solidFill>
                <a:latin typeface="ＭＳ Ｐゴシック" charset="0"/>
                <a:ea typeface="ＭＳ Ｐゴシック" charset="0"/>
                <a:cs typeface="ＭＳ Ｐゴシック" charset="0"/>
              </a:rPr>
              <a:t> </a:t>
            </a:r>
            <a:endParaRPr lang="zh-CN" altLang="en-US" sz="1600">
              <a:solidFill>
                <a:srgbClr val="000000"/>
              </a:solidFill>
              <a:latin typeface="ＭＳ Ｐゴシック" charset="0"/>
              <a:ea typeface="ＭＳ Ｐゴシック" charset="0"/>
              <a:cs typeface="ＭＳ Ｐゴシック" charset="0"/>
            </a:endParaRPr>
          </a:p>
        </p:txBody>
      </p:sp>
      <p:sp>
        <p:nvSpPr>
          <p:cNvPr id="6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64"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65"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66"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3"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28707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animBg="1"/>
      <p:bldP spid="46" grpId="0" animBg="1"/>
      <p:bldP spid="47" grpId="0" animBg="1"/>
      <p:bldP spid="48" grpId="0" animBg="1"/>
      <p:bldP spid="49" grpId="0" animBg="1"/>
      <p:bldP spid="40" grpId="0" animBg="1"/>
      <p:bldP spid="39" grpId="0" animBg="1"/>
      <p:bldP spid="41" grpId="0" animBg="1"/>
      <p:bldP spid="42" grpId="0" animBg="1"/>
      <p:bldP spid="44" grpId="0" animBg="1"/>
      <p:bldP spid="52" grpId="0" animBg="1"/>
      <p:bldP spid="4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prstTxWarp prst="textNoShape">
              <a:avLst/>
            </a:prstTxWarp>
          </a:bodyPr>
          <a:lstStyle/>
          <a:p>
            <a:pPr fontAlgn="auto">
              <a:spcBef>
                <a:spcPts val="0"/>
              </a:spcBef>
              <a:spcAft>
                <a:spcPts val="0"/>
              </a:spcAft>
              <a:defRPr/>
            </a:pPr>
            <a:endParaRPr lang="en-US" kern="0">
              <a:solidFill>
                <a:srgbClr val="000000"/>
              </a:solidFill>
              <a:latin typeface="Arial" charset="0"/>
              <a:ea typeface="Times New Roman" charset="0"/>
              <a:cs typeface="Times New Roman" charset="0"/>
            </a:endParaRPr>
          </a:p>
        </p:txBody>
      </p:sp>
      <p:sp>
        <p:nvSpPr>
          <p:cNvPr id="43008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49</a:t>
            </a:r>
          </a:p>
          <a:p>
            <a:pPr algn="ctr" eaLnBrk="1" hangingPunct="1">
              <a:spcBef>
                <a:spcPct val="50000"/>
              </a:spcBef>
            </a:pPr>
            <a:r>
              <a:rPr lang="en-US" sz="1600">
                <a:solidFill>
                  <a:srgbClr val="F7F7F7"/>
                </a:solidFill>
              </a:rPr>
              <a:t>理事会</a:t>
            </a:r>
            <a:endParaRPr lang="zh-CN" altLang="en-US" sz="1600" b="1">
              <a:solidFill>
                <a:srgbClr val="F7F7F7"/>
              </a:solidFill>
              <a:latin typeface="Arial Narrow" charset="0"/>
              <a:cs typeface="Times New Roman" charset="0"/>
            </a:endParaRPr>
          </a:p>
        </p:txBody>
      </p:sp>
      <p:sp>
        <p:nvSpPr>
          <p:cNvPr id="4300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 57-</a:t>
            </a:r>
            <a:br>
              <a:rPr lang="en-US" altLang="ja-JP" sz="1200" b="1">
                <a:solidFill>
                  <a:srgbClr val="F7F7F7"/>
                </a:solidFill>
                <a:latin typeface="Arial Narrow" charset="0"/>
                <a:cs typeface="Times New Roman" charset="0"/>
              </a:rPr>
            </a:br>
            <a:r>
              <a:rPr lang="en-US" sz="1200">
                <a:solidFill>
                  <a:srgbClr val="F7F7F7"/>
                </a:solidFill>
              </a:rPr>
              <a:t>八月</a:t>
            </a:r>
            <a:r>
              <a:rPr lang="en-US" altLang="ja-JP" sz="1200" b="1">
                <a:solidFill>
                  <a:srgbClr val="F7F7F7"/>
                </a:solidFill>
                <a:latin typeface="Arial Narrow" charset="0"/>
                <a:cs typeface="Times New Roman" charset="0"/>
              </a:rPr>
              <a:t> 59</a:t>
            </a:r>
          </a:p>
          <a:p>
            <a:pPr algn="ctr" eaLnBrk="1" hangingPunct="1">
              <a:spcBef>
                <a:spcPct val="50000"/>
              </a:spcBef>
            </a:pPr>
            <a:r>
              <a:rPr lang="en-US" sz="1600">
                <a:solidFill>
                  <a:srgbClr val="F7F7F7"/>
                </a:solidFill>
              </a:rPr>
              <a:t>试验</a:t>
            </a:r>
            <a:endParaRPr lang="zh-CN" altLang="en-US" sz="1800" b="1">
              <a:solidFill>
                <a:srgbClr val="F7F7F7"/>
              </a:solidFill>
              <a:latin typeface="Arial Narrow" charset="0"/>
              <a:cs typeface="Times New Roman" charset="0"/>
            </a:endParaRPr>
          </a:p>
        </p:txBody>
      </p:sp>
      <p:sp>
        <p:nvSpPr>
          <p:cNvPr id="430085"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endParaRPr lang="en-US" sz="3600">
              <a:solidFill>
                <a:srgbClr val="000066"/>
              </a:solidFill>
              <a:ea typeface="SimSun" charset="0"/>
              <a:cs typeface="SimSun" charset="0"/>
            </a:endParaRPr>
          </a:p>
        </p:txBody>
      </p:sp>
      <p:sp>
        <p:nvSpPr>
          <p:cNvPr id="430086" name="Text Box 20"/>
          <p:cNvSpPr txBox="1">
            <a:spLocks noChangeArrowheads="1"/>
          </p:cNvSpPr>
          <p:nvPr/>
        </p:nvSpPr>
        <p:spPr bwMode="auto">
          <a:xfrm>
            <a:off x="8296275" y="23622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春季</a:t>
            </a:r>
            <a:r>
              <a:rPr lang="en-US" altLang="ja-JP" sz="1200" b="1">
                <a:solidFill>
                  <a:srgbClr val="F7F7F7"/>
                </a:solidFill>
                <a:latin typeface="Arial Narrow" charset="0"/>
                <a:cs typeface="Times New Roman" charset="0"/>
              </a:rPr>
              <a:t>68</a:t>
            </a:r>
          </a:p>
          <a:p>
            <a:pPr algn="ctr" eaLnBrk="1" hangingPunct="1">
              <a:spcBef>
                <a:spcPct val="50000"/>
              </a:spcBef>
            </a:pPr>
            <a:r>
              <a:rPr lang="en-US" sz="1400">
                <a:solidFill>
                  <a:srgbClr val="F7F7F7"/>
                </a:solidFill>
              </a:rPr>
              <a:t>教会扩大</a:t>
            </a:r>
            <a:endParaRPr lang="zh-CN" altLang="en-US" sz="1600" b="1">
              <a:solidFill>
                <a:srgbClr val="F7F7F7"/>
              </a:solidFill>
              <a:latin typeface="Arial Narrow" charset="0"/>
              <a:cs typeface="Times New Roman" charset="0"/>
            </a:endParaRPr>
          </a:p>
        </p:txBody>
      </p:sp>
      <p:sp>
        <p:nvSpPr>
          <p:cNvPr id="4300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en-US" altLang="zh-CN" sz="2000" b="1">
                <a:solidFill>
                  <a:srgbClr val="FFFFFF"/>
                </a:solidFill>
                <a:latin typeface="Arial Narrow" charset="0"/>
                <a:cs typeface="Times New Roman" charset="0"/>
              </a:rPr>
              <a:t>35           48          49          50          52  53          57        60             62              67           68     95</a:t>
            </a:r>
          </a:p>
        </p:txBody>
      </p:sp>
      <p:sp>
        <p:nvSpPr>
          <p:cNvPr id="430088"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 48-</a:t>
            </a:r>
            <a:br>
              <a:rPr lang="en-US" altLang="ja-JP" sz="1200" b="1">
                <a:solidFill>
                  <a:srgbClr val="000000"/>
                </a:solidFill>
                <a:latin typeface="Arial Narrow" charset="0"/>
                <a:cs typeface="Times New Roman" charset="0"/>
              </a:rPr>
            </a:br>
            <a:r>
              <a:rPr lang="en-US" sz="1200">
                <a:solidFill>
                  <a:srgbClr val="000404"/>
                </a:solidFill>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49</a:t>
            </a:r>
          </a:p>
          <a:p>
            <a:pPr algn="ctr" eaLnBrk="1" hangingPunct="1"/>
            <a:r>
              <a:rPr lang="en-US" altLang="zh-CN" sz="2400" b="1">
                <a:solidFill>
                  <a:srgbClr val="000000"/>
                </a:solidFill>
                <a:latin typeface="Arial Narrow" charset="0"/>
                <a:cs typeface="Times New Roman" charset="0"/>
              </a:rPr>
              <a:t>1</a:t>
            </a:r>
            <a:br>
              <a:rPr lang="en-US" altLang="zh-CN" b="1">
                <a:solidFill>
                  <a:srgbClr val="000000"/>
                </a:solidFill>
                <a:latin typeface="Arial Narrow" charset="0"/>
                <a:cs typeface="Times New Roman" charset="0"/>
              </a:rPr>
            </a:br>
            <a:r>
              <a:rPr lang="en-US" sz="1600">
                <a:solidFill>
                  <a:srgbClr val="000404"/>
                </a:solidFill>
              </a:rPr>
              <a:t>加</a:t>
            </a:r>
            <a:r>
              <a:rPr lang="zh-CN" altLang="en-US" sz="1600">
                <a:solidFill>
                  <a:srgbClr val="000404"/>
                </a:solidFill>
              </a:rPr>
              <a:t> </a:t>
            </a:r>
            <a:r>
              <a:rPr lang="en-US" sz="1600">
                <a:solidFill>
                  <a:srgbClr val="000404"/>
                </a:solidFill>
              </a:rPr>
              <a:t>拉</a:t>
            </a:r>
            <a:r>
              <a:rPr lang="zh-CN" altLang="en-US" sz="1600">
                <a:solidFill>
                  <a:srgbClr val="000404"/>
                </a:solidFill>
              </a:rPr>
              <a:t> </a:t>
            </a:r>
            <a:r>
              <a:rPr lang="en-US" sz="1600">
                <a:solidFill>
                  <a:srgbClr val="000404"/>
                </a:solidFill>
              </a:rPr>
              <a:t>太</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900" b="1">
              <a:solidFill>
                <a:srgbClr val="000000"/>
              </a:solidFill>
              <a:latin typeface="Arial Narrow" charset="0"/>
              <a:cs typeface="Times New Roman" charset="0"/>
            </a:endParaRPr>
          </a:p>
        </p:txBody>
      </p:sp>
      <p:sp>
        <p:nvSpPr>
          <p:cNvPr id="430089" name="Text Box 9"/>
          <p:cNvSpPr txBox="1">
            <a:spLocks noChangeArrowheads="1"/>
          </p:cNvSpPr>
          <p:nvPr/>
        </p:nvSpPr>
        <p:spPr bwMode="auto">
          <a:xfrm>
            <a:off x="3733800" y="2133600"/>
            <a:ext cx="1000125"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53-</a:t>
            </a:r>
            <a:br>
              <a:rPr lang="en-US" altLang="ja-JP" sz="1200" b="1">
                <a:solidFill>
                  <a:srgbClr val="000404"/>
                </a:solidFill>
                <a:latin typeface="Arial Narrow" charset="0"/>
                <a:cs typeface="Times New Roman" charset="0"/>
              </a:rPr>
            </a:br>
            <a:r>
              <a:rPr lang="en-US" sz="1200">
                <a:solidFill>
                  <a:srgbClr val="000404"/>
                </a:solidFill>
              </a:rPr>
              <a:t>五月</a:t>
            </a:r>
            <a:r>
              <a:rPr lang="en-US" altLang="ja-JP" sz="1200" b="1">
                <a:solidFill>
                  <a:srgbClr val="000404"/>
                </a:solidFill>
                <a:latin typeface="Arial Narrow" charset="0"/>
                <a:cs typeface="Times New Roman" charset="0"/>
              </a:rPr>
              <a:t> 57</a:t>
            </a:r>
          </a:p>
          <a:p>
            <a:pPr algn="ctr" eaLnBrk="1" hangingPunct="1"/>
            <a:r>
              <a:rPr lang="en-US" altLang="zh-CN" sz="2400" b="1">
                <a:solidFill>
                  <a:srgbClr val="000404"/>
                </a:solidFill>
                <a:latin typeface="Arial Narrow" charset="0"/>
                <a:cs typeface="Times New Roman" charset="0"/>
              </a:rPr>
              <a:t>3</a:t>
            </a:r>
            <a:br>
              <a:rPr lang="en-US" altLang="zh-CN" b="1">
                <a:solidFill>
                  <a:srgbClr val="000000"/>
                </a:solidFill>
                <a:latin typeface="Arial Narrow" charset="0"/>
                <a:cs typeface="Times New Roman" charset="0"/>
              </a:rPr>
            </a:br>
            <a:r>
              <a:rPr lang="en-US" sz="1600">
                <a:solidFill>
                  <a:srgbClr val="000404"/>
                </a:solidFill>
              </a:rPr>
              <a:t>亚洲</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1000" b="1">
              <a:solidFill>
                <a:srgbClr val="000000"/>
              </a:solidFill>
              <a:latin typeface="Arial Narrow" charset="0"/>
              <a:cs typeface="Times New Roman" charset="0"/>
            </a:endParaRPr>
          </a:p>
        </p:txBody>
      </p:sp>
      <p:sp>
        <p:nvSpPr>
          <p:cNvPr id="430090" name="Text Box 10"/>
          <p:cNvSpPr txBox="1">
            <a:spLocks noChangeArrowheads="1"/>
          </p:cNvSpPr>
          <p:nvPr/>
        </p:nvSpPr>
        <p:spPr bwMode="auto">
          <a:xfrm>
            <a:off x="53340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二月</a:t>
            </a:r>
            <a:r>
              <a:rPr lang="en-US" altLang="ja-JP" sz="1200" b="1">
                <a:solidFill>
                  <a:srgbClr val="F7F7F7"/>
                </a:solidFill>
                <a:latin typeface="Arial Narrow" charset="0"/>
                <a:cs typeface="Times New Roman" charset="0"/>
              </a:rPr>
              <a:t> 60-</a:t>
            </a:r>
            <a:br>
              <a:rPr lang="en-US" altLang="ja-JP" sz="1200" b="1">
                <a:solidFill>
                  <a:srgbClr val="F7F7F7"/>
                </a:solidFill>
                <a:latin typeface="Arial Narrow" charset="0"/>
                <a:cs typeface="Times New Roman" charset="0"/>
              </a:rPr>
            </a:br>
            <a:r>
              <a:rPr lang="en-US" sz="1200">
                <a:solidFill>
                  <a:srgbClr val="F7F7F7"/>
                </a:solidFill>
              </a:rPr>
              <a:t>三月</a:t>
            </a:r>
            <a:r>
              <a:rPr lang="en-US" altLang="ja-JP" sz="1200" b="1">
                <a:solidFill>
                  <a:srgbClr val="F7F7F7"/>
                </a:solidFill>
                <a:latin typeface="Arial Narrow" charset="0"/>
                <a:cs typeface="Times New Roman" charset="0"/>
              </a:rPr>
              <a:t> 62</a:t>
            </a:r>
          </a:p>
          <a:p>
            <a:pPr algn="ctr" eaLnBrk="1" hangingPunct="1"/>
            <a:r>
              <a:rPr lang="en-US" altLang="zh-CN" sz="2400" b="1">
                <a:solidFill>
                  <a:srgbClr val="F7F7F7"/>
                </a:solidFill>
                <a:latin typeface="Arial Narrow" charset="0"/>
                <a:cs typeface="Times New Roman" charset="0"/>
              </a:rPr>
              <a:t>1</a:t>
            </a:r>
            <a:br>
              <a:rPr lang="en-US" altLang="zh-CN" b="1">
                <a:solidFill>
                  <a:srgbClr val="F7F7F7"/>
                </a:solidFill>
                <a:latin typeface="Arial Narrow" charset="0"/>
                <a:cs typeface="Times New Roman" charset="0"/>
              </a:rPr>
            </a:br>
            <a:r>
              <a:rPr lang="en-US" sz="1600">
                <a:solidFill>
                  <a:srgbClr val="F7F7F7"/>
                </a:solidFill>
              </a:rPr>
              <a:t>罗马</a:t>
            </a:r>
            <a:endParaRPr lang="en-US" altLang="ja-JP" sz="1600" b="1">
              <a:solidFill>
                <a:srgbClr val="F7F7F7"/>
              </a:solidFill>
              <a:latin typeface="Arial Narrow" charset="0"/>
              <a:cs typeface="Times New Roman" charset="0"/>
            </a:endParaRPr>
          </a:p>
          <a:p>
            <a:pPr algn="ctr" eaLnBrk="1" hangingPunct="1">
              <a:spcBef>
                <a:spcPct val="50000"/>
              </a:spcBef>
            </a:pPr>
            <a:endParaRPr lang="en-US" altLang="zh-CN" sz="1000" b="1">
              <a:solidFill>
                <a:srgbClr val="FFFFFF"/>
              </a:solidFill>
              <a:latin typeface="Arial Narrow" charset="0"/>
              <a:cs typeface="Times New Roman" charset="0"/>
            </a:endParaRPr>
          </a:p>
        </p:txBody>
      </p:sp>
      <p:sp>
        <p:nvSpPr>
          <p:cNvPr id="430091" name="Text Box 11"/>
          <p:cNvSpPr txBox="1">
            <a:spLocks noChangeArrowheads="1"/>
          </p:cNvSpPr>
          <p:nvPr/>
        </p:nvSpPr>
        <p:spPr bwMode="auto">
          <a:xfrm>
            <a:off x="73152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67-</a:t>
            </a:r>
            <a:br>
              <a:rPr lang="en-US" altLang="ja-JP" sz="1200" b="1">
                <a:solidFill>
                  <a:srgbClr val="F7F7F7"/>
                </a:solidFill>
                <a:latin typeface="Arial Narrow" charset="0"/>
                <a:cs typeface="Times New Roman" charset="0"/>
              </a:rPr>
            </a:br>
            <a:r>
              <a:rPr lang="en-US" sz="1200">
                <a:solidFill>
                  <a:srgbClr val="F7F7F7"/>
                </a:solidFill>
              </a:rPr>
              <a:t>春季</a:t>
            </a:r>
            <a:r>
              <a:rPr lang="en-US" altLang="ja-JP" sz="1200" b="1">
                <a:solidFill>
                  <a:srgbClr val="F7F7F7"/>
                </a:solidFill>
                <a:latin typeface="Arial Narrow" charset="0"/>
                <a:cs typeface="Times New Roman" charset="0"/>
              </a:rPr>
              <a:t> 68</a:t>
            </a:r>
          </a:p>
          <a:p>
            <a:pPr algn="ctr" eaLnBrk="1" hangingPunct="1"/>
            <a:r>
              <a:rPr lang="en-US" altLang="zh-CN" sz="2400" b="1">
                <a:solidFill>
                  <a:srgbClr val="F7F7F7"/>
                </a:solidFill>
                <a:latin typeface="Arial Narrow" charset="0"/>
                <a:cs typeface="Times New Roman" charset="0"/>
              </a:rPr>
              <a:t>2</a:t>
            </a:r>
            <a:br>
              <a:rPr lang="en-US" altLang="zh-CN" b="1">
                <a:solidFill>
                  <a:srgbClr val="F7F7F7"/>
                </a:solidFill>
                <a:latin typeface="Arial Narrow" charset="0"/>
                <a:cs typeface="Times New Roman" charset="0"/>
              </a:rPr>
            </a:br>
            <a:r>
              <a:rPr lang="en-US" sz="1600">
                <a:solidFill>
                  <a:srgbClr val="F7F7F7"/>
                </a:solidFill>
              </a:rPr>
              <a:t>罗马</a:t>
            </a:r>
            <a:endParaRPr lang="en-US" altLang="ja-JP" sz="1600" b="1">
              <a:solidFill>
                <a:srgbClr val="F7F7F7"/>
              </a:solidFill>
              <a:latin typeface="Arial Narrow" charset="0"/>
              <a:cs typeface="Times New Roman" charset="0"/>
            </a:endParaRPr>
          </a:p>
          <a:p>
            <a:pPr algn="ctr" eaLnBrk="1" hangingPunct="1">
              <a:spcBef>
                <a:spcPct val="50000"/>
              </a:spcBef>
            </a:pPr>
            <a:endParaRPr lang="en-US" altLang="zh-CN" sz="1000" b="1">
              <a:solidFill>
                <a:srgbClr val="FFFFFF"/>
              </a:solidFill>
              <a:latin typeface="Arial Narrow" charset="0"/>
              <a:cs typeface="Times New Roman" charset="0"/>
            </a:endParaRPr>
          </a:p>
        </p:txBody>
      </p:sp>
      <p:sp>
        <p:nvSpPr>
          <p:cNvPr id="43009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57-</a:t>
            </a:r>
            <a:br>
              <a:rPr lang="en-US" altLang="ja-JP" sz="1200" b="1">
                <a:solidFill>
                  <a:srgbClr val="F7F7F7"/>
                </a:solidFill>
                <a:latin typeface="Arial Narrow" charset="0"/>
                <a:cs typeface="Times New Roman" charset="0"/>
              </a:rPr>
            </a:br>
            <a:r>
              <a:rPr lang="en-US" sz="1100">
                <a:solidFill>
                  <a:srgbClr val="F7F7F7"/>
                </a:solidFill>
              </a:rPr>
              <a:t>八月</a:t>
            </a:r>
            <a:r>
              <a:rPr lang="en-US" altLang="ja-JP" sz="1100" b="1">
                <a:solidFill>
                  <a:srgbClr val="F7F7F7"/>
                </a:solidFill>
                <a:latin typeface="Arial Narrow" charset="0"/>
                <a:cs typeface="Times New Roman" charset="0"/>
              </a:rPr>
              <a:t>59</a:t>
            </a:r>
            <a:endParaRPr lang="en-US" altLang="ja-JP" sz="1200" b="1">
              <a:solidFill>
                <a:srgbClr val="F7F7F7"/>
              </a:solidFill>
              <a:latin typeface="Arial Narrow" charset="0"/>
              <a:cs typeface="Times New Roman" charset="0"/>
            </a:endParaRPr>
          </a:p>
          <a:p>
            <a:pPr algn="ctr" eaLnBrk="1" hangingPunct="1">
              <a:spcBef>
                <a:spcPct val="50000"/>
              </a:spcBef>
            </a:pPr>
            <a:r>
              <a:rPr lang="en-US" sz="1600">
                <a:solidFill>
                  <a:srgbClr val="F7F7F7"/>
                </a:solidFill>
              </a:rPr>
              <a:t>大</a:t>
            </a:r>
            <a:r>
              <a:rPr lang="zh-CN" altLang="en-US" sz="1600">
                <a:solidFill>
                  <a:srgbClr val="F7F7F7"/>
                </a:solidFill>
              </a:rPr>
              <a:t> </a:t>
            </a:r>
            <a:r>
              <a:rPr lang="en-US" sz="1600">
                <a:solidFill>
                  <a:srgbClr val="F7F7F7"/>
                </a:solidFill>
              </a:rPr>
              <a:t>马</a:t>
            </a:r>
            <a:r>
              <a:rPr lang="zh-CN" altLang="en-US" sz="1600">
                <a:solidFill>
                  <a:srgbClr val="F7F7F7"/>
                </a:solidFill>
              </a:rPr>
              <a:t> </a:t>
            </a:r>
            <a:r>
              <a:rPr lang="en-US" sz="1600">
                <a:solidFill>
                  <a:srgbClr val="F7F7F7"/>
                </a:solidFill>
              </a:rPr>
              <a:t>色</a:t>
            </a:r>
            <a:br>
              <a:rPr lang="en-US" altLang="ja-JP" sz="1600" b="1">
                <a:solidFill>
                  <a:srgbClr val="F7F7F7"/>
                </a:solidFill>
                <a:latin typeface="Arial Narrow" charset="0"/>
                <a:cs typeface="Times New Roman" charset="0"/>
              </a:rPr>
            </a:br>
            <a:r>
              <a:rPr lang="en-US" sz="1600">
                <a:solidFill>
                  <a:srgbClr val="F7F7F7"/>
                </a:solidFill>
              </a:rPr>
              <a:t>安</a:t>
            </a:r>
            <a:r>
              <a:rPr lang="en-US" altLang="ja-JP" sz="1600">
                <a:solidFill>
                  <a:srgbClr val="F7F7F7"/>
                </a:solidFill>
              </a:rPr>
              <a:t> </a:t>
            </a:r>
            <a:r>
              <a:rPr lang="en-US" sz="1600">
                <a:solidFill>
                  <a:srgbClr val="F7F7F7"/>
                </a:solidFill>
              </a:rPr>
              <a:t>提</a:t>
            </a:r>
            <a:r>
              <a:rPr lang="en-US" altLang="ja-JP" sz="1600">
                <a:solidFill>
                  <a:srgbClr val="F7F7F7"/>
                </a:solidFill>
              </a:rPr>
              <a:t> </a:t>
            </a:r>
            <a:r>
              <a:rPr lang="en-US" sz="1600">
                <a:solidFill>
                  <a:srgbClr val="F7F7F7"/>
                </a:solidFill>
              </a:rPr>
              <a:t>阿</a:t>
            </a:r>
            <a:r>
              <a:rPr lang="en-US" altLang="ja-JP" sz="1600">
                <a:solidFill>
                  <a:srgbClr val="F7F7F7"/>
                </a:solidFill>
              </a:rPr>
              <a:t> </a:t>
            </a:r>
            <a:endParaRPr lang="zh-CN" altLang="en-US" sz="1600" b="1">
              <a:solidFill>
                <a:srgbClr val="F7F7F7"/>
              </a:solidFill>
              <a:latin typeface="Arial Narrow" charset="0"/>
              <a:cs typeface="Times New Roman" charset="0"/>
            </a:endParaRPr>
          </a:p>
        </p:txBody>
      </p:sp>
      <p:sp>
        <p:nvSpPr>
          <p:cNvPr id="43009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000" b="1">
                <a:solidFill>
                  <a:srgbClr val="FFFFFF"/>
                </a:solidFill>
                <a:cs typeface="Arial" charset="0"/>
              </a:rPr>
              <a:t>38</a:t>
            </a:r>
            <a:br>
              <a:rPr lang="en-US" altLang="zh-CN" sz="2000" b="1">
                <a:solidFill>
                  <a:srgbClr val="FFFFFF"/>
                </a:solidFill>
                <a:cs typeface="Arial" charset="0"/>
              </a:rPr>
            </a:br>
            <a:r>
              <a:rPr lang="en-US" altLang="zh-CN" sz="2000" b="1">
                <a:solidFill>
                  <a:srgbClr val="FFFFFF"/>
                </a:solidFill>
                <a:cs typeface="Arial" charset="0"/>
              </a:rPr>
              <a:t>124</a:t>
            </a:r>
            <a:br>
              <a:rPr lang="en-US" altLang="zh-CN" sz="2000" b="1">
                <a:solidFill>
                  <a:srgbClr val="FFFFFF"/>
                </a:solidFill>
                <a:cs typeface="Arial" charset="0"/>
              </a:rPr>
            </a:br>
            <a:r>
              <a:rPr lang="en-US" altLang="zh-CN" sz="2000" b="1">
                <a:solidFill>
                  <a:srgbClr val="FFFFFF"/>
                </a:solidFill>
                <a:cs typeface="Arial" charset="0"/>
              </a:rPr>
              <a:t>39-41</a:t>
            </a:r>
          </a:p>
        </p:txBody>
      </p:sp>
      <p:sp>
        <p:nvSpPr>
          <p:cNvPr id="430094"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62-</a:t>
            </a:r>
            <a:br>
              <a:rPr lang="en-US" altLang="ja-JP" sz="1200" b="1">
                <a:solidFill>
                  <a:srgbClr val="000404"/>
                </a:solidFill>
                <a:latin typeface="Arial Narrow" charset="0"/>
                <a:cs typeface="Times New Roman" charset="0"/>
              </a:rPr>
            </a:br>
            <a:r>
              <a:rPr lang="en-US" sz="1200">
                <a:solidFill>
                  <a:srgbClr val="000404"/>
                </a:solidFill>
              </a:rPr>
              <a:t>秋季</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67</a:t>
            </a:r>
          </a:p>
          <a:p>
            <a:pPr algn="ctr" eaLnBrk="1" hangingPunct="1"/>
            <a:r>
              <a:rPr lang="en-US" altLang="zh-CN" sz="2400" b="1">
                <a:solidFill>
                  <a:srgbClr val="000000"/>
                </a:solidFill>
                <a:latin typeface="Arial Narrow" charset="0"/>
                <a:cs typeface="Times New Roman" charset="0"/>
              </a:rPr>
              <a:t>4</a:t>
            </a:r>
            <a:br>
              <a:rPr lang="en-US" altLang="zh-CN" b="1">
                <a:solidFill>
                  <a:srgbClr val="000000"/>
                </a:solidFill>
                <a:latin typeface="Arial Narrow" charset="0"/>
                <a:cs typeface="Times New Roman" charset="0"/>
              </a:rPr>
            </a:br>
            <a:r>
              <a:rPr lang="en-US" sz="1600">
                <a:solidFill>
                  <a:srgbClr val="000404"/>
                </a:solidFill>
              </a:rPr>
              <a:t>西班牙</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b="1" dirty="0">
                <a:solidFill>
                  <a:srgbClr val="F7F7F7"/>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chemeClr val="tx2"/>
                </a:solidFill>
                <a:latin typeface="Kaiti SC" charset="-122"/>
                <a:ea typeface="Kaiti SC" charset="-122"/>
                <a:cs typeface="Kaiti SC" charset="-122"/>
              </a:rPr>
              <a:t>布道旅程</a:t>
            </a:r>
            <a:r>
              <a:rPr lang="en-US" altLang="zh-CN" sz="4000" dirty="0">
                <a:solidFill>
                  <a:schemeClr val="tx2"/>
                </a:solidFill>
                <a:latin typeface="Kaiti SC" charset="-122"/>
                <a:ea typeface="Kaiti SC" charset="-122"/>
                <a:cs typeface="Kaiti SC" charset="-122"/>
              </a:rPr>
              <a:t>+</a:t>
            </a:r>
            <a:r>
              <a:rPr lang="en-US" sz="4000" b="1" dirty="0">
                <a:solidFill>
                  <a:srgbClr val="FFFFFF"/>
                </a:solidFill>
                <a:latin typeface="Kaiti SC" charset="-122"/>
                <a:ea typeface="Kaiti SC" charset="-122"/>
                <a:cs typeface="Kaiti SC" charset="-122"/>
              </a:rPr>
              <a:t>关键</a:t>
            </a:r>
            <a:r>
              <a:rPr lang="zh-CN" altLang="en-US" sz="4000" b="1" dirty="0">
                <a:solidFill>
                  <a:srgbClr val="FFFFFF"/>
                </a:solidFill>
                <a:latin typeface="Kaiti SC" charset="-122"/>
                <a:ea typeface="Kaiti SC" charset="-122"/>
                <a:cs typeface="Kaiti SC" charset="-122"/>
              </a:rPr>
              <a:t>字</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endParaRPr lang="en-US" sz="40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430098"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latin typeface="SimSun" charset="0"/>
              </a:rPr>
              <a:t>福音书</a:t>
            </a:r>
            <a:r>
              <a:rPr lang="en-US" sz="1800">
                <a:solidFill>
                  <a:srgbClr val="FFFFFF"/>
                </a:solidFill>
                <a:latin typeface="SimSun" charset="0"/>
              </a:rPr>
              <a:t>以及</a:t>
            </a:r>
            <a:r>
              <a:rPr lang="en-US" sz="1800" b="1">
                <a:solidFill>
                  <a:srgbClr val="FFFFFF"/>
                </a:solidFill>
                <a:latin typeface="SimSun" charset="0"/>
              </a:rPr>
              <a:t>使徒行</a:t>
            </a:r>
            <a:r>
              <a:rPr lang="en-US" sz="1800">
                <a:solidFill>
                  <a:srgbClr val="FFFFFF"/>
                </a:solidFill>
                <a:latin typeface="SimSun" charset="0"/>
              </a:rPr>
              <a:t>传</a:t>
            </a:r>
            <a:r>
              <a:rPr lang="en-US" altLang="ja-JP" sz="1800" b="1">
                <a:solidFill>
                  <a:srgbClr val="FFFFFF"/>
                </a:solidFill>
                <a:latin typeface="SimSun" charset="0"/>
              </a:rPr>
              <a:t> </a:t>
            </a:r>
            <a:endParaRPr lang="en-US" sz="1600">
              <a:solidFill>
                <a:srgbClr val="FFFFFF"/>
              </a:solidFill>
              <a:latin typeface="SimSun"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spcBef>
                <a:spcPct val="50000"/>
              </a:spcBef>
            </a:pPr>
            <a:r>
              <a:rPr lang="zh-CN" altLang="en-US" sz="1100" b="1">
                <a:solidFill>
                  <a:srgbClr val="FFFFFF"/>
                </a:solidFill>
                <a:effectLst>
                  <a:outerShdw blurRad="38100" dist="38100" dir="2700000" algn="tl">
                    <a:srgbClr val="000000"/>
                  </a:outerShdw>
                </a:effectLst>
                <a:latin typeface="SimSun" charset="0"/>
              </a:rPr>
              <a:t>保罗布道</a:t>
            </a:r>
            <a:r>
              <a:rPr lang="zh-CN" altLang="en-US" sz="1100">
                <a:solidFill>
                  <a:srgbClr val="FFFFFF"/>
                </a:solidFill>
                <a:latin typeface="SimSun" charset="0"/>
              </a:rPr>
              <a:t>旅程</a:t>
            </a:r>
            <a:r>
              <a:rPr lang="en-US" altLang="zh-CN" sz="1100" b="1">
                <a:solidFill>
                  <a:srgbClr val="FFFFFF"/>
                </a:solidFill>
                <a:effectLst>
                  <a:outerShdw blurRad="38100" dist="38100" dir="2700000" algn="tl">
                    <a:srgbClr val="000000"/>
                  </a:outerShdw>
                </a:effectLst>
                <a:latin typeface="SimSun" charset="0"/>
              </a:rPr>
              <a:t>+</a:t>
            </a:r>
            <a:r>
              <a:rPr lang="en-US" sz="1100" b="1">
                <a:solidFill>
                  <a:srgbClr val="FFFFFF"/>
                </a:solidFill>
                <a:latin typeface="SimSun" charset="0"/>
              </a:rPr>
              <a:t>关键</a:t>
            </a:r>
            <a:r>
              <a:rPr lang="zh-CN" altLang="en-US" sz="1100" b="1">
                <a:solidFill>
                  <a:srgbClr val="FFFFFF"/>
                </a:solidFill>
                <a:effectLst>
                  <a:outerShdw blurRad="38100" dist="38100" dir="2700000" algn="tl">
                    <a:srgbClr val="000000"/>
                  </a:outerShdw>
                </a:effectLst>
                <a:latin typeface="SimSun" charset="0"/>
              </a:rPr>
              <a:t>字</a:t>
            </a:r>
            <a:endParaRPr lang="en-US" sz="1100">
              <a:solidFill>
                <a:srgbClr val="FFFFFF"/>
              </a:solidFill>
              <a:latin typeface="SimSun" charset="0"/>
            </a:endParaRPr>
          </a:p>
        </p:txBody>
      </p:sp>
      <p:sp>
        <p:nvSpPr>
          <p:cNvPr id="430100"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50-</a:t>
            </a:r>
            <a:br>
              <a:rPr lang="en-US" altLang="ja-JP" sz="1200" b="1">
                <a:solidFill>
                  <a:srgbClr val="000000"/>
                </a:solidFill>
                <a:latin typeface="Arial Narrow" charset="0"/>
                <a:cs typeface="Times New Roman" charset="0"/>
              </a:rPr>
            </a:br>
            <a:r>
              <a:rPr lang="en-US" sz="1200">
                <a:solidFill>
                  <a:srgbClr val="000404"/>
                </a:solidFill>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52</a:t>
            </a:r>
          </a:p>
          <a:p>
            <a:pPr algn="ctr" eaLnBrk="1" hangingPunct="1"/>
            <a:r>
              <a:rPr lang="en-US" altLang="zh-CN" sz="2400" b="1">
                <a:solidFill>
                  <a:srgbClr val="000000"/>
                </a:solidFill>
                <a:latin typeface="Arial Narrow" charset="0"/>
                <a:cs typeface="Times New Roman" charset="0"/>
              </a:rPr>
              <a:t>2</a:t>
            </a:r>
            <a:br>
              <a:rPr lang="en-US" altLang="zh-CN" b="1">
                <a:solidFill>
                  <a:srgbClr val="000000"/>
                </a:solidFill>
                <a:latin typeface="Arial Narrow" charset="0"/>
                <a:cs typeface="Times New Roman" charset="0"/>
              </a:rPr>
            </a:br>
            <a:r>
              <a:rPr lang="en-US" sz="1600">
                <a:solidFill>
                  <a:srgbClr val="000404"/>
                </a:solidFill>
              </a:rPr>
              <a:t>爱琴海</a:t>
            </a:r>
            <a:endParaRPr lang="en-US" altLang="ja-JP" sz="1600" b="1">
              <a:solidFill>
                <a:srgbClr val="000404"/>
              </a:solidFill>
              <a:latin typeface="Arial Narrow" charset="0"/>
              <a:cs typeface="Times New Roman" charset="0"/>
            </a:endParaRPr>
          </a:p>
          <a:p>
            <a:pPr algn="ctr" eaLnBrk="1" hangingPunct="1">
              <a:spcBef>
                <a:spcPct val="50000"/>
              </a:spcBef>
            </a:pPr>
            <a:endParaRPr lang="en-US" altLang="zh-CN" sz="900" b="1">
              <a:solidFill>
                <a:srgbClr val="000000"/>
              </a:solidFill>
              <a:latin typeface="Arial Narrow" charset="0"/>
              <a:cs typeface="Times New Roman" charset="0"/>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a:t>保罗书信</a:t>
            </a:r>
            <a:endParaRPr lang="en-US"/>
          </a:p>
        </p:txBody>
      </p:sp>
      <p:sp>
        <p:nvSpPr>
          <p:cNvPr id="43010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FFFFFF"/>
                </a:solidFill>
              </a:rPr>
              <a:t>天</a:t>
            </a:r>
            <a:r>
              <a:rPr lang="en-US" sz="1600" b="1">
                <a:solidFill>
                  <a:srgbClr val="FFFFFF"/>
                </a:solidFill>
              </a:rPr>
              <a:t>国</a:t>
            </a:r>
            <a:endParaRPr lang="zh-CN" altLang="en-US" sz="1600" b="1">
              <a:solidFill>
                <a:srgbClr val="FFFFFF"/>
              </a:solidFill>
              <a:latin typeface="Arial Narrow" charset="0"/>
            </a:endParaRPr>
          </a:p>
        </p:txBody>
      </p:sp>
      <p:sp>
        <p:nvSpPr>
          <p:cNvPr id="430103"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rPr>
              <a:t>主权</a:t>
            </a:r>
            <a:r>
              <a:rPr lang="en-US" altLang="ja-JP" sz="1800" b="1">
                <a:solidFill>
                  <a:srgbClr val="FFFFFF"/>
                </a:solidFill>
                <a:latin typeface="Arial Narrow" charset="0"/>
              </a:rPr>
              <a:t> 1</a:t>
            </a:r>
            <a:endParaRPr lang="en-US" altLang="zh-CN" sz="1600">
              <a:solidFill>
                <a:srgbClr val="FFFFFF"/>
              </a:solidFill>
              <a:latin typeface="Arial Narrow" charset="0"/>
            </a:endParaRPr>
          </a:p>
        </p:txBody>
      </p:sp>
      <p:sp>
        <p:nvSpPr>
          <p:cNvPr id="430104" name="Text Box 31"/>
          <p:cNvSpPr txBox="1">
            <a:spLocks noChangeArrowheads="1"/>
          </p:cNvSpPr>
          <p:nvPr/>
        </p:nvSpPr>
        <p:spPr bwMode="auto">
          <a:xfrm>
            <a:off x="73914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a:solidFill>
                  <a:srgbClr val="FFFFFF"/>
                </a:solidFill>
              </a:rPr>
              <a:t>信</a:t>
            </a:r>
            <a:r>
              <a:rPr lang="zh-CN" altLang="en-US" sz="1600">
                <a:solidFill>
                  <a:srgbClr val="FFFFFF"/>
                </a:solidFill>
              </a:rPr>
              <a:t>心</a:t>
            </a:r>
            <a:endParaRPr lang="en-US" sz="1600">
              <a:solidFill>
                <a:srgbClr val="FFFFFF"/>
              </a:solidFill>
              <a:latin typeface="Arial Narrow" charset="0"/>
            </a:endParaRPr>
          </a:p>
        </p:txBody>
      </p:sp>
      <p:sp>
        <p:nvSpPr>
          <p:cNvPr id="430105" name="Text Box 29"/>
          <p:cNvSpPr txBox="1">
            <a:spLocks noChangeArrowheads="1"/>
          </p:cNvSpPr>
          <p:nvPr/>
        </p:nvSpPr>
        <p:spPr bwMode="auto">
          <a:xfrm>
            <a:off x="64468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FFFFFF"/>
                </a:solidFill>
              </a:rPr>
              <a:t>门徒</a:t>
            </a:r>
            <a:endParaRPr lang="en-US" sz="1600" b="1">
              <a:solidFill>
                <a:srgbClr val="FFFFFF"/>
              </a:solidFill>
              <a:latin typeface="Arial Narrow" charset="0"/>
            </a:endParaRPr>
          </a:p>
        </p:txBody>
      </p:sp>
      <p:sp>
        <p:nvSpPr>
          <p:cNvPr id="430106" name="Text Box 22"/>
          <p:cNvSpPr txBox="1">
            <a:spLocks noChangeArrowheads="1"/>
          </p:cNvSpPr>
          <p:nvPr/>
        </p:nvSpPr>
        <p:spPr bwMode="auto">
          <a:xfrm>
            <a:off x="5456238" y="3657600"/>
            <a:ext cx="792162"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800" b="1">
                <a:solidFill>
                  <a:srgbClr val="FFFFFF"/>
                </a:solidFill>
              </a:rPr>
              <a:t>主权</a:t>
            </a:r>
            <a:r>
              <a:rPr lang="en-US" altLang="ja-JP" sz="1800" b="1">
                <a:solidFill>
                  <a:srgbClr val="FFFFFF"/>
                </a:solidFill>
                <a:latin typeface="Arial Narrow" charset="0"/>
              </a:rPr>
              <a:t>  2</a:t>
            </a:r>
            <a:endParaRPr lang="en-US" altLang="zh-CN" sz="1600">
              <a:solidFill>
                <a:srgbClr val="FFFFFF"/>
              </a:solidFill>
              <a:latin typeface="Arial Narrow" charset="0"/>
            </a:endParaRPr>
          </a:p>
        </p:txBody>
      </p:sp>
      <p:sp>
        <p:nvSpPr>
          <p:cNvPr id="45" name="Text Box 19"/>
          <p:cNvSpPr txBox="1">
            <a:spLocks noChangeArrowheads="1"/>
          </p:cNvSpPr>
          <p:nvPr/>
        </p:nvSpPr>
        <p:spPr bwMode="auto">
          <a:xfrm>
            <a:off x="960438" y="4157663"/>
            <a:ext cx="792162" cy="33813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加拉太</a:t>
            </a:r>
            <a:endParaRPr lang="en-US" sz="1600">
              <a:solidFill>
                <a:srgbClr val="000000"/>
              </a:solidFill>
              <a:latin typeface="ＭＳ Ｐゴシック" charset="0"/>
              <a:ea typeface="ＭＳ Ｐゴシック" charset="0"/>
              <a:cs typeface="ＭＳ Ｐゴシック" charset="0"/>
            </a:endParaRPr>
          </a:p>
        </p:txBody>
      </p:sp>
      <p:sp>
        <p:nvSpPr>
          <p:cNvPr id="46" name="Text Box 20"/>
          <p:cNvSpPr txBox="1">
            <a:spLocks noChangeArrowheads="1"/>
          </p:cNvSpPr>
          <p:nvPr/>
        </p:nvSpPr>
        <p:spPr bwMode="auto">
          <a:xfrm>
            <a:off x="2713038" y="4157663"/>
            <a:ext cx="792162" cy="33813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帖 前</a:t>
            </a:r>
          </a:p>
        </p:txBody>
      </p:sp>
      <p:sp>
        <p:nvSpPr>
          <p:cNvPr id="47" name="Text Box 21"/>
          <p:cNvSpPr txBox="1">
            <a:spLocks noChangeArrowheads="1"/>
          </p:cNvSpPr>
          <p:nvPr/>
        </p:nvSpPr>
        <p:spPr bwMode="auto">
          <a:xfrm>
            <a:off x="27130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rPr>
              <a:t>帖</a:t>
            </a:r>
            <a:r>
              <a:rPr lang="en-US" sz="1600">
                <a:solidFill>
                  <a:srgbClr val="000000"/>
                </a:solidFill>
                <a:latin typeface="ＭＳ Ｐゴシック" charset="0"/>
                <a:ea typeface="ＭＳ Ｐゴシック" charset="0"/>
                <a:cs typeface="ＭＳ Ｐゴシック" charset="0"/>
              </a:rPr>
              <a:t>后</a:t>
            </a:r>
            <a:r>
              <a:rPr lang="en-US" altLang="ja-JP" sz="1600" b="1">
                <a:solidFill>
                  <a:srgbClr val="000000"/>
                </a:solidFill>
              </a:rPr>
              <a:t> </a:t>
            </a:r>
            <a:endParaRPr lang="zh-CN" altLang="en-US" sz="1600" b="1">
              <a:solidFill>
                <a:srgbClr val="000000"/>
              </a:solidFill>
              <a:latin typeface="SimSun" charset="0"/>
            </a:endParaRPr>
          </a:p>
        </p:txBody>
      </p:sp>
      <p:sp>
        <p:nvSpPr>
          <p:cNvPr id="48"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20000"/>
              </a:spcBef>
              <a:defRPr/>
            </a:pPr>
            <a:r>
              <a:rPr lang="en-US" sz="1600" b="1">
                <a:solidFill>
                  <a:srgbClr val="000000"/>
                </a:solidFill>
                <a:latin typeface="ＭＳ Ｐゴシック" charset="0"/>
                <a:ea typeface="ＭＳ Ｐゴシック" charset="0"/>
                <a:cs typeface="ＭＳ Ｐゴシック" charset="0"/>
              </a:rPr>
              <a:t>歌前</a:t>
            </a:r>
            <a:endPar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endParaRPr>
          </a:p>
        </p:txBody>
      </p:sp>
      <p:sp>
        <p:nvSpPr>
          <p:cNvPr id="49" name="Text Box 24"/>
          <p:cNvSpPr txBox="1">
            <a:spLocks noChangeArrowheads="1"/>
          </p:cNvSpPr>
          <p:nvPr/>
        </p:nvSpPr>
        <p:spPr bwMode="auto">
          <a:xfrm>
            <a:off x="3886200" y="5080000"/>
            <a:ext cx="792163" cy="338138"/>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en-US" sz="1600" b="1">
                <a:solidFill>
                  <a:srgbClr val="000000"/>
                </a:solidFill>
                <a:latin typeface="ＭＳ Ｐゴシック" charset="0"/>
                <a:ea typeface="ＭＳ Ｐゴシック" charset="0"/>
                <a:cs typeface="ＭＳ Ｐゴシック" charset="0"/>
              </a:rPr>
              <a:t>罗马</a:t>
            </a:r>
            <a:endPar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endParaRPr>
          </a:p>
        </p:txBody>
      </p:sp>
      <p:sp>
        <p:nvSpPr>
          <p:cNvPr id="40" name="Text Box 19"/>
          <p:cNvSpPr txBox="1">
            <a:spLocks noChangeArrowheads="1"/>
          </p:cNvSpPr>
          <p:nvPr/>
        </p:nvSpPr>
        <p:spPr bwMode="auto">
          <a:xfrm>
            <a:off x="960438" y="4187825"/>
            <a:ext cx="792162" cy="307975"/>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400">
                <a:solidFill>
                  <a:srgbClr val="000000"/>
                </a:solidFill>
                <a:latin typeface="ＭＳ Ｐゴシック" charset="0"/>
                <a:ea typeface="ＭＳ Ｐゴシック" charset="0"/>
                <a:cs typeface="ＭＳ Ｐゴシック" charset="0"/>
              </a:rPr>
              <a:t>因信称义</a:t>
            </a:r>
            <a:endParaRPr lang="zh-CN" altLang="en-US" sz="1400">
              <a:solidFill>
                <a:srgbClr val="000000"/>
              </a:solidFill>
              <a:latin typeface="ＭＳ Ｐゴシック" charset="0"/>
              <a:ea typeface="ＭＳ Ｐゴシック" charset="0"/>
              <a:cs typeface="ＭＳ Ｐゴシック" charset="0"/>
            </a:endParaRPr>
          </a:p>
        </p:txBody>
      </p:sp>
      <p:sp>
        <p:nvSpPr>
          <p:cNvPr id="39" name="Text Box 20"/>
          <p:cNvSpPr txBox="1">
            <a:spLocks noChangeArrowheads="1"/>
          </p:cNvSpPr>
          <p:nvPr/>
        </p:nvSpPr>
        <p:spPr bwMode="auto">
          <a:xfrm>
            <a:off x="2713038" y="4187825"/>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a:solidFill>
                  <a:srgbClr val="000000"/>
                </a:solidFill>
                <a:latin typeface="ＭＳ Ｐゴシック" charset="0"/>
                <a:ea typeface="ＭＳ Ｐゴシック" charset="0"/>
                <a:cs typeface="ＭＳ Ｐゴシック" charset="0"/>
              </a:rPr>
              <a:t>被</a:t>
            </a:r>
            <a:r>
              <a:rPr lang="ja-JP" altLang="en-US" sz="1600">
                <a:solidFill>
                  <a:srgbClr val="000000"/>
                </a:solidFill>
                <a:latin typeface="ＭＳ Ｐゴシック" charset="0"/>
                <a:ea typeface="ＭＳ Ｐゴシック" charset="0"/>
                <a:cs typeface="ＭＳ Ｐゴシック" charset="0"/>
              </a:rPr>
              <a:t>提</a:t>
            </a:r>
            <a:endParaRPr lang="en-US" sz="1600">
              <a:solidFill>
                <a:srgbClr val="000000"/>
              </a:solidFill>
              <a:latin typeface="ＭＳ Ｐゴシック" charset="0"/>
              <a:ea typeface="ＭＳ Ｐゴシック" charset="0"/>
              <a:cs typeface="ＭＳ Ｐゴシック" charset="0"/>
            </a:endParaRPr>
          </a:p>
        </p:txBody>
      </p:sp>
      <p:sp>
        <p:nvSpPr>
          <p:cNvPr id="41"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大患难</a:t>
            </a:r>
            <a:endParaRPr lang="zh-CN" altLang="en-US" sz="1600" b="1">
              <a:solidFill>
                <a:srgbClr val="000000"/>
              </a:solidFill>
              <a:latin typeface="ＭＳ Ｐゴシック" charset="0"/>
              <a:ea typeface="ＭＳ Ｐゴシック" charset="0"/>
              <a:cs typeface="ＭＳ Ｐゴシック" charset="0"/>
            </a:endParaRPr>
          </a:p>
        </p:txBody>
      </p:sp>
      <p:sp>
        <p:nvSpPr>
          <p:cNvPr id="42"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20000"/>
              </a:spcBef>
              <a:defRPr/>
            </a:pPr>
            <a:r>
              <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rPr>
              <a:t>成圣</a:t>
            </a:r>
          </a:p>
        </p:txBody>
      </p:sp>
      <p:sp>
        <p:nvSpPr>
          <p:cNvPr id="44" name="Text Box 24"/>
          <p:cNvSpPr txBox="1">
            <a:spLocks noChangeArrowheads="1"/>
          </p:cNvSpPr>
          <p:nvPr/>
        </p:nvSpPr>
        <p:spPr bwMode="auto">
          <a:xfrm>
            <a:off x="38862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zh-CN" altLang="en-US" sz="1600" b="1">
                <a:solidFill>
                  <a:srgbClr val="000000"/>
                </a:solidFill>
                <a:effectLst>
                  <a:outerShdw blurRad="38100" dist="38100" dir="2700000" algn="tl">
                    <a:srgbClr val="FFFFFF"/>
                  </a:outerShdw>
                </a:effectLst>
                <a:latin typeface="ＭＳ Ｐゴシック" charset="0"/>
                <a:ea typeface="ＭＳ Ｐゴシック" charset="0"/>
                <a:cs typeface="ＭＳ Ｐゴシック" charset="0"/>
              </a:rPr>
              <a:t>称义</a:t>
            </a:r>
          </a:p>
        </p:txBody>
      </p:sp>
      <p:sp>
        <p:nvSpPr>
          <p:cNvPr id="52" name="Text Box 23"/>
          <p:cNvSpPr txBox="1">
            <a:spLocks noChangeArrowheads="1"/>
          </p:cNvSpPr>
          <p:nvPr/>
        </p:nvSpPr>
        <p:spPr bwMode="auto">
          <a:xfrm>
            <a:off x="3886200" y="46005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歌</a:t>
            </a:r>
            <a:r>
              <a:rPr lang="en-US" sz="1600">
                <a:solidFill>
                  <a:srgbClr val="000000"/>
                </a:solidFill>
                <a:latin typeface="ＭＳ Ｐゴシック" charset="0"/>
                <a:ea typeface="ＭＳ Ｐゴシック" charset="0"/>
                <a:cs typeface="ＭＳ Ｐゴシック" charset="0"/>
              </a:rPr>
              <a:t>后</a:t>
            </a:r>
            <a:r>
              <a:rPr lang="en-US" altLang="ja-JP" sz="1600" b="1">
                <a:solidFill>
                  <a:srgbClr val="000000"/>
                </a:solidFill>
                <a:latin typeface="ＭＳ Ｐゴシック" charset="0"/>
                <a:ea typeface="ＭＳ Ｐゴシック" charset="0"/>
                <a:cs typeface="ＭＳ Ｐゴシック" charset="0"/>
              </a:rPr>
              <a:t> </a:t>
            </a:r>
            <a:endParaRPr lang="zh-CN" altLang="en-US" sz="1600">
              <a:solidFill>
                <a:srgbClr val="000000"/>
              </a:solidFill>
              <a:latin typeface="ＭＳ Ｐゴシック" charset="0"/>
              <a:ea typeface="ＭＳ Ｐゴシック" charset="0"/>
              <a:cs typeface="ＭＳ Ｐゴシック" charset="0"/>
            </a:endParaRPr>
          </a:p>
        </p:txBody>
      </p:sp>
      <p:sp>
        <p:nvSpPr>
          <p:cNvPr id="43" name="Text Box 23"/>
          <p:cNvSpPr txBox="1">
            <a:spLocks noChangeArrowheads="1"/>
          </p:cNvSpPr>
          <p:nvPr/>
        </p:nvSpPr>
        <p:spPr bwMode="auto">
          <a:xfrm>
            <a:off x="38862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sz="1600" b="1">
                <a:solidFill>
                  <a:srgbClr val="000000"/>
                </a:solidFill>
                <a:latin typeface="ＭＳ Ｐゴシック" charset="0"/>
                <a:ea typeface="ＭＳ Ｐゴシック" charset="0"/>
                <a:cs typeface="ＭＳ Ｐゴシック" charset="0"/>
              </a:rPr>
              <a:t>使</a:t>
            </a:r>
            <a:r>
              <a:rPr lang="en-US" altLang="ja-JP" sz="1600" b="1">
                <a:solidFill>
                  <a:srgbClr val="000000"/>
                </a:solidFill>
                <a:latin typeface="ＭＳ Ｐゴシック" charset="0"/>
                <a:ea typeface="ＭＳ Ｐゴシック" charset="0"/>
                <a:cs typeface="ＭＳ Ｐゴシック" charset="0"/>
              </a:rPr>
              <a:t> </a:t>
            </a:r>
            <a:r>
              <a:rPr lang="en-US" sz="1600" b="1">
                <a:solidFill>
                  <a:srgbClr val="000000"/>
                </a:solidFill>
                <a:latin typeface="ＭＳ Ｐゴシック" charset="0"/>
                <a:ea typeface="ＭＳ Ｐゴシック" charset="0"/>
                <a:cs typeface="ＭＳ Ｐゴシック" charset="0"/>
              </a:rPr>
              <a:t>徒</a:t>
            </a:r>
            <a:r>
              <a:rPr lang="en-US" altLang="ja-JP" sz="1600" b="1">
                <a:solidFill>
                  <a:srgbClr val="000000"/>
                </a:solidFill>
                <a:latin typeface="ＭＳ Ｐゴシック" charset="0"/>
                <a:ea typeface="ＭＳ Ｐゴシック" charset="0"/>
                <a:cs typeface="ＭＳ Ｐゴシック" charset="0"/>
              </a:rPr>
              <a:t> </a:t>
            </a:r>
            <a:endParaRPr lang="zh-CN" altLang="en-US" sz="1600">
              <a:solidFill>
                <a:srgbClr val="000000"/>
              </a:solidFill>
              <a:latin typeface="ＭＳ Ｐゴシック" charset="0"/>
              <a:ea typeface="ＭＳ Ｐゴシック" charset="0"/>
              <a:cs typeface="ＭＳ Ｐゴシック" charset="0"/>
            </a:endParaRPr>
          </a:p>
        </p:txBody>
      </p:sp>
      <p:sp>
        <p:nvSpPr>
          <p:cNvPr id="6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64"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65"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66"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3"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58133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animBg="1"/>
      <p:bldP spid="46" grpId="0" animBg="1"/>
      <p:bldP spid="47" grpId="0" animBg="1"/>
      <p:bldP spid="48" grpId="0" animBg="1"/>
      <p:bldP spid="49" grpId="0" animBg="1"/>
      <p:bldP spid="40" grpId="0" animBg="1"/>
      <p:bldP spid="39" grpId="0" animBg="1"/>
      <p:bldP spid="41" grpId="0" animBg="1"/>
      <p:bldP spid="42" grpId="0" animBg="1"/>
      <p:bldP spid="44" grpId="0" animBg="1"/>
      <p:bldP spid="52" grpId="0" animBg="1"/>
      <p:bldP spid="4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关键字</a:t>
            </a:r>
            <a:r>
              <a:rPr lang="en-US" altLang="zh-CN"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endPar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mn-cs"/>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马太</a:t>
            </a:r>
            <a:endParaRPr lang="en-US" sz="160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路加</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行为</a:t>
            </a:r>
            <a:endParaRPr lang="en-US" sz="1600">
              <a:solidFill>
                <a:srgbClr val="000000"/>
              </a:solidFill>
              <a:latin typeface="MS PGothic" pitchFamily="34" charset="-128"/>
              <a:cs typeface="+mn-cs"/>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受苦</a:t>
            </a:r>
            <a:endParaRPr lang="en-US" sz="1600">
              <a:solidFill>
                <a:srgbClr val="000000"/>
              </a:solidFill>
              <a:latin typeface="MS PGothic" pitchFamily="34" charset="-128"/>
              <a:cs typeface="+mn-cs"/>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知识</a:t>
            </a:r>
            <a:endParaRPr lang="en-US" sz="1600">
              <a:solidFill>
                <a:srgbClr val="000000"/>
              </a:solidFill>
              <a:latin typeface="MS PGothic" pitchFamily="34" charset="-128"/>
              <a:cs typeface="+mn-cs"/>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优秀</a:t>
            </a:r>
            <a:endParaRPr lang="en-US" sz="1600">
              <a:solidFill>
                <a:srgbClr val="000000"/>
              </a:solidFill>
              <a:latin typeface="MS PGothic" pitchFamily="34" charset="-128"/>
              <a:cs typeface="+mn-cs"/>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伪装者</a:t>
            </a:r>
            <a:endParaRPr lang="en-US" altLang="zh-CN" sz="1600" b="1">
              <a:solidFill>
                <a:srgbClr val="000000"/>
              </a:solidFill>
              <a:latin typeface="MS PGothic" pitchFamily="34" charset="-128"/>
              <a:cs typeface="+mn-cs"/>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爱</a:t>
            </a:r>
            <a:endParaRPr lang="en-US" sz="1600">
              <a:solidFill>
                <a:srgbClr val="000000"/>
              </a:solidFill>
              <a:latin typeface="MS PGothic" pitchFamily="34" charset="-128"/>
              <a:cs typeface="+mn-cs"/>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1600" b="1">
                <a:solidFill>
                  <a:srgbClr val="000000"/>
                </a:solidFill>
                <a:latin typeface="MS PGothic" pitchFamily="34" charset="-128"/>
                <a:cs typeface="+mn-cs"/>
              </a:rPr>
              <a:t>极限</a:t>
            </a:r>
            <a:endParaRPr lang="en-US" altLang="zh-CN" sz="1600" b="1">
              <a:solidFill>
                <a:srgbClr val="000000"/>
              </a:solidFill>
              <a:latin typeface="MS PGothic" pitchFamily="34" charset="-128"/>
              <a:cs typeface="+mn-cs"/>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传教士</a:t>
            </a:r>
            <a:endParaRPr lang="en-US" sz="1600">
              <a:solidFill>
                <a:srgbClr val="000000"/>
              </a:solidFill>
              <a:latin typeface="MS PGothic" pitchFamily="34" charset="-128"/>
              <a:cs typeface="+mn-cs"/>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胜利</a:t>
            </a:r>
            <a:endParaRPr lang="en-US" sz="1600">
              <a:solidFill>
                <a:srgbClr val="000000"/>
              </a:solidFill>
              <a:latin typeface="MS PGothic" pitchFamily="34" charset="-128"/>
              <a:cs typeface="+mn-cs"/>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天国</a:t>
            </a:r>
            <a:endParaRPr lang="en-US" sz="1600">
              <a:solidFill>
                <a:srgbClr val="FFFFFF"/>
              </a:solidFill>
              <a:latin typeface="MS PGothic" pitchFamily="34" charset="-128"/>
              <a:cs typeface="+mn-cs"/>
            </a:endParaRPr>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主权</a:t>
            </a:r>
            <a:r>
              <a:rPr lang="en-US" altLang="zh-CN" sz="1600">
                <a:solidFill>
                  <a:srgbClr val="F7F7F7"/>
                </a:solidFill>
                <a:effectLst>
                  <a:outerShdw blurRad="38100" dist="38100" dir="2700000" algn="tl">
                    <a:srgbClr val="000000"/>
                  </a:outerShdw>
                </a:effectLst>
                <a:latin typeface="MS PGothic" pitchFamily="34" charset="-128"/>
                <a:cs typeface="+mn-cs"/>
              </a:rPr>
              <a:t>1</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相</a:t>
            </a:r>
            <a:r>
              <a:rPr lang="en-US" altLang="zh-CN" sz="1600">
                <a:solidFill>
                  <a:srgbClr val="F7F7F7"/>
                </a:solidFill>
                <a:latin typeface="MS PGothic" pitchFamily="34" charset="-128"/>
                <a:cs typeface="+mn-cs"/>
              </a:rPr>
              <a:t> </a:t>
            </a:r>
            <a:r>
              <a:rPr lang="zh-CN" altLang="en-US" sz="1600">
                <a:solidFill>
                  <a:srgbClr val="F7F7F7"/>
                </a:solidFill>
                <a:latin typeface="MS PGothic" pitchFamily="34" charset="-128"/>
                <a:cs typeface="+mn-cs"/>
              </a:rPr>
              <a:t>信</a:t>
            </a:r>
            <a:endParaRPr lang="en-US" sz="1600">
              <a:solidFill>
                <a:srgbClr val="F7F7F7"/>
              </a:solidFill>
              <a:latin typeface="MS PGothic" pitchFamily="34" charset="-128"/>
              <a:cs typeface="+mn-cs"/>
            </a:endParaRPr>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门徒</a:t>
            </a:r>
            <a:endParaRPr lang="en-US" sz="1600">
              <a:solidFill>
                <a:srgbClr val="F7F7F7"/>
              </a:solidFill>
              <a:latin typeface="MS Gothic" pitchFamily="49" charset="-128"/>
              <a:ea typeface="MS Gothic" pitchFamily="49" charset="-128"/>
              <a:cs typeface="+mn-cs"/>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主权</a:t>
            </a:r>
            <a:r>
              <a:rPr lang="en-US" altLang="zh-CN" sz="1600">
                <a:solidFill>
                  <a:srgbClr val="F7F7F7"/>
                </a:solidFill>
                <a:latin typeface="MS PGothic" pitchFamily="34" charset="-128"/>
                <a:cs typeface="+mn-cs"/>
              </a:rPr>
              <a:t>2</a:t>
            </a:r>
            <a:endParaRPr lang="en-US" sz="1600">
              <a:solidFill>
                <a:srgbClr val="F7F7F7"/>
              </a:solidFill>
              <a:latin typeface="MS PGothic" pitchFamily="34" charset="-128"/>
              <a:cs typeface="+mn-cs"/>
            </a:endParaRPr>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000000"/>
                </a:solidFill>
                <a:latin typeface="MS PGothic" pitchFamily="34" charset="-128"/>
                <a:cs typeface="+mn-cs"/>
              </a:rPr>
              <a:t>被</a:t>
            </a:r>
            <a:r>
              <a:rPr lang="ja-JP" altLang="en-US" sz="1400" dirty="0">
                <a:solidFill>
                  <a:srgbClr val="000000"/>
                </a:solidFill>
                <a:latin typeface="MS PGothic" pitchFamily="34" charset="-128"/>
                <a:cs typeface="+mn-cs"/>
              </a:rPr>
              <a:t>提</a:t>
            </a:r>
            <a:endParaRPr lang="en-US" sz="1400" dirty="0">
              <a:solidFill>
                <a:srgbClr val="000000"/>
              </a:solidFill>
              <a:latin typeface="MS PGothic" pitchFamily="34" charset="-128"/>
              <a:cs typeface="+mn-cs"/>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2C1102"/>
                </a:solidFill>
                <a:latin typeface="MS PGothic" pitchFamily="34" charset="-128"/>
                <a:cs typeface="+mn-cs"/>
              </a:rPr>
              <a:t>因信称义</a:t>
            </a:r>
            <a:endParaRPr lang="en-US" sz="1400">
              <a:solidFill>
                <a:srgbClr val="2C1102"/>
              </a:solidFill>
              <a:latin typeface="MS PGothic" pitchFamily="34" charset="-128"/>
              <a:cs typeface="+mn-cs"/>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大患难</a:t>
            </a:r>
            <a:endParaRPr lang="en-US" sz="1600">
              <a:solidFill>
                <a:srgbClr val="000000"/>
              </a:solidFill>
              <a:latin typeface="MS PGothic" pitchFamily="34" charset="-128"/>
              <a:cs typeface="+mn-cs"/>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b="1">
                <a:solidFill>
                  <a:srgbClr val="000000"/>
                </a:solidFill>
                <a:effectLst>
                  <a:outerShdw blurRad="38100" dist="38100" dir="2700000" algn="tl">
                    <a:srgbClr val="FFFFFF"/>
                  </a:outerShdw>
                </a:effectLst>
                <a:latin typeface="MS PGothic" pitchFamily="34" charset="-128"/>
                <a:cs typeface="+mn-cs"/>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使</a:t>
            </a:r>
            <a:r>
              <a:rPr lang="en-US" altLang="ja-JP" sz="1600">
                <a:solidFill>
                  <a:srgbClr val="000000"/>
                </a:solidFill>
                <a:latin typeface="MS PGothic" pitchFamily="34" charset="-128"/>
                <a:cs typeface="+mn-cs"/>
              </a:rPr>
              <a:t> </a:t>
            </a:r>
            <a:r>
              <a:rPr lang="en-US" altLang="en-US" sz="1600">
                <a:solidFill>
                  <a:srgbClr val="000000"/>
                </a:solidFill>
                <a:latin typeface="MS PGothic" pitchFamily="34" charset="-128"/>
                <a:cs typeface="+mn-cs"/>
              </a:rPr>
              <a:t>徒</a:t>
            </a:r>
            <a:r>
              <a:rPr lang="en-US" altLang="ja-JP" sz="1600">
                <a:solidFill>
                  <a:srgbClr val="000000"/>
                </a:solidFill>
                <a:latin typeface="MS PGothic" pitchFamily="34" charset="-128"/>
                <a:cs typeface="+mn-cs"/>
              </a:rPr>
              <a:t> </a:t>
            </a:r>
            <a:endParaRPr lang="en-US" sz="1600">
              <a:solidFill>
                <a:srgbClr val="000000"/>
              </a:solidFill>
              <a:latin typeface="MS PGothic" pitchFamily="34" charset="-128"/>
              <a:cs typeface="+mn-cs"/>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合一</a:t>
            </a:r>
            <a:endParaRPr lang="en-US" sz="1600">
              <a:solidFill>
                <a:srgbClr val="000000"/>
              </a:solidFill>
              <a:latin typeface="Arial Narrow" pitchFamily="34" charset="0"/>
              <a:cs typeface="+mn-cs"/>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神性</a:t>
            </a:r>
            <a:endParaRPr lang="en-US" sz="1600">
              <a:solidFill>
                <a:srgbClr val="000000"/>
              </a:solidFill>
              <a:latin typeface="MS PGothic" pitchFamily="34" charset="-128"/>
              <a:cs typeface="+mn-cs"/>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饶恕</a:t>
            </a:r>
            <a:endParaRPr lang="en-US" sz="1400">
              <a:solidFill>
                <a:srgbClr val="000000"/>
              </a:solidFill>
              <a:latin typeface="MS PGothic" pitchFamily="34" charset="-128"/>
              <a:cs typeface="+mn-cs"/>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态度</a:t>
            </a:r>
            <a:endParaRPr lang="en-US" sz="1600">
              <a:solidFill>
                <a:srgbClr val="000000"/>
              </a:solidFill>
              <a:latin typeface="MS PGothic" pitchFamily="34" charset="-128"/>
              <a:cs typeface="+mn-cs"/>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cs typeface="+mn-cs"/>
              </a:rPr>
              <a:t>秩序</a:t>
            </a:r>
            <a:endParaRPr lang="en-US" sz="1600">
              <a:solidFill>
                <a:srgbClr val="000000"/>
              </a:solidFill>
              <a:latin typeface="Arial Narrow" pitchFamily="34" charset="0"/>
              <a:cs typeface="+mn-cs"/>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500">
                <a:solidFill>
                  <a:srgbClr val="000000"/>
                </a:solidFill>
                <a:cs typeface="+mn-cs"/>
              </a:rPr>
              <a:t>行事为人</a:t>
            </a:r>
            <a:endParaRPr lang="en-US" sz="1500">
              <a:solidFill>
                <a:srgbClr val="000000"/>
              </a:solidFill>
              <a:latin typeface="Arial Narrow" pitchFamily="34" charset="0"/>
              <a:cs typeface="+mn-cs"/>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103"/>
                </a:solidFill>
                <a:latin typeface="MS PGothic" pitchFamily="34" charset="-128"/>
                <a:cs typeface="+mn-cs"/>
              </a:rPr>
              <a:t>教</a:t>
            </a:r>
            <a:r>
              <a:rPr lang="en-US" sz="1600">
                <a:solidFill>
                  <a:srgbClr val="000103"/>
                </a:solidFill>
                <a:latin typeface="MS PGothic" pitchFamily="34" charset="-128"/>
                <a:cs typeface="+mn-cs"/>
              </a:rPr>
              <a:t> </a:t>
            </a:r>
            <a:r>
              <a:rPr lang="zh-CN" altLang="en-US" sz="1600">
                <a:solidFill>
                  <a:srgbClr val="000103"/>
                </a:solidFill>
                <a:latin typeface="MS PGothic" pitchFamily="34" charset="-128"/>
                <a:cs typeface="+mn-cs"/>
              </a:rPr>
              <a:t>义</a:t>
            </a:r>
            <a:endParaRPr lang="en-US" sz="1600">
              <a:solidFill>
                <a:srgbClr val="000103"/>
              </a:solidFill>
              <a:latin typeface="MS PGothic" pitchFamily="34" charset="-128"/>
              <a:cs typeface="+mn-cs"/>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2"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3341825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普通书</a:t>
            </a:r>
            <a:r>
              <a:rPr lang="zh-TW" altLang="en-US" sz="4000" b="1" dirty="0">
                <a:solidFill>
                  <a:srgbClr val="FFFFFF"/>
                </a:solidFill>
                <a:effectLst>
                  <a:outerShdw blurRad="38100" dist="38100" dir="2700000" algn="tl">
                    <a:srgbClr val="000000"/>
                  </a:outerShdw>
                </a:effectLst>
                <a:latin typeface="Kaiti SC" charset="-122"/>
                <a:ea typeface="Kaiti SC" charset="-122"/>
                <a:cs typeface="Kaiti SC" charset="-122"/>
              </a:rPr>
              <a:t>信</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dirty="0">
                <a:solidFill>
                  <a:srgbClr val="FFFFFF"/>
                </a:solidFill>
                <a:latin typeface="MS Gothic" pitchFamily="49" charset="-128"/>
                <a:ea typeface="MS Gothic" pitchFamily="49" charset="-128"/>
                <a:cs typeface="+mn-cs"/>
              </a:rPr>
              <a:t>书卷</a:t>
            </a:r>
            <a:endParaRPr lang="en-US" sz="1100" dirty="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FFFFF"/>
                </a:solidFill>
                <a:latin typeface="MS PGothic" pitchFamily="34" charset="-128"/>
                <a:cs typeface="+mn-cs"/>
              </a:rPr>
              <a:t>马太</a:t>
            </a:r>
            <a:endParaRPr lang="en-US" sz="1600" dirty="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chemeClr val="bg1"/>
            </a:solid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7F7F7"/>
                </a:solidFill>
                <a:effectLst>
                  <a:outerShdw blurRad="38100" dist="38100" dir="2700000" algn="tl">
                    <a:srgbClr val="000000"/>
                  </a:outerShdw>
                </a:effectLst>
                <a:latin typeface="MS PGothic" pitchFamily="34" charset="-128"/>
                <a:cs typeface="+mn-cs"/>
              </a:rPr>
              <a:t>路加</a:t>
            </a:r>
            <a:endParaRPr lang="en-GB" sz="1600" dirty="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2C1102"/>
                </a:solidFill>
                <a:latin typeface="MS PGothic" pitchFamily="34" charset="-128"/>
                <a:cs typeface="+mn-cs"/>
              </a:rPr>
              <a:t>加拉太</a:t>
            </a:r>
            <a:endParaRPr lang="en-US" sz="1400" dirty="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b="1">
                <a:solidFill>
                  <a:srgbClr val="000000"/>
                </a:solidFill>
                <a:effectLst>
                  <a:outerShdw blurRad="38100" dist="38100" dir="2700000" algn="tl">
                    <a:srgbClr val="FFFFFF"/>
                  </a:outerShdw>
                </a:effectLst>
                <a:latin typeface="MS PGothic" pitchFamily="34" charset="-128"/>
                <a:cs typeface="+mn-cs"/>
              </a:rPr>
              <a:t>林前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林后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b="1">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38554"/>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彼前</a:t>
            </a:r>
            <a:endParaRPr lang="en-US" sz="16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51" name="Text Box 9"/>
          <p:cNvSpPr txBox="1">
            <a:spLocks noChangeArrowheads="1"/>
          </p:cNvSpPr>
          <p:nvPr/>
        </p:nvSpPr>
        <p:spPr bwMode="auto">
          <a:xfrm>
            <a:off x="2848694" y="5861627"/>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54" name="Text Box 10"/>
          <p:cNvSpPr txBox="1">
            <a:spLocks noChangeArrowheads="1"/>
          </p:cNvSpPr>
          <p:nvPr/>
        </p:nvSpPr>
        <p:spPr bwMode="auto">
          <a:xfrm>
            <a:off x="2831232" y="6361690"/>
            <a:ext cx="1008062" cy="307975"/>
          </a:xfrm>
          <a:prstGeom prst="rect">
            <a:avLst/>
          </a:prstGeom>
          <a:solidFill>
            <a:schemeClr val="tx1"/>
          </a:solidFill>
          <a:ln w="12700">
            <a:solidFill>
              <a:srgbClr val="FFFFFF"/>
            </a:solidFill>
            <a:miter lim="800000"/>
            <a:headEnd/>
            <a:tailEnd/>
          </a:ln>
        </p:spPr>
        <p:txBody>
          <a:bodyPr lIns="0" tIns="0" rIns="45720" bIns="0" anchor="b">
            <a:spAutoFit/>
          </a:bodyPr>
          <a:lstStyle>
            <a:defPPr>
              <a:defRPr lang="en-US"/>
            </a:defPPr>
            <a:lvl1pPr algn="ctr" eaLnBrk="1" hangingPunct="1">
              <a:spcBef>
                <a:spcPct val="50000"/>
              </a:spcBef>
              <a:defRPr sz="2000" b="1">
                <a:solidFill>
                  <a:srgbClr val="FFFFFF"/>
                </a:solidFill>
                <a:ea typeface="SimSun" charset="0"/>
                <a:cs typeface="SimSun" charset="0"/>
              </a:defRPr>
            </a:lvl1pPr>
            <a:lvl2pPr marL="742950" indent="-285750" eaLnBrk="0" hangingPunct="0">
              <a:defRPr sz="3600">
                <a:solidFill>
                  <a:schemeClr val="bg1"/>
                </a:solidFill>
                <a:ea typeface="SimSun" charset="0"/>
                <a:cs typeface="SimSun" charset="0"/>
              </a:defRPr>
            </a:lvl2pPr>
            <a:lvl3pPr marL="1143000" indent="-228600" eaLnBrk="0" hangingPunct="0">
              <a:defRPr sz="3600">
                <a:solidFill>
                  <a:schemeClr val="bg1"/>
                </a:solidFill>
                <a:ea typeface="SimSun" charset="0"/>
                <a:cs typeface="SimSun" charset="0"/>
              </a:defRPr>
            </a:lvl3pPr>
            <a:lvl4pPr marL="1600200" indent="-228600" eaLnBrk="0" hangingPunct="0">
              <a:defRPr sz="3600">
                <a:solidFill>
                  <a:schemeClr val="bg1"/>
                </a:solidFill>
                <a:ea typeface="SimSun" charset="0"/>
                <a:cs typeface="SimSun" charset="0"/>
              </a:defRPr>
            </a:lvl4pPr>
            <a:lvl5pPr marL="2057400" indent="-228600" eaLnBrk="0" hangingPunct="0">
              <a:defRPr sz="3600">
                <a:solidFill>
                  <a:schemeClr val="bg1"/>
                </a:solidFill>
                <a:ea typeface="SimSun" charset="0"/>
                <a:cs typeface="SimSun" charset="0"/>
              </a:defRPr>
            </a:lvl5pPr>
            <a:lvl6pPr marL="2514600" indent="-228600" eaLnBrk="0" fontAlgn="base" hangingPunct="0">
              <a:spcBef>
                <a:spcPct val="0"/>
              </a:spcBef>
              <a:spcAft>
                <a:spcPct val="0"/>
              </a:spcAft>
              <a:defRPr sz="3600">
                <a:solidFill>
                  <a:schemeClr val="bg1"/>
                </a:solidFill>
                <a:ea typeface="SimSun" charset="0"/>
                <a:cs typeface="SimSun" charset="0"/>
              </a:defRPr>
            </a:lvl6pPr>
            <a:lvl7pPr marL="2971800" indent="-228600" eaLnBrk="0" fontAlgn="base" hangingPunct="0">
              <a:spcBef>
                <a:spcPct val="0"/>
              </a:spcBef>
              <a:spcAft>
                <a:spcPct val="0"/>
              </a:spcAft>
              <a:defRPr sz="3600">
                <a:solidFill>
                  <a:schemeClr val="bg1"/>
                </a:solidFill>
                <a:ea typeface="SimSun" charset="0"/>
                <a:cs typeface="SimSun" charset="0"/>
              </a:defRPr>
            </a:lvl7pPr>
            <a:lvl8pPr marL="3429000" indent="-228600" eaLnBrk="0" fontAlgn="base" hangingPunct="0">
              <a:spcBef>
                <a:spcPct val="0"/>
              </a:spcBef>
              <a:spcAft>
                <a:spcPct val="0"/>
              </a:spcAft>
              <a:defRPr sz="3600">
                <a:solidFill>
                  <a:schemeClr val="bg1"/>
                </a:solidFill>
                <a:ea typeface="SimSun" charset="0"/>
                <a:cs typeface="SimSun" charset="0"/>
              </a:defRPr>
            </a:lvl8pPr>
            <a:lvl9pPr marL="3886200" indent="-228600" eaLnBrk="0" fontAlgn="base" hangingPunct="0">
              <a:spcBef>
                <a:spcPct val="0"/>
              </a:spcBef>
              <a:spcAft>
                <a:spcPct val="0"/>
              </a:spcAft>
              <a:defRPr sz="3600">
                <a:solidFill>
                  <a:schemeClr val="bg1"/>
                </a:solidFill>
                <a:ea typeface="SimSun" charset="0"/>
                <a:cs typeface="SimSun" charset="0"/>
              </a:defRPr>
            </a:lvl9pPr>
          </a:lstStyle>
          <a:p>
            <a:r>
              <a:rPr lang="zh-CN" altLang="en-US" dirty="0"/>
              <a:t>罗马</a:t>
            </a:r>
          </a:p>
        </p:txBody>
      </p:sp>
      <p:sp>
        <p:nvSpPr>
          <p:cNvPr id="56" name="Text Box 20"/>
          <p:cNvSpPr txBox="1">
            <a:spLocks noChangeArrowheads="1"/>
          </p:cNvSpPr>
          <p:nvPr/>
        </p:nvSpPr>
        <p:spPr bwMode="auto">
          <a:xfrm>
            <a:off x="3915494" y="5907665"/>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60" name="Text Box 20"/>
          <p:cNvSpPr txBox="1">
            <a:spLocks noChangeArrowheads="1"/>
          </p:cNvSpPr>
          <p:nvPr/>
        </p:nvSpPr>
        <p:spPr bwMode="auto">
          <a:xfrm>
            <a:off x="3915494" y="6371215"/>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65"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66537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19251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49</a:t>
            </a:r>
            <a:r>
              <a:rPr lang="zh-CN" altLang="en-US" sz="1200" b="1">
                <a:solidFill>
                  <a:srgbClr val="FFFFFF"/>
                </a:solidFill>
                <a:latin typeface="Arial Narrow" charset="0"/>
              </a:rPr>
              <a:t>年秋季</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会议</a:t>
            </a:r>
            <a:endParaRPr lang="en-US" sz="1600" b="1">
              <a:solidFill>
                <a:srgbClr val="FFFFFF"/>
              </a:solidFill>
              <a:latin typeface="Arial Narrow" charset="0"/>
            </a:endParaRPr>
          </a:p>
        </p:txBody>
      </p:sp>
      <p:sp>
        <p:nvSpPr>
          <p:cNvPr id="1925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chemeClr val="bg1"/>
                </a:solidFill>
                <a:latin typeface="Arial Narrow" charset="0"/>
              </a:rPr>
              <a:t>57</a:t>
            </a:r>
            <a:r>
              <a:rPr lang="zh-CN" altLang="en-US" sz="1200" b="1">
                <a:solidFill>
                  <a:schemeClr val="bg1"/>
                </a:solidFill>
                <a:latin typeface="Arial Narrow" charset="0"/>
              </a:rPr>
              <a:t>年</a:t>
            </a:r>
            <a:r>
              <a:rPr lang="en-US" altLang="zh-CN" sz="1200" b="1">
                <a:solidFill>
                  <a:schemeClr val="bg1"/>
                </a:solidFill>
                <a:latin typeface="Arial Narrow" charset="0"/>
              </a:rPr>
              <a:t>5</a:t>
            </a:r>
            <a:r>
              <a:rPr lang="zh-CN" altLang="en-US" sz="1200" b="1">
                <a:solidFill>
                  <a:schemeClr val="bg1"/>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a:t>
            </a:r>
            <a:r>
              <a:rPr lang="en-US" altLang="ja-JP" sz="1200" b="1">
                <a:solidFill>
                  <a:schemeClr val="bg1"/>
                </a:solidFill>
                <a:latin typeface="Arial Narrow" charset="0"/>
              </a:rPr>
              <a:t>9</a:t>
            </a:r>
            <a:r>
              <a:rPr lang="zh-CN" altLang="en-US" sz="1200" b="1">
                <a:solidFill>
                  <a:schemeClr val="bg1"/>
                </a:solidFill>
                <a:latin typeface="Arial Narrow" charset="0"/>
              </a:rPr>
              <a:t>年</a:t>
            </a:r>
            <a:r>
              <a:rPr lang="en-US" altLang="zh-CN" sz="1200" b="1">
                <a:solidFill>
                  <a:schemeClr val="bg1"/>
                </a:solidFill>
                <a:latin typeface="Arial Narrow" charset="0"/>
              </a:rPr>
              <a:t>8</a:t>
            </a:r>
            <a:r>
              <a:rPr lang="zh-CN" altLang="en-US" sz="1200" b="1">
                <a:solidFill>
                  <a:schemeClr val="bg1"/>
                </a:solidFill>
                <a:latin typeface="Arial Narrow" charset="0"/>
              </a:rPr>
              <a:t>月</a:t>
            </a:r>
            <a:endParaRPr lang="en-US" altLang="ja-JP" sz="1200" b="1">
              <a:solidFill>
                <a:schemeClr val="bg1"/>
              </a:solidFill>
              <a:latin typeface="Arial Narrow" charset="0"/>
            </a:endParaRPr>
          </a:p>
          <a:p>
            <a:pPr algn="ctr" eaLnBrk="1" hangingPunct="1">
              <a:spcBef>
                <a:spcPct val="50000"/>
              </a:spcBef>
            </a:pPr>
            <a:r>
              <a:rPr lang="zh-CN" altLang="en-US" sz="1600" b="1">
                <a:solidFill>
                  <a:srgbClr val="FFFFFF"/>
                </a:solidFill>
                <a:latin typeface="SimHei" charset="0"/>
                <a:ea typeface="SimHei" charset="0"/>
                <a:cs typeface="SimHei" charset="0"/>
              </a:rPr>
              <a:t>试炼</a:t>
            </a:r>
            <a:endParaRPr lang="en-US" sz="1800" b="1">
              <a:solidFill>
                <a:srgbClr val="FFFFFF"/>
              </a:solidFill>
              <a:latin typeface="SimHei" charset="0"/>
              <a:ea typeface="SimHei" charset="0"/>
              <a:cs typeface="SimHei" charset="0"/>
            </a:endParaRPr>
          </a:p>
        </p:txBody>
      </p:sp>
      <p:sp>
        <p:nvSpPr>
          <p:cNvPr id="1925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2518"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spcBef>
                <a:spcPct val="50000"/>
              </a:spcBef>
            </a:pPr>
            <a:endParaRPr lang="en-US" altLang="zh-CN" sz="600" b="1">
              <a:solidFill>
                <a:srgbClr val="FFFFFF"/>
              </a:solidFill>
              <a:latin typeface="Arial Narrow" charset="0"/>
            </a:endParaRPr>
          </a:p>
          <a:p>
            <a:pPr algn="ctr" eaLnBrk="1" hangingPunct="1">
              <a:spcBef>
                <a:spcPct val="50000"/>
              </a:spcBef>
            </a:pPr>
            <a:r>
              <a:rPr lang="zh-CN" altLang="en-US" sz="1400" b="1">
                <a:solidFill>
                  <a:srgbClr val="FFFFFF"/>
                </a:solidFill>
                <a:latin typeface="Arial Narrow" charset="0"/>
              </a:rPr>
              <a:t>教会增长</a:t>
            </a:r>
            <a:endParaRPr lang="en-US" sz="1600" b="1">
              <a:solidFill>
                <a:srgbClr val="FFFFFF"/>
              </a:solidFill>
              <a:latin typeface="Arial Narrow" charset="0"/>
            </a:endParaRPr>
          </a:p>
        </p:txBody>
      </p:sp>
      <p:sp>
        <p:nvSpPr>
          <p:cNvPr id="1925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192520"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48</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49</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1</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加拉太</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192521"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53</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57</a:t>
            </a:r>
            <a:r>
              <a:rPr lang="zh-CN" altLang="en-US" sz="1200" b="1">
                <a:solidFill>
                  <a:srgbClr val="000000"/>
                </a:solidFill>
                <a:latin typeface="Arial Narrow" charset="0"/>
              </a:rPr>
              <a:t>年</a:t>
            </a:r>
            <a:r>
              <a:rPr lang="en-US" altLang="zh-CN" sz="1200" b="1">
                <a:solidFill>
                  <a:srgbClr val="000000"/>
                </a:solidFill>
                <a:latin typeface="Arial Narrow" charset="0"/>
              </a:rPr>
              <a:t>5</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3</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亚西亚</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rPr>
              <a:t>60</a:t>
            </a:r>
            <a:r>
              <a:rPr lang="zh-CN" altLang="en-US" sz="1200" b="1" dirty="0">
                <a:solidFill>
                  <a:schemeClr val="bg1"/>
                </a:solidFill>
                <a:latin typeface="Arial Narrow" charset="0"/>
              </a:rPr>
              <a:t>年</a:t>
            </a:r>
            <a:r>
              <a:rPr lang="en-US" altLang="zh-CN" sz="1200" b="1" dirty="0">
                <a:solidFill>
                  <a:schemeClr val="bg1"/>
                </a:solidFill>
                <a:latin typeface="Arial Narrow" charset="0"/>
              </a:rPr>
              <a:t>2</a:t>
            </a:r>
            <a:r>
              <a:rPr lang="zh-CN" altLang="en-US" sz="1200" b="1" dirty="0">
                <a:solidFill>
                  <a:schemeClr val="bg1"/>
                </a:solidFill>
                <a:latin typeface="Arial Narrow" charset="0"/>
              </a:rPr>
              <a:t>月</a:t>
            </a:r>
            <a:r>
              <a:rPr lang="en-US" altLang="ja-JP" sz="1200" b="1" dirty="0">
                <a:solidFill>
                  <a:srgbClr val="FFFFFF"/>
                </a:solidFill>
                <a:latin typeface="Arial Narrow" charset="0"/>
              </a:rPr>
              <a:t>-</a:t>
            </a:r>
            <a:br>
              <a:rPr lang="en-US" altLang="ja-JP" sz="1200" b="1" dirty="0">
                <a:solidFill>
                  <a:srgbClr val="FFFFFF"/>
                </a:solidFill>
                <a:latin typeface="Arial Narrow" charset="0"/>
              </a:rPr>
            </a:br>
            <a:r>
              <a:rPr lang="en-US" altLang="ja-JP" sz="1200" b="1" dirty="0">
                <a:solidFill>
                  <a:srgbClr val="FFFFFF"/>
                </a:solidFill>
                <a:latin typeface="Arial Narrow" charset="0"/>
              </a:rPr>
              <a:t>62</a:t>
            </a:r>
            <a:r>
              <a:rPr lang="zh-CN" altLang="en-US" sz="1200" b="1" dirty="0">
                <a:solidFill>
                  <a:schemeClr val="bg1"/>
                </a:solidFill>
                <a:latin typeface="Arial Narrow" charset="0"/>
              </a:rPr>
              <a:t>年</a:t>
            </a:r>
            <a:r>
              <a:rPr lang="en-US" altLang="zh-CN" sz="1200" b="1" dirty="0">
                <a:solidFill>
                  <a:schemeClr val="bg1"/>
                </a:solidFill>
                <a:latin typeface="Arial Narrow" charset="0"/>
              </a:rPr>
              <a:t>3</a:t>
            </a:r>
            <a:r>
              <a:rPr lang="zh-CN" altLang="en-US" sz="1200" b="1" dirty="0">
                <a:solidFill>
                  <a:schemeClr val="bg1"/>
                </a:solidFill>
                <a:latin typeface="Arial Narrow" charset="0"/>
              </a:rPr>
              <a:t>月</a:t>
            </a:r>
            <a:endParaRPr lang="en-US" altLang="ja-JP" sz="1200" b="1" dirty="0">
              <a:solidFill>
                <a:srgbClr val="FFFFFF"/>
              </a:solidFill>
              <a:latin typeface="Arial Narrow" charset="0"/>
            </a:endParaRPr>
          </a:p>
          <a:p>
            <a:pPr algn="ctr" eaLnBrk="1" hangingPunct="1">
              <a:defRPr/>
            </a:pPr>
            <a:r>
              <a:rPr lang="en-US" b="1" dirty="0">
                <a:solidFill>
                  <a:srgbClr val="FFFFFF"/>
                </a:solidFill>
                <a:latin typeface="Arial Narrow" charset="0"/>
              </a:rPr>
              <a:t>1</a:t>
            </a:r>
            <a:br>
              <a:rPr lang="en-US" b="1" dirty="0">
                <a:solidFill>
                  <a:srgbClr val="FFFFFF"/>
                </a:solidFill>
                <a:latin typeface="Arial Narrow" charset="0"/>
              </a:rPr>
            </a:br>
            <a:r>
              <a:rPr lang="zh-CN" altLang="en-US" b="1" dirty="0">
                <a:solidFill>
                  <a:srgbClr val="FFFFFF"/>
                </a:solidFill>
                <a:latin typeface="Arial Narrow" charset="0"/>
              </a:rPr>
              <a:t> </a:t>
            </a:r>
            <a:r>
              <a:rPr lang="zh-CN" altLang="en-US" b="1" dirty="0">
                <a:solidFill>
                  <a:srgbClr val="FFFFFF"/>
                </a:solidFill>
                <a:latin typeface="SimHei" charset="0"/>
                <a:ea typeface="SimHei" charset="0"/>
                <a:cs typeface="SimHei" charset="0"/>
              </a:rPr>
              <a:t>罗马</a:t>
            </a:r>
            <a:endParaRPr lang="en-US" altLang="ja-JP" b="1" dirty="0">
              <a:solidFill>
                <a:srgbClr val="FFFFFF"/>
              </a:solidFill>
              <a:latin typeface="SimHei" charset="0"/>
              <a:ea typeface="SimHei" charset="0"/>
              <a:cs typeface="SimHei" charset="0"/>
            </a:endParaRPr>
          </a:p>
          <a:p>
            <a:pPr algn="ctr" eaLnBrk="1" hangingPunct="1">
              <a:spcBef>
                <a:spcPct val="50000"/>
              </a:spcBef>
              <a:defRPr/>
            </a:pPr>
            <a:endParaRPr lang="en-US" sz="1000" b="1" dirty="0">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67</a:t>
            </a:r>
            <a:r>
              <a:rPr lang="zh-CN" altLang="en-US" sz="1200" b="1">
                <a:solidFill>
                  <a:srgbClr val="FFFFFF"/>
                </a:solidFill>
                <a:latin typeface="Arial Narrow" charset="0"/>
              </a:rPr>
              <a:t>年秋季</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zh-CN" altLang="en-US" b="1">
                <a:solidFill>
                  <a:srgbClr val="FFFFFF"/>
                </a:solidFill>
                <a:latin typeface="SimHei" charset="0"/>
                <a:ea typeface="SimHei" charset="0"/>
                <a:cs typeface="SimHei" charset="0"/>
              </a:rPr>
              <a:t>罗马</a:t>
            </a:r>
            <a:endParaRPr lang="en-US" altLang="ja-JP" b="1">
              <a:solidFill>
                <a:srgbClr val="FFFFFF"/>
              </a:solidFill>
              <a:latin typeface="Arial Narrow" charset="0"/>
            </a:endParaRPr>
          </a:p>
          <a:p>
            <a:pPr algn="ctr" eaLnBrk="1" hangingPunct="1">
              <a:spcBef>
                <a:spcPct val="50000"/>
              </a:spcBef>
              <a:defRPr/>
            </a:pPr>
            <a:endParaRPr lang="en-US" sz="1000" b="1">
              <a:solidFill>
                <a:srgbClr val="FFFFFF"/>
              </a:solidFill>
              <a:latin typeface="Arial Narrow" charset="0"/>
            </a:endParaRPr>
          </a:p>
        </p:txBody>
      </p:sp>
      <p:sp>
        <p:nvSpPr>
          <p:cNvPr id="1925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57</a:t>
            </a:r>
            <a:r>
              <a:rPr lang="zh-CN" altLang="en-US" sz="1200" b="1">
                <a:solidFill>
                  <a:srgbClr val="FFFFFF"/>
                </a:solidFill>
                <a:latin typeface="Arial Narrow" charset="0"/>
              </a:rPr>
              <a:t>年</a:t>
            </a:r>
            <a:r>
              <a:rPr lang="en-US" altLang="zh-CN" sz="1200" b="1">
                <a:solidFill>
                  <a:srgbClr val="FFFFFF"/>
                </a:solidFill>
                <a:latin typeface="Arial Narrow" charset="0"/>
              </a:rPr>
              <a:t>5</a:t>
            </a:r>
            <a:r>
              <a:rPr lang="zh-CN" altLang="en-US" sz="1200" b="1">
                <a:solidFill>
                  <a:srgbClr val="FFFFFF"/>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59</a:t>
            </a:r>
            <a:r>
              <a:rPr lang="zh-CN" altLang="en-US" sz="1200" b="1">
                <a:solidFill>
                  <a:srgbClr val="FFFFFF"/>
                </a:solidFill>
                <a:latin typeface="Arial Narrow" charset="0"/>
              </a:rPr>
              <a:t>年</a:t>
            </a:r>
            <a:r>
              <a:rPr lang="en-US" altLang="zh-CN" sz="1200" b="1">
                <a:solidFill>
                  <a:srgbClr val="FFFFFF"/>
                </a:solidFill>
                <a:latin typeface="Arial Narrow" charset="0"/>
              </a:rPr>
              <a:t>8</a:t>
            </a:r>
            <a:r>
              <a:rPr lang="zh-CN" altLang="en-US" sz="1200" b="1">
                <a:solidFill>
                  <a:srgbClr val="FFFFFF"/>
                </a:solidFill>
                <a:latin typeface="Arial Narrow" charset="0"/>
              </a:rPr>
              <a:t>月</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大马士革</a:t>
            </a:r>
            <a:br>
              <a:rPr lang="en-US" altLang="ja-JP" sz="1600" b="1">
                <a:solidFill>
                  <a:srgbClr val="FFFFFF"/>
                </a:solidFill>
                <a:latin typeface="Arial Narrow" charset="0"/>
              </a:rPr>
            </a:br>
            <a:r>
              <a:rPr lang="zh-CN" altLang="en-US" sz="1600" b="1">
                <a:solidFill>
                  <a:srgbClr val="FFFFFF"/>
                </a:solidFill>
                <a:latin typeface="Arial Narrow" charset="0"/>
              </a:rPr>
              <a:t> 安提阿</a:t>
            </a:r>
            <a:endParaRPr lang="en-US" sz="1600" b="1">
              <a:solidFill>
                <a:srgbClr val="FFFFFF"/>
              </a:solidFill>
              <a:latin typeface="Arial Narrow" charset="0"/>
            </a:endParaRPr>
          </a:p>
        </p:txBody>
      </p:sp>
      <p:sp>
        <p:nvSpPr>
          <p:cNvPr id="192525"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92526"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62</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67</a:t>
            </a:r>
            <a:r>
              <a:rPr lang="zh-CN" altLang="en-US" sz="1200" b="1">
                <a:solidFill>
                  <a:srgbClr val="000000"/>
                </a:solidFill>
                <a:latin typeface="Arial Narrow" charset="0"/>
              </a:rPr>
              <a:t>年秋季</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4</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西班牙</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TW" altLang="en-US" sz="4000" dirty="0">
                <a:solidFill>
                  <a:srgbClr val="FFFFFF"/>
                </a:solidFill>
                <a:latin typeface="Kaiti SC" charset="-122"/>
                <a:ea typeface="Kaiti SC" charset="-122"/>
                <a:cs typeface="Kaiti SC" charset="-122"/>
              </a:rPr>
              <a:t>新约纵览</a:t>
            </a:r>
            <a:r>
              <a:rPr lang="en-US" altLang="zh-TW" sz="4000" dirty="0">
                <a:solidFill>
                  <a:srgbClr val="FFFFFF"/>
                </a:solidFill>
                <a:latin typeface="Kaiti SC" charset="-122"/>
                <a:ea typeface="Kaiti SC" charset="-122"/>
                <a:cs typeface="Kaiti SC" charset="-122"/>
              </a:rPr>
              <a:t> </a:t>
            </a:r>
            <a:r>
              <a:rPr lang="en-US" altLang="ja-JP" sz="4000" b="1" dirty="0">
                <a:solidFill>
                  <a:srgbClr val="FFFFFF"/>
                </a:solidFill>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历史</a:t>
            </a:r>
            <a:r>
              <a:rPr lang="en-US" altLang="ja-JP" sz="4000" b="1" dirty="0">
                <a:solidFill>
                  <a:srgbClr val="FFFFFF"/>
                </a:solidFill>
                <a:latin typeface="Kaiti SC" charset="-122"/>
                <a:ea typeface="Kaiti SC" charset="-122"/>
                <a:cs typeface="Kaiti SC" charset="-122"/>
              </a:rPr>
              <a:t>)</a:t>
            </a:r>
            <a:endParaRPr lang="en-US" sz="4000" b="1" dirty="0">
              <a:solidFill>
                <a:srgbClr val="FFFFFF"/>
              </a:solidFill>
              <a:latin typeface="Kaiti SC" charset="-122"/>
              <a:ea typeface="Kaiti SC" charset="-122"/>
              <a:cs typeface="Kaiti SC" charset="-122"/>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马太</a:t>
            </a:r>
            <a:endParaRPr lang="en-US" sz="1600">
              <a:solidFill>
                <a:srgbClr val="FFFFFF"/>
              </a:solidFill>
              <a:latin typeface="Arial Narrow"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路加</a:t>
            </a:r>
            <a:endParaRPr lang="en-US" sz="1600">
              <a:solidFill>
                <a:srgbClr val="FFFFFF"/>
              </a:solidFill>
              <a:latin typeface="Arial Narrow"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约翰</a:t>
            </a:r>
            <a:endParaRPr lang="en-US" sz="1600">
              <a:solidFill>
                <a:srgbClr val="FFFFFF"/>
              </a:solidFill>
              <a:latin typeface="Arial Narrow"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马可</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使徒</a:t>
            </a:r>
            <a:endParaRPr lang="en-US" sz="1600">
              <a:solidFill>
                <a:srgbClr val="FFFFFF"/>
              </a:solidFill>
              <a:latin typeface="Arial Narrow" charset="0"/>
            </a:endParaRPr>
          </a:p>
        </p:txBody>
      </p:sp>
      <p:sp>
        <p:nvSpPr>
          <p:cNvPr id="192535"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200" b="1">
                <a:solidFill>
                  <a:srgbClr val="FFFFFF"/>
                </a:solidFill>
                <a:latin typeface="SimHei" charset="0"/>
                <a:ea typeface="SimHei" charset="0"/>
                <a:cs typeface="SimHei" charset="0"/>
              </a:rPr>
              <a:t>福音书与使徒行传</a:t>
            </a:r>
            <a:endParaRPr lang="en-US" sz="2200">
              <a:solidFill>
                <a:srgbClr val="FFFFFF"/>
              </a:solidFill>
              <a:latin typeface="SimHei" charset="0"/>
              <a:ea typeface="SimHei" charset="0"/>
              <a:cs typeface="SimHei" charset="0"/>
            </a:endParaRPr>
          </a:p>
        </p:txBody>
      </p:sp>
      <p:sp>
        <p:nvSpPr>
          <p:cNvPr id="1925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Gospels &amp; Acts</a:t>
            </a:r>
            <a:endParaRPr lang="en-US" sz="1600" b="1">
              <a:solidFill>
                <a:srgbClr val="FFFFFF"/>
              </a:solidFill>
              <a:latin typeface="Arial Narrow" charset="0"/>
            </a:endParaRPr>
          </a:p>
        </p:txBody>
      </p:sp>
      <p:sp>
        <p:nvSpPr>
          <p:cNvPr id="192537"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50</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52</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2</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爱琴海</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25" name="Text Box 9"/>
          <p:cNvSpPr txBox="1">
            <a:spLocks noChangeArrowheads="1"/>
          </p:cNvSpPr>
          <p:nvPr/>
        </p:nvSpPr>
        <p:spPr bwMode="auto">
          <a:xfrm>
            <a:off x="2867025" y="582093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26" name="Text Box 10"/>
          <p:cNvSpPr txBox="1">
            <a:spLocks noChangeArrowheads="1"/>
          </p:cNvSpPr>
          <p:nvPr/>
        </p:nvSpPr>
        <p:spPr bwMode="auto">
          <a:xfrm>
            <a:off x="2849563" y="6320993"/>
            <a:ext cx="1008062" cy="307975"/>
          </a:xfrm>
          <a:prstGeom prst="rect">
            <a:avLst/>
          </a:prstGeom>
          <a:solidFill>
            <a:schemeClr val="tx1"/>
          </a:solidFill>
          <a:ln w="12700">
            <a:solidFill>
              <a:srgbClr val="FFFFFF"/>
            </a:solidFill>
            <a:miter lim="800000"/>
            <a:headEnd/>
            <a:tailEnd/>
          </a:ln>
        </p:spPr>
        <p:txBody>
          <a:bodyPr lIns="0" tIns="0" rIns="45720" bIns="0" anchor="b">
            <a:spAutoFit/>
          </a:bodyPr>
          <a:lstStyle>
            <a:defPPr>
              <a:defRPr lang="en-US"/>
            </a:defPPr>
            <a:lvl1pPr algn="ctr" eaLnBrk="1" hangingPunct="1">
              <a:spcBef>
                <a:spcPct val="50000"/>
              </a:spcBef>
              <a:defRPr sz="2000" b="1">
                <a:solidFill>
                  <a:srgbClr val="FFFFFF"/>
                </a:solidFill>
                <a:ea typeface="SimSun" charset="0"/>
                <a:cs typeface="SimSun" charset="0"/>
              </a:defRPr>
            </a:lvl1pPr>
            <a:lvl2pPr marL="742950" indent="-285750" eaLnBrk="0" hangingPunct="0">
              <a:defRPr sz="3600">
                <a:solidFill>
                  <a:schemeClr val="bg1"/>
                </a:solidFill>
                <a:ea typeface="SimSun" charset="0"/>
                <a:cs typeface="SimSun" charset="0"/>
              </a:defRPr>
            </a:lvl2pPr>
            <a:lvl3pPr marL="1143000" indent="-228600" eaLnBrk="0" hangingPunct="0">
              <a:defRPr sz="3600">
                <a:solidFill>
                  <a:schemeClr val="bg1"/>
                </a:solidFill>
                <a:ea typeface="SimSun" charset="0"/>
                <a:cs typeface="SimSun" charset="0"/>
              </a:defRPr>
            </a:lvl3pPr>
            <a:lvl4pPr marL="1600200" indent="-228600" eaLnBrk="0" hangingPunct="0">
              <a:defRPr sz="3600">
                <a:solidFill>
                  <a:schemeClr val="bg1"/>
                </a:solidFill>
                <a:ea typeface="SimSun" charset="0"/>
                <a:cs typeface="SimSun" charset="0"/>
              </a:defRPr>
            </a:lvl4pPr>
            <a:lvl5pPr marL="2057400" indent="-228600" eaLnBrk="0" hangingPunct="0">
              <a:defRPr sz="3600">
                <a:solidFill>
                  <a:schemeClr val="bg1"/>
                </a:solidFill>
                <a:ea typeface="SimSun" charset="0"/>
                <a:cs typeface="SimSun" charset="0"/>
              </a:defRPr>
            </a:lvl5pPr>
            <a:lvl6pPr marL="2514600" indent="-228600" eaLnBrk="0" fontAlgn="base" hangingPunct="0">
              <a:spcBef>
                <a:spcPct val="0"/>
              </a:spcBef>
              <a:spcAft>
                <a:spcPct val="0"/>
              </a:spcAft>
              <a:defRPr sz="3600">
                <a:solidFill>
                  <a:schemeClr val="bg1"/>
                </a:solidFill>
                <a:ea typeface="SimSun" charset="0"/>
                <a:cs typeface="SimSun" charset="0"/>
              </a:defRPr>
            </a:lvl6pPr>
            <a:lvl7pPr marL="2971800" indent="-228600" eaLnBrk="0" fontAlgn="base" hangingPunct="0">
              <a:spcBef>
                <a:spcPct val="0"/>
              </a:spcBef>
              <a:spcAft>
                <a:spcPct val="0"/>
              </a:spcAft>
              <a:defRPr sz="3600">
                <a:solidFill>
                  <a:schemeClr val="bg1"/>
                </a:solidFill>
                <a:ea typeface="SimSun" charset="0"/>
                <a:cs typeface="SimSun" charset="0"/>
              </a:defRPr>
            </a:lvl7pPr>
            <a:lvl8pPr marL="3429000" indent="-228600" eaLnBrk="0" fontAlgn="base" hangingPunct="0">
              <a:spcBef>
                <a:spcPct val="0"/>
              </a:spcBef>
              <a:spcAft>
                <a:spcPct val="0"/>
              </a:spcAft>
              <a:defRPr sz="3600">
                <a:solidFill>
                  <a:schemeClr val="bg1"/>
                </a:solidFill>
                <a:ea typeface="SimSun" charset="0"/>
                <a:cs typeface="SimSun" charset="0"/>
              </a:defRPr>
            </a:lvl8pPr>
            <a:lvl9pPr marL="3886200" indent="-228600" eaLnBrk="0" fontAlgn="base" hangingPunct="0">
              <a:spcBef>
                <a:spcPct val="0"/>
              </a:spcBef>
              <a:spcAft>
                <a:spcPct val="0"/>
              </a:spcAft>
              <a:defRPr sz="3600">
                <a:solidFill>
                  <a:schemeClr val="bg1"/>
                </a:solidFill>
                <a:ea typeface="SimSun" charset="0"/>
                <a:cs typeface="SimSun" charset="0"/>
              </a:defRPr>
            </a:lvl9pPr>
          </a:lstStyle>
          <a:p>
            <a:r>
              <a:rPr lang="zh-CN" altLang="en-US" dirty="0"/>
              <a:t>罗马</a:t>
            </a:r>
          </a:p>
        </p:txBody>
      </p:sp>
      <p:sp>
        <p:nvSpPr>
          <p:cNvPr id="27" name="Text Box 20"/>
          <p:cNvSpPr txBox="1">
            <a:spLocks noChangeArrowheads="1"/>
          </p:cNvSpPr>
          <p:nvPr/>
        </p:nvSpPr>
        <p:spPr bwMode="auto">
          <a:xfrm>
            <a:off x="3933825" y="586696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28" name="Text Box 20"/>
          <p:cNvSpPr txBox="1">
            <a:spLocks noChangeArrowheads="1"/>
          </p:cNvSpPr>
          <p:nvPr/>
        </p:nvSpPr>
        <p:spPr bwMode="auto">
          <a:xfrm>
            <a:off x="3933825" y="633051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2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022813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GB" altLang="zh-CN">
              <a:solidFill>
                <a:srgbClr val="FFFFFF"/>
              </a:solidFill>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000066"/>
                </a:solidFill>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3600">
                <a:solidFill>
                  <a:srgbClr val="000066"/>
                </a:solidFill>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6666FF"/>
                  </a:solidFill>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3600">
                <a:solidFill>
                  <a:srgbClr val="000066"/>
                </a:solidFill>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FF9900"/>
                  </a:solidFill>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3600">
                <a:solidFill>
                  <a:srgbClr val="000066"/>
                </a:solidFill>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800000"/>
                  </a:solidFill>
                  <a:latin typeface="Tahoma" charset="0"/>
                </a:rPr>
                <a:t>教</a:t>
              </a:r>
              <a:r>
                <a:rPr lang="zh-CN" altLang="en-US" sz="2400" b="1">
                  <a:solidFill>
                    <a:srgbClr val="800000"/>
                  </a:solidFill>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b="1">
                <a:solidFill>
                  <a:srgbClr val="FFCC66"/>
                </a:solidFill>
              </a:rPr>
              <a:t>罗马书是保罗宣教书信的最后一卷书，但却是新约书信</a:t>
            </a:r>
          </a:p>
          <a:p>
            <a:pPr eaLnBrk="1" hangingPunct="1"/>
            <a:r>
              <a:rPr lang="zh-CN" altLang="en-US" b="1">
                <a:solidFill>
                  <a:srgbClr val="FFCC66"/>
                </a:solidFill>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342900" indent="-342900" algn="ctr">
              <a:lnSpc>
                <a:spcPct val="80000"/>
              </a:lnSpc>
              <a:spcBef>
                <a:spcPct val="20000"/>
              </a:spcBef>
              <a:buClr>
                <a:srgbClr val="966400"/>
              </a:buClr>
              <a:buSzPct val="110000"/>
            </a:pPr>
            <a:r>
              <a:rPr lang="zh-CN" altLang="en-GB" b="1">
                <a:solidFill>
                  <a:srgbClr val="FFFFFF"/>
                </a:solidFill>
                <a:latin typeface="Georgia" charset="0"/>
                <a:ea typeface="SimSun" charset="0"/>
                <a:cs typeface="SimSun" charset="0"/>
              </a:rPr>
              <a:t>保罗书信</a:t>
            </a:r>
            <a:r>
              <a:rPr lang="zh-CN" altLang="en-US" b="1">
                <a:solidFill>
                  <a:srgbClr val="FFFFFF"/>
                </a:solidFill>
                <a:latin typeface="Georgia" charset="0"/>
                <a:ea typeface="SimSun" charset="0"/>
                <a:cs typeface="SimSun" charset="0"/>
              </a:rPr>
              <a:t>综览</a:t>
            </a:r>
            <a:endParaRPr lang="zh-CN" altLang="en-GB" b="1">
              <a:solidFill>
                <a:srgbClr val="FFFFFF"/>
              </a:solidFill>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p:spPr>
        <p:txBody>
          <a:bodyPr wrap="none" anchor="ctr"/>
          <a:lstStyle/>
          <a:p>
            <a:pPr>
              <a:defRPr/>
            </a:pPr>
            <a:endParaRPr lang="en-US" sz="3600">
              <a:solidFill>
                <a:srgbClr val="000000"/>
              </a:solidFill>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保罗书</a:t>
            </a:r>
            <a:r>
              <a:rPr lang="zh-TW" alt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信</a:t>
            </a:r>
            <a:r>
              <a:rPr lang="en-US" altLang="ja-JP"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endParaRPr lang="en-US" sz="4000" b="1"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en-US" altLang="zh-CN" sz="2000" b="1" dirty="0">
              <a:solidFill>
                <a:srgbClr val="FFFFFF"/>
              </a:solidFill>
              <a:latin typeface="Arial" charset="0"/>
              <a:cs typeface="Arial" charset="0"/>
            </a:endParaRPr>
          </a:p>
          <a:p>
            <a:pPr algn="ctr" eaLnBrk="1" hangingPunct="1"/>
            <a:r>
              <a:rPr lang="en-US" altLang="zh-CN" sz="2000" b="1" dirty="0">
                <a:solidFill>
                  <a:srgbClr val="FFFFFF"/>
                </a:solidFill>
                <a:latin typeface="Arial" charset="0"/>
                <a:cs typeface="Arial" charset="0"/>
              </a:rPr>
              <a:t>38</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124</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39-41</a:t>
            </a:r>
          </a:p>
        </p:txBody>
      </p:sp>
      <p:grpSp>
        <p:nvGrpSpPr>
          <p:cNvPr id="5" name="Group 7"/>
          <p:cNvGrpSpPr>
            <a:grpSpLocks/>
          </p:cNvGrpSpPr>
          <p:nvPr/>
        </p:nvGrpSpPr>
        <p:grpSpPr bwMode="auto">
          <a:xfrm>
            <a:off x="34876" y="1916113"/>
            <a:ext cx="5075238" cy="3757612"/>
            <a:chOff x="-69" y="1313"/>
            <a:chExt cx="3347" cy="2855"/>
          </a:xfrm>
        </p:grpSpPr>
        <p:sp>
          <p:nvSpPr>
            <p:cNvPr id="394307" name="Rectangle 8"/>
            <p:cNvSpPr>
              <a:spLocks noChangeArrowheads="1"/>
            </p:cNvSpPr>
            <p:nvPr/>
          </p:nvSpPr>
          <p:spPr bwMode="auto">
            <a:xfrm>
              <a:off x="-69" y="1313"/>
              <a:ext cx="3347" cy="2855"/>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3600">
                <a:solidFill>
                  <a:srgbClr val="FFFFFF"/>
                </a:solidFill>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FF"/>
                  </a:solidFill>
                  <a:latin typeface="Tahoma" charset="0"/>
                </a:rPr>
                <a:t>東方宣教</a:t>
              </a:r>
              <a:endParaRPr lang="zh-CN" altLang="en-US" b="1">
                <a:solidFill>
                  <a:srgbClr val="FFFFFF"/>
                </a:solidFill>
                <a:latin typeface="Tahoma" charset="0"/>
              </a:endParaRPr>
            </a:p>
          </p:txBody>
        </p:sp>
      </p:grpSp>
      <p:sp>
        <p:nvSpPr>
          <p:cNvPr id="394258" name="Text Box 17"/>
          <p:cNvSpPr txBox="1">
            <a:spLocks noChangeArrowheads="1"/>
          </p:cNvSpPr>
          <p:nvPr/>
        </p:nvSpPr>
        <p:spPr bwMode="auto">
          <a:xfrm>
            <a:off x="-190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夏</a:t>
            </a:r>
            <a:r>
              <a:rPr lang="zh-CN" altLang="en-US" sz="1200" b="1" dirty="0">
                <a:solidFill>
                  <a:srgbClr val="FFFFFF"/>
                </a:solidFill>
                <a:latin typeface="Arial Narrow" charset="0"/>
              </a:rPr>
              <a:t> </a:t>
            </a:r>
            <a:r>
              <a:rPr lang="en-US" altLang="zh-CN" sz="1200" b="1" dirty="0">
                <a:solidFill>
                  <a:srgbClr val="FFFFFF"/>
                </a:solidFill>
                <a:latin typeface="Arial Narrow" charset="0"/>
              </a:rPr>
              <a:t>35-</a:t>
            </a:r>
            <a:br>
              <a:rPr lang="en-US" altLang="zh-CN" sz="1200" b="1" dirty="0">
                <a:solidFill>
                  <a:srgbClr val="FFFFFF"/>
                </a:solidFill>
                <a:latin typeface="Arial Narrow" charset="0"/>
              </a:rPr>
            </a:br>
            <a:r>
              <a:rPr lang="en-US" altLang="zh-CN" sz="1200" b="1" dirty="0">
                <a:solidFill>
                  <a:srgbClr val="FFFFFF"/>
                </a:solidFill>
                <a:latin typeface="Arial Narrow" charset="0"/>
              </a:rPr>
              <a:t>37</a:t>
            </a:r>
          </a:p>
          <a:p>
            <a:pPr algn="ctr" eaLnBrk="1" hangingPunct="1">
              <a:spcBef>
                <a:spcPct val="50000"/>
              </a:spcBef>
            </a:pPr>
            <a:r>
              <a:rPr lang="zh-TW" altLang="en-US" sz="1600" b="1" dirty="0">
                <a:solidFill>
                  <a:srgbClr val="FFFFFF"/>
                </a:solidFill>
                <a:latin typeface="Arial Narrow" charset="0"/>
              </a:rPr>
              <a:t>大</a:t>
            </a:r>
            <a:r>
              <a:rPr lang="zh-CN" altLang="en-US" sz="1600" b="1" dirty="0">
                <a:solidFill>
                  <a:srgbClr val="FFFFFF"/>
                </a:solidFill>
              </a:rPr>
              <a:t>马</a:t>
            </a:r>
            <a:r>
              <a:rPr lang="zh-TW" altLang="en-US" sz="1600" b="1" dirty="0">
                <a:solidFill>
                  <a:srgbClr val="FFFFFF"/>
                </a:solidFill>
              </a:rPr>
              <a:t>士革</a:t>
            </a:r>
            <a:br>
              <a:rPr lang="zh-CN" altLang="en-US" sz="1600" b="1" dirty="0">
                <a:solidFill>
                  <a:srgbClr val="FFFFFF"/>
                </a:solidFill>
                <a:latin typeface="Arial Narrow" charset="0"/>
              </a:rPr>
            </a:br>
            <a:r>
              <a:rPr lang="zh-TW" altLang="en-US" sz="1600" b="1" dirty="0">
                <a:solidFill>
                  <a:srgbClr val="FFFFFF"/>
                </a:solidFill>
                <a:latin typeface="Arial Narrow" charset="0"/>
              </a:rPr>
              <a:t>安提阿</a:t>
            </a:r>
            <a:endParaRPr lang="zh-CN" altLang="en-US" sz="1600" b="1" dirty="0">
              <a:solidFill>
                <a:srgbClr val="FFFFFF"/>
              </a:solidFill>
              <a:latin typeface="Arial Narrow"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endParaRPr lang="en-US" sz="3600">
              <a:solidFill>
                <a:srgbClr val="000066"/>
              </a:solidFill>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48-</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49</a:t>
            </a:r>
          </a:p>
          <a:p>
            <a:pPr algn="ctr" eaLnBrk="1" hangingPunct="1"/>
            <a:r>
              <a:rPr lang="en-US" altLang="zh-CN" sz="2400" b="1">
                <a:solidFill>
                  <a:srgbClr val="000000"/>
                </a:solidFill>
                <a:latin typeface="Arial Narrow" charset="0"/>
              </a:rPr>
              <a:t>1</a:t>
            </a:r>
            <a:br>
              <a:rPr lang="en-US" altLang="zh-CN" sz="2400" b="1">
                <a:solidFill>
                  <a:srgbClr val="000000"/>
                </a:solidFill>
                <a:latin typeface="Arial Narrow" charset="0"/>
              </a:rPr>
            </a:br>
            <a:r>
              <a:rPr lang="zh-TW" altLang="en-US" sz="2400" b="1">
                <a:solidFill>
                  <a:srgbClr val="000000"/>
                </a:solidFill>
                <a:latin typeface="Arial Narrow" charset="0"/>
              </a:rPr>
              <a:t>加拉太</a:t>
            </a:r>
            <a:endParaRPr lang="zh-CN" altLang="en-US" sz="24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冬</a:t>
            </a:r>
            <a:r>
              <a:rPr lang="zh-CN" altLang="en-US" sz="1200" b="1">
                <a:solidFill>
                  <a:srgbClr val="FFFFFF"/>
                </a:solidFill>
                <a:latin typeface="Arial Narrow" charset="0"/>
              </a:rPr>
              <a:t> </a:t>
            </a:r>
            <a:r>
              <a:rPr lang="en-US" altLang="zh-CN" sz="1200" b="1">
                <a:solidFill>
                  <a:srgbClr val="FFFFFF"/>
                </a:solidFill>
                <a:latin typeface="Arial Narrow" charset="0"/>
              </a:rPr>
              <a:t>49</a:t>
            </a:r>
          </a:p>
          <a:p>
            <a:pPr algn="ctr" eaLnBrk="1" hangingPunct="1">
              <a:spcBef>
                <a:spcPct val="50000"/>
              </a:spcBef>
            </a:pPr>
            <a:r>
              <a:rPr lang="zh-TW" altLang="en-US" sz="1600" b="1">
                <a:solidFill>
                  <a:srgbClr val="FFFFFF"/>
                </a:solidFill>
                <a:latin typeface="Arial Narrow" charset="0"/>
              </a:rPr>
              <a:t>公会</a:t>
            </a:r>
            <a:endParaRPr lang="zh-CN" altLang="en-US" sz="1600" b="1">
              <a:solidFill>
                <a:srgbClr val="FFFFFF"/>
              </a:solidFill>
              <a:latin typeface="Arial Narrow"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50-</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52</a:t>
            </a:r>
          </a:p>
          <a:p>
            <a:pPr algn="ctr" eaLnBrk="1" hangingPunct="1"/>
            <a:r>
              <a:rPr lang="en-US" altLang="zh-CN" sz="2400" b="1">
                <a:solidFill>
                  <a:srgbClr val="000000"/>
                </a:solidFill>
                <a:latin typeface="Arial Narrow" charset="0"/>
              </a:rPr>
              <a:t>2</a:t>
            </a:r>
            <a:br>
              <a:rPr lang="en-US" altLang="zh-CN" sz="2400" b="1">
                <a:solidFill>
                  <a:srgbClr val="000000"/>
                </a:solidFill>
                <a:latin typeface="Arial Narrow" charset="0"/>
              </a:rPr>
            </a:br>
            <a:r>
              <a:rPr lang="zh-TW" altLang="en-US" sz="2400">
                <a:solidFill>
                  <a:srgbClr val="000066"/>
                </a:solidFill>
              </a:rPr>
              <a:t> </a:t>
            </a:r>
            <a:r>
              <a:rPr lang="zh-TW" altLang="en-US" sz="2200" b="1">
                <a:solidFill>
                  <a:srgbClr val="000000"/>
                </a:solidFill>
              </a:rPr>
              <a:t>爱琴海</a:t>
            </a:r>
            <a:endParaRPr lang="zh-CN" altLang="en-US" sz="22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zh-CN" altLang="en-US" sz="1200" b="1">
                <a:solidFill>
                  <a:srgbClr val="000000"/>
                </a:solidFill>
                <a:latin typeface="Arial Narrow" charset="0"/>
              </a:rPr>
              <a:t> </a:t>
            </a:r>
            <a:r>
              <a:rPr lang="en-US" altLang="zh-CN" sz="1200" b="1">
                <a:solidFill>
                  <a:srgbClr val="000000"/>
                </a:solidFill>
                <a:latin typeface="Arial Narrow" charset="0"/>
              </a:rPr>
              <a:t>53-</a:t>
            </a:r>
            <a:br>
              <a:rPr lang="en-US" altLang="zh-CN" sz="1200" b="1">
                <a:solidFill>
                  <a:srgbClr val="000000"/>
                </a:solidFill>
                <a:latin typeface="Arial Narrow" charset="0"/>
              </a:rPr>
            </a:br>
            <a:r>
              <a:rPr lang="zh-TW" altLang="en-US" sz="1200" b="1">
                <a:solidFill>
                  <a:srgbClr val="000000"/>
                </a:solidFill>
                <a:latin typeface="Arial Narrow" charset="0"/>
              </a:rPr>
              <a:t>五月</a:t>
            </a:r>
            <a:r>
              <a:rPr lang="zh-CN" altLang="en-US" sz="1200" b="1">
                <a:solidFill>
                  <a:srgbClr val="000000"/>
                </a:solidFill>
                <a:latin typeface="Arial Narrow" charset="0"/>
              </a:rPr>
              <a:t> </a:t>
            </a:r>
            <a:r>
              <a:rPr lang="en-US" altLang="zh-CN" sz="1200" b="1">
                <a:solidFill>
                  <a:srgbClr val="000000"/>
                </a:solidFill>
                <a:latin typeface="Arial Narrow" charset="0"/>
              </a:rPr>
              <a:t>57</a:t>
            </a:r>
          </a:p>
          <a:p>
            <a:pPr algn="ctr" eaLnBrk="1" hangingPunct="1"/>
            <a:r>
              <a:rPr lang="en-US" altLang="zh-CN" sz="2400" b="1">
                <a:solidFill>
                  <a:srgbClr val="000000"/>
                </a:solidFill>
                <a:latin typeface="Arial Narrow" charset="0"/>
              </a:rPr>
              <a:t>3</a:t>
            </a:r>
            <a:br>
              <a:rPr lang="en-US" altLang="zh-CN" sz="2400" b="1">
                <a:solidFill>
                  <a:srgbClr val="000000"/>
                </a:solidFill>
                <a:latin typeface="Arial Narrow" charset="0"/>
              </a:rPr>
            </a:br>
            <a:r>
              <a:rPr lang="zh-CN" altLang="en-US" sz="2400" b="1">
                <a:solidFill>
                  <a:srgbClr val="000000"/>
                </a:solidFill>
              </a:rPr>
              <a:t>亚细亚</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五月</a:t>
            </a:r>
            <a:r>
              <a:rPr lang="zh-CN" altLang="en-US" sz="1200" b="1">
                <a:solidFill>
                  <a:srgbClr val="FFFFFF"/>
                </a:solidFill>
                <a:latin typeface="Arial Narrow" charset="0"/>
              </a:rPr>
              <a:t> </a:t>
            </a:r>
            <a:r>
              <a:rPr lang="en-US" altLang="zh-CN" sz="1200" b="1">
                <a:solidFill>
                  <a:srgbClr val="FFFFFF"/>
                </a:solidFill>
                <a:latin typeface="Arial Narrow" charset="0"/>
              </a:rPr>
              <a:t>57-</a:t>
            </a:r>
            <a:br>
              <a:rPr lang="en-US" altLang="zh-CN" sz="1200" b="1">
                <a:solidFill>
                  <a:srgbClr val="FFFFFF"/>
                </a:solidFill>
                <a:latin typeface="Arial Narrow" charset="0"/>
              </a:rPr>
            </a:br>
            <a:r>
              <a:rPr lang="zh-TW" altLang="en-US" sz="1200" b="1">
                <a:solidFill>
                  <a:srgbClr val="FFFFFF"/>
                </a:solidFill>
                <a:latin typeface="Arial Narrow" charset="0"/>
              </a:rPr>
              <a:t>八月</a:t>
            </a:r>
            <a:r>
              <a:rPr lang="zh-CN" altLang="en-US" sz="1200" b="1">
                <a:solidFill>
                  <a:srgbClr val="FFFFFF"/>
                </a:solidFill>
                <a:latin typeface="Arial Narrow" charset="0"/>
              </a:rPr>
              <a:t> </a:t>
            </a:r>
            <a:r>
              <a:rPr lang="en-US" altLang="zh-CN" sz="1200" b="1">
                <a:solidFill>
                  <a:srgbClr val="FFFFFF"/>
                </a:solidFill>
                <a:latin typeface="Arial Narrow" charset="0"/>
              </a:rPr>
              <a:t>59</a:t>
            </a:r>
          </a:p>
          <a:p>
            <a:pPr algn="ctr" eaLnBrk="1" hangingPunct="1">
              <a:spcBef>
                <a:spcPct val="50000"/>
              </a:spcBef>
            </a:pPr>
            <a:r>
              <a:rPr lang="zh-TW" altLang="en-US" sz="1800" b="1">
                <a:solidFill>
                  <a:srgbClr val="FFCC66"/>
                </a:solidFill>
              </a:rPr>
              <a:t>试验</a:t>
            </a:r>
            <a:endParaRPr lang="zh-CN" altLang="en-US" sz="1800" b="1">
              <a:solidFill>
                <a:srgbClr val="FFCC66"/>
              </a:solidFill>
              <a:latin typeface="Arial Narrow"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3600">
                <a:solidFill>
                  <a:srgbClr val="000000"/>
                </a:solidFill>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00"/>
                  </a:solidFill>
                  <a:latin typeface="Tahoma" charset="0"/>
                </a:rPr>
                <a:t>西方牧</a:t>
              </a:r>
              <a:r>
                <a:rPr lang="zh-CN" altLang="en-US" b="1">
                  <a:solidFill>
                    <a:srgbClr val="FFFF00"/>
                  </a:solidFill>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春</a:t>
            </a:r>
            <a:r>
              <a:rPr lang="zh-CN" altLang="en-US" sz="1200" b="1" dirty="0">
                <a:solidFill>
                  <a:srgbClr val="FFFFFF"/>
                </a:solidFill>
                <a:latin typeface="Arial Narrow" charset="0"/>
              </a:rPr>
              <a:t> </a:t>
            </a:r>
            <a:r>
              <a:rPr lang="en-US" altLang="zh-CN" sz="1200" b="1" dirty="0">
                <a:solidFill>
                  <a:srgbClr val="FFFFFF"/>
                </a:solidFill>
                <a:latin typeface="Arial Narrow" charset="0"/>
              </a:rPr>
              <a:t>68</a:t>
            </a:r>
          </a:p>
          <a:p>
            <a:pPr algn="ctr" eaLnBrk="1" hangingPunct="1">
              <a:spcBef>
                <a:spcPct val="50000"/>
              </a:spcBef>
            </a:pPr>
            <a:r>
              <a:rPr lang="zh-CN" altLang="en-US" sz="1600" b="1" dirty="0">
                <a:solidFill>
                  <a:srgbClr val="FFFFFF"/>
                </a:solidFill>
              </a:rPr>
              <a:t>教会扩展</a:t>
            </a:r>
          </a:p>
          <a:p>
            <a:pPr algn="ctr" eaLnBrk="1" hangingPunct="1">
              <a:spcBef>
                <a:spcPct val="50000"/>
              </a:spcBef>
            </a:pPr>
            <a:endParaRPr lang="en-US" altLang="zh-CN" sz="1600" b="1" dirty="0">
              <a:solidFill>
                <a:srgbClr val="FFCC66"/>
              </a:solidFill>
              <a:latin typeface="Arial Narrow"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秋</a:t>
            </a:r>
            <a:r>
              <a:rPr lang="zh-CN" altLang="en-US" sz="1200" b="1" dirty="0">
                <a:solidFill>
                  <a:srgbClr val="FFFFFF"/>
                </a:solidFill>
                <a:latin typeface="Arial Narrow" charset="0"/>
              </a:rPr>
              <a:t> </a:t>
            </a:r>
            <a:r>
              <a:rPr lang="en-US" altLang="zh-CN" sz="1200" b="1" dirty="0">
                <a:solidFill>
                  <a:srgbClr val="FFFFFF"/>
                </a:solidFill>
                <a:latin typeface="Arial Narrow" charset="0"/>
              </a:rPr>
              <a:t>67-</a:t>
            </a:r>
            <a:br>
              <a:rPr lang="en-US" altLang="zh-CN" sz="1200" b="1" dirty="0">
                <a:solidFill>
                  <a:srgbClr val="FFFFFF"/>
                </a:solidFill>
                <a:latin typeface="Arial Narrow" charset="0"/>
              </a:rPr>
            </a:br>
            <a:r>
              <a:rPr lang="zh-TW" altLang="en-US" sz="1200" b="1" dirty="0">
                <a:solidFill>
                  <a:srgbClr val="FFFFFF"/>
                </a:solidFill>
                <a:latin typeface="Arial Narrow" charset="0"/>
              </a:rPr>
              <a:t>春</a:t>
            </a:r>
            <a:r>
              <a:rPr lang="en-US" altLang="zh-CN" sz="1200" b="1" dirty="0">
                <a:solidFill>
                  <a:srgbClr val="FFFFFF"/>
                </a:solidFill>
                <a:latin typeface="Arial Narrow" charset="0"/>
              </a:rPr>
              <a:t>68</a:t>
            </a:r>
          </a:p>
          <a:p>
            <a:pPr algn="ctr" eaLnBrk="1" hangingPunct="1"/>
            <a:r>
              <a:rPr lang="en-US" altLang="zh-CN" sz="2400" b="1" dirty="0">
                <a:solidFill>
                  <a:srgbClr val="FFFFFF"/>
                </a:solidFill>
                <a:latin typeface="Arial Narrow" charset="0"/>
              </a:rPr>
              <a:t>2</a:t>
            </a:r>
            <a:br>
              <a:rPr lang="en-US" altLang="zh-CN" b="1" dirty="0">
                <a:solidFill>
                  <a:srgbClr val="FFFFFF"/>
                </a:solidFill>
                <a:latin typeface="Arial Narrow" charset="0"/>
              </a:rPr>
            </a:br>
            <a:r>
              <a:rPr lang="zh-CN" altLang="en-US" sz="2400" b="1" dirty="0">
                <a:solidFill>
                  <a:srgbClr val="FFFFFF"/>
                </a:solidFill>
              </a:rPr>
              <a:t>罗马</a:t>
            </a:r>
            <a:endParaRPr lang="zh-CN" altLang="en-US" sz="2400" b="1" dirty="0">
              <a:solidFill>
                <a:srgbClr val="FFFFFF"/>
              </a:solidFill>
              <a:latin typeface="Arial Narrow" charset="0"/>
            </a:endParaRPr>
          </a:p>
          <a:p>
            <a:pPr algn="ctr" eaLnBrk="1" hangingPunct="1"/>
            <a:endParaRPr lang="en-US" altLang="zh-CN" sz="1000" b="1" dirty="0">
              <a:solidFill>
                <a:srgbClr val="FFFFFF"/>
              </a:solidFill>
              <a:latin typeface="Arial Narrow"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en-US" altLang="zh-CN" sz="1200" b="1">
                <a:solidFill>
                  <a:srgbClr val="000000"/>
                </a:solidFill>
                <a:latin typeface="Arial Narrow" charset="0"/>
              </a:rPr>
              <a:t>62-</a:t>
            </a:r>
            <a:br>
              <a:rPr lang="en-US" altLang="zh-CN" sz="1200" b="1">
                <a:solidFill>
                  <a:srgbClr val="000000"/>
                </a:solidFill>
                <a:latin typeface="Arial Narrow" charset="0"/>
              </a:rPr>
            </a:br>
            <a:r>
              <a:rPr lang="zh-TW" altLang="en-US" sz="1200" b="1">
                <a:solidFill>
                  <a:srgbClr val="000000"/>
                </a:solidFill>
                <a:latin typeface="Arial Narrow" charset="0"/>
              </a:rPr>
              <a:t>冬</a:t>
            </a:r>
            <a:r>
              <a:rPr lang="zh-CN" altLang="en-US" sz="1200" b="1">
                <a:solidFill>
                  <a:srgbClr val="000000"/>
                </a:solidFill>
                <a:latin typeface="Arial Narrow" charset="0"/>
              </a:rPr>
              <a:t> </a:t>
            </a:r>
            <a:r>
              <a:rPr lang="en-US" altLang="zh-CN" sz="1200" b="1">
                <a:solidFill>
                  <a:srgbClr val="000000"/>
                </a:solidFill>
                <a:latin typeface="Arial Narrow" charset="0"/>
              </a:rPr>
              <a:t>67</a:t>
            </a:r>
          </a:p>
          <a:p>
            <a:pPr algn="ctr" eaLnBrk="1" hangingPunct="1"/>
            <a:r>
              <a:rPr lang="en-US" altLang="zh-CN" sz="2400" b="1">
                <a:solidFill>
                  <a:srgbClr val="000000"/>
                </a:solidFill>
                <a:latin typeface="Arial Narrow" charset="0"/>
              </a:rPr>
              <a:t>4</a:t>
            </a:r>
            <a:br>
              <a:rPr lang="en-US" altLang="zh-CN" b="1">
                <a:solidFill>
                  <a:srgbClr val="000000"/>
                </a:solidFill>
                <a:latin typeface="Arial Narrow" charset="0"/>
              </a:rPr>
            </a:br>
            <a:r>
              <a:rPr lang="zh-TW" altLang="en-US" sz="2400" b="1">
                <a:solidFill>
                  <a:srgbClr val="000000"/>
                </a:solidFill>
                <a:latin typeface="Arial Narrow" charset="0"/>
              </a:rPr>
              <a:t>西班牙</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路加</a:t>
            </a:r>
            <a:endParaRPr lang="en-US" sz="1600">
              <a:solidFill>
                <a:srgbClr val="FFFFFF"/>
              </a:solidFill>
              <a:latin typeface="Arial Narrow"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en-US" altLang="zh-CN" sz="2000" b="1" dirty="0">
                <a:solidFill>
                  <a:srgbClr val="FFFFFF"/>
                </a:solidFill>
                <a:latin typeface="Arial Narrow"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FFFFFF"/>
                </a:solidFill>
              </a:rPr>
              <a:t>马</a:t>
            </a:r>
            <a:r>
              <a:rPr lang="zh-TW" altLang="en-US" sz="1600" b="1">
                <a:solidFill>
                  <a:srgbClr val="FFFFFF"/>
                </a:solidFill>
              </a:rPr>
              <a:t>太</a:t>
            </a:r>
            <a:endParaRPr lang="en-US" sz="1600" b="1">
              <a:solidFill>
                <a:srgbClr val="FFFFFF"/>
              </a:solidFill>
              <a:latin typeface="Arial Narrow"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使徒行传</a:t>
            </a:r>
            <a:endParaRPr lang="en-US" sz="1600" dirty="0">
              <a:solidFill>
                <a:srgbClr val="FFFFFF"/>
              </a:solidFill>
              <a:latin typeface="Arial Narrow"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马</a:t>
            </a:r>
            <a:r>
              <a:rPr lang="zh-TW" altLang="en-US" sz="1600" b="1" dirty="0">
                <a:solidFill>
                  <a:srgbClr val="FFFFFF"/>
                </a:solidFill>
              </a:rPr>
              <a:t>可</a:t>
            </a:r>
            <a:endParaRPr lang="en-US" sz="1600" b="1" dirty="0">
              <a:solidFill>
                <a:srgbClr val="FFFFFF"/>
              </a:solidFill>
              <a:latin typeface="Arial Narrow"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约翰</a:t>
            </a:r>
            <a:endParaRPr lang="en-US" sz="1600">
              <a:solidFill>
                <a:srgbClr val="FFFFFF"/>
              </a:solidFill>
              <a:latin typeface="Arial Narrow"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加</a:t>
            </a:r>
            <a:endParaRPr lang="en-US" sz="1600">
              <a:solidFill>
                <a:srgbClr val="000000"/>
              </a:solidFill>
              <a:latin typeface="Arial Narrow"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帖上</a:t>
            </a:r>
            <a:endParaRPr lang="en-US" sz="1600">
              <a:solidFill>
                <a:srgbClr val="000000"/>
              </a:solidFill>
              <a:latin typeface="Arial Narrow"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林前</a:t>
            </a:r>
            <a:endParaRPr lang="en-US" sz="1600">
              <a:solidFill>
                <a:srgbClr val="000000"/>
              </a:solidFill>
              <a:latin typeface="Arial Narrow"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帖下</a:t>
            </a:r>
            <a:endParaRPr lang="en-US" sz="1600">
              <a:solidFill>
                <a:srgbClr val="000000"/>
              </a:solidFill>
              <a:latin typeface="Arial Narrow"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000000"/>
                </a:solidFill>
              </a:rPr>
              <a:t>罗马</a:t>
            </a:r>
            <a:endParaRPr lang="en-US" sz="1600">
              <a:solidFill>
                <a:srgbClr val="000000"/>
              </a:solidFill>
              <a:latin typeface="Arial Narrow"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a:t>
            </a:r>
            <a:r>
              <a:rPr lang="zh-CN" altLang="en-US" sz="1800" b="1">
                <a:solidFill>
                  <a:srgbClr val="000000"/>
                </a:solidFill>
                <a:latin typeface="Arial Narrow" charset="0"/>
              </a:rPr>
              <a:t>后</a:t>
            </a:r>
            <a:endParaRPr lang="en-US" sz="1600">
              <a:solidFill>
                <a:srgbClr val="000000"/>
              </a:solidFill>
              <a:latin typeface="Arial Narrow"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3600">
              <a:solidFill>
                <a:srgbClr val="FFFFFF"/>
              </a:solidFill>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3600">
                <a:solidFill>
                  <a:srgbClr val="000000"/>
                </a:solidFill>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zh-CN" altLang="en-US" b="1">
                <a:solidFill>
                  <a:srgbClr val="FF9900"/>
                </a:solidFill>
                <a:latin typeface="Tahoma"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弗</a:t>
            </a:r>
            <a:endParaRPr lang="en-US" sz="1600">
              <a:solidFill>
                <a:srgbClr val="000000"/>
              </a:solidFill>
              <a:latin typeface="Arial Narrow"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西</a:t>
            </a:r>
            <a:endParaRPr lang="en-US" sz="1600">
              <a:solidFill>
                <a:srgbClr val="000000"/>
              </a:solidFill>
              <a:latin typeface="Arial Narrow"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門</a:t>
            </a:r>
            <a:endParaRPr lang="en-US" sz="1600">
              <a:solidFill>
                <a:srgbClr val="000000"/>
              </a:solidFill>
              <a:latin typeface="Arial Narrow"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腓</a:t>
            </a:r>
            <a:endParaRPr lang="en-US" sz="1600">
              <a:solidFill>
                <a:srgbClr val="000000"/>
              </a:solidFill>
              <a:latin typeface="Arial Narrow"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提前</a:t>
            </a:r>
            <a:endParaRPr lang="en-US" sz="1600">
              <a:solidFill>
                <a:srgbClr val="000000"/>
              </a:solidFill>
              <a:latin typeface="Arial Narrow"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000000"/>
                </a:solidFill>
                <a:latin typeface="Arial Narrow" charset="0"/>
              </a:rPr>
              <a:t>多</a:t>
            </a:r>
            <a:endParaRPr lang="en-US" sz="1600" b="1">
              <a:solidFill>
                <a:srgbClr val="000000"/>
              </a:solidFill>
              <a:latin typeface="Arial Narrow"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a:t>
            </a:r>
            <a:r>
              <a:rPr lang="zh-CN" altLang="en-US" sz="1800" b="1">
                <a:solidFill>
                  <a:srgbClr val="000000"/>
                </a:solidFill>
                <a:latin typeface="Arial Narrow" charset="0"/>
              </a:rPr>
              <a:t>后</a:t>
            </a:r>
            <a:endParaRPr lang="en-US" sz="1600">
              <a:solidFill>
                <a:srgbClr val="000000"/>
              </a:solidFill>
              <a:latin typeface="Arial Narrow"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3600">
                <a:solidFill>
                  <a:srgbClr val="000000"/>
                </a:solidFill>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endParaRPr lang="zh-CN" altLang="en-US" b="1">
                <a:solidFill>
                  <a:srgbClr val="FFFF00"/>
                </a:solidFill>
                <a:latin typeface="Tahoma"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FFFFFF"/>
                </a:solidFill>
                <a:latin typeface="Arial Narrow" charset="0"/>
              </a:rPr>
              <a:t>福音和使徒行</a:t>
            </a:r>
            <a:r>
              <a:rPr lang="zh-CN" altLang="en-US" sz="1600" b="1">
                <a:solidFill>
                  <a:srgbClr val="FFFFFF"/>
                </a:solidFill>
              </a:rPr>
              <a:t>传</a:t>
            </a:r>
            <a:endParaRPr lang="en-US" sz="1600" b="1">
              <a:solidFill>
                <a:srgbClr val="FFFFFF"/>
              </a:solidFill>
              <a:latin typeface="Arial Narrow"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C000"/>
                </a:solidFill>
              </a:rPr>
              <a:t>监狱</a:t>
            </a:r>
            <a:endParaRPr lang="zh-CN" altLang="en-US" sz="2400" b="1">
              <a:solidFill>
                <a:srgbClr val="FFC000"/>
              </a:solidFill>
              <a:latin typeface="Tahoma"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a:t>
            </a:r>
            <a:r>
              <a:rPr lang="zh-TW" altLang="en-US" dirty="0"/>
              <a:t>信</a:t>
            </a:r>
            <a:endParaRPr lang="en-US" dirty="0"/>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2000" b="1" dirty="0">
                <a:solidFill>
                  <a:srgbClr val="FFFFFF"/>
                </a:solidFill>
              </a:rPr>
              <a:t>罗马</a:t>
            </a:r>
            <a:endParaRPr lang="zh-CN" altLang="en-US" sz="2000" b="1" dirty="0">
              <a:solidFill>
                <a:srgbClr val="FFFFFF"/>
              </a:solidFill>
              <a:latin typeface="Arial Narrow"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spcBef>
                <a:spcPct val="50000"/>
              </a:spcBef>
            </a:pPr>
            <a:r>
              <a:rPr lang="en-US" altLang="zh-CN" sz="1200" b="1">
                <a:solidFill>
                  <a:srgbClr val="FFFFFF"/>
                </a:solidFill>
                <a:latin typeface="Arial Narrow" charset="0"/>
              </a:rPr>
              <a:t>Pauline</a:t>
            </a:r>
            <a:endParaRPr lang="en-US" altLang="zh-CN" sz="1600" b="1">
              <a:solidFill>
                <a:srgbClr val="FFFFFF"/>
              </a:solidFill>
              <a:latin typeface="Arial Narrow"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dirty="0">
                <a:solidFill>
                  <a:srgbClr val="FFFFFF"/>
                </a:solidFill>
                <a:cs typeface="+mn-cs"/>
              </a:rPr>
              <a:t>二月</a:t>
            </a:r>
            <a:r>
              <a:rPr lang="en-US" altLang="ja-JP" sz="1100" dirty="0">
                <a:solidFill>
                  <a:srgbClr val="FFFFFF"/>
                </a:solidFill>
                <a:latin typeface="Arial Narrow" pitchFamily="34" charset="0"/>
                <a:cs typeface="+mn-cs"/>
              </a:rPr>
              <a:t> 60-</a:t>
            </a:r>
            <a:br>
              <a:rPr lang="en-US" altLang="ja-JP" sz="1100" dirty="0">
                <a:solidFill>
                  <a:srgbClr val="FFFFFF"/>
                </a:solidFill>
                <a:latin typeface="Arial Narrow" pitchFamily="34" charset="0"/>
                <a:cs typeface="+mn-cs"/>
              </a:rPr>
            </a:br>
            <a:r>
              <a:rPr lang="en-US" altLang="en-US" sz="1100" dirty="0">
                <a:solidFill>
                  <a:srgbClr val="FFFFFF"/>
                </a:solidFill>
                <a:cs typeface="+mn-cs"/>
              </a:rPr>
              <a:t>三月</a:t>
            </a:r>
            <a:r>
              <a:rPr lang="en-US" altLang="ja-JP" sz="1100" dirty="0">
                <a:solidFill>
                  <a:srgbClr val="FFFFFF"/>
                </a:solidFill>
                <a:latin typeface="Arial Narrow" pitchFamily="34" charset="0"/>
                <a:cs typeface="+mn-cs"/>
              </a:rPr>
              <a:t> 62</a:t>
            </a:r>
          </a:p>
          <a:p>
            <a:pPr algn="ctr"/>
            <a:r>
              <a:rPr lang="en-US" dirty="0">
                <a:solidFill>
                  <a:srgbClr val="FFFFFF"/>
                </a:solidFill>
                <a:latin typeface="Arial Narrow" pitchFamily="34" charset="0"/>
                <a:cs typeface="+mn-cs"/>
              </a:rPr>
              <a:t>1</a:t>
            </a:r>
            <a:br>
              <a:rPr lang="en-US" dirty="0">
                <a:solidFill>
                  <a:srgbClr val="FFFFFF"/>
                </a:solidFill>
                <a:latin typeface="Arial Narrow" pitchFamily="34" charset="0"/>
                <a:cs typeface="+mn-cs"/>
              </a:rPr>
            </a:br>
            <a:r>
              <a:rPr lang="en-US" altLang="en-US" sz="1800" dirty="0">
                <a:solidFill>
                  <a:srgbClr val="FFFFFF"/>
                </a:solidFill>
                <a:cs typeface="+mn-cs"/>
              </a:rPr>
              <a:t>罗马</a:t>
            </a:r>
            <a:endParaRPr lang="en-US" altLang="ja-JP" sz="1800" dirty="0">
              <a:solidFill>
                <a:srgbClr val="FFFFFF"/>
              </a:solidFill>
              <a:latin typeface="Arial Narrow" pitchFamily="34" charset="0"/>
              <a:cs typeface="+mn-cs"/>
            </a:endParaRPr>
          </a:p>
          <a:p>
            <a:pPr algn="ctr">
              <a:spcBef>
                <a:spcPct val="50000"/>
              </a:spcBef>
            </a:pPr>
            <a:endParaRPr lang="en-US" sz="1000" dirty="0">
              <a:solidFill>
                <a:srgbClr val="000000"/>
              </a:solidFill>
              <a:latin typeface="Arial Narrow" pitchFamily="34" charset="0"/>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8429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4282"/>
                                        </p:tgtEl>
                                        <p:attrNameLst>
                                          <p:attrName>style.visibility</p:attrName>
                                        </p:attrNameLst>
                                      </p:cBhvr>
                                      <p:to>
                                        <p:strVal val="visible"/>
                                      </p:to>
                                    </p:set>
                                    <p:anim calcmode="lin" valueType="num">
                                      <p:cBhvr>
                                        <p:cTn id="35" dur="1000" fill="hold"/>
                                        <p:tgtEl>
                                          <p:spTgt spid="394282"/>
                                        </p:tgtEl>
                                        <p:attrNameLst>
                                          <p:attrName>ppt_w</p:attrName>
                                        </p:attrNameLst>
                                      </p:cBhvr>
                                      <p:tavLst>
                                        <p:tav tm="0">
                                          <p:val>
                                            <p:strVal val="#ppt_w*0.70"/>
                                          </p:val>
                                        </p:tav>
                                        <p:tav tm="100000">
                                          <p:val>
                                            <p:strVal val="#ppt_w"/>
                                          </p:val>
                                        </p:tav>
                                      </p:tavLst>
                                    </p:anim>
                                    <p:anim calcmode="lin" valueType="num">
                                      <p:cBhvr>
                                        <p:cTn id="36" dur="1000" fill="hold"/>
                                        <p:tgtEl>
                                          <p:spTgt spid="394282"/>
                                        </p:tgtEl>
                                        <p:attrNameLst>
                                          <p:attrName>ppt_h</p:attrName>
                                        </p:attrNameLst>
                                      </p:cBhvr>
                                      <p:tavLst>
                                        <p:tav tm="0">
                                          <p:val>
                                            <p:strVal val="#ppt_h"/>
                                          </p:val>
                                        </p:tav>
                                        <p:tav tm="100000">
                                          <p:val>
                                            <p:strVal val="#ppt_h"/>
                                          </p:val>
                                        </p:tav>
                                      </p:tavLst>
                                    </p:anim>
                                    <p:animEffect transition="in" filter="fade">
                                      <p:cBhvr>
                                        <p:cTn id="37" dur="1000"/>
                                        <p:tgtEl>
                                          <p:spTgt spid="39428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dissolv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dissolv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dissolve">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hangingPunct="1"/>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书卷</a:t>
            </a:r>
            <a:r>
              <a:rPr lang="en-US" altLang="zh-CN"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endPar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dirty="0">
                <a:solidFill>
                  <a:srgbClr val="FFFFFF"/>
                </a:solidFill>
                <a:latin typeface="MS Gothic" pitchFamily="49" charset="-128"/>
                <a:ea typeface="MS Gothic" pitchFamily="49" charset="-128"/>
                <a:cs typeface="+mn-cs"/>
              </a:rPr>
              <a:t>书卷</a:t>
            </a:r>
            <a:endParaRPr lang="en-US" sz="1100" dirty="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FFFFF"/>
                </a:solidFill>
                <a:latin typeface="MS PGothic" pitchFamily="34" charset="-128"/>
                <a:cs typeface="+mn-cs"/>
              </a:rPr>
              <a:t>马太</a:t>
            </a:r>
            <a:endParaRPr lang="en-US" sz="1600" dirty="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chemeClr val="bg1"/>
            </a:solid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7F7F7"/>
                </a:solidFill>
                <a:effectLst>
                  <a:outerShdw blurRad="38100" dist="38100" dir="2700000" algn="tl">
                    <a:srgbClr val="000000"/>
                  </a:outerShdw>
                </a:effectLst>
                <a:latin typeface="MS PGothic" pitchFamily="34" charset="-128"/>
                <a:cs typeface="+mn-cs"/>
              </a:rPr>
              <a:t>路加</a:t>
            </a:r>
            <a:endParaRPr lang="en-GB" sz="1600" dirty="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554"/>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TW" altLang="en-US" sz="1600" b="1">
                <a:solidFill>
                  <a:srgbClr val="000000"/>
                </a:solidFill>
                <a:latin typeface="Arial Narrow" charset="0"/>
              </a:rPr>
              <a:t>林前</a:t>
            </a:r>
            <a:endParaRPr lang="en-US" sz="1400">
              <a:solidFill>
                <a:srgbClr val="000000"/>
              </a:solidFill>
              <a:latin typeface="Arial Narrow" charset="0"/>
            </a:endParaRPr>
          </a:p>
        </p:txBody>
      </p:sp>
      <p:sp>
        <p:nvSpPr>
          <p:cNvPr id="524320" name="Text Box 23"/>
          <p:cNvSpPr txBox="1">
            <a:spLocks noChangeArrowheads="1"/>
          </p:cNvSpPr>
          <p:nvPr/>
        </p:nvSpPr>
        <p:spPr bwMode="auto">
          <a:xfrm>
            <a:off x="3795713" y="4572000"/>
            <a:ext cx="792162" cy="338554"/>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TW" altLang="en-US" sz="1600" b="1">
                <a:solidFill>
                  <a:srgbClr val="000000"/>
                </a:solidFill>
                <a:latin typeface="Arial Narrow" charset="0"/>
              </a:rPr>
              <a:t>林</a:t>
            </a:r>
            <a:r>
              <a:rPr lang="zh-CN" altLang="en-US" sz="1600" b="1">
                <a:solidFill>
                  <a:srgbClr val="000000"/>
                </a:solidFill>
                <a:latin typeface="Arial Narrow" charset="0"/>
              </a:rPr>
              <a:t>后</a:t>
            </a:r>
            <a:endParaRPr lang="en-US" sz="1400">
              <a:solidFill>
                <a:srgbClr val="000000"/>
              </a:solidFill>
              <a:latin typeface="Arial Narrow" charset="0"/>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b="1">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38554"/>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彼前</a:t>
            </a:r>
            <a:endParaRPr lang="en-US" sz="16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51" name="Text Box 9"/>
          <p:cNvSpPr txBox="1">
            <a:spLocks noChangeArrowheads="1"/>
          </p:cNvSpPr>
          <p:nvPr/>
        </p:nvSpPr>
        <p:spPr bwMode="auto">
          <a:xfrm>
            <a:off x="2848694" y="5861627"/>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54" name="Text Box 10"/>
          <p:cNvSpPr txBox="1">
            <a:spLocks noChangeArrowheads="1"/>
          </p:cNvSpPr>
          <p:nvPr/>
        </p:nvSpPr>
        <p:spPr bwMode="auto">
          <a:xfrm>
            <a:off x="2831232" y="6361690"/>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2000" b="1" dirty="0">
                <a:solidFill>
                  <a:srgbClr val="FFFFFF"/>
                </a:solidFill>
              </a:rPr>
              <a:t>罗马</a:t>
            </a:r>
            <a:endParaRPr lang="zh-CN" altLang="en-US" sz="2000" b="1" dirty="0">
              <a:solidFill>
                <a:srgbClr val="FFFFFF"/>
              </a:solidFill>
              <a:latin typeface="Arial Narrow" charset="0"/>
            </a:endParaRPr>
          </a:p>
        </p:txBody>
      </p:sp>
      <p:sp>
        <p:nvSpPr>
          <p:cNvPr id="56" name="Text Box 20"/>
          <p:cNvSpPr txBox="1">
            <a:spLocks noChangeArrowheads="1"/>
          </p:cNvSpPr>
          <p:nvPr/>
        </p:nvSpPr>
        <p:spPr bwMode="auto">
          <a:xfrm>
            <a:off x="3915494" y="5907665"/>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60" name="Text Box 20"/>
          <p:cNvSpPr txBox="1">
            <a:spLocks noChangeArrowheads="1"/>
          </p:cNvSpPr>
          <p:nvPr/>
        </p:nvSpPr>
        <p:spPr bwMode="auto">
          <a:xfrm>
            <a:off x="3915494" y="6371215"/>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65"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86277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3" descr="EXPTEXTB"/>
          <p:cNvSpPr>
            <a:spLocks noChangeArrowheads="1"/>
          </p:cNvSpPr>
          <p:nvPr/>
        </p:nvSpPr>
        <p:spPr bwMode="auto">
          <a:xfrm>
            <a:off x="-34926" y="-16886"/>
            <a:ext cx="9178925" cy="6874885"/>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秋季</a:t>
            </a:r>
            <a:r>
              <a:rPr lang="en-US" altLang="ja-JP" sz="1200">
                <a:solidFill>
                  <a:srgbClr val="F7F7F7"/>
                </a:solidFill>
                <a:latin typeface="Arial Narrow" pitchFamily="34" charset="0"/>
                <a:cs typeface="+mn-cs"/>
              </a:rPr>
              <a:t> 49</a:t>
            </a:r>
          </a:p>
          <a:p>
            <a:pPr algn="ctr">
              <a:spcBef>
                <a:spcPct val="50000"/>
              </a:spcBef>
            </a:pPr>
            <a:r>
              <a:rPr lang="en-US" altLang="en-US" sz="1600">
                <a:solidFill>
                  <a:srgbClr val="F7F7F7"/>
                </a:solidFill>
                <a:cs typeface="+mn-cs"/>
              </a:rPr>
              <a:t>理事会</a:t>
            </a:r>
            <a:endParaRPr lang="en-US" sz="1600">
              <a:solidFill>
                <a:srgbClr val="F7F7F7"/>
              </a:solidFill>
              <a:latin typeface="Arial Narrow" pitchFamily="34" charset="0"/>
              <a:cs typeface="+mn-cs"/>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mn-cs"/>
              </a:rPr>
              <a:t>五月</a:t>
            </a:r>
            <a:r>
              <a:rPr lang="en-US" altLang="ja-JP" sz="1200">
                <a:solidFill>
                  <a:srgbClr val="F7F7F7"/>
                </a:solidFill>
                <a:latin typeface="Arial Narrow" pitchFamily="34" charset="0"/>
                <a:cs typeface="+mn-cs"/>
              </a:rPr>
              <a:t> 57-</a:t>
            </a:r>
            <a:br>
              <a:rPr lang="en-US" altLang="ja-JP" sz="1200">
                <a:solidFill>
                  <a:srgbClr val="F7F7F7"/>
                </a:solidFill>
                <a:latin typeface="Arial Narrow" pitchFamily="34" charset="0"/>
                <a:cs typeface="+mn-cs"/>
              </a:rPr>
            </a:br>
            <a:r>
              <a:rPr lang="en-US" altLang="en-US" sz="1200">
                <a:solidFill>
                  <a:srgbClr val="F7F7F7"/>
                </a:solidFill>
                <a:cs typeface="+mn-cs"/>
              </a:rPr>
              <a:t>八月</a:t>
            </a:r>
            <a:r>
              <a:rPr lang="en-US" altLang="ja-JP" sz="1200">
                <a:solidFill>
                  <a:srgbClr val="F7F7F7"/>
                </a:solidFill>
                <a:latin typeface="Arial Narrow" pitchFamily="34" charset="0"/>
                <a:cs typeface="+mn-cs"/>
              </a:rPr>
              <a:t> 59</a:t>
            </a:r>
          </a:p>
          <a:p>
            <a:pPr algn="ctr">
              <a:spcBef>
                <a:spcPct val="50000"/>
              </a:spcBef>
            </a:pPr>
            <a:r>
              <a:rPr lang="en-US" altLang="en-US" sz="1600">
                <a:solidFill>
                  <a:srgbClr val="F7F7F7"/>
                </a:solidFill>
                <a:cs typeface="+mn-cs"/>
              </a:rPr>
              <a:t>试验</a:t>
            </a:r>
            <a:endParaRPr lang="en-US" sz="1800">
              <a:solidFill>
                <a:srgbClr val="F7F7F7"/>
              </a:solidFill>
              <a:latin typeface="Arial Narrow" pitchFamily="34" charset="0"/>
              <a:cs typeface="+mn-cs"/>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solidFill>
                <a:srgbClr val="2C1102"/>
              </a:solidFill>
              <a:latin typeface="Comic Sans MS" pitchFamily="66" charset="0"/>
              <a:ea typeface="MS PGothic" pitchFamily="34" charset="-128"/>
              <a:cs typeface="+mn-cs"/>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F7F7F7"/>
                </a:solidFill>
                <a:cs typeface="+mn-cs"/>
              </a:rPr>
              <a:t>春季</a:t>
            </a:r>
            <a:r>
              <a:rPr lang="en-US" altLang="ja-JP" sz="1400">
                <a:solidFill>
                  <a:srgbClr val="F7F7F7"/>
                </a:solidFill>
                <a:latin typeface="Arial Narrow" pitchFamily="34" charset="0"/>
                <a:cs typeface="+mn-cs"/>
              </a:rPr>
              <a:t>68</a:t>
            </a:r>
          </a:p>
          <a:p>
            <a:pPr algn="ctr">
              <a:spcBef>
                <a:spcPct val="50000"/>
              </a:spcBef>
            </a:pPr>
            <a:r>
              <a:rPr lang="en-US" altLang="en-US" sz="1600">
                <a:solidFill>
                  <a:srgbClr val="FFFFFF"/>
                </a:solidFill>
                <a:latin typeface="MS PGothic" pitchFamily="34" charset="-128"/>
                <a:cs typeface="+mn-cs"/>
              </a:rPr>
              <a:t>教会扩</a:t>
            </a:r>
            <a:r>
              <a:rPr lang="zh-CN" altLang="en-US" sz="1600">
                <a:solidFill>
                  <a:srgbClr val="FFFFFF"/>
                </a:solidFill>
                <a:latin typeface="MS PGothic" pitchFamily="34" charset="-128"/>
                <a:cs typeface="+mn-cs"/>
              </a:rPr>
              <a:t>长</a:t>
            </a:r>
            <a:endParaRPr lang="en-US" sz="1800">
              <a:solidFill>
                <a:srgbClr val="FFFFFF"/>
              </a:solidFill>
              <a:latin typeface="MS PGothic" pitchFamily="34" charset="-128"/>
              <a:cs typeface="+mn-cs"/>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mn-cs"/>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48-</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49</a:t>
            </a:r>
          </a:p>
          <a:p>
            <a:pPr algn="ctr"/>
            <a:r>
              <a:rPr lang="en-US">
                <a:solidFill>
                  <a:srgbClr val="000000"/>
                </a:solidFill>
                <a:latin typeface="Arial Narrow" pitchFamily="34" charset="0"/>
                <a:cs typeface="+mn-cs"/>
              </a:rPr>
              <a:t>1</a:t>
            </a:r>
            <a:br>
              <a:rPr lang="en-US">
                <a:solidFill>
                  <a:srgbClr val="000000"/>
                </a:solidFill>
                <a:latin typeface="Arial Narrow" pitchFamily="34" charset="0"/>
                <a:cs typeface="+mn-cs"/>
              </a:rPr>
            </a:br>
            <a:r>
              <a:rPr lang="en-US" altLang="en-US" sz="1800">
                <a:solidFill>
                  <a:srgbClr val="000000"/>
                </a:solidFill>
                <a:cs typeface="+mn-cs"/>
              </a:rPr>
              <a:t>加</a:t>
            </a:r>
            <a:r>
              <a:rPr lang="en-US" sz="1800">
                <a:solidFill>
                  <a:srgbClr val="000000"/>
                </a:solidFill>
                <a:cs typeface="+mn-cs"/>
              </a:rPr>
              <a:t> </a:t>
            </a:r>
            <a:r>
              <a:rPr lang="en-US" altLang="en-US" sz="1800">
                <a:solidFill>
                  <a:srgbClr val="000000"/>
                </a:solidFill>
                <a:cs typeface="+mn-cs"/>
              </a:rPr>
              <a:t>拉</a:t>
            </a:r>
            <a:r>
              <a:rPr lang="en-US" sz="1800">
                <a:solidFill>
                  <a:srgbClr val="000000"/>
                </a:solidFill>
                <a:cs typeface="+mn-cs"/>
              </a:rPr>
              <a:t> </a:t>
            </a:r>
            <a:r>
              <a:rPr lang="en-US" altLang="en-US" sz="1800">
                <a:solidFill>
                  <a:srgbClr val="000000"/>
                </a:solidFill>
                <a:cs typeface="+mn-cs"/>
              </a:rPr>
              <a:t>太</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mn-cs"/>
              </a:rPr>
              <a:t>春季</a:t>
            </a:r>
            <a:r>
              <a:rPr lang="en-US" altLang="ja-JP" sz="1200">
                <a:solidFill>
                  <a:srgbClr val="000404"/>
                </a:solidFill>
                <a:latin typeface="Arial Narrow" pitchFamily="34" charset="0"/>
                <a:cs typeface="+mn-cs"/>
              </a:rPr>
              <a:t>  53-</a:t>
            </a:r>
            <a:br>
              <a:rPr lang="en-US" altLang="ja-JP" sz="1200">
                <a:solidFill>
                  <a:srgbClr val="000404"/>
                </a:solidFill>
                <a:latin typeface="Arial Narrow" pitchFamily="34" charset="0"/>
                <a:cs typeface="+mn-cs"/>
              </a:rPr>
            </a:br>
            <a:r>
              <a:rPr lang="en-US" altLang="en-US" sz="1200">
                <a:solidFill>
                  <a:srgbClr val="000404"/>
                </a:solidFill>
                <a:cs typeface="+mn-cs"/>
              </a:rPr>
              <a:t>五月</a:t>
            </a:r>
            <a:r>
              <a:rPr lang="en-US" altLang="ja-JP" sz="1200">
                <a:solidFill>
                  <a:srgbClr val="000404"/>
                </a:solidFill>
                <a:latin typeface="Arial Narrow" pitchFamily="34" charset="0"/>
                <a:cs typeface="+mn-cs"/>
              </a:rPr>
              <a:t> 57</a:t>
            </a:r>
          </a:p>
          <a:p>
            <a:pPr algn="ctr"/>
            <a:r>
              <a:rPr lang="en-US">
                <a:solidFill>
                  <a:srgbClr val="000404"/>
                </a:solidFill>
                <a:latin typeface="Arial Narrow" pitchFamily="34" charset="0"/>
                <a:cs typeface="+mn-cs"/>
              </a:rPr>
              <a:t>3</a:t>
            </a:r>
            <a:br>
              <a:rPr lang="en-US">
                <a:solidFill>
                  <a:srgbClr val="2C1102"/>
                </a:solidFill>
                <a:latin typeface="Arial Narrow" pitchFamily="34" charset="0"/>
                <a:cs typeface="+mn-cs"/>
              </a:rPr>
            </a:br>
            <a:r>
              <a:rPr lang="en-US" altLang="en-US" sz="1800">
                <a:solidFill>
                  <a:srgbClr val="000404"/>
                </a:solidFill>
                <a:cs typeface="+mn-cs"/>
              </a:rPr>
              <a:t>亚洲</a:t>
            </a:r>
            <a:endParaRPr lang="en-US" altLang="ja-JP" sz="1800">
              <a:solidFill>
                <a:srgbClr val="000404"/>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mn-cs"/>
              </a:rPr>
              <a:t>二月</a:t>
            </a:r>
            <a:r>
              <a:rPr lang="en-US" altLang="ja-JP" sz="1100">
                <a:solidFill>
                  <a:srgbClr val="FFFFFF"/>
                </a:solidFill>
                <a:latin typeface="Arial Narrow" pitchFamily="34" charset="0"/>
                <a:cs typeface="+mn-cs"/>
              </a:rPr>
              <a:t> 60-</a:t>
            </a:r>
            <a:br>
              <a:rPr lang="en-US" altLang="ja-JP" sz="1100">
                <a:solidFill>
                  <a:srgbClr val="FFFFFF"/>
                </a:solidFill>
                <a:latin typeface="Arial Narrow" pitchFamily="34" charset="0"/>
                <a:cs typeface="+mn-cs"/>
              </a:rPr>
            </a:br>
            <a:r>
              <a:rPr lang="en-US" altLang="en-US" sz="1100">
                <a:solidFill>
                  <a:srgbClr val="FFFFFF"/>
                </a:solidFill>
                <a:cs typeface="+mn-cs"/>
              </a:rPr>
              <a:t>三月</a:t>
            </a:r>
            <a:r>
              <a:rPr lang="en-US" altLang="ja-JP" sz="1100">
                <a:solidFill>
                  <a:srgbClr val="FFFFFF"/>
                </a:solidFill>
                <a:latin typeface="Arial Narrow" pitchFamily="34" charset="0"/>
                <a:cs typeface="+mn-cs"/>
              </a:rPr>
              <a:t> 62</a:t>
            </a:r>
          </a:p>
          <a:p>
            <a:pPr algn="ctr"/>
            <a:r>
              <a:rPr lang="en-US">
                <a:solidFill>
                  <a:srgbClr val="FFFFFF"/>
                </a:solidFill>
                <a:latin typeface="Arial Narrow" pitchFamily="34" charset="0"/>
                <a:cs typeface="+mn-cs"/>
              </a:rPr>
              <a:t>1</a:t>
            </a:r>
            <a:br>
              <a:rPr lang="en-US">
                <a:solidFill>
                  <a:srgbClr val="FFFFFF"/>
                </a:solidFill>
                <a:latin typeface="Arial Narrow" pitchFamily="34" charset="0"/>
                <a:cs typeface="+mn-cs"/>
              </a:rPr>
            </a:br>
            <a:r>
              <a:rPr lang="en-US" altLang="en-US" sz="1800">
                <a:solidFill>
                  <a:srgbClr val="FFFFFF"/>
                </a:solidFill>
                <a:cs typeface="+mn-cs"/>
              </a:rPr>
              <a:t>罗马</a:t>
            </a:r>
            <a:endParaRPr lang="en-US" altLang="ja-JP" sz="1800">
              <a:solidFill>
                <a:srgbClr val="FFFFFF"/>
              </a:solidFill>
              <a:latin typeface="Arial Narrow" pitchFamily="34" charset="0"/>
              <a:cs typeface="+mn-cs"/>
            </a:endParaRPr>
          </a:p>
          <a:p>
            <a:pPr algn="ctr">
              <a:spcBef>
                <a:spcPct val="50000"/>
              </a:spcBef>
            </a:pPr>
            <a:endParaRPr lang="en-US" sz="1000">
              <a:solidFill>
                <a:srgbClr val="000000"/>
              </a:solidFill>
              <a:latin typeface="Arial Narrow" pitchFamily="34" charset="0"/>
              <a:cs typeface="+mn-cs"/>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mn-cs"/>
              </a:rPr>
              <a:t>秋季</a:t>
            </a:r>
            <a:r>
              <a:rPr lang="en-US" altLang="ja-JP" sz="1200">
                <a:solidFill>
                  <a:srgbClr val="FFFFFF"/>
                </a:solidFill>
                <a:effectLst>
                  <a:outerShdw blurRad="38100" dist="38100" dir="2700000" algn="tl">
                    <a:srgbClr val="808080"/>
                  </a:outerShdw>
                </a:effectLst>
                <a:latin typeface="Arial Narrow" pitchFamily="34" charset="0"/>
                <a:cs typeface="+mn-cs"/>
              </a:rPr>
              <a:t> 67-</a:t>
            </a:r>
            <a:br>
              <a:rPr lang="en-US" altLang="ja-JP" sz="1200">
                <a:solidFill>
                  <a:srgbClr val="FFFFFF"/>
                </a:solidFill>
                <a:effectLst>
                  <a:outerShdw blurRad="38100" dist="38100" dir="2700000" algn="tl">
                    <a:srgbClr val="808080"/>
                  </a:outerShdw>
                </a:effectLst>
                <a:latin typeface="Arial Narrow" pitchFamily="34" charset="0"/>
                <a:cs typeface="+mn-cs"/>
              </a:rPr>
            </a:br>
            <a:r>
              <a:rPr lang="en-US" altLang="en-US" sz="1200">
                <a:solidFill>
                  <a:srgbClr val="FFFFFF"/>
                </a:solidFill>
                <a:effectLst>
                  <a:outerShdw blurRad="38100" dist="38100" dir="2700000" algn="tl">
                    <a:srgbClr val="808080"/>
                  </a:outerShdw>
                </a:effectLst>
                <a:cs typeface="+mn-cs"/>
              </a:rPr>
              <a:t>春季</a:t>
            </a:r>
            <a:r>
              <a:rPr lang="en-US" altLang="ja-JP" sz="1200">
                <a:solidFill>
                  <a:srgbClr val="FFFFFF"/>
                </a:solidFill>
                <a:effectLst>
                  <a:outerShdw blurRad="38100" dist="38100" dir="2700000" algn="tl">
                    <a:srgbClr val="808080"/>
                  </a:outerShdw>
                </a:effectLst>
                <a:latin typeface="Arial Narrow" pitchFamily="34" charset="0"/>
                <a:cs typeface="+mn-cs"/>
              </a:rPr>
              <a:t> 68</a:t>
            </a:r>
          </a:p>
          <a:p>
            <a:pPr algn="ctr"/>
            <a:r>
              <a:rPr lang="en-US">
                <a:solidFill>
                  <a:srgbClr val="FFFFFF"/>
                </a:solidFill>
                <a:effectLst>
                  <a:outerShdw blurRad="38100" dist="38100" dir="2700000" algn="tl">
                    <a:srgbClr val="808080"/>
                  </a:outerShdw>
                </a:effectLst>
                <a:latin typeface="Arial Narrow" pitchFamily="34" charset="0"/>
                <a:cs typeface="+mn-cs"/>
              </a:rPr>
              <a:t>2</a:t>
            </a:r>
            <a:br>
              <a:rPr lang="en-US">
                <a:solidFill>
                  <a:srgbClr val="FFFFFF"/>
                </a:solidFill>
                <a:effectLst>
                  <a:outerShdw blurRad="38100" dist="38100" dir="2700000" algn="tl">
                    <a:srgbClr val="808080"/>
                  </a:outerShdw>
                </a:effectLst>
                <a:latin typeface="Arial Narrow" pitchFamily="34" charset="0"/>
                <a:cs typeface="+mn-cs"/>
              </a:rPr>
            </a:br>
            <a:r>
              <a:rPr lang="en-US" altLang="en-US" sz="1800">
                <a:solidFill>
                  <a:srgbClr val="FFFFFF"/>
                </a:solidFill>
                <a:effectLst>
                  <a:outerShdw blurRad="38100" dist="38100" dir="2700000" algn="tl">
                    <a:srgbClr val="808080"/>
                  </a:outerShdw>
                </a:effectLst>
                <a:cs typeface="+mn-cs"/>
              </a:rPr>
              <a:t>罗马</a:t>
            </a:r>
            <a:endParaRPr lang="en-US" altLang="ja-JP" sz="1800">
              <a:solidFill>
                <a:srgbClr val="FFFFFF"/>
              </a:solidFill>
              <a:effectLst>
                <a:outerShdw blurRad="38100" dist="38100" dir="2700000" algn="tl">
                  <a:srgbClr val="808080"/>
                </a:outerShdw>
              </a:effectLst>
              <a:latin typeface="Arial Narrow" pitchFamily="34" charset="0"/>
              <a:cs typeface="+mn-cs"/>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mn-cs"/>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mn-cs"/>
              </a:rPr>
              <a:t>35</a:t>
            </a:r>
            <a:r>
              <a:rPr lang="en-US" altLang="ja-JP" sz="1200">
                <a:solidFill>
                  <a:srgbClr val="F7F7F7"/>
                </a:solidFill>
                <a:latin typeface="Arial Narrow" pitchFamily="34" charset="0"/>
                <a:cs typeface="+mn-cs"/>
              </a:rPr>
              <a:t>-37</a:t>
            </a:r>
          </a:p>
          <a:p>
            <a:pPr algn="ctr">
              <a:spcBef>
                <a:spcPct val="50000"/>
              </a:spcBef>
            </a:pPr>
            <a:r>
              <a:rPr lang="en-US" altLang="en-US" sz="1600">
                <a:solidFill>
                  <a:srgbClr val="F7F7F7"/>
                </a:solidFill>
                <a:cs typeface="+mn-cs"/>
              </a:rPr>
              <a:t>大</a:t>
            </a:r>
            <a:r>
              <a:rPr lang="en-US" sz="1600">
                <a:solidFill>
                  <a:srgbClr val="F7F7F7"/>
                </a:solidFill>
                <a:cs typeface="+mn-cs"/>
              </a:rPr>
              <a:t> </a:t>
            </a:r>
            <a:r>
              <a:rPr lang="en-US" altLang="en-US" sz="1600">
                <a:solidFill>
                  <a:srgbClr val="F7F7F7"/>
                </a:solidFill>
                <a:cs typeface="+mn-cs"/>
              </a:rPr>
              <a:t>马</a:t>
            </a:r>
            <a:r>
              <a:rPr lang="en-US" sz="1600">
                <a:solidFill>
                  <a:srgbClr val="F7F7F7"/>
                </a:solidFill>
                <a:cs typeface="+mn-cs"/>
              </a:rPr>
              <a:t> </a:t>
            </a:r>
            <a:r>
              <a:rPr lang="en-US" altLang="en-US" sz="1600">
                <a:solidFill>
                  <a:srgbClr val="F7F7F7"/>
                </a:solidFill>
                <a:cs typeface="+mn-cs"/>
              </a:rPr>
              <a:t>色</a:t>
            </a:r>
            <a:br>
              <a:rPr lang="en-US" altLang="ja-JP" sz="1600">
                <a:solidFill>
                  <a:srgbClr val="F7F7F7"/>
                </a:solidFill>
                <a:latin typeface="Arial Narrow" pitchFamily="34" charset="0"/>
                <a:cs typeface="+mn-cs"/>
              </a:rPr>
            </a:br>
            <a:r>
              <a:rPr lang="en-US" altLang="en-US" sz="1600">
                <a:solidFill>
                  <a:srgbClr val="F7F7F7"/>
                </a:solidFill>
                <a:cs typeface="+mn-cs"/>
              </a:rPr>
              <a:t>安</a:t>
            </a:r>
            <a:r>
              <a:rPr lang="en-US" altLang="ja-JP" sz="1600">
                <a:solidFill>
                  <a:srgbClr val="F7F7F7"/>
                </a:solidFill>
                <a:cs typeface="+mn-cs"/>
              </a:rPr>
              <a:t> </a:t>
            </a:r>
            <a:r>
              <a:rPr lang="en-US" altLang="en-US" sz="1600">
                <a:solidFill>
                  <a:srgbClr val="F7F7F7"/>
                </a:solidFill>
                <a:cs typeface="+mn-cs"/>
              </a:rPr>
              <a:t>提</a:t>
            </a:r>
            <a:r>
              <a:rPr lang="en-US" altLang="ja-JP" sz="1600">
                <a:solidFill>
                  <a:srgbClr val="F7F7F7"/>
                </a:solidFill>
                <a:cs typeface="+mn-cs"/>
              </a:rPr>
              <a:t> </a:t>
            </a:r>
            <a:r>
              <a:rPr lang="en-US" altLang="en-US" sz="1600">
                <a:solidFill>
                  <a:srgbClr val="F7F7F7"/>
                </a:solidFill>
                <a:cs typeface="+mn-cs"/>
              </a:rPr>
              <a:t>阿</a:t>
            </a:r>
            <a:r>
              <a:rPr lang="en-US" altLang="ja-JP" sz="1600">
                <a:solidFill>
                  <a:srgbClr val="F7F7F7"/>
                </a:solidFill>
                <a:cs typeface="+mn-cs"/>
              </a:rPr>
              <a:t> </a:t>
            </a:r>
            <a:endParaRPr lang="en-US" sz="1600">
              <a:solidFill>
                <a:srgbClr val="F7F7F7"/>
              </a:solidFill>
              <a:latin typeface="Arial Narrow" pitchFamily="34" charset="0"/>
              <a:cs typeface="+mn-cs"/>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mn-cs"/>
              </a:rPr>
              <a:t>春季</a:t>
            </a:r>
            <a:r>
              <a:rPr lang="en-US" altLang="ja-JP" sz="1100">
                <a:solidFill>
                  <a:srgbClr val="000000"/>
                </a:solidFill>
                <a:latin typeface="Arial Narrow" pitchFamily="34" charset="0"/>
                <a:cs typeface="+mn-cs"/>
              </a:rPr>
              <a:t>  62-</a:t>
            </a:r>
            <a:br>
              <a:rPr lang="en-US" altLang="ja-JP" sz="1100">
                <a:solidFill>
                  <a:srgbClr val="000000"/>
                </a:solidFill>
                <a:latin typeface="Arial Narrow" pitchFamily="34" charset="0"/>
                <a:cs typeface="+mn-cs"/>
              </a:rPr>
            </a:br>
            <a:r>
              <a:rPr lang="en-US" altLang="en-US" sz="1100">
                <a:solidFill>
                  <a:srgbClr val="000000"/>
                </a:solidFill>
                <a:cs typeface="+mn-cs"/>
              </a:rPr>
              <a:t>秋季</a:t>
            </a:r>
            <a:r>
              <a:rPr lang="en-US" altLang="ja-JP" sz="1100">
                <a:solidFill>
                  <a:srgbClr val="000000"/>
                </a:solidFill>
                <a:latin typeface="Arial Narrow" pitchFamily="34" charset="0"/>
                <a:cs typeface="+mn-cs"/>
              </a:rPr>
              <a:t>  67</a:t>
            </a:r>
          </a:p>
          <a:p>
            <a:pPr algn="ctr"/>
            <a:r>
              <a:rPr lang="en-US">
                <a:solidFill>
                  <a:srgbClr val="000000"/>
                </a:solidFill>
                <a:latin typeface="Arial Narrow" pitchFamily="34" charset="0"/>
                <a:cs typeface="+mn-cs"/>
              </a:rPr>
              <a:t>4</a:t>
            </a:r>
            <a:br>
              <a:rPr lang="en-US">
                <a:solidFill>
                  <a:srgbClr val="000000"/>
                </a:solidFill>
                <a:latin typeface="Arial Narrow" pitchFamily="34" charset="0"/>
                <a:cs typeface="+mn-cs"/>
              </a:rPr>
            </a:br>
            <a:r>
              <a:rPr lang="en-US" altLang="en-US" sz="1800">
                <a:solidFill>
                  <a:srgbClr val="000000"/>
                </a:solidFill>
                <a:cs typeface="+mn-cs"/>
              </a:rPr>
              <a:t>西班牙</a:t>
            </a:r>
            <a:endParaRPr lang="en-US" altLang="ja-JP" sz="1800">
              <a:solidFill>
                <a:srgbClr val="000000"/>
              </a:solidFill>
              <a:latin typeface="Arial Narrow" pitchFamily="34" charset="0"/>
              <a:cs typeface="+mn-cs"/>
            </a:endParaRPr>
          </a:p>
          <a:p>
            <a:pPr algn="ctr">
              <a:spcBef>
                <a:spcPct val="50000"/>
              </a:spcBef>
            </a:pPr>
            <a:endParaRPr lang="en-US" sz="1000">
              <a:solidFill>
                <a:srgbClr val="2C1102"/>
              </a:solidFill>
              <a:latin typeface="Arial Narrow" pitchFamily="34" charset="0"/>
              <a:cs typeface="+mn-cs"/>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书卷＋关键字</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mn-cs"/>
              </a:rPr>
              <a:t>福音书以及使徒行传</a:t>
            </a:r>
            <a:r>
              <a:rPr lang="en-US" altLang="ja-JP" sz="1800">
                <a:solidFill>
                  <a:srgbClr val="FFFFFF"/>
                </a:solidFill>
                <a:latin typeface="SimSun" pitchFamily="2" charset="-122"/>
                <a:ea typeface="SimSun" pitchFamily="2" charset="-122"/>
                <a:cs typeface="+mn-cs"/>
              </a:rPr>
              <a:t> </a:t>
            </a:r>
            <a:endParaRPr lang="en-US" sz="1600">
              <a:solidFill>
                <a:srgbClr val="FFFFFF"/>
              </a:solidFill>
              <a:latin typeface="SimSun" pitchFamily="2" charset="-122"/>
              <a:ea typeface="SimSun" pitchFamily="2" charset="-122"/>
              <a:cs typeface="+mn-cs"/>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mn-cs"/>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mn-cs"/>
              </a:rPr>
              <a:t>四月</a:t>
            </a:r>
            <a:r>
              <a:rPr lang="en-US" altLang="ja-JP" sz="1200">
                <a:solidFill>
                  <a:srgbClr val="000000"/>
                </a:solidFill>
                <a:latin typeface="Arial Narrow" pitchFamily="34" charset="0"/>
                <a:cs typeface="+mn-cs"/>
              </a:rPr>
              <a:t> 50-</a:t>
            </a:r>
            <a:br>
              <a:rPr lang="en-US" altLang="ja-JP" sz="1200">
                <a:solidFill>
                  <a:srgbClr val="000000"/>
                </a:solidFill>
                <a:latin typeface="Arial Narrow" pitchFamily="34" charset="0"/>
                <a:cs typeface="+mn-cs"/>
              </a:rPr>
            </a:br>
            <a:r>
              <a:rPr lang="en-US" altLang="en-US" sz="1200">
                <a:solidFill>
                  <a:srgbClr val="000000"/>
                </a:solidFill>
                <a:cs typeface="+mn-cs"/>
              </a:rPr>
              <a:t>九月</a:t>
            </a:r>
            <a:r>
              <a:rPr lang="en-US" altLang="ja-JP" sz="1200">
                <a:solidFill>
                  <a:srgbClr val="000000"/>
                </a:solidFill>
                <a:latin typeface="Arial Narrow" pitchFamily="34" charset="0"/>
                <a:cs typeface="+mn-cs"/>
              </a:rPr>
              <a:t> 52</a:t>
            </a:r>
          </a:p>
          <a:p>
            <a:pPr algn="ctr"/>
            <a:r>
              <a:rPr lang="en-US">
                <a:solidFill>
                  <a:srgbClr val="000000"/>
                </a:solidFill>
                <a:latin typeface="Arial Narrow" pitchFamily="34" charset="0"/>
                <a:cs typeface="+mn-cs"/>
              </a:rPr>
              <a:t>2</a:t>
            </a:r>
            <a:br>
              <a:rPr lang="en-US">
                <a:solidFill>
                  <a:srgbClr val="000000"/>
                </a:solidFill>
                <a:latin typeface="Arial Narrow" pitchFamily="34" charset="0"/>
                <a:cs typeface="+mn-cs"/>
              </a:rPr>
            </a:br>
            <a:r>
              <a:rPr lang="en-US" altLang="en-US" sz="1800">
                <a:solidFill>
                  <a:srgbClr val="000000"/>
                </a:solidFill>
                <a:cs typeface="+mn-cs"/>
              </a:rPr>
              <a:t>爱琴海</a:t>
            </a:r>
            <a:endParaRPr lang="en-US" altLang="ja-JP" sz="1800">
              <a:solidFill>
                <a:srgbClr val="000000"/>
              </a:solidFill>
              <a:latin typeface="Arial Narrow" pitchFamily="34" charset="0"/>
              <a:cs typeface="+mn-cs"/>
            </a:endParaRPr>
          </a:p>
          <a:p>
            <a:pPr algn="ctr">
              <a:spcBef>
                <a:spcPct val="50000"/>
              </a:spcBef>
            </a:pPr>
            <a:endParaRPr lang="en-US" sz="900">
              <a:solidFill>
                <a:srgbClr val="2C1102"/>
              </a:solidFill>
              <a:latin typeface="Arial Narrow" pitchFamily="34" charset="0"/>
              <a:cs typeface="+mn-cs"/>
            </a:endParaRPr>
          </a:p>
        </p:txBody>
      </p:sp>
      <p:sp>
        <p:nvSpPr>
          <p:cNvPr id="24" name="Text Box 19"/>
          <p:cNvSpPr txBox="1">
            <a:spLocks noChangeArrowheads="1"/>
          </p:cNvSpPr>
          <p:nvPr/>
        </p:nvSpPr>
        <p:spPr bwMode="auto">
          <a:xfrm>
            <a:off x="152400" y="5943600"/>
            <a:ext cx="1800225" cy="338554"/>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保罗书信</a:t>
            </a:r>
            <a:endParaRPr lang="en-US" dirty="0"/>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mn-cs"/>
              </a:rPr>
              <a:t>马太</a:t>
            </a:r>
            <a:endParaRPr lang="en-US" sz="1600">
              <a:solidFill>
                <a:srgbClr val="FFFFFF"/>
              </a:solidFill>
              <a:latin typeface="MS PGothic" pitchFamily="34" charset="-128"/>
              <a:cs typeface="+mn-cs"/>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effectLst>
                  <a:outerShdw blurRad="38100" dist="38100" dir="2700000" algn="tl">
                    <a:srgbClr val="000000"/>
                  </a:outerShdw>
                </a:effectLst>
                <a:latin typeface="MS PGothic" pitchFamily="34" charset="-128"/>
                <a:cs typeface="+mn-cs"/>
              </a:rPr>
              <a:t>路加</a:t>
            </a:r>
            <a:endParaRPr lang="en-GB" sz="1600">
              <a:solidFill>
                <a:srgbClr val="F7F7F7"/>
              </a:solidFill>
              <a:effectLst>
                <a:outerShdw blurRad="38100" dist="38100" dir="2700000" algn="tl">
                  <a:srgbClr val="000000"/>
                </a:outerShdw>
              </a:effectLst>
              <a:latin typeface="MS PGothic" pitchFamily="34" charset="-128"/>
              <a:cs typeface="+mn-cs"/>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约翰</a:t>
            </a:r>
            <a:endParaRPr lang="en-US" sz="1600">
              <a:solidFill>
                <a:srgbClr val="F7F7F7"/>
              </a:solidFill>
              <a:latin typeface="MS PGothic" pitchFamily="34" charset="-128"/>
              <a:cs typeface="+mn-cs"/>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马可</a:t>
            </a:r>
            <a:endParaRPr lang="en-US" sz="1600">
              <a:solidFill>
                <a:srgbClr val="F7F7F7"/>
              </a:solidFill>
              <a:latin typeface="MS Gothic" pitchFamily="49" charset="-128"/>
              <a:ea typeface="MS Gothic" pitchFamily="49" charset="-128"/>
              <a:cs typeface="+mn-cs"/>
            </a:endParaRPr>
          </a:p>
        </p:txBody>
      </p:sp>
      <p:sp>
        <p:nvSpPr>
          <p:cNvPr id="52431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F7F7F7"/>
                </a:solidFill>
                <a:latin typeface="MS PGothic" pitchFamily="34" charset="-128"/>
                <a:cs typeface="+mn-cs"/>
              </a:rPr>
              <a:t>使徒行传</a:t>
            </a:r>
            <a:endParaRPr lang="en-US" sz="1400">
              <a:solidFill>
                <a:srgbClr val="F7F7F7"/>
              </a:solidFill>
              <a:latin typeface="MS PGothic" pitchFamily="34" charset="-128"/>
              <a:cs typeface="+mn-cs"/>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提后</a:t>
            </a:r>
            <a:endParaRPr lang="en-US" sz="1600">
              <a:solidFill>
                <a:srgbClr val="000000"/>
              </a:solidFill>
              <a:latin typeface="MS PGothic" pitchFamily="34" charset="-128"/>
              <a:cs typeface="+mn-cs"/>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帖前</a:t>
            </a:r>
            <a:endParaRPr lang="en-US" sz="1400">
              <a:solidFill>
                <a:srgbClr val="000000"/>
              </a:solidFill>
              <a:latin typeface="MS PGothic" pitchFamily="34" charset="-128"/>
              <a:cs typeface="+mn-cs"/>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2C1102"/>
                </a:solidFill>
                <a:latin typeface="MS PGothic" pitchFamily="34" charset="-128"/>
                <a:cs typeface="+mn-cs"/>
              </a:rPr>
              <a:t>加拉太</a:t>
            </a:r>
            <a:endParaRPr lang="en-US" sz="1400">
              <a:solidFill>
                <a:srgbClr val="2C1102"/>
              </a:solidFill>
              <a:latin typeface="MS PGothic" pitchFamily="34" charset="-128"/>
              <a:cs typeface="+mn-cs"/>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帖后</a:t>
            </a:r>
            <a:endParaRPr lang="en-US" sz="1600">
              <a:solidFill>
                <a:srgbClr val="000000"/>
              </a:solidFill>
              <a:latin typeface="MS PGothic" pitchFamily="34" charset="-128"/>
              <a:cs typeface="+mn-cs"/>
            </a:endParaRPr>
          </a:p>
        </p:txBody>
      </p:sp>
      <p:sp>
        <p:nvSpPr>
          <p:cNvPr id="55" name="Text Box 22"/>
          <p:cNvSpPr txBox="1">
            <a:spLocks noChangeArrowheads="1"/>
          </p:cNvSpPr>
          <p:nvPr/>
        </p:nvSpPr>
        <p:spPr bwMode="auto">
          <a:xfrm>
            <a:off x="3795713" y="41576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歌前</a:t>
            </a:r>
          </a:p>
        </p:txBody>
      </p:sp>
      <p:sp>
        <p:nvSpPr>
          <p:cNvPr id="524320" name="Text Box 23"/>
          <p:cNvSpPr txBox="1">
            <a:spLocks noChangeArrowheads="1"/>
          </p:cNvSpPr>
          <p:nvPr/>
        </p:nvSpPr>
        <p:spPr bwMode="auto">
          <a:xfrm>
            <a:off x="3795713"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歌后</a:t>
            </a:r>
            <a:endParaRPr lang="en-US" sz="1600">
              <a:solidFill>
                <a:srgbClr val="000000"/>
              </a:solidFill>
              <a:latin typeface="MS PGothic" pitchFamily="34" charset="-128"/>
              <a:cs typeface="+mn-cs"/>
            </a:endParaRPr>
          </a:p>
        </p:txBody>
      </p:sp>
      <p:sp>
        <p:nvSpPr>
          <p:cNvPr id="57" name="Text Box 24"/>
          <p:cNvSpPr txBox="1">
            <a:spLocks noChangeArrowheads="1"/>
          </p:cNvSpPr>
          <p:nvPr/>
        </p:nvSpPr>
        <p:spPr bwMode="auto">
          <a:xfrm>
            <a:off x="3795713" y="5072063"/>
            <a:ext cx="792162"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罗马</a:t>
            </a:r>
          </a:p>
        </p:txBody>
      </p:sp>
      <p:sp>
        <p:nvSpPr>
          <p:cNvPr id="58" name="Text Box 25"/>
          <p:cNvSpPr txBox="1">
            <a:spLocks noChangeArrowheads="1"/>
          </p:cNvSpPr>
          <p:nvPr/>
        </p:nvSpPr>
        <p:spPr bwMode="auto">
          <a:xfrm>
            <a:off x="544195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2C1102"/>
                </a:solidFill>
                <a:latin typeface="Arial Narrow" pitchFamily="34" charset="0"/>
                <a:cs typeface="+mn-cs"/>
              </a:rPr>
              <a:t>以</a:t>
            </a:r>
            <a:r>
              <a:rPr lang="en-US" altLang="en-US" sz="1600">
                <a:solidFill>
                  <a:srgbClr val="2C1102"/>
                </a:solidFill>
                <a:cs typeface="+mn-cs"/>
              </a:rPr>
              <a:t>弗</a:t>
            </a:r>
            <a:r>
              <a:rPr lang="zh-CN" altLang="en-US" sz="1600">
                <a:solidFill>
                  <a:srgbClr val="2C1102"/>
                </a:solidFill>
                <a:cs typeface="+mn-cs"/>
              </a:rPr>
              <a:t>所</a:t>
            </a:r>
            <a:endParaRPr lang="en-US" sz="1600">
              <a:solidFill>
                <a:srgbClr val="2C1102"/>
              </a:solidFill>
              <a:latin typeface="Arial Narrow" pitchFamily="34" charset="0"/>
              <a:cs typeface="+mn-cs"/>
            </a:endParaRPr>
          </a:p>
        </p:txBody>
      </p:sp>
      <p:sp>
        <p:nvSpPr>
          <p:cNvPr id="59"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歌罗西</a:t>
            </a:r>
            <a:endParaRPr lang="en-US" sz="1600">
              <a:solidFill>
                <a:srgbClr val="000000"/>
              </a:solidFill>
              <a:latin typeface="MS PGothic" pitchFamily="34" charset="-128"/>
              <a:cs typeface="+mn-cs"/>
            </a:endParaRPr>
          </a:p>
        </p:txBody>
      </p:sp>
      <p:sp>
        <p:nvSpPr>
          <p:cNvPr id="524324" name="Text Box 27"/>
          <p:cNvSpPr txBox="1">
            <a:spLocks noChangeArrowheads="1"/>
          </p:cNvSpPr>
          <p:nvPr/>
        </p:nvSpPr>
        <p:spPr bwMode="auto">
          <a:xfrm>
            <a:off x="5456238" y="507206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a:solidFill>
                  <a:srgbClr val="000000"/>
                </a:solidFill>
                <a:latin typeface="MS PGothic" pitchFamily="34" charset="-128"/>
                <a:cs typeface="+mn-cs"/>
              </a:rPr>
              <a:t>腓利门</a:t>
            </a:r>
            <a:endParaRPr lang="en-US" sz="1400">
              <a:solidFill>
                <a:srgbClr val="000000"/>
              </a:solidFill>
              <a:latin typeface="MS PGothic" pitchFamily="34" charset="-128"/>
              <a:cs typeface="+mn-cs"/>
            </a:endParaRPr>
          </a:p>
        </p:txBody>
      </p:sp>
      <p:sp>
        <p:nvSpPr>
          <p:cNvPr id="62"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mn-cs"/>
              </a:rPr>
              <a:t>腓利比</a:t>
            </a:r>
            <a:endParaRPr lang="en-US" sz="1600">
              <a:solidFill>
                <a:srgbClr val="000000"/>
              </a:solidFill>
              <a:latin typeface="MS PGothic" pitchFamily="34" charset="-128"/>
              <a:cs typeface="+mn-cs"/>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mn-cs"/>
            </a:endParaRPr>
          </a:p>
        </p:txBody>
      </p:sp>
      <p:sp>
        <p:nvSpPr>
          <p:cNvPr id="63" name="Text Box 25"/>
          <p:cNvSpPr txBox="1">
            <a:spLocks noChangeArrowheads="1"/>
          </p:cNvSpPr>
          <p:nvPr/>
        </p:nvSpPr>
        <p:spPr bwMode="auto">
          <a:xfrm>
            <a:off x="6386513"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mn-cs"/>
              </a:rPr>
              <a:t>提前</a:t>
            </a:r>
            <a:endParaRPr lang="en-US" sz="1600">
              <a:solidFill>
                <a:srgbClr val="000000"/>
              </a:solidFill>
              <a:latin typeface="Arial Narrow" pitchFamily="34" charset="0"/>
              <a:cs typeface="+mn-cs"/>
            </a:endParaRPr>
          </a:p>
        </p:txBody>
      </p:sp>
      <p:sp>
        <p:nvSpPr>
          <p:cNvPr id="64" name="Text Box 25"/>
          <p:cNvSpPr txBox="1">
            <a:spLocks noChangeArrowheads="1"/>
          </p:cNvSpPr>
          <p:nvPr/>
        </p:nvSpPr>
        <p:spPr bwMode="auto">
          <a:xfrm>
            <a:off x="6416675" y="4572000"/>
            <a:ext cx="792163"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500">
                <a:solidFill>
                  <a:srgbClr val="000000"/>
                </a:solidFill>
                <a:latin typeface="Arial Narrow" pitchFamily="34" charset="0"/>
                <a:cs typeface="+mn-cs"/>
              </a:rPr>
              <a:t>提多</a:t>
            </a:r>
            <a:endParaRPr lang="en-US" sz="1500">
              <a:solidFill>
                <a:srgbClr val="000000"/>
              </a:solidFill>
              <a:latin typeface="Arial Narrow" pitchFamily="34" charset="0"/>
              <a:cs typeface="+mn-cs"/>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雅各</a:t>
            </a:r>
            <a:endParaRPr lang="en-US" sz="1600">
              <a:solidFill>
                <a:srgbClr val="000000"/>
              </a:solidFill>
              <a:latin typeface="MS PGothic" pitchFamily="34" charset="-128"/>
              <a:cs typeface="+mn-cs"/>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cs typeface="+mn-cs"/>
              </a:rPr>
              <a:t>彼</a:t>
            </a:r>
            <a:r>
              <a:rPr lang="en-US" altLang="zh-CN" sz="1400">
                <a:solidFill>
                  <a:srgbClr val="000000"/>
                </a:solidFill>
                <a:latin typeface="MS PGothic" pitchFamily="34" charset="-128"/>
                <a:cs typeface="+mn-cs"/>
              </a:rPr>
              <a:t>  </a:t>
            </a:r>
            <a:r>
              <a:rPr lang="zh-CN" altLang="en-US" sz="1400">
                <a:solidFill>
                  <a:srgbClr val="000000"/>
                </a:solidFill>
                <a:latin typeface="MS PGothic" pitchFamily="34" charset="-128"/>
                <a:cs typeface="+mn-cs"/>
              </a:rPr>
              <a:t>前</a:t>
            </a:r>
            <a:endParaRPr lang="en-US" sz="1400">
              <a:solidFill>
                <a:srgbClr val="000000"/>
              </a:solidFill>
              <a:latin typeface="MS PGothic" pitchFamily="34" charset="-128"/>
              <a:cs typeface="+mn-cs"/>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彼后</a:t>
            </a:r>
            <a:endParaRPr lang="en-US" sz="1600">
              <a:solidFill>
                <a:srgbClr val="000000"/>
              </a:solidFill>
              <a:latin typeface="MS PGothic" pitchFamily="34" charset="-128"/>
              <a:cs typeface="+mn-cs"/>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希伯来</a:t>
            </a:r>
            <a:endParaRPr lang="en-US" sz="1600">
              <a:solidFill>
                <a:srgbClr val="000000"/>
              </a:solidFill>
              <a:latin typeface="MS PGothic" pitchFamily="34" charset="-128"/>
              <a:cs typeface="+mn-cs"/>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犹大</a:t>
            </a:r>
            <a:endParaRPr lang="en-US" sz="1600">
              <a:solidFill>
                <a:srgbClr val="000000"/>
              </a:solidFill>
              <a:latin typeface="MS PGothic" pitchFamily="34" charset="-128"/>
              <a:cs typeface="+mn-cs"/>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1</a:t>
            </a:r>
            <a:endParaRPr lang="en-US" sz="1600">
              <a:solidFill>
                <a:srgbClr val="000000"/>
              </a:solidFill>
              <a:latin typeface="MS PGothic" pitchFamily="34" charset="-128"/>
              <a:cs typeface="+mn-cs"/>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2</a:t>
            </a:r>
            <a:endParaRPr lang="en-US" sz="1600">
              <a:solidFill>
                <a:srgbClr val="000000"/>
              </a:solidFill>
              <a:latin typeface="MS PGothic" pitchFamily="34" charset="-128"/>
              <a:cs typeface="+mn-cs"/>
            </a:endParaRPr>
          </a:p>
        </p:txBody>
      </p:sp>
      <p:sp>
        <p:nvSpPr>
          <p:cNvPr id="73"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约</a:t>
            </a:r>
            <a:r>
              <a:rPr lang="en-US" altLang="zh-CN" sz="1600">
                <a:solidFill>
                  <a:srgbClr val="000000"/>
                </a:solidFill>
                <a:latin typeface="MS PGothic" pitchFamily="34" charset="-128"/>
                <a:cs typeface="+mn-cs"/>
              </a:rPr>
              <a:t> 3</a:t>
            </a:r>
            <a:endParaRPr lang="en-US" sz="1600">
              <a:solidFill>
                <a:srgbClr val="000000"/>
              </a:solidFill>
              <a:latin typeface="MS PGothic" pitchFamily="34" charset="-128"/>
              <a:cs typeface="+mn-cs"/>
            </a:endParaRPr>
          </a:p>
        </p:txBody>
      </p:sp>
      <p:sp>
        <p:nvSpPr>
          <p:cNvPr id="74"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cs typeface="+mn-cs"/>
              </a:rPr>
              <a:t>启示录</a:t>
            </a:r>
            <a:endParaRPr lang="en-US" sz="1600">
              <a:solidFill>
                <a:srgbClr val="000000"/>
              </a:solidFill>
              <a:latin typeface="Arial Narrow" pitchFamily="34" charset="0"/>
              <a:cs typeface="Times New Roman" pitchFamily="18" charset="0"/>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行为</a:t>
            </a:r>
            <a:endParaRPr lang="en-US" sz="1600">
              <a:solidFill>
                <a:srgbClr val="000000"/>
              </a:solidFill>
              <a:latin typeface="MS PGothic" pitchFamily="34" charset="-128"/>
              <a:cs typeface="+mn-cs"/>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受苦</a:t>
            </a:r>
            <a:endParaRPr lang="en-US" sz="1600">
              <a:solidFill>
                <a:srgbClr val="000000"/>
              </a:solidFill>
              <a:latin typeface="MS PGothic" pitchFamily="34" charset="-128"/>
              <a:cs typeface="+mn-cs"/>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知识</a:t>
            </a:r>
            <a:endParaRPr lang="en-US" sz="1600">
              <a:solidFill>
                <a:srgbClr val="000000"/>
              </a:solidFill>
              <a:latin typeface="MS PGothic" pitchFamily="34" charset="-128"/>
              <a:cs typeface="+mn-cs"/>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优秀</a:t>
            </a:r>
            <a:endParaRPr lang="en-US" sz="1600">
              <a:solidFill>
                <a:srgbClr val="000000"/>
              </a:solidFill>
              <a:latin typeface="MS PGothic" pitchFamily="34" charset="-128"/>
              <a:cs typeface="+mn-cs"/>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cs typeface="+mn-cs"/>
              </a:rPr>
              <a:t>伪装者</a:t>
            </a:r>
            <a:endParaRPr lang="en-US" altLang="zh-CN" sz="1600" b="1">
              <a:solidFill>
                <a:srgbClr val="000000"/>
              </a:solidFill>
              <a:latin typeface="MS PGothic" pitchFamily="34" charset="-128"/>
              <a:cs typeface="+mn-cs"/>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爱</a:t>
            </a:r>
            <a:endParaRPr lang="en-US" sz="1600">
              <a:solidFill>
                <a:srgbClr val="000000"/>
              </a:solidFill>
              <a:latin typeface="MS PGothic" pitchFamily="34" charset="-128"/>
              <a:cs typeface="+mn-cs"/>
            </a:endParaRPr>
          </a:p>
        </p:txBody>
      </p:sp>
      <p:sp>
        <p:nvSpPr>
          <p:cNvPr id="90"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1600" b="1">
                <a:solidFill>
                  <a:srgbClr val="000000"/>
                </a:solidFill>
                <a:latin typeface="MS PGothic" pitchFamily="34" charset="-128"/>
                <a:cs typeface="+mn-cs"/>
              </a:rPr>
              <a:t>极限</a:t>
            </a:r>
            <a:endParaRPr lang="en-US" altLang="zh-CN" sz="1600" b="1">
              <a:solidFill>
                <a:srgbClr val="000000"/>
              </a:solidFill>
              <a:latin typeface="MS PGothic" pitchFamily="34" charset="-128"/>
              <a:cs typeface="+mn-cs"/>
            </a:endParaRPr>
          </a:p>
        </p:txBody>
      </p:sp>
      <p:sp>
        <p:nvSpPr>
          <p:cNvPr id="91"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传教士</a:t>
            </a:r>
            <a:endParaRPr lang="en-US" sz="1600">
              <a:solidFill>
                <a:srgbClr val="000000"/>
              </a:solidFill>
              <a:latin typeface="MS PGothic" pitchFamily="34" charset="-128"/>
              <a:cs typeface="+mn-cs"/>
            </a:endParaRPr>
          </a:p>
        </p:txBody>
      </p:sp>
      <p:sp>
        <p:nvSpPr>
          <p:cNvPr id="92" name="Text Box 19"/>
          <p:cNvSpPr txBox="1">
            <a:spLocks noChangeArrowheads="1"/>
          </p:cNvSpPr>
          <p:nvPr/>
        </p:nvSpPr>
        <p:spPr bwMode="auto">
          <a:xfrm>
            <a:off x="8305800" y="59436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cs typeface="+mn-cs"/>
              </a:rPr>
              <a:t>胜利</a:t>
            </a:r>
            <a:endParaRPr lang="en-US" sz="1600">
              <a:solidFill>
                <a:srgbClr val="000000"/>
              </a:solidFill>
              <a:latin typeface="MS PGothic" pitchFamily="34" charset="-128"/>
              <a:cs typeface="+mn-cs"/>
            </a:endParaRPr>
          </a:p>
        </p:txBody>
      </p:sp>
      <p:sp>
        <p:nvSpPr>
          <p:cNvPr id="524349"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天国</a:t>
            </a:r>
            <a:endParaRPr lang="en-US" dirty="0"/>
          </a:p>
        </p:txBody>
      </p:sp>
      <p:sp>
        <p:nvSpPr>
          <p:cNvPr id="75"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主权</a:t>
            </a:r>
            <a:r>
              <a:rPr lang="en-US" altLang="zh-CN" dirty="0"/>
              <a:t>1</a:t>
            </a:r>
            <a:endParaRPr lang="en-GB" dirty="0"/>
          </a:p>
        </p:txBody>
      </p:sp>
      <p:sp>
        <p:nvSpPr>
          <p:cNvPr id="76"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mn-cs"/>
              </a:rPr>
              <a:t>相</a:t>
            </a:r>
            <a:r>
              <a:rPr lang="en-US" altLang="zh-CN" sz="1600">
                <a:solidFill>
                  <a:srgbClr val="F7F7F7"/>
                </a:solidFill>
                <a:latin typeface="MS PGothic" pitchFamily="34" charset="-128"/>
                <a:cs typeface="+mn-cs"/>
              </a:rPr>
              <a:t> </a:t>
            </a:r>
            <a:r>
              <a:rPr lang="zh-CN" altLang="en-US" sz="1600">
                <a:solidFill>
                  <a:srgbClr val="F7F7F7"/>
                </a:solidFill>
                <a:latin typeface="MS PGothic" pitchFamily="34" charset="-128"/>
                <a:cs typeface="+mn-cs"/>
              </a:rPr>
              <a:t>信</a:t>
            </a:r>
            <a:endParaRPr lang="en-US" sz="1600">
              <a:solidFill>
                <a:srgbClr val="F7F7F7"/>
              </a:solidFill>
              <a:latin typeface="MS PGothic" pitchFamily="34" charset="-128"/>
              <a:cs typeface="+mn-cs"/>
            </a:endParaRPr>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mn-cs"/>
              </a:rPr>
              <a:t>门徒</a:t>
            </a:r>
            <a:endParaRPr lang="en-US" sz="1600">
              <a:solidFill>
                <a:srgbClr val="F7F7F7"/>
              </a:solidFill>
              <a:latin typeface="MS Gothic" pitchFamily="49" charset="-128"/>
              <a:ea typeface="MS Gothic" pitchFamily="49" charset="-128"/>
              <a:cs typeface="+mn-cs"/>
            </a:endParaRPr>
          </a:p>
        </p:txBody>
      </p:sp>
      <p:sp>
        <p:nvSpPr>
          <p:cNvPr id="524353" name="Text Box 22"/>
          <p:cNvSpPr txBox="1">
            <a:spLocks noChangeArrowheads="1"/>
          </p:cNvSpPr>
          <p:nvPr/>
        </p:nvSpPr>
        <p:spPr bwMode="auto">
          <a:xfrm>
            <a:off x="54864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主权</a:t>
            </a:r>
            <a:r>
              <a:rPr lang="en-US" altLang="zh-CN" dirty="0"/>
              <a:t>2</a:t>
            </a:r>
            <a:endParaRPr lang="en-US" dirty="0"/>
          </a:p>
        </p:txBody>
      </p:sp>
      <p:sp>
        <p:nvSpPr>
          <p:cNvPr id="79" name="Text Box 20"/>
          <p:cNvSpPr txBox="1">
            <a:spLocks noChangeArrowheads="1"/>
          </p:cNvSpPr>
          <p:nvPr/>
        </p:nvSpPr>
        <p:spPr bwMode="auto">
          <a:xfrm>
            <a:off x="26670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400" dirty="0">
                <a:solidFill>
                  <a:srgbClr val="000000"/>
                </a:solidFill>
                <a:latin typeface="MS PGothic" pitchFamily="34" charset="-128"/>
                <a:cs typeface="+mn-cs"/>
              </a:rPr>
              <a:t>被</a:t>
            </a:r>
            <a:r>
              <a:rPr lang="ja-JP" altLang="en-US" sz="1400" dirty="0">
                <a:solidFill>
                  <a:srgbClr val="000000"/>
                </a:solidFill>
                <a:latin typeface="MS PGothic" pitchFamily="34" charset="-128"/>
                <a:cs typeface="+mn-cs"/>
              </a:rPr>
              <a:t>提</a:t>
            </a:r>
            <a:endParaRPr lang="en-US" sz="1400" dirty="0">
              <a:solidFill>
                <a:srgbClr val="000000"/>
              </a:solidFill>
              <a:latin typeface="MS PGothic" pitchFamily="34" charset="-128"/>
              <a:cs typeface="+mn-cs"/>
            </a:endParaRPr>
          </a:p>
        </p:txBody>
      </p:sp>
      <p:sp>
        <p:nvSpPr>
          <p:cNvPr id="80" name="Text Box 19"/>
          <p:cNvSpPr txBox="1">
            <a:spLocks noChangeArrowheads="1"/>
          </p:cNvSpPr>
          <p:nvPr/>
        </p:nvSpPr>
        <p:spPr bwMode="auto">
          <a:xfrm>
            <a:off x="990600" y="4191000"/>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a:solidFill>
                  <a:srgbClr val="2C1102"/>
                </a:solidFill>
                <a:latin typeface="MS PGothic" pitchFamily="34" charset="-128"/>
                <a:cs typeface="+mn-cs"/>
              </a:rPr>
              <a:t>因信称义</a:t>
            </a:r>
            <a:endParaRPr lang="en-US" sz="1400">
              <a:solidFill>
                <a:srgbClr val="2C1102"/>
              </a:solidFill>
              <a:latin typeface="MS PGothic" pitchFamily="34" charset="-128"/>
              <a:cs typeface="+mn-cs"/>
            </a:endParaRPr>
          </a:p>
        </p:txBody>
      </p:sp>
      <p:sp>
        <p:nvSpPr>
          <p:cNvPr id="524356"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大患难</a:t>
            </a:r>
            <a:endParaRPr lang="en-US" sz="1600">
              <a:solidFill>
                <a:srgbClr val="000000"/>
              </a:solidFill>
              <a:latin typeface="MS PGothic" pitchFamily="34" charset="-128"/>
              <a:cs typeface="+mn-cs"/>
            </a:endParaRPr>
          </a:p>
        </p:txBody>
      </p:sp>
      <p:sp>
        <p:nvSpPr>
          <p:cNvPr id="84"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cs typeface="+mn-cs"/>
              </a:rPr>
              <a:t>成圣</a:t>
            </a:r>
          </a:p>
        </p:txBody>
      </p:sp>
      <p:sp>
        <p:nvSpPr>
          <p:cNvPr id="524358"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使</a:t>
            </a:r>
            <a:r>
              <a:rPr lang="en-US" altLang="ja-JP" sz="1600">
                <a:solidFill>
                  <a:srgbClr val="000000"/>
                </a:solidFill>
                <a:latin typeface="MS PGothic" pitchFamily="34" charset="-128"/>
                <a:cs typeface="+mn-cs"/>
              </a:rPr>
              <a:t> </a:t>
            </a:r>
            <a:r>
              <a:rPr lang="en-US" altLang="en-US" sz="1600">
                <a:solidFill>
                  <a:srgbClr val="000000"/>
                </a:solidFill>
                <a:latin typeface="MS PGothic" pitchFamily="34" charset="-128"/>
                <a:cs typeface="+mn-cs"/>
              </a:rPr>
              <a:t>徒</a:t>
            </a:r>
            <a:r>
              <a:rPr lang="en-US" altLang="ja-JP" sz="1600">
                <a:solidFill>
                  <a:srgbClr val="000000"/>
                </a:solidFill>
                <a:latin typeface="MS PGothic" pitchFamily="34" charset="-128"/>
                <a:cs typeface="+mn-cs"/>
              </a:rPr>
              <a:t> </a:t>
            </a:r>
            <a:endParaRPr lang="en-US" sz="1600">
              <a:solidFill>
                <a:srgbClr val="000000"/>
              </a:solidFill>
              <a:latin typeface="MS PGothic" pitchFamily="34" charset="-128"/>
              <a:cs typeface="+mn-cs"/>
            </a:endParaRPr>
          </a:p>
        </p:txBody>
      </p:sp>
      <p:sp>
        <p:nvSpPr>
          <p:cNvPr id="93"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effectLst>
                  <a:outerShdw blurRad="38100" dist="38100" dir="2700000" algn="tl">
                    <a:srgbClr val="FFFFFF"/>
                  </a:outerShdw>
                </a:effectLst>
                <a:latin typeface="MS PGothic" pitchFamily="34" charset="-128"/>
                <a:cs typeface="+mn-cs"/>
              </a:rPr>
              <a:t>称义</a:t>
            </a:r>
          </a:p>
        </p:txBody>
      </p:sp>
      <p:sp>
        <p:nvSpPr>
          <p:cNvPr id="94"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合一</a:t>
            </a:r>
            <a:endParaRPr lang="en-US" sz="1600">
              <a:solidFill>
                <a:srgbClr val="000000"/>
              </a:solidFill>
              <a:latin typeface="Arial Narrow" pitchFamily="34" charset="0"/>
              <a:cs typeface="+mn-cs"/>
            </a:endParaRPr>
          </a:p>
        </p:txBody>
      </p:sp>
      <p:sp>
        <p:nvSpPr>
          <p:cNvPr id="95" name="Text Box 26"/>
          <p:cNvSpPr txBox="1">
            <a:spLocks noChangeArrowheads="1"/>
          </p:cNvSpPr>
          <p:nvPr/>
        </p:nvSpPr>
        <p:spPr bwMode="auto">
          <a:xfrm>
            <a:off x="5456238" y="45720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神性</a:t>
            </a:r>
            <a:endParaRPr lang="en-US" sz="1600">
              <a:solidFill>
                <a:srgbClr val="000000"/>
              </a:solidFill>
              <a:latin typeface="MS PGothic" pitchFamily="34" charset="-128"/>
              <a:cs typeface="+mn-cs"/>
            </a:endParaRPr>
          </a:p>
        </p:txBody>
      </p:sp>
      <p:sp>
        <p:nvSpPr>
          <p:cNvPr id="524362" name="Text Box 27"/>
          <p:cNvSpPr txBox="1">
            <a:spLocks noChangeArrowheads="1"/>
          </p:cNvSpPr>
          <p:nvPr/>
        </p:nvSpPr>
        <p:spPr bwMode="auto">
          <a:xfrm>
            <a:off x="5456238" y="5062538"/>
            <a:ext cx="792162"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饶恕</a:t>
            </a:r>
            <a:endParaRPr lang="en-US" sz="1400">
              <a:solidFill>
                <a:srgbClr val="000000"/>
              </a:solidFill>
              <a:latin typeface="MS PGothic" pitchFamily="34" charset="-128"/>
              <a:cs typeface="+mn-cs"/>
            </a:endParaRPr>
          </a:p>
        </p:txBody>
      </p:sp>
      <p:sp>
        <p:nvSpPr>
          <p:cNvPr id="97" name="Text Box 28"/>
          <p:cNvSpPr txBox="1">
            <a:spLocks noChangeArrowheads="1"/>
          </p:cNvSpPr>
          <p:nvPr/>
        </p:nvSpPr>
        <p:spPr bwMode="auto">
          <a:xfrm>
            <a:off x="5456238" y="54864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latin typeface="MS PGothic" pitchFamily="34" charset="-128"/>
                <a:cs typeface="+mn-cs"/>
              </a:rPr>
              <a:t>态度</a:t>
            </a:r>
            <a:endParaRPr lang="en-US" sz="1600">
              <a:solidFill>
                <a:srgbClr val="000000"/>
              </a:solidFill>
              <a:latin typeface="MS PGothic" pitchFamily="34" charset="-128"/>
              <a:cs typeface="+mn-cs"/>
            </a:endParaRPr>
          </a:p>
        </p:txBody>
      </p:sp>
      <p:sp>
        <p:nvSpPr>
          <p:cNvPr id="98"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000"/>
                </a:solidFill>
                <a:cs typeface="+mn-cs"/>
              </a:rPr>
              <a:t>秩序</a:t>
            </a:r>
            <a:endParaRPr lang="en-US" sz="1600">
              <a:solidFill>
                <a:srgbClr val="000000"/>
              </a:solidFill>
              <a:latin typeface="Arial Narrow" pitchFamily="34" charset="0"/>
              <a:cs typeface="+mn-cs"/>
            </a:endParaRPr>
          </a:p>
        </p:txBody>
      </p:sp>
      <p:sp>
        <p:nvSpPr>
          <p:cNvPr id="99"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500">
                <a:solidFill>
                  <a:srgbClr val="000000"/>
                </a:solidFill>
                <a:cs typeface="+mn-cs"/>
              </a:rPr>
              <a:t>行事为人</a:t>
            </a:r>
            <a:endParaRPr lang="en-US" sz="1500">
              <a:solidFill>
                <a:srgbClr val="000000"/>
              </a:solidFill>
              <a:latin typeface="Arial Narrow" pitchFamily="34" charset="0"/>
              <a:cs typeface="+mn-cs"/>
            </a:endParaRPr>
          </a:p>
        </p:txBody>
      </p:sp>
      <p:sp>
        <p:nvSpPr>
          <p:cNvPr id="100" name="Text Box 25"/>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600">
                <a:solidFill>
                  <a:srgbClr val="000103"/>
                </a:solidFill>
                <a:latin typeface="MS PGothic" pitchFamily="34" charset="-128"/>
                <a:cs typeface="+mn-cs"/>
              </a:rPr>
              <a:t>教</a:t>
            </a:r>
            <a:r>
              <a:rPr lang="en-US" sz="1600">
                <a:solidFill>
                  <a:srgbClr val="000103"/>
                </a:solidFill>
                <a:latin typeface="MS PGothic" pitchFamily="34" charset="-128"/>
                <a:cs typeface="+mn-cs"/>
              </a:rPr>
              <a:t> </a:t>
            </a:r>
            <a:r>
              <a:rPr lang="zh-CN" altLang="en-US" sz="1600">
                <a:solidFill>
                  <a:srgbClr val="000103"/>
                </a:solidFill>
                <a:latin typeface="MS PGothic" pitchFamily="34" charset="-128"/>
                <a:cs typeface="+mn-cs"/>
              </a:rPr>
              <a:t>义</a:t>
            </a:r>
            <a:endParaRPr lang="en-US" sz="1600">
              <a:solidFill>
                <a:srgbClr val="000103"/>
              </a:solidFill>
              <a:latin typeface="MS PGothic" pitchFamily="34" charset="-128"/>
              <a:cs typeface="+mn-cs"/>
            </a:endParaRPr>
          </a:p>
        </p:txBody>
      </p:sp>
      <p:sp>
        <p:nvSpPr>
          <p:cNvPr id="78" name="Text Box 9"/>
          <p:cNvSpPr txBox="1">
            <a:spLocks noChangeArrowheads="1"/>
          </p:cNvSpPr>
          <p:nvPr/>
        </p:nvSpPr>
        <p:spPr bwMode="auto">
          <a:xfrm>
            <a:off x="2601192" y="591935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86" name="Text Box 10"/>
          <p:cNvSpPr txBox="1">
            <a:spLocks noChangeArrowheads="1"/>
          </p:cNvSpPr>
          <p:nvPr/>
        </p:nvSpPr>
        <p:spPr bwMode="auto">
          <a:xfrm>
            <a:off x="2583730" y="6419418"/>
            <a:ext cx="1008062" cy="307975"/>
          </a:xfrm>
          <a:prstGeom prst="rect">
            <a:avLst/>
          </a:prstGeom>
          <a:solidFill>
            <a:schemeClr val="tx1"/>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2000" b="1" dirty="0">
                <a:solidFill>
                  <a:srgbClr val="FFFFFF"/>
                </a:solidFill>
              </a:rPr>
              <a:t>罗马</a:t>
            </a:r>
            <a:endParaRPr lang="zh-CN" altLang="en-US" sz="2000" b="1" dirty="0">
              <a:solidFill>
                <a:srgbClr val="FFFFFF"/>
              </a:solidFill>
              <a:latin typeface="Arial Narrow" charset="0"/>
            </a:endParaRPr>
          </a:p>
        </p:txBody>
      </p:sp>
      <p:sp>
        <p:nvSpPr>
          <p:cNvPr id="96" name="Text Box 20"/>
          <p:cNvSpPr txBox="1">
            <a:spLocks noChangeArrowheads="1"/>
          </p:cNvSpPr>
          <p:nvPr/>
        </p:nvSpPr>
        <p:spPr bwMode="auto">
          <a:xfrm>
            <a:off x="3667992" y="5965393"/>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667992" y="6428943"/>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102"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2692748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43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4349"/>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435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24356"/>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2435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4362"/>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8"/>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3"/>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5"/>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87"/>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88"/>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89"/>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90"/>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91"/>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37" grpId="0" animBg="1"/>
      <p:bldP spid="52" grpId="0" animBg="1"/>
      <p:bldP spid="53" grpId="0" animBg="1"/>
      <p:bldP spid="524318" grpId="0" animBg="1"/>
      <p:bldP spid="55" grpId="0" animBg="1"/>
      <p:bldP spid="524320" grpId="0" animBg="1"/>
      <p:bldP spid="57" grpId="0" animBg="1"/>
      <p:bldP spid="58" grpId="0" animBg="1"/>
      <p:bldP spid="59" grpId="0" animBg="1"/>
      <p:bldP spid="524324" grpId="0" animBg="1"/>
      <p:bldP spid="62" grpId="0" animBg="1"/>
      <p:bldP spid="63" grpId="0" animBg="1"/>
      <p:bldP spid="64"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82" grpId="0" animBg="1"/>
      <p:bldP spid="83" grpId="0" animBg="1"/>
      <p:bldP spid="85" grpId="0" animBg="1"/>
      <p:bldP spid="87" grpId="0" animBg="1"/>
      <p:bldP spid="88" grpId="0" animBg="1"/>
      <p:bldP spid="89" grpId="0" animBg="1"/>
      <p:bldP spid="90" grpId="0" animBg="1"/>
      <p:bldP spid="91" grpId="0" animBg="1"/>
      <p:bldP spid="92" grpId="0" animBg="1"/>
      <p:bldP spid="524349" grpId="0" animBg="1"/>
      <p:bldP spid="75" grpId="0" animBg="1"/>
      <p:bldP spid="76" grpId="0" animBg="1"/>
      <p:bldP spid="77" grpId="0" animBg="1"/>
      <p:bldP spid="524353" grpId="0" animBg="1"/>
      <p:bldP spid="79" grpId="0" animBg="1"/>
      <p:bldP spid="80" grpId="0" animBg="1"/>
      <p:bldP spid="524356" grpId="0" animBg="1"/>
      <p:bldP spid="84" grpId="0" animBg="1"/>
      <p:bldP spid="524358" grpId="0" animBg="1"/>
      <p:bldP spid="93" grpId="0" animBg="1"/>
      <p:bldP spid="94" grpId="0" animBg="1"/>
      <p:bldP spid="95" grpId="0" animBg="1"/>
      <p:bldP spid="524362" grpId="0" animBg="1"/>
      <p:bldP spid="97" grpId="0" animBg="1"/>
      <p:bldP spid="98" grpId="0" animBg="1"/>
      <p:bldP spid="99" grpId="0" animBg="1"/>
      <p:bldP spid="10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34926" y="-16886"/>
            <a:ext cx="9178925" cy="6874885"/>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282627"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49</a:t>
            </a:r>
            <a:r>
              <a:rPr lang="zh-CN" altLang="en-US" sz="1200" b="1" dirty="0">
                <a:solidFill>
                  <a:srgbClr val="FFFFFF"/>
                </a:solidFill>
                <a:latin typeface="Arial Narrow" charset="0"/>
                <a:cs typeface="Times New Roman" charset="0"/>
              </a:rPr>
              <a:t>年秋</a:t>
            </a:r>
            <a:endParaRPr lang="en-US" sz="1200" b="1" dirty="0">
              <a:solidFill>
                <a:srgbClr val="FFFFFF"/>
              </a:solidFill>
              <a:latin typeface="Arial Narrow" charset="0"/>
              <a:cs typeface="Times New Roman" charset="0"/>
            </a:endParaRPr>
          </a:p>
          <a:p>
            <a:pPr algn="ctr" eaLnBrk="1" hangingPunct="1">
              <a:spcBef>
                <a:spcPct val="50000"/>
              </a:spcBef>
            </a:pPr>
            <a:r>
              <a:rPr lang="zh-CN" altLang="en-US" sz="1600" b="1" dirty="0">
                <a:solidFill>
                  <a:srgbClr val="FFFFFF"/>
                </a:solidFill>
                <a:latin typeface="Arial Narrow" charset="0"/>
                <a:cs typeface="Times New Roman" charset="0"/>
              </a:rPr>
              <a:t>大会</a:t>
            </a:r>
            <a:endParaRPr lang="en-US" sz="1600" b="1" dirty="0">
              <a:solidFill>
                <a:srgbClr val="FFFFFF"/>
              </a:solidFill>
              <a:latin typeface="Arial Narrow" charset="0"/>
              <a:cs typeface="Times New Roman" charset="0"/>
            </a:endParaRPr>
          </a:p>
        </p:txBody>
      </p:sp>
      <p:sp>
        <p:nvSpPr>
          <p:cNvPr id="282628" name="Text Box 17"/>
          <p:cNvSpPr txBox="1">
            <a:spLocks noChangeArrowheads="1"/>
          </p:cNvSpPr>
          <p:nvPr/>
        </p:nvSpPr>
        <p:spPr bwMode="auto">
          <a:xfrm>
            <a:off x="4724400" y="2133600"/>
            <a:ext cx="6858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May 57-</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Aug 59</a:t>
            </a:r>
          </a:p>
          <a:p>
            <a:pPr algn="ctr" eaLnBrk="1" hangingPunct="1">
              <a:spcBef>
                <a:spcPct val="50000"/>
              </a:spcBef>
            </a:pPr>
            <a:r>
              <a:rPr lang="zh-CN" altLang="en-US" sz="1600" b="1" dirty="0">
                <a:solidFill>
                  <a:srgbClr val="FFFFFF"/>
                </a:solidFill>
                <a:latin typeface="Arial Narrow" charset="0"/>
                <a:cs typeface="Times New Roman" charset="0"/>
              </a:rPr>
              <a:t>大试炼</a:t>
            </a:r>
            <a:endParaRPr lang="en-US" sz="1800" b="1" dirty="0">
              <a:solidFill>
                <a:srgbClr val="FFFFFF"/>
              </a:solidFill>
              <a:latin typeface="Arial Narrow"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2630" name="Text Box 20"/>
          <p:cNvSpPr txBox="1">
            <a:spLocks noChangeArrowheads="1"/>
          </p:cNvSpPr>
          <p:nvPr/>
        </p:nvSpPr>
        <p:spPr bwMode="auto">
          <a:xfrm>
            <a:off x="8296275" y="2324100"/>
            <a:ext cx="847725"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68</a:t>
            </a:r>
            <a:r>
              <a:rPr lang="zh-CN" altLang="en-US" sz="1200" b="1" dirty="0">
                <a:solidFill>
                  <a:srgbClr val="FFFFFF"/>
                </a:solidFill>
                <a:latin typeface="Arial Narrow" charset="0"/>
                <a:cs typeface="Times New Roman" charset="0"/>
              </a:rPr>
              <a:t>年春</a:t>
            </a:r>
            <a:endParaRPr lang="en-US" sz="1200" b="1" dirty="0">
              <a:solidFill>
                <a:srgbClr val="FFFFFF"/>
              </a:solidFill>
              <a:latin typeface="Arial Narrow" charset="0"/>
              <a:cs typeface="Times New Roman" charset="0"/>
            </a:endParaRPr>
          </a:p>
          <a:p>
            <a:pPr algn="ctr" eaLnBrk="1" hangingPunct="1">
              <a:spcBef>
                <a:spcPct val="50000"/>
              </a:spcBef>
            </a:pPr>
            <a:r>
              <a:rPr lang="zh-CN" altLang="en-US" sz="1600" b="1" dirty="0">
                <a:solidFill>
                  <a:srgbClr val="FFFFFF"/>
                </a:solidFill>
                <a:latin typeface="Arial Narrow" charset="0"/>
                <a:cs typeface="Times New Roman" charset="0"/>
              </a:rPr>
              <a:t>教会增长</a:t>
            </a:r>
            <a:endParaRPr lang="en-US" sz="1600" b="1" dirty="0">
              <a:solidFill>
                <a:srgbClr val="FFFFFF"/>
              </a:solidFill>
              <a:latin typeface="Arial Narrow" charset="0"/>
              <a:cs typeface="Times New Roman" charset="0"/>
            </a:endParaRP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2632" name="Text Box 7"/>
          <p:cNvSpPr txBox="1">
            <a:spLocks noChangeArrowheads="1"/>
          </p:cNvSpPr>
          <p:nvPr/>
        </p:nvSpPr>
        <p:spPr bwMode="auto">
          <a:xfrm>
            <a:off x="914400" y="2227342"/>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 48</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4</a:t>
            </a:r>
            <a:r>
              <a:rPr lang="zh-CN" altLang="en-US" sz="1200" b="1" dirty="0">
                <a:solidFill>
                  <a:srgbClr val="000000"/>
                </a:solidFill>
                <a:latin typeface="Arial Narrow" charset="0"/>
                <a:cs typeface="Times New Roman" charset="0"/>
              </a:rPr>
              <a:t>月</a:t>
            </a:r>
            <a:r>
              <a:rPr lang="en-US" sz="1200" b="1" dirty="0">
                <a:solidFill>
                  <a:srgbClr val="000000"/>
                </a:solidFill>
                <a:latin typeface="Arial Narrow" charset="0"/>
                <a:cs typeface="Times New Roman" charset="0"/>
              </a:rPr>
              <a:t>-</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49</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9</a:t>
            </a:r>
            <a:r>
              <a:rPr lang="zh-CN" altLang="en-US" sz="1200" b="1" dirty="0">
                <a:solidFill>
                  <a:srgbClr val="000000"/>
                </a:solidFill>
                <a:latin typeface="Arial Narrow" charset="0"/>
                <a:cs typeface="Times New Roman" charset="0"/>
              </a:rPr>
              <a:t>月</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zh-CN" altLang="en-US" b="1" dirty="0">
                <a:solidFill>
                  <a:srgbClr val="000000"/>
                </a:solidFill>
                <a:latin typeface="Arial Narrow" charset="0"/>
                <a:cs typeface="Times New Roman" charset="0"/>
              </a:rPr>
              <a:t>加拉太</a:t>
            </a:r>
            <a:endParaRPr lang="en-US" sz="900" b="1" dirty="0">
              <a:solidFill>
                <a:srgbClr val="000000"/>
              </a:solidFill>
              <a:latin typeface="Arial Narrow" charset="0"/>
              <a:cs typeface="Times New Roman" charset="0"/>
            </a:endParaRPr>
          </a:p>
        </p:txBody>
      </p:sp>
      <p:sp>
        <p:nvSpPr>
          <p:cNvPr id="282633" name="Text Box 9"/>
          <p:cNvSpPr txBox="1">
            <a:spLocks noChangeArrowheads="1"/>
          </p:cNvSpPr>
          <p:nvPr/>
        </p:nvSpPr>
        <p:spPr bwMode="auto">
          <a:xfrm>
            <a:off x="3635540" y="2191141"/>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 53</a:t>
            </a:r>
            <a:r>
              <a:rPr lang="zh-CN" altLang="en-US" sz="1200" b="1" dirty="0">
                <a:solidFill>
                  <a:srgbClr val="000000"/>
                </a:solidFill>
                <a:latin typeface="Arial Narrow" charset="0"/>
                <a:cs typeface="Times New Roman" charset="0"/>
              </a:rPr>
              <a:t>年春</a:t>
            </a:r>
            <a:r>
              <a:rPr lang="en-US" sz="1200" b="1" dirty="0">
                <a:solidFill>
                  <a:srgbClr val="000000"/>
                </a:solidFill>
                <a:latin typeface="Arial Narrow" charset="0"/>
                <a:cs typeface="Times New Roman" charset="0"/>
              </a:rPr>
              <a:t>-</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57</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5</a:t>
            </a:r>
            <a:r>
              <a:rPr lang="zh-CN" altLang="en-US" sz="1200" b="1" dirty="0">
                <a:solidFill>
                  <a:srgbClr val="000000"/>
                </a:solidFill>
                <a:latin typeface="Arial Narrow" charset="0"/>
                <a:cs typeface="Times New Roman" charset="0"/>
              </a:rPr>
              <a:t>月</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zh-CN" altLang="en-US" b="1" dirty="0">
                <a:solidFill>
                  <a:srgbClr val="000000"/>
                </a:solidFill>
                <a:latin typeface="Arial Narrow" charset="0"/>
                <a:cs typeface="Times New Roman" charset="0"/>
              </a:rPr>
              <a:t>亚细亚</a:t>
            </a:r>
            <a:endParaRPr lang="en-US"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2227342"/>
            <a:ext cx="990600" cy="1107996"/>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 60</a:t>
            </a:r>
            <a:r>
              <a:rPr lang="zh-CN" altLang="en-US" sz="1200" b="1" dirty="0">
                <a:solidFill>
                  <a:srgbClr val="FFFFFF"/>
                </a:solidFill>
                <a:latin typeface="Arial Narrow" charset="0"/>
                <a:cs typeface="Times New Roman" charset="0"/>
              </a:rPr>
              <a:t>年</a:t>
            </a:r>
            <a:r>
              <a:rPr lang="en-US" altLang="zh-CN" sz="1200" b="1" dirty="0">
                <a:solidFill>
                  <a:srgbClr val="FFFFFF"/>
                </a:solidFill>
                <a:latin typeface="Arial Narrow" charset="0"/>
                <a:cs typeface="Times New Roman" charset="0"/>
              </a:rPr>
              <a:t>2</a:t>
            </a:r>
            <a:r>
              <a:rPr lang="zh-CN" altLang="en-US" sz="1200" b="1" dirty="0">
                <a:solidFill>
                  <a:srgbClr val="FFFFFF"/>
                </a:solidFill>
                <a:latin typeface="Arial Narrow" charset="0"/>
                <a:cs typeface="Times New Roman" charset="0"/>
              </a:rPr>
              <a:t>月</a:t>
            </a:r>
            <a:r>
              <a:rPr lang="en-US" sz="1200" b="1" dirty="0">
                <a:solidFill>
                  <a:srgbClr val="FFFFFF"/>
                </a:solidFill>
                <a:latin typeface="Arial Narrow" charset="0"/>
                <a:cs typeface="Times New Roman" charset="0"/>
              </a:rPr>
              <a:t>-</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 62</a:t>
            </a:r>
            <a:r>
              <a:rPr lang="zh-CN" altLang="en-US" sz="1200" b="1" dirty="0">
                <a:solidFill>
                  <a:srgbClr val="FFFFFF"/>
                </a:solidFill>
                <a:latin typeface="Arial Narrow" charset="0"/>
                <a:cs typeface="Times New Roman" charset="0"/>
              </a:rPr>
              <a:t>年</a:t>
            </a:r>
            <a:r>
              <a:rPr lang="en-US" altLang="zh-CN" sz="1200" b="1" dirty="0">
                <a:solidFill>
                  <a:srgbClr val="FFFFFF"/>
                </a:solidFill>
                <a:latin typeface="Arial Narrow" charset="0"/>
                <a:cs typeface="Times New Roman" charset="0"/>
              </a:rPr>
              <a:t>3</a:t>
            </a:r>
            <a:r>
              <a:rPr lang="zh-CN" altLang="en-US" sz="1200" b="1" dirty="0">
                <a:solidFill>
                  <a:srgbClr val="FFFFFF"/>
                </a:solidFill>
                <a:latin typeface="Arial Narrow" charset="0"/>
                <a:cs typeface="Times New Roman" charset="0"/>
              </a:rPr>
              <a:t>月</a:t>
            </a:r>
            <a:endParaRPr lang="en-US" sz="1200" b="1" dirty="0">
              <a:solidFill>
                <a:srgbClr val="FFFFFF"/>
              </a:solidFill>
              <a:latin typeface="Arial Narrow" charset="0"/>
              <a:cs typeface="Times New Roman" charset="0"/>
            </a:endParaRPr>
          </a:p>
          <a:p>
            <a:pPr algn="ctr" eaLnBrk="1" hangingPunct="1">
              <a:defRPr/>
            </a:pPr>
            <a:r>
              <a:rPr lang="en-US"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zh-CN" altLang="en-US" b="1" dirty="0">
                <a:solidFill>
                  <a:srgbClr val="FFFFFF"/>
                </a:solidFill>
                <a:latin typeface="Arial Narrow" charset="0"/>
                <a:cs typeface="Times New Roman" charset="0"/>
              </a:rPr>
              <a:t>罗马</a:t>
            </a: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2229465"/>
            <a:ext cx="937419" cy="1107996"/>
          </a:xfrm>
          <a:prstGeom prst="rect">
            <a:avLst/>
          </a:prstGeom>
          <a:solidFill>
            <a:schemeClr val="accent4"/>
          </a:solidFill>
          <a:ln w="12700">
            <a:solidFill>
              <a:srgbClr val="FFFFFF"/>
            </a:solidFill>
            <a:miter lim="800000"/>
            <a:headEnd/>
            <a:tailEnd/>
          </a:ln>
          <a:effectLst/>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 67</a:t>
            </a:r>
            <a:r>
              <a:rPr lang="zh-CN" altLang="en-US" sz="1200" b="1" dirty="0">
                <a:solidFill>
                  <a:srgbClr val="FFFFFF"/>
                </a:solidFill>
                <a:latin typeface="Arial Narrow" charset="0"/>
                <a:cs typeface="Times New Roman" charset="0"/>
              </a:rPr>
              <a:t>年秋</a:t>
            </a:r>
            <a:r>
              <a:rPr lang="en-US" sz="1200" b="1" dirty="0">
                <a:solidFill>
                  <a:srgbClr val="FFFFFF"/>
                </a:solidFill>
                <a:latin typeface="Arial Narrow" charset="0"/>
                <a:cs typeface="Times New Roman" charset="0"/>
              </a:rPr>
              <a:t>-</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68</a:t>
            </a:r>
            <a:r>
              <a:rPr lang="zh-CN" altLang="en-US" sz="1200" b="1" dirty="0">
                <a:solidFill>
                  <a:srgbClr val="FFFFFF"/>
                </a:solidFill>
                <a:latin typeface="Arial Narrow" charset="0"/>
                <a:cs typeface="Times New Roman" charset="0"/>
              </a:rPr>
              <a:t>年春</a:t>
            </a:r>
            <a:endParaRPr lang="en-US" sz="1200" b="1" dirty="0">
              <a:solidFill>
                <a:srgbClr val="FFFFFF"/>
              </a:solidFill>
              <a:latin typeface="Arial Narrow" charset="0"/>
              <a:cs typeface="Times New Roman" charset="0"/>
            </a:endParaRP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zh-CN" altLang="en-US" b="1" dirty="0">
                <a:solidFill>
                  <a:srgbClr val="FFFFFF"/>
                </a:solidFill>
                <a:latin typeface="Arial Narrow" charset="0"/>
                <a:cs typeface="Times New Roman" charset="0"/>
              </a:rPr>
              <a:t>罗马</a:t>
            </a:r>
            <a:endParaRPr lang="en-US" b="1" dirty="0">
              <a:solidFill>
                <a:srgbClr val="FFFFFF"/>
              </a:solidFill>
              <a:latin typeface="Arial Narrow" charset="0"/>
              <a:cs typeface="Times New Roman" charset="0"/>
            </a:endParaRPr>
          </a:p>
        </p:txBody>
      </p:sp>
      <p:sp>
        <p:nvSpPr>
          <p:cNvPr id="282636" name="Text Box 9"/>
          <p:cNvSpPr txBox="1">
            <a:spLocks noChangeArrowheads="1"/>
          </p:cNvSpPr>
          <p:nvPr/>
        </p:nvSpPr>
        <p:spPr bwMode="auto">
          <a:xfrm>
            <a:off x="6324600" y="2227342"/>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 62</a:t>
            </a:r>
            <a:r>
              <a:rPr lang="zh-CN" altLang="en-US" sz="1200" b="1" dirty="0">
                <a:solidFill>
                  <a:srgbClr val="000000"/>
                </a:solidFill>
                <a:latin typeface="Arial Narrow" charset="0"/>
                <a:cs typeface="Times New Roman" charset="0"/>
              </a:rPr>
              <a:t>年春</a:t>
            </a:r>
            <a:r>
              <a:rPr lang="en-US" sz="1200" b="1" dirty="0">
                <a:solidFill>
                  <a:srgbClr val="000000"/>
                </a:solidFill>
                <a:latin typeface="Arial Narrow" charset="0"/>
                <a:cs typeface="Times New Roman" charset="0"/>
              </a:rPr>
              <a:t>-</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67</a:t>
            </a:r>
            <a:r>
              <a:rPr lang="zh-CN" altLang="en-US" sz="1200" b="1" dirty="0">
                <a:solidFill>
                  <a:srgbClr val="000000"/>
                </a:solidFill>
                <a:latin typeface="Arial Narrow" charset="0"/>
                <a:cs typeface="Times New Roman" charset="0"/>
              </a:rPr>
              <a:t>年秋</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zh-CN" altLang="en-US" b="1" dirty="0">
                <a:solidFill>
                  <a:srgbClr val="000000"/>
                </a:solidFill>
                <a:latin typeface="Arial Narrow" charset="0"/>
                <a:cs typeface="Times New Roman" charset="0"/>
              </a:rPr>
              <a:t>西班牙</a:t>
            </a: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TW"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新约纵览</a:t>
            </a:r>
            <a:r>
              <a:rPr lang="en-US" altLang="zh-TW"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 </a:t>
            </a:r>
            <a:r>
              <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r>
              <a:rPr lang="zh-CN" alt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年代顺序</a:t>
            </a:r>
            <a:r>
              <a:rPr lang="en-US" sz="4000" dirty="0">
                <a:solidFill>
                  <a:srgbClr val="FFFFFF"/>
                </a:solidFill>
                <a:effectLst>
                  <a:outerShdw blurRad="38100" dist="38100" dir="2700000" algn="tl">
                    <a:srgbClr val="000000">
                      <a:alpha val="43137"/>
                    </a:srgbClr>
                  </a:outerShdw>
                </a:effectLst>
                <a:latin typeface="Kaiti SC" charset="-122"/>
                <a:ea typeface="Kaiti SC" charset="-122"/>
                <a:cs typeface="Kaiti SC" charset="-122"/>
              </a:rPr>
              <a:t>)</a:t>
            </a:r>
          </a:p>
        </p:txBody>
      </p:sp>
      <p:sp>
        <p:nvSpPr>
          <p:cNvPr id="19" name="Text Box 19"/>
          <p:cNvSpPr txBox="1">
            <a:spLocks noChangeArrowheads="1"/>
          </p:cNvSpPr>
          <p:nvPr/>
        </p:nvSpPr>
        <p:spPr bwMode="auto">
          <a:xfrm>
            <a:off x="990600" y="41148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加拉太</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帖前</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帖后</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林前</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林后</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罗马书</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弗</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西</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门</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腓</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提前</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23819" y="4572000"/>
            <a:ext cx="792162"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多</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2</a:t>
            </a:r>
            <a:r>
              <a:rPr lang="zh-CN" altLang="en-US" sz="1800" b="1" dirty="0">
                <a:solidFill>
                  <a:srgbClr val="000000"/>
                </a:solidFill>
                <a:latin typeface="Arial Narrow" charset="0"/>
                <a:cs typeface="Times New Roman" charset="0"/>
              </a:rPr>
              <a:t>提后</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FFFFFF"/>
                </a:solidFill>
                <a:latin typeface="Arial Narrow" charset="0"/>
                <a:cs typeface="Times New Roman" charset="0"/>
              </a:rPr>
              <a:t>马太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路加</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约翰</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马可</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0" y="45720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Arial Narrow" charset="0"/>
                <a:cs typeface="Times New Roman" charset="0"/>
              </a:rPr>
              <a:t>雅各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b="1" dirty="0">
                <a:solidFill>
                  <a:srgbClr val="000000"/>
                </a:solidFill>
                <a:latin typeface="Arial Narrow" charset="0"/>
                <a:cs typeface="Times New Roman" charset="0"/>
              </a:rPr>
              <a:t>彼前</a:t>
            </a:r>
            <a:endParaRPr lang="en-US" sz="1600" b="1"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Arial Narrow" charset="0"/>
                <a:cs typeface="Times New Roman" charset="0"/>
              </a:rPr>
              <a:t>彼后</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0" y="4572000"/>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来</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0" y="4114800"/>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犹大</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275637" y="4556333"/>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约一</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000000"/>
                </a:solidFill>
                <a:latin typeface="Arial Narrow" charset="0"/>
                <a:cs typeface="Times New Roman" charset="0"/>
              </a:rPr>
              <a:t>约二</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0" y="5486400"/>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约三</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0" y="5943600"/>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启示录</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徒</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FFFFFF"/>
                </a:solidFill>
                <a:latin typeface="Arial Narrow" charset="0"/>
                <a:cs typeface="Times New Roman" charset="0"/>
              </a:rPr>
              <a:t>福音书和使徒行传</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保罗书信</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38"/>
            <a:ext cx="1800225"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dirty="0">
                <a:solidFill>
                  <a:srgbClr val="000000"/>
                </a:solidFill>
                <a:latin typeface="Arial Narrow" charset="0"/>
                <a:cs typeface="Times New Roman" charset="0"/>
              </a:rPr>
              <a:t>普通书信</a:t>
            </a:r>
            <a:endParaRPr lang="en-US" sz="1600" dirty="0">
              <a:solidFill>
                <a:srgbClr val="000000"/>
              </a:solidFill>
              <a:latin typeface="Arial Narrow" charset="0"/>
              <a:cs typeface="Times New Roman" charset="0"/>
            </a:endParaRPr>
          </a:p>
        </p:txBody>
      </p:sp>
      <p:sp>
        <p:nvSpPr>
          <p:cNvPr id="282670"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1200" b="1" dirty="0">
                <a:solidFill>
                  <a:srgbClr val="FFFFFF"/>
                </a:solidFill>
                <a:latin typeface="Arial Narrow" charset="0"/>
                <a:cs typeface="Times New Roman" charset="0"/>
              </a:rPr>
              <a:t>年代</a:t>
            </a:r>
            <a:r>
              <a:rPr lang="en-US" sz="1200" b="1" dirty="0">
                <a:solidFill>
                  <a:srgbClr val="FFFFFF"/>
                </a:solidFill>
                <a:latin typeface="Arial Narrow" charset="0"/>
                <a:cs typeface="Times New Roman" charset="0"/>
              </a:rPr>
              <a:t>l</a:t>
            </a:r>
            <a:endParaRPr lang="en-US" sz="1600" b="1" dirty="0">
              <a:solidFill>
                <a:srgbClr val="FFFFFF"/>
              </a:solidFill>
              <a:latin typeface="Arial Narrow" charset="0"/>
              <a:cs typeface="Times New Roman" charset="0"/>
            </a:endParaRPr>
          </a:p>
        </p:txBody>
      </p:sp>
      <p:sp>
        <p:nvSpPr>
          <p:cNvPr id="282671" name="Text Box 7"/>
          <p:cNvSpPr txBox="1">
            <a:spLocks noChangeArrowheads="1"/>
          </p:cNvSpPr>
          <p:nvPr/>
        </p:nvSpPr>
        <p:spPr bwMode="auto">
          <a:xfrm>
            <a:off x="2667000" y="2195592"/>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 50</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4</a:t>
            </a:r>
            <a:r>
              <a:rPr lang="zh-CN" altLang="en-US" sz="1200" b="1" dirty="0">
                <a:solidFill>
                  <a:srgbClr val="000000"/>
                </a:solidFill>
                <a:latin typeface="Arial Narrow" charset="0"/>
                <a:cs typeface="Times New Roman" charset="0"/>
              </a:rPr>
              <a:t>月</a:t>
            </a:r>
            <a:r>
              <a:rPr lang="en-US" sz="1200" b="1" dirty="0">
                <a:solidFill>
                  <a:srgbClr val="000000"/>
                </a:solidFill>
                <a:latin typeface="Arial Narrow" charset="0"/>
                <a:cs typeface="Times New Roman" charset="0"/>
              </a:rPr>
              <a:t>-</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 52</a:t>
            </a:r>
            <a:r>
              <a:rPr lang="zh-CN" altLang="en-US" sz="1200" b="1" dirty="0">
                <a:solidFill>
                  <a:srgbClr val="000000"/>
                </a:solidFill>
                <a:latin typeface="Arial Narrow" charset="0"/>
                <a:cs typeface="Times New Roman" charset="0"/>
              </a:rPr>
              <a:t>年</a:t>
            </a:r>
            <a:r>
              <a:rPr lang="en-US" altLang="zh-CN" sz="1200" b="1" dirty="0">
                <a:solidFill>
                  <a:srgbClr val="000000"/>
                </a:solidFill>
                <a:latin typeface="Arial Narrow" charset="0"/>
                <a:cs typeface="Times New Roman" charset="0"/>
              </a:rPr>
              <a:t>9</a:t>
            </a:r>
            <a:r>
              <a:rPr lang="zh-CN" altLang="en-US" sz="1200" b="1" dirty="0">
                <a:solidFill>
                  <a:srgbClr val="000000"/>
                </a:solidFill>
                <a:latin typeface="Arial Narrow" charset="0"/>
                <a:cs typeface="Times New Roman" charset="0"/>
              </a:rPr>
              <a:t>月</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zh-CN" altLang="en-US" b="1" dirty="0">
                <a:solidFill>
                  <a:srgbClr val="000000"/>
                </a:solidFill>
                <a:latin typeface="Arial Narrow" charset="0"/>
                <a:cs typeface="Times New Roman" charset="0"/>
              </a:rPr>
              <a:t>爱琴海</a:t>
            </a:r>
            <a:endParaRPr lang="en-US" sz="900" b="1" dirty="0">
              <a:solidFill>
                <a:srgbClr val="000000"/>
              </a:solidFill>
              <a:latin typeface="Arial Narrow" charset="0"/>
              <a:cs typeface="Times New Roman" charset="0"/>
            </a:endParaRPr>
          </a:p>
        </p:txBody>
      </p:sp>
      <p:sp>
        <p:nvSpPr>
          <p:cNvPr id="282672" name="Text Box 17"/>
          <p:cNvSpPr txBox="1">
            <a:spLocks noChangeArrowheads="1"/>
          </p:cNvSpPr>
          <p:nvPr/>
        </p:nvSpPr>
        <p:spPr bwMode="auto">
          <a:xfrm>
            <a:off x="-19050" y="2133600"/>
            <a:ext cx="9906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 35-</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37</a:t>
            </a:r>
            <a:r>
              <a:rPr lang="zh-CN" altLang="en-US" sz="1200" b="1" dirty="0">
                <a:solidFill>
                  <a:srgbClr val="FFFFFF"/>
                </a:solidFill>
                <a:latin typeface="Arial Narrow" charset="0"/>
                <a:cs typeface="Times New Roman" charset="0"/>
              </a:rPr>
              <a:t>年夏</a:t>
            </a:r>
            <a:endParaRPr lang="en-US" altLang="zh-CN" sz="1200" b="1" dirty="0">
              <a:solidFill>
                <a:srgbClr val="FFFFFF"/>
              </a:solidFill>
              <a:latin typeface="Arial Narrow" charset="0"/>
              <a:cs typeface="Times New Roman" charset="0"/>
            </a:endParaRPr>
          </a:p>
          <a:p>
            <a:pPr algn="ctr" eaLnBrk="1" hangingPunct="1">
              <a:spcBef>
                <a:spcPct val="50000"/>
              </a:spcBef>
            </a:pPr>
            <a:r>
              <a:rPr lang="zh-CN" altLang="en-US" sz="1200" b="1" dirty="0">
                <a:solidFill>
                  <a:srgbClr val="FFFFFF"/>
                </a:solidFill>
                <a:latin typeface="Arial Narrow" charset="0"/>
                <a:cs typeface="Times New Roman" charset="0"/>
              </a:rPr>
              <a:t>大马色</a:t>
            </a:r>
            <a:br>
              <a:rPr lang="en-US" sz="1600" b="1" dirty="0">
                <a:solidFill>
                  <a:srgbClr val="FFFFFF"/>
                </a:solidFill>
                <a:latin typeface="Arial Narrow" charset="0"/>
                <a:cs typeface="Times New Roman" charset="0"/>
              </a:rPr>
            </a:br>
            <a:r>
              <a:rPr lang="zh-CN" altLang="en-US" sz="1600" b="1" dirty="0">
                <a:solidFill>
                  <a:srgbClr val="FFFFFF"/>
                </a:solidFill>
                <a:latin typeface="Arial Narrow" charset="0"/>
                <a:cs typeface="Times New Roman" charset="0"/>
              </a:rPr>
              <a:t>安提阿</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417489"/>
            <a:ext cx="990600" cy="276999"/>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800" b="1" dirty="0">
                <a:solidFill>
                  <a:srgbClr val="FFFFFF"/>
                </a:solidFill>
                <a:latin typeface="Arial Narrow" charset="0"/>
                <a:cs typeface="Times New Roman" charset="0"/>
              </a:rPr>
              <a:t>罗马</a:t>
            </a:r>
            <a:endParaRPr lang="en-US" sz="1800" b="1" dirty="0">
              <a:solidFill>
                <a:srgbClr val="FFFFFF"/>
              </a:solidFill>
              <a:latin typeface="Arial Narrow" charset="0"/>
              <a:cs typeface="Times New Roman" charset="0"/>
            </a:endParaRPr>
          </a:p>
        </p:txBody>
      </p:sp>
      <p:sp>
        <p:nvSpPr>
          <p:cNvPr id="282674" name="Text Box 20"/>
          <p:cNvSpPr txBox="1">
            <a:spLocks noChangeArrowheads="1"/>
          </p:cNvSpPr>
          <p:nvPr/>
        </p:nvSpPr>
        <p:spPr bwMode="auto">
          <a:xfrm>
            <a:off x="3352800" y="5907088"/>
            <a:ext cx="16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FF"/>
                </a:solidFill>
                <a:latin typeface="Arial Narrow" charset="0"/>
                <a:cs typeface="Times New Roman" charset="0"/>
              </a:rPr>
              <a:t>旅程</a:t>
            </a:r>
            <a:endParaRPr lang="en-US" b="1" dirty="0">
              <a:solidFill>
                <a:srgbClr val="FFFFFF"/>
              </a:solidFill>
              <a:latin typeface="Arial Narrow" charset="0"/>
              <a:cs typeface="Times New Roman" charset="0"/>
            </a:endParaRPr>
          </a:p>
        </p:txBody>
      </p:sp>
      <p:sp>
        <p:nvSpPr>
          <p:cNvPr id="28267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2676" name="Text Box 20"/>
          <p:cNvSpPr txBox="1">
            <a:spLocks noChangeArrowheads="1"/>
          </p:cNvSpPr>
          <p:nvPr/>
        </p:nvSpPr>
        <p:spPr bwMode="auto">
          <a:xfrm>
            <a:off x="3352800" y="6370638"/>
            <a:ext cx="16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FF"/>
                </a:solidFill>
                <a:latin typeface="Arial Narrow" charset="0"/>
                <a:cs typeface="Times New Roman" charset="0"/>
              </a:rPr>
              <a:t>收监</a:t>
            </a:r>
            <a:endParaRPr lang="en-US" b="1" dirty="0">
              <a:solidFill>
                <a:srgbClr val="FFFFFF"/>
              </a:solidFill>
              <a:latin typeface="Arial Narrow" charset="0"/>
              <a:cs typeface="Times New Roman" charset="0"/>
            </a:endParaRPr>
          </a:p>
        </p:txBody>
      </p:sp>
      <p:sp>
        <p:nvSpPr>
          <p:cNvPr id="282677" name="TextBox 27"/>
          <p:cNvSpPr txBox="1">
            <a:spLocks noChangeArrowheads="1"/>
          </p:cNvSpPr>
          <p:nvPr/>
        </p:nvSpPr>
        <p:spPr bwMode="auto">
          <a:xfrm>
            <a:off x="7953375"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54"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1820777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7_Office 主题">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a:ln>
              <a:noFill/>
            </a:ln>
            <a:solidFill>
              <a:schemeClr val="tx1"/>
            </a:solidFill>
            <a:effectLst/>
            <a:latin typeface="Arial" charset="0"/>
            <a:ea typeface="SimSun" pitchFamily="2" charset="-122"/>
            <a:cs typeface="SimSun"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themeOverride>
</file>

<file path=ppt/theme/themeOverride4.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5.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9235</TotalTime>
  <Words>11977</Words>
  <Application>Microsoft Macintosh PowerPoint</Application>
  <PresentationFormat>On-screen Show (4:3)</PresentationFormat>
  <Paragraphs>2754</Paragraphs>
  <Slides>102</Slides>
  <Notes>87</Notes>
  <HiddenSlides>0</HiddenSlides>
  <MMClips>1</MMClips>
  <ScaleCrop>false</ScaleCrop>
  <HeadingPairs>
    <vt:vector size="6" baseType="variant">
      <vt:variant>
        <vt:lpstr>Fonts Used</vt:lpstr>
      </vt:variant>
      <vt:variant>
        <vt:i4>31</vt:i4>
      </vt:variant>
      <vt:variant>
        <vt:lpstr>Theme</vt:lpstr>
      </vt:variant>
      <vt:variant>
        <vt:i4>42</vt:i4>
      </vt:variant>
      <vt:variant>
        <vt:lpstr>Slide Titles</vt:lpstr>
      </vt:variant>
      <vt:variant>
        <vt:i4>102</vt:i4>
      </vt:variant>
    </vt:vector>
  </HeadingPairs>
  <TitlesOfParts>
    <vt:vector size="175" baseType="lpstr">
      <vt:lpstr>.AppleSystemUIFont</vt:lpstr>
      <vt:lpstr>Arail</vt:lpstr>
      <vt:lpstr>標楷體</vt:lpstr>
      <vt:lpstr>Heiti SC Light</vt:lpstr>
      <vt:lpstr>KaiTi</vt:lpstr>
      <vt:lpstr>KaiTi</vt:lpstr>
      <vt:lpstr>Kaiti SC</vt:lpstr>
      <vt:lpstr>Kaiti SC Regular</vt:lpstr>
      <vt:lpstr>ＭＳ ゴシック</vt:lpstr>
      <vt:lpstr>ＭＳ ゴシック</vt:lpstr>
      <vt:lpstr>ＭＳ Ｐゴシック</vt:lpstr>
      <vt:lpstr>ＭＳ Ｐゴシック</vt:lpstr>
      <vt:lpstr>黑体</vt:lpstr>
      <vt:lpstr>黑体</vt:lpstr>
      <vt:lpstr>宋体</vt:lpstr>
      <vt:lpstr>宋体</vt:lpstr>
      <vt:lpstr>Times</vt:lpstr>
      <vt:lpstr>Times New Roman Bold</vt:lpstr>
      <vt:lpstr>ヒラギノ角ゴ Pro W3</vt:lpstr>
      <vt:lpstr>書法家簡魏碑</vt:lpstr>
      <vt:lpstr>階體</vt:lpstr>
      <vt:lpstr>Arial</vt:lpstr>
      <vt:lpstr>Arial Narrow</vt:lpstr>
      <vt:lpstr>Calibri</vt:lpstr>
      <vt:lpstr>Comic Sans MS</vt:lpstr>
      <vt:lpstr>Georgia</vt:lpstr>
      <vt:lpstr>Helvetica</vt:lpstr>
      <vt:lpstr>Lucida Handwriting</vt:lpstr>
      <vt:lpstr>Tahoma</vt:lpstr>
      <vt:lpstr>Times New Roman</vt:lpstr>
      <vt:lpstr>Wingdings</vt:lpstr>
      <vt:lpstr>Capsules</vt:lpstr>
      <vt:lpstr>Strategic</vt:lpstr>
      <vt:lpstr>Default Design</vt:lpstr>
      <vt:lpstr>Blue Diagonal</vt:lpstr>
      <vt:lpstr>Blank Presentation</vt:lpstr>
      <vt:lpstr>Orbit</vt:lpstr>
      <vt:lpstr>2_Blank Presentation</vt:lpstr>
      <vt:lpstr>1_Orbit</vt:lpstr>
      <vt:lpstr>2_Orbit</vt:lpstr>
      <vt:lpstr>2_Fireball</vt:lpstr>
      <vt:lpstr>Soaring</vt:lpstr>
      <vt:lpstr>1_Soaring</vt:lpstr>
      <vt:lpstr>3_Fireball</vt:lpstr>
      <vt:lpstr>Ribbons</vt:lpstr>
      <vt:lpstr>3_Orbit</vt:lpstr>
      <vt:lpstr>3_Blank Presentation</vt:lpstr>
      <vt:lpstr>6_Default Design</vt:lpstr>
      <vt:lpstr>2_Blue Diagonal</vt:lpstr>
      <vt:lpstr>1_Blue Diagonal</vt:lpstr>
      <vt:lpstr>2_Capsules</vt:lpstr>
      <vt:lpstr>24_Default Design</vt:lpstr>
      <vt:lpstr>4_Orbit</vt:lpstr>
      <vt:lpstr>3_Blue Diagonal</vt:lpstr>
      <vt:lpstr>3_Capsules</vt:lpstr>
      <vt:lpstr>Office Theme</vt:lpstr>
      <vt:lpstr>2_Soaring</vt:lpstr>
      <vt:lpstr>4_Fireball</vt:lpstr>
      <vt:lpstr>1_Portfolio</vt:lpstr>
      <vt:lpstr>1_Blends</vt:lpstr>
      <vt:lpstr>Cascade</vt:lpstr>
      <vt:lpstr>Calm</vt:lpstr>
      <vt:lpstr>5_Orbit</vt:lpstr>
      <vt:lpstr>預設簡報設計</vt:lpstr>
      <vt:lpstr>2_Strategic</vt:lpstr>
      <vt:lpstr>3_Soaring</vt:lpstr>
      <vt:lpstr>49_Blank Presentation</vt:lpstr>
      <vt:lpstr>17_Office 主题</vt:lpstr>
      <vt:lpstr>3_Office Theme</vt:lpstr>
      <vt:lpstr>1_Strategic</vt:lpstr>
      <vt:lpstr>4_Blank Presentation</vt:lpstr>
      <vt:lpstr>16_Strategic</vt:lpstr>
      <vt:lpstr>11_Strategic</vt:lpstr>
      <vt:lpstr>新约纵览</vt:lpstr>
      <vt:lpstr>新约书架</vt:lpstr>
      <vt:lpstr>对比旧约和新约的结构</vt:lpstr>
      <vt:lpstr>新约“楼”</vt:lpstr>
      <vt:lpstr>观察新约的结构</vt:lpstr>
      <vt:lpstr> 观察新约的结构</vt:lpstr>
      <vt:lpstr>观察新约的结构</vt:lpstr>
      <vt:lpstr>PowerPoint Presentation</vt:lpstr>
      <vt:lpstr>PowerPoint Presentation</vt:lpstr>
      <vt:lpstr>福音书</vt:lpstr>
      <vt:lpstr>符类福音</vt:lpstr>
      <vt:lpstr>符类福音的相同</vt:lpstr>
      <vt:lpstr>  “ 一个对主耶稣基督     完整的描述”</vt:lpstr>
      <vt:lpstr>   每一卷福音书作者皆有:</vt:lpstr>
      <vt:lpstr>  四种个别的描述…</vt:lpstr>
      <vt:lpstr>福音书的框架…</vt:lpstr>
      <vt:lpstr>  福音书的受众…</vt:lpstr>
      <vt:lpstr>…..描述耶稣为…..</vt:lpstr>
      <vt:lpstr>  内里乾坤…</vt:lpstr>
      <vt:lpstr>奇怪的形容词…</vt:lpstr>
      <vt:lpstr>对观福音书: “共同参考”</vt:lpstr>
      <vt:lpstr>独特的题材…</vt:lpstr>
      <vt:lpstr>约翰福音:  总结了信息</vt:lpstr>
      <vt:lpstr>相同的问题</vt:lpstr>
      <vt:lpstr>马可先存假说充图</vt:lpstr>
      <vt:lpstr>与符类福音的约会</vt:lpstr>
      <vt:lpstr>解答符类福音的疑问</vt:lpstr>
      <vt:lpstr>解决符类福音的问题</vt:lpstr>
      <vt:lpstr>PowerPoint Presentation</vt:lpstr>
      <vt:lpstr>四资料假说</vt:lpstr>
      <vt:lpstr>… 写作日期是?</vt:lpstr>
      <vt:lpstr>日期</vt:lpstr>
      <vt:lpstr>圣殿之存在直至主後70年</vt:lpstr>
      <vt:lpstr>安东尼亚城堡</vt:lpstr>
      <vt:lpstr>圣殿被攻击 </vt:lpstr>
      <vt:lpstr>以色列池</vt:lpstr>
      <vt:lpstr>毕士大池</vt:lpstr>
      <vt:lpstr>毕士大池</vt:lpstr>
      <vt:lpstr>毕士大池遗址</vt:lpstr>
      <vt:lpstr>四福音书的对比</vt:lpstr>
      <vt:lpstr>四福音书的对比</vt:lpstr>
      <vt:lpstr>四福音书的对比</vt:lpstr>
      <vt:lpstr>How Well Do You Know the Life of Christ?</vt:lpstr>
      <vt:lpstr>新约纵览</vt:lpstr>
      <vt:lpstr>新约书卷的关键词</vt:lpstr>
      <vt:lpstr>新约书卷的关键词</vt:lpstr>
      <vt:lpstr>新约书卷的关键词</vt:lpstr>
      <vt:lpstr>PowerPoint Presentation</vt:lpstr>
      <vt:lpstr>PowerPoint Presentation</vt:lpstr>
      <vt:lpstr>新约书信的信息声明</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清理历史</vt:lpstr>
      <vt:lpstr>PowerPoint Presentation</vt:lpstr>
      <vt:lpstr>追溯耶稣基督的诞生。</vt:lpstr>
      <vt:lpstr>追溯到基督传道的开始</vt:lpstr>
      <vt:lpstr>基督事工持续时间</vt:lpstr>
      <vt:lpstr>耶稣与使徒行传的年表</vt:lpstr>
      <vt:lpstr>耶稣开始事奉的岁数</vt:lpstr>
      <vt:lpstr>使徒行传</vt:lpstr>
      <vt:lpstr>关键字</vt:lpstr>
      <vt:lpstr>关键节</vt:lpstr>
      <vt:lpstr>总结 &amp; 应用</vt:lpstr>
      <vt:lpstr>使徒行传 国度宣言</vt:lpstr>
      <vt:lpstr>使徒行传里的约</vt:lpstr>
      <vt:lpstr>使徒行传里的救赎</vt:lpstr>
      <vt:lpstr>使徒行传的预言 (主, 神性) </vt:lpstr>
      <vt:lpstr>书中插图 (顶部)</vt:lpstr>
      <vt:lpstr>使徒行传 </vt:lpstr>
      <vt:lpstr>3分钟的使徒行传  (TheChurchatBrookHills.mp4)</vt:lpstr>
      <vt:lpstr>该如何做?</vt:lpstr>
      <vt:lpstr>What to Do?</vt:lpstr>
      <vt:lpstr>PowerPoint Presentation</vt:lpstr>
      <vt:lpstr>保罗第第三布道旅程</vt:lpstr>
      <vt:lpstr>保罗第第四布道旅程</vt:lpstr>
      <vt:lpstr>监狱书信的基督论</vt:lpstr>
      <vt:lpstr>监狱信简的应用</vt:lpstr>
      <vt:lpstr>你对试练有什么样的反应呢?</vt:lpstr>
      <vt:lpstr>新约纵览 (书卷＋关键字)</vt:lpstr>
      <vt:lpstr>PowerPoint Presentation</vt:lpstr>
      <vt:lpstr>新约纵览 (书卷＋关键字)</vt:lpstr>
      <vt:lpstr>新约纵览 (历史＋关键字)</vt:lpstr>
      <vt:lpstr>PowerPoint Presentation</vt:lpstr>
      <vt:lpstr>新约纵览 (布道旅程+关键字)</vt:lpstr>
      <vt:lpstr>新约纵览 (布道旅程+关键字)</vt:lpstr>
      <vt:lpstr>新约纵览 (关键字)</vt:lpstr>
      <vt:lpstr>新约纵览 (普通书信)</vt:lpstr>
      <vt:lpstr>新约纵览 (历史)</vt:lpstr>
      <vt:lpstr>Walk Thru the Pauline Epistles</vt:lpstr>
      <vt:lpstr>新约纵览 (书卷)</vt:lpstr>
      <vt:lpstr>新约纵览 (书卷＋关键字)</vt:lpstr>
      <vt:lpstr>新约纵览 (年代顺序)</vt:lpstr>
      <vt:lpstr>PowerPoint Presentation</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223</cp:revision>
  <dcterms:created xsi:type="dcterms:W3CDTF">2002-12-23T16:16:03Z</dcterms:created>
  <dcterms:modified xsi:type="dcterms:W3CDTF">2025-11-04T00:05:41Z</dcterms:modified>
</cp:coreProperties>
</file>