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slideLayouts/slideLayout63.xml" ContentType="application/vnd.openxmlformats-officedocument.presentationml.slideLayout+xml"/>
  <Override PartName="/ppt/theme/theme12.xml" ContentType="application/vnd.openxmlformats-officedocument.theme+xml"/>
  <Override PartName="/ppt/slideLayouts/slideLayout64.xml" ContentType="application/vnd.openxmlformats-officedocument.presentationml.slideLayout+xml"/>
  <Override PartName="/ppt/theme/theme1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8.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20.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21.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22.xml" ContentType="application/vnd.openxmlformats-officedocument.theme+xml"/>
  <Override PartName="/ppt/slideLayouts/slideLayout172.xml" ContentType="application/vnd.openxmlformats-officedocument.presentationml.slideLayout+xml"/>
  <Override PartName="/ppt/theme/theme23.xml" ContentType="application/vnd.openxmlformats-officedocument.theme+xml"/>
  <Override PartName="/ppt/slideLayouts/slideLayout173.xml" ContentType="application/vnd.openxmlformats-officedocument.presentationml.slideLayout+xml"/>
  <Override PartName="/ppt/theme/theme24.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25.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26.xml" ContentType="application/vnd.openxmlformats-officedocument.theme+xml"/>
  <Override PartName="/ppt/slideLayouts/slideLayout197.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3.xml" ContentType="application/vnd.openxmlformats-officedocument.themeOverride+xml"/>
  <Override PartName="/ppt/notesSlides/notesSlide24.xml" ContentType="application/vnd.openxmlformats-officedocument.presentationml.notesSlide+xml"/>
  <Override PartName="/ppt/theme/themeOverride4.xml" ContentType="application/vnd.openxmlformats-officedocument.themeOverride+xml"/>
  <Override PartName="/ppt/notesSlides/notesSlide25.xml" ContentType="application/vnd.openxmlformats-officedocument.presentationml.notesSlide+xml"/>
  <Override PartName="/ppt/theme/themeOverride5.xml" ContentType="application/vnd.openxmlformats-officedocument.themeOverride+xml"/>
  <Override PartName="/ppt/notesSlides/notesSlide26.xml" ContentType="application/vnd.openxmlformats-officedocument.presentationml.notesSlide+xml"/>
  <Override PartName="/ppt/theme/themeOverride6.xml" ContentType="application/vnd.openxmlformats-officedocument.themeOverride+xml"/>
  <Override PartName="/ppt/notesSlides/notesSlide27.xml" ContentType="application/vnd.openxmlformats-officedocument.presentationml.notesSlide+xml"/>
  <Override PartName="/ppt/theme/themeOverride7.xml" ContentType="application/vnd.openxmlformats-officedocument.themeOverride+xml"/>
  <Override PartName="/ppt/notesSlides/notesSlide28.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0.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1.xml" ContentType="application/vnd.openxmlformats-officedocument.themeOverr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78" r:id="rId2"/>
    <p:sldMasterId id="2147483720" r:id="rId3"/>
    <p:sldMasterId id="2147484602" r:id="rId4"/>
    <p:sldMasterId id="2147484615" r:id="rId5"/>
    <p:sldMasterId id="2147484630" r:id="rId6"/>
    <p:sldMasterId id="2147484762" r:id="rId7"/>
    <p:sldMasterId id="2147484895" r:id="rId8"/>
    <p:sldMasterId id="2147484908" r:id="rId9"/>
    <p:sldMasterId id="2147484911" r:id="rId10"/>
    <p:sldMasterId id="2147484916" r:id="rId11"/>
    <p:sldMasterId id="2147484920" r:id="rId12"/>
    <p:sldMasterId id="2147484922" r:id="rId13"/>
    <p:sldMasterId id="2147484924" r:id="rId14"/>
    <p:sldMasterId id="2147484937" r:id="rId15"/>
    <p:sldMasterId id="2147484950" r:id="rId16"/>
    <p:sldMasterId id="2147484964" r:id="rId17"/>
    <p:sldMasterId id="2147484976" r:id="rId18"/>
    <p:sldMasterId id="2147484988" r:id="rId19"/>
    <p:sldMasterId id="2147485001" r:id="rId20"/>
    <p:sldMasterId id="2147485014" r:id="rId21"/>
    <p:sldMasterId id="2147485027" r:id="rId22"/>
    <p:sldMasterId id="2147485040" r:id="rId23"/>
    <p:sldMasterId id="2147485042" r:id="rId24"/>
    <p:sldMasterId id="2147485044" r:id="rId25"/>
    <p:sldMasterId id="2147485055" r:id="rId26"/>
    <p:sldMasterId id="2147485069" r:id="rId27"/>
  </p:sldMasterIdLst>
  <p:notesMasterIdLst>
    <p:notesMasterId r:id="rId81"/>
  </p:notesMasterIdLst>
  <p:sldIdLst>
    <p:sldId id="282" r:id="rId28"/>
    <p:sldId id="355" r:id="rId29"/>
    <p:sldId id="356" r:id="rId30"/>
    <p:sldId id="365" r:id="rId31"/>
    <p:sldId id="357" r:id="rId32"/>
    <p:sldId id="358" r:id="rId33"/>
    <p:sldId id="359" r:id="rId34"/>
    <p:sldId id="360" r:id="rId35"/>
    <p:sldId id="361" r:id="rId36"/>
    <p:sldId id="362" r:id="rId37"/>
    <p:sldId id="363" r:id="rId38"/>
    <p:sldId id="364" r:id="rId39"/>
    <p:sldId id="366" r:id="rId40"/>
    <p:sldId id="367" r:id="rId41"/>
    <p:sldId id="372" r:id="rId42"/>
    <p:sldId id="373" r:id="rId43"/>
    <p:sldId id="368" r:id="rId44"/>
    <p:sldId id="379" r:id="rId45"/>
    <p:sldId id="380" r:id="rId46"/>
    <p:sldId id="381" r:id="rId47"/>
    <p:sldId id="382" r:id="rId48"/>
    <p:sldId id="383" r:id="rId49"/>
    <p:sldId id="384" r:id="rId50"/>
    <p:sldId id="385" r:id="rId51"/>
    <p:sldId id="386" r:id="rId52"/>
    <p:sldId id="369" r:id="rId53"/>
    <p:sldId id="370" r:id="rId54"/>
    <p:sldId id="371" r:id="rId55"/>
    <p:sldId id="389" r:id="rId56"/>
    <p:sldId id="354" r:id="rId57"/>
    <p:sldId id="271" r:id="rId58"/>
    <p:sldId id="264" r:id="rId59"/>
    <p:sldId id="378" r:id="rId60"/>
    <p:sldId id="374" r:id="rId61"/>
    <p:sldId id="375" r:id="rId62"/>
    <p:sldId id="376" r:id="rId63"/>
    <p:sldId id="377" r:id="rId64"/>
    <p:sldId id="273" r:id="rId65"/>
    <p:sldId id="336" r:id="rId66"/>
    <p:sldId id="388" r:id="rId67"/>
    <p:sldId id="338" r:id="rId68"/>
    <p:sldId id="339" r:id="rId69"/>
    <p:sldId id="394" r:id="rId70"/>
    <p:sldId id="390" r:id="rId71"/>
    <p:sldId id="395" r:id="rId72"/>
    <p:sldId id="391" r:id="rId73"/>
    <p:sldId id="392" r:id="rId74"/>
    <p:sldId id="393" r:id="rId75"/>
    <p:sldId id="396" r:id="rId76"/>
    <p:sldId id="397" r:id="rId77"/>
    <p:sldId id="398" r:id="rId78"/>
    <p:sldId id="387" r:id="rId79"/>
    <p:sldId id="343" r:id="rId8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6643" autoAdjust="0"/>
    <p:restoredTop sz="54890" autoAdjust="0"/>
  </p:normalViewPr>
  <p:slideViewPr>
    <p:cSldViewPr>
      <p:cViewPr varScale="1">
        <p:scale>
          <a:sx n="85" d="100"/>
          <a:sy n="85" d="100"/>
        </p:scale>
        <p:origin x="984" y="18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50" d="100"/>
        <a:sy n="50" d="100"/>
      </p:scale>
      <p:origin x="0" y="101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84"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5.xml"/><Relationship Id="rId37" Type="http://schemas.openxmlformats.org/officeDocument/2006/relationships/slide" Target="slides/slide10.xml"/><Relationship Id="rId53" Type="http://schemas.openxmlformats.org/officeDocument/2006/relationships/slide" Target="slides/slide26.xml"/><Relationship Id="rId58" Type="http://schemas.openxmlformats.org/officeDocument/2006/relationships/slide" Target="slides/slide31.xml"/><Relationship Id="rId74" Type="http://schemas.openxmlformats.org/officeDocument/2006/relationships/slide" Target="slides/slide47.xml"/><Relationship Id="rId79" Type="http://schemas.openxmlformats.org/officeDocument/2006/relationships/slide" Target="slides/slide52.xml"/><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slide" Target="slides/slide53.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7" Type="http://schemas.openxmlformats.org/officeDocument/2006/relationships/slideMaster" Target="slideMasters/slideMaster7.xml"/><Relationship Id="rId71" Type="http://schemas.openxmlformats.org/officeDocument/2006/relationships/slide" Target="slides/slide44.xml"/><Relationship Id="rId2" Type="http://schemas.openxmlformats.org/officeDocument/2006/relationships/slideMaster" Target="slideMasters/slideMaster2.xml"/><Relationship Id="rId29" Type="http://schemas.openxmlformats.org/officeDocument/2006/relationships/slide" Target="slides/slide2.xml"/><Relationship Id="rId24" Type="http://schemas.openxmlformats.org/officeDocument/2006/relationships/slideMaster" Target="slideMasters/slideMaster24.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61" Type="http://schemas.openxmlformats.org/officeDocument/2006/relationships/slide" Target="slides/slide34.xml"/><Relationship Id="rId82"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2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3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4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5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6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7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8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9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10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11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12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DE88720D-6B9C-634C-9232-9C2AB361483F}" type="presOf" srcId="{CCCC52AB-CFB4-904A-B94C-E1998826B4F9}" destId="{7C0589C6-43EC-854D-966B-B0C5FE9A8192}" srcOrd="0" destOrd="0" presId="urn:microsoft.com/office/officeart/2005/8/layout/cycle1"/>
    <dgm:cxn modelId="{477AC615-C396-774B-A8F9-E1382C3CACB6}" type="presOf" srcId="{325DB5A0-FE7A-8245-9663-7B515E4DF4C8}" destId="{EAEA7D1D-8D8A-4A4B-812D-D24179AFED27}" srcOrd="0" destOrd="0" presId="urn:microsoft.com/office/officeart/2005/8/layout/cycle1"/>
    <dgm:cxn modelId="{2FE02B17-1DBF-F647-AFD5-EC2F024E780E}" type="presOf" srcId="{580AAA11-E1E4-FC4E-A546-63E521F462A7}" destId="{DAE7F6D9-575B-6C47-9F2C-6177EB4BA541}"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E48AFA26-39B4-B744-8B16-DFA019A9A468}" type="presOf" srcId="{D805A741-31F4-6D45-A082-4AD4C7B066F1}" destId="{7D368AA8-A897-6A44-B2ED-5420DBBF55CD}" srcOrd="0" destOrd="0" presId="urn:microsoft.com/office/officeart/2005/8/layout/cycle1"/>
    <dgm:cxn modelId="{CBB4A331-3044-0F4E-9357-CAE2368999E9}" type="presOf" srcId="{B7792F1E-795A-8A40-9AF9-CBB036406804}" destId="{0EBEA1BD-8C57-A847-A4A1-BD492A397D4A}"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54714638-37C0-DF47-92B1-2EC65896C1AA}" type="presOf" srcId="{591E9484-33B2-714C-AA5D-D47E80DA12F9}" destId="{CDA9BE8C-41E5-BF45-BAB4-5B91BDDEFF8D}" srcOrd="0" destOrd="0" presId="urn:microsoft.com/office/officeart/2005/8/layout/cycle1"/>
    <dgm:cxn modelId="{24E8EE39-70FF-B84F-8DD2-74F1728207D4}" srcId="{8E1255C9-F847-A440-83FF-7AA254CCB896}" destId="{12600BCB-5734-3F4B-9543-0CB09A3EC940}" srcOrd="0" destOrd="0" parTransId="{694C5870-D1B6-4749-AAAC-40AAB1DA82EA}" sibTransId="{B6065800-F57E-6842-B73C-614AFBC2DE05}"/>
    <dgm:cxn modelId="{4428063B-1CC3-D24F-829F-0E5813744904}" type="presOf" srcId="{C62D126D-D94F-0A45-AAB3-A4A2804A9AA5}" destId="{49452468-AA65-834B-B75D-72A0A7810E13}"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280D3B60-1DA9-BD43-80A8-0B28C684CE6A}" type="presOf" srcId="{19401D75-4FA1-2642-9C39-67D34D8AB9EC}" destId="{37E24780-EDFC-1D4D-B756-C90BE821441B}" srcOrd="0" destOrd="0" presId="urn:microsoft.com/office/officeart/2005/8/layout/cycle1"/>
    <dgm:cxn modelId="{C423F468-FEFF-E940-A3E5-5F5906CE2003}" type="presOf" srcId="{F73B3211-1799-3F44-92B6-7CEE57ECB2D3}" destId="{BF6C208F-01F8-574D-980A-D40F886CF760}" srcOrd="0" destOrd="0" presId="urn:microsoft.com/office/officeart/2005/8/layout/cycle1"/>
    <dgm:cxn modelId="{269DFA6A-0109-534A-A99D-17749AF74439}" type="presOf" srcId="{8E1255C9-F847-A440-83FF-7AA254CCB896}" destId="{974F300E-4386-5845-9047-D2E50BE5B9DF}" srcOrd="0" destOrd="0" presId="urn:microsoft.com/office/officeart/2005/8/layout/cycle1"/>
    <dgm:cxn modelId="{B228516B-FCCF-284E-B58A-03F596EAD214}" type="presOf" srcId="{54471214-3ABC-B64E-8935-4F53AC7091F5}" destId="{2257407E-2335-6E46-9533-50F1A4869162}" srcOrd="0" destOrd="0" presId="urn:microsoft.com/office/officeart/2005/8/layout/cycle1"/>
    <dgm:cxn modelId="{0930B67C-AF18-DD44-BD5A-3C757798B0D4}" type="presOf" srcId="{12600BCB-5734-3F4B-9543-0CB09A3EC940}" destId="{92DA8A36-05F4-4B4C-B207-6FB4CBC9688F}" srcOrd="0" destOrd="0" presId="urn:microsoft.com/office/officeart/2005/8/layout/cycle1"/>
    <dgm:cxn modelId="{8E10B28D-7731-1842-92B1-4BB31F571CE6}" type="presOf" srcId="{6533DBF9-2933-D44A-B9F0-8FC24EC06F20}" destId="{C4FE94AE-AFAE-8743-9525-171FDA850E0F}"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CF604695-04E1-E84B-A6C6-21ED7C67B0BE}" type="presOf" srcId="{D548EBB6-B1A8-4E4A-94F3-38AFF917AA13}" destId="{A85B6194-0CD3-0046-9C07-12EA626BEFA3}" srcOrd="0" destOrd="0" presId="urn:microsoft.com/office/officeart/2005/8/layout/cycle1"/>
    <dgm:cxn modelId="{2A281499-D01B-1E41-83E0-79291E5B9A2F}" type="presOf" srcId="{55B5CCF6-1B65-AC49-B1EC-CD09807E71EF}" destId="{76EDA6DC-5A32-7640-86D9-A3D1F65AC2D3}" srcOrd="0" destOrd="0" presId="urn:microsoft.com/office/officeart/2005/8/layout/cycle1"/>
    <dgm:cxn modelId="{5E22F1A5-0210-4449-A9E8-846402640B03}" type="presOf" srcId="{81D20D5D-F15B-B844-BCE7-07FE2E88C5B6}" destId="{2467F156-8EB3-F044-8664-8B186FD19D40}"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F40380AC-A7B0-004E-91D7-887420D8CFC3}" type="presOf" srcId="{0858D728-97B0-1A41-82DA-1572CE14754F}" destId="{9BE0E30D-6CC1-3143-BC4A-4FF2C5039316}"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F928F4BF-FA74-B943-91D8-F5CE0735027F}" type="presOf" srcId="{D7E87DE1-03EB-D748-89C5-D76845DF9F58}" destId="{12C576B8-5B2D-B04B-98C4-29D5E499FD83}" srcOrd="0" destOrd="0" presId="urn:microsoft.com/office/officeart/2005/8/layout/cycle1"/>
    <dgm:cxn modelId="{557BFEC0-631B-CC46-9F88-6A187251C3E9}" type="presOf" srcId="{55E743FA-081E-B447-B4F2-DEEACC6857BC}" destId="{36444405-91CC-BC45-909E-8AE477F1EC7C}" srcOrd="0" destOrd="0" presId="urn:microsoft.com/office/officeart/2005/8/layout/cycle1"/>
    <dgm:cxn modelId="{7E3437C4-CA9E-744B-A10C-AB226D685EF4}" srcId="{8E1255C9-F847-A440-83FF-7AA254CCB896}" destId="{610909C5-6334-264F-93E0-189A71FB6993}" srcOrd="10" destOrd="0" parTransId="{BAA50C28-F269-4F4D-892E-94581FC50AB9}" sibTransId="{C62D126D-D94F-0A45-AAB3-A4A2804A9AA5}"/>
    <dgm:cxn modelId="{8473CCC9-3CE8-2541-BD76-1510DC4C2444}" srcId="{8E1255C9-F847-A440-83FF-7AA254CCB896}" destId="{527799A3-6798-F14C-9108-A99B044124B3}" srcOrd="11" destOrd="0" parTransId="{4C8AC837-DBAA-5F48-BFFA-88B3F17800FA}" sibTransId="{CCCC52AB-CFB4-904A-B94C-E1998826B4F9}"/>
    <dgm:cxn modelId="{4F109ECA-059F-0E40-933B-51BFA3F2F652}" type="presOf" srcId="{610909C5-6334-264F-93E0-189A71FB6993}" destId="{54CDBF4B-9D09-3242-A1D5-0506BD1712C5}" srcOrd="0" destOrd="0" presId="urn:microsoft.com/office/officeart/2005/8/layout/cycle1"/>
    <dgm:cxn modelId="{8A8422D0-95E9-984E-9463-BFFEE4DF5775}" type="presOf" srcId="{63159F5F-19C4-974F-B4D9-6A8388E3A179}" destId="{DC85BF06-3190-2C49-B38C-CC01414F9567}" srcOrd="0" destOrd="0" presId="urn:microsoft.com/office/officeart/2005/8/layout/cycle1"/>
    <dgm:cxn modelId="{C58563D2-CF42-2943-A8E9-43FAF5824969}" type="presOf" srcId="{931AD6AD-68AD-1F4D-802F-C6CD780A0CDB}" destId="{19DCBC3D-EF34-4444-B52C-E59D1C44CC9D}" srcOrd="0" destOrd="0" presId="urn:microsoft.com/office/officeart/2005/8/layout/cycle1"/>
    <dgm:cxn modelId="{B110A1D2-E1D2-C04C-8976-779F7F4F66C8}" srcId="{8E1255C9-F847-A440-83FF-7AA254CCB896}" destId="{325DB5A0-FE7A-8245-9663-7B515E4DF4C8}" srcOrd="1" destOrd="0" parTransId="{4E2DDA45-C5A5-2D44-BC75-B1BB3E89C39E}" sibTransId="{54471214-3ABC-B64E-8935-4F53AC7091F5}"/>
    <dgm:cxn modelId="{A2C7D8D3-A5B0-6B46-803F-FCF9194DAB42}" type="presOf" srcId="{A9914442-2057-0542-A0EA-F935FCA28993}" destId="{B4CE740F-E5F8-1040-9068-3C0CA6A81D60}" srcOrd="0" destOrd="0" presId="urn:microsoft.com/office/officeart/2005/8/layout/cycle1"/>
    <dgm:cxn modelId="{226861DB-CB59-1441-8855-4C8C1F030A1F}" type="presOf" srcId="{B6065800-F57E-6842-B73C-614AFBC2DE05}" destId="{2990F259-A510-7044-A15A-189FB55AE5CB}"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51210CE9-883E-044B-9C8F-8DA4F93873C0}" type="presOf" srcId="{527799A3-6798-F14C-9108-A99B044124B3}" destId="{CE064FAD-9527-C04A-986D-ADE7F29D4AAF}" srcOrd="0" destOrd="0" presId="urn:microsoft.com/office/officeart/2005/8/layout/cycle1"/>
    <dgm:cxn modelId="{AF44B866-1868-0F43-A7FC-DAF75D3C5A47}" type="presParOf" srcId="{974F300E-4386-5845-9047-D2E50BE5B9DF}" destId="{BF1A72C0-4F23-214E-B2C0-EC3432C35438}" srcOrd="0" destOrd="0" presId="urn:microsoft.com/office/officeart/2005/8/layout/cycle1"/>
    <dgm:cxn modelId="{11935C98-1EA9-174F-88F7-6B83A257F831}" type="presParOf" srcId="{974F300E-4386-5845-9047-D2E50BE5B9DF}" destId="{92DA8A36-05F4-4B4C-B207-6FB4CBC9688F}" srcOrd="1" destOrd="0" presId="urn:microsoft.com/office/officeart/2005/8/layout/cycle1"/>
    <dgm:cxn modelId="{925A8EDB-A38E-244E-BFC8-A523D332B5D2}" type="presParOf" srcId="{974F300E-4386-5845-9047-D2E50BE5B9DF}" destId="{2990F259-A510-7044-A15A-189FB55AE5CB}" srcOrd="2" destOrd="0" presId="urn:microsoft.com/office/officeart/2005/8/layout/cycle1"/>
    <dgm:cxn modelId="{319D13F8-4FFA-554C-8820-D353B6230482}" type="presParOf" srcId="{974F300E-4386-5845-9047-D2E50BE5B9DF}" destId="{A7A1548F-03D0-7F43-8C4C-631804CE4126}" srcOrd="3" destOrd="0" presId="urn:microsoft.com/office/officeart/2005/8/layout/cycle1"/>
    <dgm:cxn modelId="{4E833B3C-5AAF-AB4E-A664-01FFA9F36A58}" type="presParOf" srcId="{974F300E-4386-5845-9047-D2E50BE5B9DF}" destId="{EAEA7D1D-8D8A-4A4B-812D-D24179AFED27}" srcOrd="4" destOrd="0" presId="urn:microsoft.com/office/officeart/2005/8/layout/cycle1"/>
    <dgm:cxn modelId="{3F63BDA4-97B5-694B-A804-7410B9BC62F3}" type="presParOf" srcId="{974F300E-4386-5845-9047-D2E50BE5B9DF}" destId="{2257407E-2335-6E46-9533-50F1A4869162}" srcOrd="5" destOrd="0" presId="urn:microsoft.com/office/officeart/2005/8/layout/cycle1"/>
    <dgm:cxn modelId="{A8AECCD9-D7B2-A249-BAD6-6F8844005CA2}" type="presParOf" srcId="{974F300E-4386-5845-9047-D2E50BE5B9DF}" destId="{3467B5D4-61EB-4C46-BB87-881C0920F2D1}" srcOrd="6" destOrd="0" presId="urn:microsoft.com/office/officeart/2005/8/layout/cycle1"/>
    <dgm:cxn modelId="{1B9603E2-1BDE-314D-B0B6-DCAC9C17BBDE}" type="presParOf" srcId="{974F300E-4386-5845-9047-D2E50BE5B9DF}" destId="{2467F156-8EB3-F044-8664-8B186FD19D40}" srcOrd="7" destOrd="0" presId="urn:microsoft.com/office/officeart/2005/8/layout/cycle1"/>
    <dgm:cxn modelId="{94262865-9493-AC46-B133-1FF7F7564E86}" type="presParOf" srcId="{974F300E-4386-5845-9047-D2E50BE5B9DF}" destId="{DC85BF06-3190-2C49-B38C-CC01414F9567}" srcOrd="8" destOrd="0" presId="urn:microsoft.com/office/officeart/2005/8/layout/cycle1"/>
    <dgm:cxn modelId="{BC99FFE1-BC4B-9E4E-816C-7FCB83DF7493}" type="presParOf" srcId="{974F300E-4386-5845-9047-D2E50BE5B9DF}" destId="{818521AB-CB19-3245-AC47-32330EC1D05A}" srcOrd="9" destOrd="0" presId="urn:microsoft.com/office/officeart/2005/8/layout/cycle1"/>
    <dgm:cxn modelId="{E0D0A108-2F77-7242-8F5B-B4DA306FD08A}" type="presParOf" srcId="{974F300E-4386-5845-9047-D2E50BE5B9DF}" destId="{A85B6194-0CD3-0046-9C07-12EA626BEFA3}" srcOrd="10" destOrd="0" presId="urn:microsoft.com/office/officeart/2005/8/layout/cycle1"/>
    <dgm:cxn modelId="{ACC3A887-0EC3-DD40-9FEC-0F9F05DAA64E}" type="presParOf" srcId="{974F300E-4386-5845-9047-D2E50BE5B9DF}" destId="{76EDA6DC-5A32-7640-86D9-A3D1F65AC2D3}" srcOrd="11" destOrd="0" presId="urn:microsoft.com/office/officeart/2005/8/layout/cycle1"/>
    <dgm:cxn modelId="{67386C36-F03E-FC48-AF4B-F3DF6A4DC13B}" type="presParOf" srcId="{974F300E-4386-5845-9047-D2E50BE5B9DF}" destId="{5FEB966B-5E78-494C-B5A1-6F18B3A362B7}" srcOrd="12" destOrd="0" presId="urn:microsoft.com/office/officeart/2005/8/layout/cycle1"/>
    <dgm:cxn modelId="{3A0C56FA-1B54-2D41-8A3A-6E9519CA6C96}" type="presParOf" srcId="{974F300E-4386-5845-9047-D2E50BE5B9DF}" destId="{9BE0E30D-6CC1-3143-BC4A-4FF2C5039316}" srcOrd="13" destOrd="0" presId="urn:microsoft.com/office/officeart/2005/8/layout/cycle1"/>
    <dgm:cxn modelId="{6043F235-0787-894B-928F-31AE1538985A}" type="presParOf" srcId="{974F300E-4386-5845-9047-D2E50BE5B9DF}" destId="{37E24780-EDFC-1D4D-B756-C90BE821441B}" srcOrd="14" destOrd="0" presId="urn:microsoft.com/office/officeart/2005/8/layout/cycle1"/>
    <dgm:cxn modelId="{E6588598-3852-3447-8549-104292F61BD6}" type="presParOf" srcId="{974F300E-4386-5845-9047-D2E50BE5B9DF}" destId="{788B510C-5C6F-7E4F-BD2A-4B0F37349509}" srcOrd="15" destOrd="0" presId="urn:microsoft.com/office/officeart/2005/8/layout/cycle1"/>
    <dgm:cxn modelId="{AEDC3A86-8362-B740-A8D6-ED085D22C2F8}" type="presParOf" srcId="{974F300E-4386-5845-9047-D2E50BE5B9DF}" destId="{BF6C208F-01F8-574D-980A-D40F886CF760}" srcOrd="16" destOrd="0" presId="urn:microsoft.com/office/officeart/2005/8/layout/cycle1"/>
    <dgm:cxn modelId="{EAD63B28-A143-8542-9F1A-5843C338FC07}" type="presParOf" srcId="{974F300E-4386-5845-9047-D2E50BE5B9DF}" destId="{DAE7F6D9-575B-6C47-9F2C-6177EB4BA541}" srcOrd="17" destOrd="0" presId="urn:microsoft.com/office/officeart/2005/8/layout/cycle1"/>
    <dgm:cxn modelId="{7CE14B0C-DD4E-FE46-B736-54F66192969C}" type="presParOf" srcId="{974F300E-4386-5845-9047-D2E50BE5B9DF}" destId="{3AD74439-13B4-6B4C-A74C-96BE28333D49}" srcOrd="18" destOrd="0" presId="urn:microsoft.com/office/officeart/2005/8/layout/cycle1"/>
    <dgm:cxn modelId="{813F8FBA-6E60-4748-A6AC-0EEF7B73D7A4}" type="presParOf" srcId="{974F300E-4386-5845-9047-D2E50BE5B9DF}" destId="{B4CE740F-E5F8-1040-9068-3C0CA6A81D60}" srcOrd="19" destOrd="0" presId="urn:microsoft.com/office/officeart/2005/8/layout/cycle1"/>
    <dgm:cxn modelId="{A051A974-1CC6-374C-819E-BDDE0067789C}" type="presParOf" srcId="{974F300E-4386-5845-9047-D2E50BE5B9DF}" destId="{7D368AA8-A897-6A44-B2ED-5420DBBF55CD}" srcOrd="20" destOrd="0" presId="urn:microsoft.com/office/officeart/2005/8/layout/cycle1"/>
    <dgm:cxn modelId="{C07BF031-983A-AB47-B8D5-A133F23AD91B}" type="presParOf" srcId="{974F300E-4386-5845-9047-D2E50BE5B9DF}" destId="{256A8A82-B1CB-EF43-AB66-A3D1C8A54B59}" srcOrd="21" destOrd="0" presId="urn:microsoft.com/office/officeart/2005/8/layout/cycle1"/>
    <dgm:cxn modelId="{B8710443-C2C0-8A44-8722-3019DF1BD5BC}" type="presParOf" srcId="{974F300E-4386-5845-9047-D2E50BE5B9DF}" destId="{36444405-91CC-BC45-909E-8AE477F1EC7C}" srcOrd="22" destOrd="0" presId="urn:microsoft.com/office/officeart/2005/8/layout/cycle1"/>
    <dgm:cxn modelId="{8AC2C1E1-1C1B-9248-BB15-560D9866934C}" type="presParOf" srcId="{974F300E-4386-5845-9047-D2E50BE5B9DF}" destId="{0EBEA1BD-8C57-A847-A4A1-BD492A397D4A}" srcOrd="23" destOrd="0" presId="urn:microsoft.com/office/officeart/2005/8/layout/cycle1"/>
    <dgm:cxn modelId="{D3C65ABC-DCC2-2D49-8BF6-AE445C1D0698}" type="presParOf" srcId="{974F300E-4386-5845-9047-D2E50BE5B9DF}" destId="{A1257670-91AA-B74E-AFCB-48382C466D43}" srcOrd="24" destOrd="0" presId="urn:microsoft.com/office/officeart/2005/8/layout/cycle1"/>
    <dgm:cxn modelId="{A28516CF-553F-1940-8C33-5CA72A5D6AFC}" type="presParOf" srcId="{974F300E-4386-5845-9047-D2E50BE5B9DF}" destId="{19DCBC3D-EF34-4444-B52C-E59D1C44CC9D}" srcOrd="25" destOrd="0" presId="urn:microsoft.com/office/officeart/2005/8/layout/cycle1"/>
    <dgm:cxn modelId="{DB6797E6-1138-7746-B7C8-398A5B98312D}" type="presParOf" srcId="{974F300E-4386-5845-9047-D2E50BE5B9DF}" destId="{CDA9BE8C-41E5-BF45-BAB4-5B91BDDEFF8D}" srcOrd="26" destOrd="0" presId="urn:microsoft.com/office/officeart/2005/8/layout/cycle1"/>
    <dgm:cxn modelId="{5E115CBD-8ED7-5944-9348-E347E88E7A66}" type="presParOf" srcId="{974F300E-4386-5845-9047-D2E50BE5B9DF}" destId="{731680F6-F070-374C-97C4-FB0156E03231}" srcOrd="27" destOrd="0" presId="urn:microsoft.com/office/officeart/2005/8/layout/cycle1"/>
    <dgm:cxn modelId="{DD54F9A1-3A3B-BF4C-BC02-CDF748DA70F0}" type="presParOf" srcId="{974F300E-4386-5845-9047-D2E50BE5B9DF}" destId="{12C576B8-5B2D-B04B-98C4-29D5E499FD83}" srcOrd="28" destOrd="0" presId="urn:microsoft.com/office/officeart/2005/8/layout/cycle1"/>
    <dgm:cxn modelId="{F834D2A0-D409-484C-9958-47E3270B5482}" type="presParOf" srcId="{974F300E-4386-5845-9047-D2E50BE5B9DF}" destId="{C4FE94AE-AFAE-8743-9525-171FDA850E0F}" srcOrd="29" destOrd="0" presId="urn:microsoft.com/office/officeart/2005/8/layout/cycle1"/>
    <dgm:cxn modelId="{C34A3AAB-405F-004D-905A-6C023182A489}" type="presParOf" srcId="{974F300E-4386-5845-9047-D2E50BE5B9DF}" destId="{FBD4D212-3E98-9843-8795-297F9EDDD657}" srcOrd="30" destOrd="0" presId="urn:microsoft.com/office/officeart/2005/8/layout/cycle1"/>
    <dgm:cxn modelId="{938DE22A-CAE0-554A-B9BD-F5C267A6C248}" type="presParOf" srcId="{974F300E-4386-5845-9047-D2E50BE5B9DF}" destId="{54CDBF4B-9D09-3242-A1D5-0506BD1712C5}" srcOrd="31" destOrd="0" presId="urn:microsoft.com/office/officeart/2005/8/layout/cycle1"/>
    <dgm:cxn modelId="{10026502-0746-8E4A-80DA-5CF7A08BADE1}" type="presParOf" srcId="{974F300E-4386-5845-9047-D2E50BE5B9DF}" destId="{49452468-AA65-834B-B75D-72A0A7810E13}" srcOrd="32" destOrd="0" presId="urn:microsoft.com/office/officeart/2005/8/layout/cycle1"/>
    <dgm:cxn modelId="{42D45FCE-B856-6A44-ACF6-1F7F793719FC}" type="presParOf" srcId="{974F300E-4386-5845-9047-D2E50BE5B9DF}" destId="{B0C742D0-6463-FF41-BE88-36D0AF1ED5D5}" srcOrd="33" destOrd="0" presId="urn:microsoft.com/office/officeart/2005/8/layout/cycle1"/>
    <dgm:cxn modelId="{F826990D-4E55-4A4F-9FD2-E4AF15FE6A5D}" type="presParOf" srcId="{974F300E-4386-5845-9047-D2E50BE5B9DF}" destId="{CE064FAD-9527-C04A-986D-ADE7F29D4AAF}" srcOrd="34" destOrd="0" presId="urn:microsoft.com/office/officeart/2005/8/layout/cycle1"/>
    <dgm:cxn modelId="{CDB7AE5E-3D8F-4E44-9BE7-420952563B2F}"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2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3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4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5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6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7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8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9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10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11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12 </a:t>
          </a:r>
          <a:r>
            <a:rPr lang="zh-CN" altLang="en-US" sz="1600" dirty="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84576407-5D03-4047-87E6-C3E006F77632}" type="presOf" srcId="{6533DBF9-2933-D44A-B9F0-8FC24EC06F20}" destId="{C4FE94AE-AFAE-8743-9525-171FDA850E0F}" srcOrd="0" destOrd="0" presId="urn:microsoft.com/office/officeart/2005/8/layout/cycle1"/>
    <dgm:cxn modelId="{2DB1A30E-6F67-294A-869D-E3D6D3C34D09}" type="presOf" srcId="{8E1255C9-F847-A440-83FF-7AA254CCB896}" destId="{974F300E-4386-5845-9047-D2E50BE5B9DF}" srcOrd="0" destOrd="0" presId="urn:microsoft.com/office/officeart/2005/8/layout/cycle1"/>
    <dgm:cxn modelId="{15BBD80E-3D52-9143-ACB9-CB792A9A7552}" type="presOf" srcId="{C62D126D-D94F-0A45-AAB3-A4A2804A9AA5}" destId="{49452468-AA65-834B-B75D-72A0A7810E13}" srcOrd="0" destOrd="0" presId="urn:microsoft.com/office/officeart/2005/8/layout/cycle1"/>
    <dgm:cxn modelId="{98D1A515-2F64-1746-B28E-F01AB12C7367}" type="presOf" srcId="{D805A741-31F4-6D45-A082-4AD4C7B066F1}" destId="{7D368AA8-A897-6A44-B2ED-5420DBBF55CD}" srcOrd="0" destOrd="0" presId="urn:microsoft.com/office/officeart/2005/8/layout/cycle1"/>
    <dgm:cxn modelId="{2B1EAD18-18C3-974D-9074-94C8DE147C7E}" type="presOf" srcId="{931AD6AD-68AD-1F4D-802F-C6CD780A0CDB}" destId="{19DCBC3D-EF34-4444-B52C-E59D1C44CC9D}" srcOrd="0" destOrd="0" presId="urn:microsoft.com/office/officeart/2005/8/layout/cycle1"/>
    <dgm:cxn modelId="{A27AED1B-FB79-7A4B-A769-967ED183B9F1}" type="presOf" srcId="{591E9484-33B2-714C-AA5D-D47E80DA12F9}" destId="{CDA9BE8C-41E5-BF45-BAB4-5B91BDDEFF8D}"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59130A34-B4D6-A044-96F7-5346AB5CB5D8}" srcId="{8E1255C9-F847-A440-83FF-7AA254CCB896}" destId="{81D20D5D-F15B-B844-BCE7-07FE2E88C5B6}" srcOrd="2" destOrd="0" parTransId="{EDD06461-C2E5-A840-A887-FEA1BC169C5B}" sibTransId="{63159F5F-19C4-974F-B4D9-6A8388E3A179}"/>
    <dgm:cxn modelId="{80DD2A38-D3AD-BC4E-B715-772EADCAC2F6}" type="presOf" srcId="{B7792F1E-795A-8A40-9AF9-CBB036406804}" destId="{0EBEA1BD-8C57-A847-A4A1-BD492A397D4A}" srcOrd="0" destOrd="0" presId="urn:microsoft.com/office/officeart/2005/8/layout/cycle1"/>
    <dgm:cxn modelId="{24E8EE39-70FF-B84F-8DD2-74F1728207D4}" srcId="{8E1255C9-F847-A440-83FF-7AA254CCB896}" destId="{12600BCB-5734-3F4B-9543-0CB09A3EC940}" srcOrd="0" destOrd="0" parTransId="{694C5870-D1B6-4749-AAAC-40AAB1DA82EA}" sibTransId="{B6065800-F57E-6842-B73C-614AFBC2DE05}"/>
    <dgm:cxn modelId="{94AF8E44-9AAA-FA47-A38E-EFCD2FA78354}" type="presOf" srcId="{B6065800-F57E-6842-B73C-614AFBC2DE05}" destId="{2990F259-A510-7044-A15A-189FB55AE5CB}"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37FA2150-F578-8F43-A7B5-EA71FBB8ECE0}" type="presOf" srcId="{55E743FA-081E-B447-B4F2-DEEACC6857BC}" destId="{36444405-91CC-BC45-909E-8AE477F1EC7C}" srcOrd="0" destOrd="0" presId="urn:microsoft.com/office/officeart/2005/8/layout/cycle1"/>
    <dgm:cxn modelId="{5718B456-A44D-1448-87B9-4CFD81CC261E}" type="presOf" srcId="{D548EBB6-B1A8-4E4A-94F3-38AFF917AA13}" destId="{A85B6194-0CD3-0046-9C07-12EA626BEFA3}" srcOrd="0" destOrd="0" presId="urn:microsoft.com/office/officeart/2005/8/layout/cycle1"/>
    <dgm:cxn modelId="{F99E7279-FA63-B841-8EBF-A03245869402}" type="presOf" srcId="{CCCC52AB-CFB4-904A-B94C-E1998826B4F9}" destId="{7C0589C6-43EC-854D-966B-B0C5FE9A8192}" srcOrd="0" destOrd="0" presId="urn:microsoft.com/office/officeart/2005/8/layout/cycle1"/>
    <dgm:cxn modelId="{D118327C-321E-2946-8721-BC25591ED13A}" type="presOf" srcId="{55B5CCF6-1B65-AC49-B1EC-CD09807E71EF}" destId="{76EDA6DC-5A32-7640-86D9-A3D1F65AC2D3}" srcOrd="0" destOrd="0" presId="urn:microsoft.com/office/officeart/2005/8/layout/cycle1"/>
    <dgm:cxn modelId="{DFEA2F8B-4967-2B4A-A124-C069A8B9D639}" type="presOf" srcId="{81D20D5D-F15B-B844-BCE7-07FE2E88C5B6}" destId="{2467F156-8EB3-F044-8664-8B186FD19D40}"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6217BC99-12E4-3545-A32C-D13F724F09BD}" type="presOf" srcId="{54471214-3ABC-B64E-8935-4F53AC7091F5}" destId="{2257407E-2335-6E46-9533-50F1A4869162}" srcOrd="0" destOrd="0" presId="urn:microsoft.com/office/officeart/2005/8/layout/cycle1"/>
    <dgm:cxn modelId="{0B7396A0-9AC2-0A48-BF74-CB97C4BBE525}" type="presOf" srcId="{610909C5-6334-264F-93E0-189A71FB6993}" destId="{54CDBF4B-9D09-3242-A1D5-0506BD1712C5}"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2A64B2AC-62F1-C34D-98F5-05BB37D41825}" type="presOf" srcId="{63159F5F-19C4-974F-B4D9-6A8388E3A179}" destId="{DC85BF06-3190-2C49-B38C-CC01414F9567}" srcOrd="0" destOrd="0" presId="urn:microsoft.com/office/officeart/2005/8/layout/cycle1"/>
    <dgm:cxn modelId="{67F30EAE-1003-9543-B964-4B75D64C3F72}" type="presOf" srcId="{19401D75-4FA1-2642-9C39-67D34D8AB9EC}" destId="{37E24780-EDFC-1D4D-B756-C90BE821441B}" srcOrd="0" destOrd="0" presId="urn:microsoft.com/office/officeart/2005/8/layout/cycle1"/>
    <dgm:cxn modelId="{8C2DCEAE-8C53-ED4A-8750-E86C52039E97}" type="presOf" srcId="{A9914442-2057-0542-A0EA-F935FCA28993}" destId="{B4CE740F-E5F8-1040-9068-3C0CA6A81D60}"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1415D3C2-6E38-1240-9F31-D65E04B68135}" type="presOf" srcId="{F73B3211-1799-3F44-92B6-7CEE57ECB2D3}" destId="{BF6C208F-01F8-574D-980A-D40F886CF760}" srcOrd="0" destOrd="0" presId="urn:microsoft.com/office/officeart/2005/8/layout/cycle1"/>
    <dgm:cxn modelId="{7E3437C4-CA9E-744B-A10C-AB226D685EF4}" srcId="{8E1255C9-F847-A440-83FF-7AA254CCB896}" destId="{610909C5-6334-264F-93E0-189A71FB6993}" srcOrd="10" destOrd="0" parTransId="{BAA50C28-F269-4F4D-892E-94581FC50AB9}" sibTransId="{C62D126D-D94F-0A45-AAB3-A4A2804A9AA5}"/>
    <dgm:cxn modelId="{8473CCC9-3CE8-2541-BD76-1510DC4C2444}" srcId="{8E1255C9-F847-A440-83FF-7AA254CCB896}" destId="{527799A3-6798-F14C-9108-A99B044124B3}" srcOrd="11" destOrd="0" parTransId="{4C8AC837-DBAA-5F48-BFFA-88B3F17800FA}" sibTransId="{CCCC52AB-CFB4-904A-B94C-E1998826B4F9}"/>
    <dgm:cxn modelId="{4D0E1ECF-F99F-AC45-B24D-A518FBFF751E}" type="presOf" srcId="{12600BCB-5734-3F4B-9543-0CB09A3EC940}" destId="{92DA8A36-05F4-4B4C-B207-6FB4CBC9688F}" srcOrd="0" destOrd="0" presId="urn:microsoft.com/office/officeart/2005/8/layout/cycle1"/>
    <dgm:cxn modelId="{B110A1D2-E1D2-C04C-8976-779F7F4F66C8}" srcId="{8E1255C9-F847-A440-83FF-7AA254CCB896}" destId="{325DB5A0-FE7A-8245-9663-7B515E4DF4C8}" srcOrd="1" destOrd="0" parTransId="{4E2DDA45-C5A5-2D44-BC75-B1BB3E89C39E}" sibTransId="{54471214-3ABC-B64E-8935-4F53AC7091F5}"/>
    <dgm:cxn modelId="{B263D5DB-FD9A-F845-A29A-1C25305A814B}" srcId="{8E1255C9-F847-A440-83FF-7AA254CCB896}" destId="{931AD6AD-68AD-1F4D-802F-C6CD780A0CDB}" srcOrd="8" destOrd="0" parTransId="{1C7C9849-E661-3747-A64F-D6BD82FBC8C6}" sibTransId="{591E9484-33B2-714C-AA5D-D47E80DA12F9}"/>
    <dgm:cxn modelId="{9ADB99E2-1A10-154F-B159-B82E88BC4DBB}" type="presOf" srcId="{325DB5A0-FE7A-8245-9663-7B515E4DF4C8}" destId="{EAEA7D1D-8D8A-4A4B-812D-D24179AFED27}" srcOrd="0" destOrd="0" presId="urn:microsoft.com/office/officeart/2005/8/layout/cycle1"/>
    <dgm:cxn modelId="{3C1C4FE5-95D9-9E4E-9C89-6026078561DD}" type="presOf" srcId="{527799A3-6798-F14C-9108-A99B044124B3}" destId="{CE064FAD-9527-C04A-986D-ADE7F29D4AAF}" srcOrd="0" destOrd="0" presId="urn:microsoft.com/office/officeart/2005/8/layout/cycle1"/>
    <dgm:cxn modelId="{6DB451E6-948B-714D-80E0-F84D28DDC37C}" type="presOf" srcId="{D7E87DE1-03EB-D748-89C5-D76845DF9F58}" destId="{12C576B8-5B2D-B04B-98C4-29D5E499FD83}" srcOrd="0" destOrd="0" presId="urn:microsoft.com/office/officeart/2005/8/layout/cycle1"/>
    <dgm:cxn modelId="{75A090EF-1639-DC4D-9BF2-92373E7DF632}" type="presOf" srcId="{580AAA11-E1E4-FC4E-A546-63E521F462A7}" destId="{DAE7F6D9-575B-6C47-9F2C-6177EB4BA541}" srcOrd="0" destOrd="0" presId="urn:microsoft.com/office/officeart/2005/8/layout/cycle1"/>
    <dgm:cxn modelId="{0A1B57F6-F576-A842-9B4C-607555F6B7A0}" type="presOf" srcId="{0858D728-97B0-1A41-82DA-1572CE14754F}" destId="{9BE0E30D-6CC1-3143-BC4A-4FF2C5039316}" srcOrd="0" destOrd="0" presId="urn:microsoft.com/office/officeart/2005/8/layout/cycle1"/>
    <dgm:cxn modelId="{67D55374-05F8-2F41-B439-78E88F67FE75}" type="presParOf" srcId="{974F300E-4386-5845-9047-D2E50BE5B9DF}" destId="{BF1A72C0-4F23-214E-B2C0-EC3432C35438}" srcOrd="0" destOrd="0" presId="urn:microsoft.com/office/officeart/2005/8/layout/cycle1"/>
    <dgm:cxn modelId="{534AB9C3-7F76-694E-B898-71744DB6E4D2}" type="presParOf" srcId="{974F300E-4386-5845-9047-D2E50BE5B9DF}" destId="{92DA8A36-05F4-4B4C-B207-6FB4CBC9688F}" srcOrd="1" destOrd="0" presId="urn:microsoft.com/office/officeart/2005/8/layout/cycle1"/>
    <dgm:cxn modelId="{F7AB01FA-A78C-0A45-BB90-DA54CCDCCCCF}" type="presParOf" srcId="{974F300E-4386-5845-9047-D2E50BE5B9DF}" destId="{2990F259-A510-7044-A15A-189FB55AE5CB}" srcOrd="2" destOrd="0" presId="urn:microsoft.com/office/officeart/2005/8/layout/cycle1"/>
    <dgm:cxn modelId="{74211419-99CF-AC4E-9450-943AFA335469}" type="presParOf" srcId="{974F300E-4386-5845-9047-D2E50BE5B9DF}" destId="{A7A1548F-03D0-7F43-8C4C-631804CE4126}" srcOrd="3" destOrd="0" presId="urn:microsoft.com/office/officeart/2005/8/layout/cycle1"/>
    <dgm:cxn modelId="{45137812-FF60-8740-99E3-75F779829D27}" type="presParOf" srcId="{974F300E-4386-5845-9047-D2E50BE5B9DF}" destId="{EAEA7D1D-8D8A-4A4B-812D-D24179AFED27}" srcOrd="4" destOrd="0" presId="urn:microsoft.com/office/officeart/2005/8/layout/cycle1"/>
    <dgm:cxn modelId="{7B4892E5-597D-7D40-B926-DFEC176464D9}" type="presParOf" srcId="{974F300E-4386-5845-9047-D2E50BE5B9DF}" destId="{2257407E-2335-6E46-9533-50F1A4869162}" srcOrd="5" destOrd="0" presId="urn:microsoft.com/office/officeart/2005/8/layout/cycle1"/>
    <dgm:cxn modelId="{B2479302-B9F5-8148-A9FE-39764A461F9C}" type="presParOf" srcId="{974F300E-4386-5845-9047-D2E50BE5B9DF}" destId="{3467B5D4-61EB-4C46-BB87-881C0920F2D1}" srcOrd="6" destOrd="0" presId="urn:microsoft.com/office/officeart/2005/8/layout/cycle1"/>
    <dgm:cxn modelId="{7F526E8F-534E-9C40-A575-418A142625B7}" type="presParOf" srcId="{974F300E-4386-5845-9047-D2E50BE5B9DF}" destId="{2467F156-8EB3-F044-8664-8B186FD19D40}" srcOrd="7" destOrd="0" presId="urn:microsoft.com/office/officeart/2005/8/layout/cycle1"/>
    <dgm:cxn modelId="{9D719C4B-0B8F-CC4F-B604-23D8C6415AA2}" type="presParOf" srcId="{974F300E-4386-5845-9047-D2E50BE5B9DF}" destId="{DC85BF06-3190-2C49-B38C-CC01414F9567}" srcOrd="8" destOrd="0" presId="urn:microsoft.com/office/officeart/2005/8/layout/cycle1"/>
    <dgm:cxn modelId="{91214563-2079-2141-8B4D-CB617D7DF0E8}" type="presParOf" srcId="{974F300E-4386-5845-9047-D2E50BE5B9DF}" destId="{818521AB-CB19-3245-AC47-32330EC1D05A}" srcOrd="9" destOrd="0" presId="urn:microsoft.com/office/officeart/2005/8/layout/cycle1"/>
    <dgm:cxn modelId="{111237E2-38D7-6048-BE96-8B3EA3B66109}" type="presParOf" srcId="{974F300E-4386-5845-9047-D2E50BE5B9DF}" destId="{A85B6194-0CD3-0046-9C07-12EA626BEFA3}" srcOrd="10" destOrd="0" presId="urn:microsoft.com/office/officeart/2005/8/layout/cycle1"/>
    <dgm:cxn modelId="{F3C0A2DB-4990-B445-A6D9-E7E3AABC937D}" type="presParOf" srcId="{974F300E-4386-5845-9047-D2E50BE5B9DF}" destId="{76EDA6DC-5A32-7640-86D9-A3D1F65AC2D3}" srcOrd="11" destOrd="0" presId="urn:microsoft.com/office/officeart/2005/8/layout/cycle1"/>
    <dgm:cxn modelId="{37725769-C32D-A548-8390-114142CF4A3E}" type="presParOf" srcId="{974F300E-4386-5845-9047-D2E50BE5B9DF}" destId="{5FEB966B-5E78-494C-B5A1-6F18B3A362B7}" srcOrd="12" destOrd="0" presId="urn:microsoft.com/office/officeart/2005/8/layout/cycle1"/>
    <dgm:cxn modelId="{5EECA4E5-EE84-F444-B6D0-1E79B84AFCAF}" type="presParOf" srcId="{974F300E-4386-5845-9047-D2E50BE5B9DF}" destId="{9BE0E30D-6CC1-3143-BC4A-4FF2C5039316}" srcOrd="13" destOrd="0" presId="urn:microsoft.com/office/officeart/2005/8/layout/cycle1"/>
    <dgm:cxn modelId="{30A5D477-66D0-5842-B656-18F2101E5C92}" type="presParOf" srcId="{974F300E-4386-5845-9047-D2E50BE5B9DF}" destId="{37E24780-EDFC-1D4D-B756-C90BE821441B}" srcOrd="14" destOrd="0" presId="urn:microsoft.com/office/officeart/2005/8/layout/cycle1"/>
    <dgm:cxn modelId="{0F17B2D6-4EA8-E944-9F9D-3103B7EEF1C6}" type="presParOf" srcId="{974F300E-4386-5845-9047-D2E50BE5B9DF}" destId="{788B510C-5C6F-7E4F-BD2A-4B0F37349509}" srcOrd="15" destOrd="0" presId="urn:microsoft.com/office/officeart/2005/8/layout/cycle1"/>
    <dgm:cxn modelId="{FC170C1D-51FE-514E-8FAB-F2CD9F2BFF24}" type="presParOf" srcId="{974F300E-4386-5845-9047-D2E50BE5B9DF}" destId="{BF6C208F-01F8-574D-980A-D40F886CF760}" srcOrd="16" destOrd="0" presId="urn:microsoft.com/office/officeart/2005/8/layout/cycle1"/>
    <dgm:cxn modelId="{D3A5BFD3-1BB2-9240-B3F0-932B62C33D82}" type="presParOf" srcId="{974F300E-4386-5845-9047-D2E50BE5B9DF}" destId="{DAE7F6D9-575B-6C47-9F2C-6177EB4BA541}" srcOrd="17" destOrd="0" presId="urn:microsoft.com/office/officeart/2005/8/layout/cycle1"/>
    <dgm:cxn modelId="{ED2CB1F7-12A0-F64D-94ED-C17C697E02CD}" type="presParOf" srcId="{974F300E-4386-5845-9047-D2E50BE5B9DF}" destId="{3AD74439-13B4-6B4C-A74C-96BE28333D49}" srcOrd="18" destOrd="0" presId="urn:microsoft.com/office/officeart/2005/8/layout/cycle1"/>
    <dgm:cxn modelId="{A87E76B2-1F5C-4F49-8ED4-49EDA70AD3A4}" type="presParOf" srcId="{974F300E-4386-5845-9047-D2E50BE5B9DF}" destId="{B4CE740F-E5F8-1040-9068-3C0CA6A81D60}" srcOrd="19" destOrd="0" presId="urn:microsoft.com/office/officeart/2005/8/layout/cycle1"/>
    <dgm:cxn modelId="{E970B6B6-6E33-024A-B507-1A063ABE8E01}" type="presParOf" srcId="{974F300E-4386-5845-9047-D2E50BE5B9DF}" destId="{7D368AA8-A897-6A44-B2ED-5420DBBF55CD}" srcOrd="20" destOrd="0" presId="urn:microsoft.com/office/officeart/2005/8/layout/cycle1"/>
    <dgm:cxn modelId="{46B99FD8-5E39-D044-B4F9-3FA74263FE64}" type="presParOf" srcId="{974F300E-4386-5845-9047-D2E50BE5B9DF}" destId="{256A8A82-B1CB-EF43-AB66-A3D1C8A54B59}" srcOrd="21" destOrd="0" presId="urn:microsoft.com/office/officeart/2005/8/layout/cycle1"/>
    <dgm:cxn modelId="{2ABD40CE-65F8-664C-A7E1-3095693C15B0}" type="presParOf" srcId="{974F300E-4386-5845-9047-D2E50BE5B9DF}" destId="{36444405-91CC-BC45-909E-8AE477F1EC7C}" srcOrd="22" destOrd="0" presId="urn:microsoft.com/office/officeart/2005/8/layout/cycle1"/>
    <dgm:cxn modelId="{C2029BC2-F79A-2947-BC73-BAA4AED525F0}" type="presParOf" srcId="{974F300E-4386-5845-9047-D2E50BE5B9DF}" destId="{0EBEA1BD-8C57-A847-A4A1-BD492A397D4A}" srcOrd="23" destOrd="0" presId="urn:microsoft.com/office/officeart/2005/8/layout/cycle1"/>
    <dgm:cxn modelId="{4A2EEEE2-D1F0-3C4B-884C-7FFF8166684E}" type="presParOf" srcId="{974F300E-4386-5845-9047-D2E50BE5B9DF}" destId="{A1257670-91AA-B74E-AFCB-48382C466D43}" srcOrd="24" destOrd="0" presId="urn:microsoft.com/office/officeart/2005/8/layout/cycle1"/>
    <dgm:cxn modelId="{B81BB74E-4ECC-9B45-81F7-F6337E5F51A7}" type="presParOf" srcId="{974F300E-4386-5845-9047-D2E50BE5B9DF}" destId="{19DCBC3D-EF34-4444-B52C-E59D1C44CC9D}" srcOrd="25" destOrd="0" presId="urn:microsoft.com/office/officeart/2005/8/layout/cycle1"/>
    <dgm:cxn modelId="{0728C08A-5934-C645-AAAA-652CB35BD4CA}" type="presParOf" srcId="{974F300E-4386-5845-9047-D2E50BE5B9DF}" destId="{CDA9BE8C-41E5-BF45-BAB4-5B91BDDEFF8D}" srcOrd="26" destOrd="0" presId="urn:microsoft.com/office/officeart/2005/8/layout/cycle1"/>
    <dgm:cxn modelId="{F94FB403-FD48-754F-88CB-40DE57874391}" type="presParOf" srcId="{974F300E-4386-5845-9047-D2E50BE5B9DF}" destId="{731680F6-F070-374C-97C4-FB0156E03231}" srcOrd="27" destOrd="0" presId="urn:microsoft.com/office/officeart/2005/8/layout/cycle1"/>
    <dgm:cxn modelId="{A51F89BA-EE0F-794C-9D77-450DE3C2002E}" type="presParOf" srcId="{974F300E-4386-5845-9047-D2E50BE5B9DF}" destId="{12C576B8-5B2D-B04B-98C4-29D5E499FD83}" srcOrd="28" destOrd="0" presId="urn:microsoft.com/office/officeart/2005/8/layout/cycle1"/>
    <dgm:cxn modelId="{7BA71E0A-BFFB-D049-A03D-CA181CDD01AA}" type="presParOf" srcId="{974F300E-4386-5845-9047-D2E50BE5B9DF}" destId="{C4FE94AE-AFAE-8743-9525-171FDA850E0F}" srcOrd="29" destOrd="0" presId="urn:microsoft.com/office/officeart/2005/8/layout/cycle1"/>
    <dgm:cxn modelId="{F1654E10-17CE-D243-A3B7-C76BE8785BE5}" type="presParOf" srcId="{974F300E-4386-5845-9047-D2E50BE5B9DF}" destId="{FBD4D212-3E98-9843-8795-297F9EDDD657}" srcOrd="30" destOrd="0" presId="urn:microsoft.com/office/officeart/2005/8/layout/cycle1"/>
    <dgm:cxn modelId="{D3395A64-B9AD-D24A-A686-F7EFC56021C7}" type="presParOf" srcId="{974F300E-4386-5845-9047-D2E50BE5B9DF}" destId="{54CDBF4B-9D09-3242-A1D5-0506BD1712C5}" srcOrd="31" destOrd="0" presId="urn:microsoft.com/office/officeart/2005/8/layout/cycle1"/>
    <dgm:cxn modelId="{10E4F10D-9681-9D4C-95A4-D214DC1F8CD6}" type="presParOf" srcId="{974F300E-4386-5845-9047-D2E50BE5B9DF}" destId="{49452468-AA65-834B-B75D-72A0A7810E13}" srcOrd="32" destOrd="0" presId="urn:microsoft.com/office/officeart/2005/8/layout/cycle1"/>
    <dgm:cxn modelId="{774BAC76-8D7A-D740-851C-56D46FDB1150}" type="presParOf" srcId="{974F300E-4386-5845-9047-D2E50BE5B9DF}" destId="{B0C742D0-6463-FF41-BE88-36D0AF1ED5D5}" srcOrd="33" destOrd="0" presId="urn:microsoft.com/office/officeart/2005/8/layout/cycle1"/>
    <dgm:cxn modelId="{178840E9-628F-DF4F-B980-2FBA6ECDA006}" type="presParOf" srcId="{974F300E-4386-5845-9047-D2E50BE5B9DF}" destId="{CE064FAD-9527-C04A-986D-ADE7F29D4AAF}" srcOrd="34" destOrd="0" presId="urn:microsoft.com/office/officeart/2005/8/layout/cycle1"/>
    <dgm:cxn modelId="{3ED85B3E-1CA4-E348-A2E7-339CFFEAE8BB}"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2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3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4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5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6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7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8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9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10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11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12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2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3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4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5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6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7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8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9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10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11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12 </a:t>
          </a:r>
          <a:r>
            <a:rPr lang="zh-CN" altLang="en-US" sz="1600" kern="1200" dirty="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B2410F1-E8D9-A64B-8C06-B11FAB88814A}" type="datetime1">
              <a:rPr lang="en-US"/>
              <a:pPr>
                <a:defRPr/>
              </a:pPr>
              <a:t>5/18/26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BA815D2-EF79-0D4F-A92B-3E203F1A8EFF}" type="slidenum">
              <a:rPr lang="en-US"/>
              <a:pPr>
                <a:defRPr/>
              </a:pPr>
              <a:t>‹#›</a:t>
            </a:fld>
            <a:endParaRPr lang="en-US"/>
          </a:p>
        </p:txBody>
      </p:sp>
    </p:spTree>
    <p:extLst>
      <p:ext uri="{BB962C8B-B14F-4D97-AF65-F5344CB8AC3E}">
        <p14:creationId xmlns:p14="http://schemas.microsoft.com/office/powerpoint/2010/main" val="369599252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en.wikipedia.org/wiki/Apostle_Paul" TargetMode="External"/><Relationship Id="rId13" Type="http://schemas.openxmlformats.org/officeDocument/2006/relationships/hyperlink" Target="https://en.wikipedia.org/wiki/Chronology_of_Jesus#cite_note-Riesner-19" TargetMode="External"/><Relationship Id="rId18" Type="http://schemas.openxmlformats.org/officeDocument/2006/relationships/hyperlink" Target="https://en.wikipedia.org/wiki/Isaac_Newton" TargetMode="External"/><Relationship Id="rId26" Type="http://schemas.openxmlformats.org/officeDocument/2006/relationships/hyperlink" Target="https://en.wikipedia.org/wiki/Chronology_of_Jesus#cite_note-art201-72" TargetMode="External"/><Relationship Id="rId3" Type="http://schemas.openxmlformats.org/officeDocument/2006/relationships/hyperlink" Target="https://en.wikipedia.org/wiki/Crucifixion_of_Jesus" TargetMode="External"/><Relationship Id="rId21" Type="http://schemas.openxmlformats.org/officeDocument/2006/relationships/hyperlink" Target="https://en.wikipedia.org/wiki/Lunar_eclipse" TargetMode="External"/><Relationship Id="rId7" Type="http://schemas.openxmlformats.org/officeDocument/2006/relationships/hyperlink" Target="https://en.wikipedia.org/wiki/Chronology_of_Jesus#cite_note-Paul_William_Meyer_page_112-16" TargetMode="External"/><Relationship Id="rId12" Type="http://schemas.openxmlformats.org/officeDocument/2006/relationships/hyperlink" Target="https://en.wikipedia.org/wiki/Chronology_of_Jesus#cite_note-Kostenberger77-18" TargetMode="External"/><Relationship Id="rId17" Type="http://schemas.openxmlformats.org/officeDocument/2006/relationships/hyperlink" Target="https://en.wikipedia.org/wiki/Chronology_of_Jesus#cite_note-Sanders-21" TargetMode="External"/><Relationship Id="rId25" Type="http://schemas.openxmlformats.org/officeDocument/2006/relationships/hyperlink" Target="https://en.wikipedia.org/wiki/Chronology_of_Jesus#cite_note-Cradle-71" TargetMode="External"/><Relationship Id="rId2" Type="http://schemas.openxmlformats.org/officeDocument/2006/relationships/slide" Target="../slides/slide36.xml"/><Relationship Id="rId16" Type="http://schemas.openxmlformats.org/officeDocument/2006/relationships/hyperlink" Target="https://en.wikipedia.org/wiki/Chronology_of_Jesus#cite_note-Kostenberger140-20" TargetMode="External"/><Relationship Id="rId20" Type="http://schemas.openxmlformats.org/officeDocument/2006/relationships/hyperlink" Target="https://en.wikipedia.org/wiki/Chronology_of_Jesus#cite_note-HumWadJASA-22" TargetMode="External"/><Relationship Id="rId1" Type="http://schemas.openxmlformats.org/officeDocument/2006/relationships/notesMaster" Target="../notesMasters/notesMaster1.xml"/><Relationship Id="rId6" Type="http://schemas.openxmlformats.org/officeDocument/2006/relationships/hyperlink" Target="https://en.wikipedia.org/wiki/Chronology_of_Jesus#cite_note-autogenerated3-15" TargetMode="External"/><Relationship Id="rId11" Type="http://schemas.openxmlformats.org/officeDocument/2006/relationships/hyperlink" Target="https://en.wikipedia.org/wiki/Chronology_of_Jesus#cite_note-Barnett19-17" TargetMode="External"/><Relationship Id="rId24" Type="http://schemas.openxmlformats.org/officeDocument/2006/relationships/hyperlink" Target="https://en.wikipedia.org/wiki/Augustus" TargetMode="External"/><Relationship Id="rId5" Type="http://schemas.openxmlformats.org/officeDocument/2006/relationships/hyperlink" Target="https://en.wikipedia.org/wiki/Tacitus" TargetMode="External"/><Relationship Id="rId15" Type="http://schemas.openxmlformats.org/officeDocument/2006/relationships/hyperlink" Target="https://en.wikipedia.org/wiki/Chronology_of_Jesus#cite_note-ChronosPaul-8" TargetMode="External"/><Relationship Id="rId23" Type="http://schemas.openxmlformats.org/officeDocument/2006/relationships/hyperlink" Target="https://en.wikipedia.org/wiki/Tiberius" TargetMode="External"/><Relationship Id="rId10" Type="http://schemas.openxmlformats.org/officeDocument/2006/relationships/hyperlink" Target="https://en.wikipedia.org/wiki/Conversion_of_Paul_the_Apostle" TargetMode="External"/><Relationship Id="rId19" Type="http://schemas.openxmlformats.org/officeDocument/2006/relationships/hyperlink" Target="https://en.wikipedia.org/wiki/Passover" TargetMode="External"/><Relationship Id="rId4" Type="http://schemas.openxmlformats.org/officeDocument/2006/relationships/hyperlink" Target="https://en.wikipedia.org/wiki/Josephus" TargetMode="External"/><Relationship Id="rId9" Type="http://schemas.openxmlformats.org/officeDocument/2006/relationships/hyperlink" Target="https://en.wikipedia.org/wiki/Lucius_Junius_Gallio_Annaeanus" TargetMode="External"/><Relationship Id="rId14" Type="http://schemas.openxmlformats.org/officeDocument/2006/relationships/hyperlink" Target="https://en.wikipedia.org/wiki/Crucifixion" TargetMode="External"/><Relationship Id="rId22" Type="http://schemas.openxmlformats.org/officeDocument/2006/relationships/hyperlink" Target="https://en.wikisource.org/wiki/Bible_(American_Standard)/Acts#2:14" TargetMode="External"/><Relationship Id="rId27" Type="http://schemas.openxmlformats.org/officeDocument/2006/relationships/hyperlink" Target="https://en.wikipedia.org/wiki/Chronology_of_Jesus#cite_note-Humphreys64-73"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85E424-0F86-D94B-B474-EF88B00B12F1}" type="slidenum">
              <a:rPr lang="en-US" sz="1200">
                <a:solidFill>
                  <a:srgbClr val="000000"/>
                </a:solidFill>
              </a:rPr>
              <a:pPr eaLnBrk="1" hangingPunct="1"/>
              <a:t>1</a:t>
            </a:fld>
            <a:endParaRPr lang="en-US" sz="1200">
              <a:solidFill>
                <a:srgbClr val="000000"/>
              </a:solidFill>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913760" y="457932"/>
            <a:ext cx="5030482" cy="3885834"/>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latin typeface="Times New Roman" charset="0"/>
            </a:endParaRPr>
          </a:p>
        </p:txBody>
      </p:sp>
      <p:sp>
        <p:nvSpPr>
          <p:cNvPr id="96259" name="Text Box 2"/>
          <p:cNvSpPr>
            <a:spLocks noGrp="1" noChangeArrowheads="1"/>
          </p:cNvSpPr>
          <p:nvPr>
            <p:ph type="body"/>
          </p:nvPr>
        </p:nvSpPr>
        <p:spPr>
          <a:xfrm>
            <a:off x="913760" y="4343767"/>
            <a:ext cx="5030482" cy="411553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Follow the arrows as they link together the gospels of MATTHEW, MARK and LUKE.  Again…you</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ll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r>
              <a:rPr lang="en-US" b="1">
                <a:latin typeface="Times" charset="0"/>
                <a:ea typeface="ＭＳ Ｐゴシック" charset="0"/>
                <a:cs typeface="ＭＳ Ｐゴシック" charset="0"/>
              </a:rPr>
              <a:t>////	On the other hand…the Gospel of John –– seen here with the familiar mathematical SUMMA sign –– represents the summation of all that Jesus Christ MEANT –– the sum of all that he preached and demonstrated –– both publicly and privately.  Seeing the Lord clearly as God Himself, John raises our spiritual horizon in ways that the first three gospels do not.</a:t>
            </a:r>
          </a:p>
          <a:p>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3195421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913760" y="457932"/>
            <a:ext cx="5030482" cy="3885834"/>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latin typeface="Times New Roman" charset="0"/>
            </a:endParaRPr>
          </a:p>
        </p:txBody>
      </p:sp>
      <p:sp>
        <p:nvSpPr>
          <p:cNvPr id="98307" name="Text Box 2"/>
          <p:cNvSpPr>
            <a:spLocks noGrp="1" noChangeArrowheads="1"/>
          </p:cNvSpPr>
          <p:nvPr>
            <p:ph type="body"/>
          </p:nvPr>
        </p:nvSpPr>
        <p:spPr>
          <a:xfrm>
            <a:off x="913760" y="4343767"/>
            <a:ext cx="5030482" cy="411553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Each of the Gospels say things that the others don</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t...</a:t>
            </a:r>
          </a:p>
          <a:p>
            <a:r>
              <a:rPr lang="en-US" b="1">
                <a:latin typeface="Times" charset="0"/>
                <a:ea typeface="ＭＳ Ｐゴシック" charset="0"/>
                <a:cs typeface="ＭＳ Ｐゴシック" charset="0"/>
              </a:rPr>
              <a:t>////    MATTHEW was believed by the early church to have written first...</a:t>
            </a:r>
          </a:p>
          <a:p>
            <a:r>
              <a:rPr lang="en-US" b="1">
                <a:latin typeface="Times" charset="0"/>
                <a:ea typeface="ＭＳ Ｐゴシック" charset="0"/>
                <a:cs typeface="ＭＳ Ｐゴシック" charset="0"/>
              </a:rPr>
              <a:t>////    MARK shares a lot of material with Matthew, such as Christ</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baptism and supper...</a:t>
            </a:r>
          </a:p>
          <a:p>
            <a:r>
              <a:rPr lang="en-US" b="1">
                <a:latin typeface="Times" charset="0"/>
                <a:ea typeface="ＭＳ Ｐゴシック" charset="0"/>
                <a:cs typeface="ＭＳ Ｐゴシック" charset="0"/>
              </a:rPr>
              <a:t>////    LUKE also has much overlap with Matthew and Mark, such as Christ</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baptism and supper—but only Matthew and Luke record Christ</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birth and genealogy.  However, the fourth…</a:t>
            </a:r>
          </a:p>
          <a:p>
            <a:r>
              <a:rPr lang="en-US" b="1">
                <a:latin typeface="Times" charset="0"/>
                <a:ea typeface="ＭＳ Ｐゴシック" charset="0"/>
                <a:cs typeface="ＭＳ Ｐゴシック" charset="0"/>
              </a:rPr>
              <a:t>////   JOHN, stands alone in terms of its material.  Only 8% of it repeats stories from the others—such as the feeding of the 5000, and, of course, His death and resurrection.</a:t>
            </a:r>
          </a:p>
          <a:p>
            <a:r>
              <a:rPr lang="en-US" b="1">
                <a:latin typeface="Times" charset="0"/>
                <a:ea typeface="ＭＳ Ｐゴシック" charset="0"/>
                <a:cs typeface="ＭＳ Ｐゴシック" charset="0"/>
              </a:rPr>
              <a:t>////  But the remaining 91% of JOHN you will find only in JOHN.</a:t>
            </a:r>
          </a:p>
          <a:p>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130346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492EC5-3557-6D4E-B29C-16C7A40F8BB3}" type="slidenum">
              <a:rPr lang="en-US" sz="1200">
                <a:solidFill>
                  <a:srgbClr val="000000"/>
                </a:solidFill>
                <a:latin typeface="Times New Roman" charset="0"/>
              </a:rPr>
              <a:pPr eaLnBrk="1" hangingPunct="1"/>
              <a:t>12</a:t>
            </a:fld>
            <a:endParaRPr lang="en-US" sz="1200">
              <a:solidFill>
                <a:srgbClr val="000000"/>
              </a:solidFill>
              <a:latin typeface="Times New Roman" charset="0"/>
            </a:endParaRP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349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811168-1778-8D42-8DCB-30BD366BF412}" type="slidenum">
              <a:rPr lang="en-US" sz="1200">
                <a:solidFill>
                  <a:srgbClr val="000000"/>
                </a:solidFill>
                <a:latin typeface="Times New Roman" charset="0"/>
              </a:rPr>
              <a:pPr eaLnBrk="1" hangingPunct="1"/>
              <a:t>13</a:t>
            </a:fld>
            <a:endParaRPr lang="en-US" sz="1200">
              <a:solidFill>
                <a:srgbClr val="000000"/>
              </a:solidFill>
              <a:latin typeface="Times New Roman" charset="0"/>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69684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7DF8D8-13AF-F945-A587-D56D32EFAFDA}" type="slidenum">
              <a:rPr lang="en-US" sz="1200">
                <a:solidFill>
                  <a:srgbClr val="000000"/>
                </a:solidFill>
                <a:latin typeface="Times New Roman" charset="0"/>
              </a:rPr>
              <a:pPr eaLnBrk="1" hangingPunct="1"/>
              <a:t>14</a:t>
            </a:fld>
            <a:endParaRPr lang="en-US" sz="1200">
              <a:solidFill>
                <a:srgbClr val="000000"/>
              </a:solidFill>
              <a:latin typeface="Times New Roman"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1274133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fld id="{F598FB89-FDC2-46BD-826D-35021C52BE7F}" type="slidenum">
              <a:rPr lang="en-US">
                <a:solidFill>
                  <a:prstClr val="black"/>
                </a:solidFill>
              </a:rPr>
              <a:pPr/>
              <a:t>15</a:t>
            </a:fld>
            <a:endParaRPr lang="en-US">
              <a:solidFill>
                <a:prstClr val="black"/>
              </a:solidFill>
            </a:endParaRPr>
          </a:p>
        </p:txBody>
      </p:sp>
      <p:sp>
        <p:nvSpPr>
          <p:cNvPr id="191490" name="Rectangle 2"/>
          <p:cNvSpPr>
            <a:spLocks noGrp="1" noRot="1" noChangeAspect="1" noChangeArrowheads="1"/>
          </p:cNvSpPr>
          <p:nvPr>
            <p:ph type="sldImg"/>
          </p:nvPr>
        </p:nvSpPr>
        <p:spPr>
          <a:solidFill>
            <a:srgbClr val="FFFFFF"/>
          </a:solidFill>
          <a:ln/>
        </p:spPr>
      </p:sp>
      <p:sp>
        <p:nvSpPr>
          <p:cNvPr id="191491"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p:spPr>
        <p:txBody>
          <a:bodyPr/>
          <a:lstStyle/>
          <a:p>
            <a:fld id="{3940B3C8-04F9-43DD-9DF6-CE2E21BC0D9B}" type="slidenum">
              <a:rPr lang="en-US">
                <a:solidFill>
                  <a:prstClr val="black"/>
                </a:solidFill>
              </a:rPr>
              <a:pPr/>
              <a:t>16</a:t>
            </a:fld>
            <a:endParaRPr lang="en-US">
              <a:solidFill>
                <a:prstClr val="black"/>
              </a:solidFill>
            </a:endParaRPr>
          </a:p>
        </p:txBody>
      </p:sp>
      <p:sp>
        <p:nvSpPr>
          <p:cNvPr id="193538" name="Rectangle 2"/>
          <p:cNvSpPr>
            <a:spLocks noGrp="1" noRot="1" noChangeAspect="1" noChangeArrowheads="1"/>
          </p:cNvSpPr>
          <p:nvPr>
            <p:ph type="sldImg"/>
          </p:nvPr>
        </p:nvSpPr>
        <p:spPr>
          <a:solidFill>
            <a:srgbClr val="FFFFFF"/>
          </a:solidFill>
          <a:ln/>
        </p:spPr>
      </p:sp>
      <p:sp>
        <p:nvSpPr>
          <p:cNvPr id="193539"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Text Box 1"/>
          <p:cNvSpPr txBox="1">
            <a:spLocks noChangeArrowheads="1"/>
          </p:cNvSpPr>
          <p:nvPr/>
        </p:nvSpPr>
        <p:spPr bwMode="auto">
          <a:xfrm>
            <a:off x="914401" y="457201"/>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162819" name="Text Box 2"/>
          <p:cNvSpPr>
            <a:spLocks noGrp="1" noChangeArrowheads="1"/>
          </p:cNvSpPr>
          <p:nvPr>
            <p:ph type="body"/>
          </p:nvPr>
        </p:nvSpPr>
        <p:spPr>
          <a:xfrm>
            <a:off x="914401" y="4343401"/>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r>
              <a:rPr lang="en-US" b="1">
                <a:latin typeface="Times" charset="0"/>
                <a:ea typeface="ＭＳ Ｐゴシック" charset="0"/>
                <a:cs typeface="ＭＳ Ｐゴシック" charset="0"/>
              </a:rPr>
              <a:t>////	MATTHEW…composed sometime during the A.D. 40s…</a:t>
            </a:r>
          </a:p>
          <a:p>
            <a:r>
              <a:rPr lang="en-US" b="1">
                <a:latin typeface="Times" charset="0"/>
                <a:ea typeface="ＭＳ Ｐゴシック" charset="0"/>
                <a:cs typeface="ＭＳ Ｐゴシック" charset="0"/>
              </a:rPr>
              <a:t>////	LUKE is suggested as next, between the years A.D. 57 and 59 A.D…</a:t>
            </a:r>
          </a:p>
          <a:p>
            <a:r>
              <a:rPr lang="en-US" b="1">
                <a:latin typeface="Times" charset="0"/>
                <a:ea typeface="ＭＳ Ｐゴシック" charset="0"/>
                <a:cs typeface="ＭＳ Ｐゴシック" charset="0"/>
              </a:rPr>
              <a:t>////	Mark…in the next decade…between 64 and 68…</a:t>
            </a:r>
          </a:p>
          <a:p>
            <a:r>
              <a:rPr lang="en-US" b="1">
                <a:latin typeface="Times" charset="0"/>
                <a:ea typeface="ＭＳ Ｐゴシック" charset="0"/>
                <a:cs typeface="ＭＳ Ｐゴシック" charset="0"/>
              </a:rPr>
              <a:t>////	and finally…John</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Gospel…around A.D. 69….but certainly after the Synoptics were set down.  Again, you will always find disagreement on these dates.  However, these dates are from the research of well-known Christian scholars and teachers.</a:t>
            </a:r>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1499345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BA7480C-B7B6-AE45-B5D9-6F2059F8B061}" type="slidenum">
              <a:rPr lang="en-US" sz="1200">
                <a:solidFill>
                  <a:prstClr val="black"/>
                </a:solidFill>
              </a:rPr>
              <a:pPr eaLnBrk="1" hangingPunct="1"/>
              <a:t>18</a:t>
            </a:fld>
            <a:endParaRPr lang="en-US" sz="1200">
              <a:solidFill>
                <a:prstClr val="black"/>
              </a:solidFill>
            </a:endParaRPr>
          </a:p>
        </p:txBody>
      </p:sp>
      <p:sp>
        <p:nvSpPr>
          <p:cNvPr id="177154" name="Rectangle 1026"/>
          <p:cNvSpPr>
            <a:spLocks noGrp="1" noRot="1" noChangeAspect="1" noChangeArrowheads="1" noTextEdit="1"/>
          </p:cNvSpPr>
          <p:nvPr>
            <p:ph type="sldImg"/>
          </p:nvPr>
        </p:nvSpPr>
        <p:spPr>
          <a:solidFill>
            <a:srgbClr val="FFFFFF"/>
          </a:solidFill>
          <a:ln/>
        </p:spPr>
      </p:sp>
      <p:sp>
        <p:nvSpPr>
          <p:cNvPr id="17715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C4B3763-7681-A643-A84C-4470D96BABA5}" type="slidenum">
              <a:rPr lang="en-US" sz="1200">
                <a:solidFill>
                  <a:prstClr val="black"/>
                </a:solidFill>
              </a:rPr>
              <a:pPr eaLnBrk="1" hangingPunct="1"/>
              <a:t>19</a:t>
            </a:fld>
            <a:endParaRPr lang="en-US" sz="1200">
              <a:solidFill>
                <a:prstClr val="black"/>
              </a:solidFill>
            </a:endParaRPr>
          </a:p>
        </p:txBody>
      </p:sp>
      <p:sp>
        <p:nvSpPr>
          <p:cNvPr id="179202" name="Rectangle 1026"/>
          <p:cNvSpPr>
            <a:spLocks noGrp="1" noRot="1" noChangeAspect="1" noChangeArrowheads="1" noTextEdit="1"/>
          </p:cNvSpPr>
          <p:nvPr>
            <p:ph type="sldImg"/>
          </p:nvPr>
        </p:nvSpPr>
        <p:spPr>
          <a:solidFill>
            <a:srgbClr val="FFFFFF"/>
          </a:solidFill>
          <a:ln/>
        </p:spPr>
      </p:sp>
      <p:sp>
        <p:nvSpPr>
          <p:cNvPr id="17920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39B2E2-743A-714A-B156-C42A80D3AB3E}" type="slidenum">
              <a:rPr lang="en-US" sz="1200">
                <a:solidFill>
                  <a:srgbClr val="000000"/>
                </a:solidFill>
                <a:latin typeface="Times New Roman" charset="0"/>
              </a:rPr>
              <a:pPr eaLnBrk="1" hangingPunct="1"/>
              <a:t>2</a:t>
            </a:fld>
            <a:endParaRPr lang="en-US" sz="1200">
              <a:solidFill>
                <a:srgbClr val="000000"/>
              </a:solidFill>
              <a:latin typeface="Times New Roman" charset="0"/>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571907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0973770-8B71-9144-8169-DB769892F7A3}" type="slidenum">
              <a:rPr lang="en-US" sz="1200">
                <a:solidFill>
                  <a:prstClr val="black"/>
                </a:solidFill>
              </a:rPr>
              <a:pPr eaLnBrk="1" hangingPunct="1"/>
              <a:t>20</a:t>
            </a:fld>
            <a:endParaRPr lang="en-US" sz="1200">
              <a:solidFill>
                <a:prstClr val="black"/>
              </a:solidFill>
            </a:endParaRPr>
          </a:p>
        </p:txBody>
      </p:sp>
      <p:sp>
        <p:nvSpPr>
          <p:cNvPr id="181250" name="Rectangle 1026"/>
          <p:cNvSpPr>
            <a:spLocks noGrp="1" noRot="1" noChangeAspect="1" noChangeArrowheads="1" noTextEdit="1"/>
          </p:cNvSpPr>
          <p:nvPr>
            <p:ph type="sldImg"/>
          </p:nvPr>
        </p:nvSpPr>
        <p:spPr>
          <a:solidFill>
            <a:srgbClr val="FFFFFF"/>
          </a:solidFill>
          <a:ln/>
        </p:spPr>
      </p:sp>
      <p:sp>
        <p:nvSpPr>
          <p:cNvPr id="181251" name="Rectangle 1027"/>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77EB4A-3BA7-1746-A538-A82415D58EB6}" type="slidenum">
              <a:rPr lang="en-US" sz="1200">
                <a:solidFill>
                  <a:prstClr val="black"/>
                </a:solidFill>
              </a:rPr>
              <a:pPr eaLnBrk="1" hangingPunct="1"/>
              <a:t>21</a:t>
            </a:fld>
            <a:endParaRPr lang="en-US" sz="1200">
              <a:solidFill>
                <a:prstClr val="black"/>
              </a:solidFill>
            </a:endParaRPr>
          </a:p>
        </p:txBody>
      </p:sp>
      <p:sp>
        <p:nvSpPr>
          <p:cNvPr id="183298" name="Rectangle 1026"/>
          <p:cNvSpPr>
            <a:spLocks noGrp="1" noRot="1" noChangeAspect="1" noChangeArrowheads="1" noTextEdit="1"/>
          </p:cNvSpPr>
          <p:nvPr>
            <p:ph type="sldImg"/>
          </p:nvPr>
        </p:nvSpPr>
        <p:spPr>
          <a:solidFill>
            <a:srgbClr val="FFFFFF"/>
          </a:solidFill>
          <a:ln/>
        </p:spPr>
      </p:sp>
      <p:sp>
        <p:nvSpPr>
          <p:cNvPr id="18329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1FA6287-F97B-9349-9812-1EF99B90D921}" type="slidenum">
              <a:rPr lang="en-US" sz="1200">
                <a:solidFill>
                  <a:prstClr val="black"/>
                </a:solidFill>
              </a:rPr>
              <a:pPr eaLnBrk="1" hangingPunct="1"/>
              <a:t>22</a:t>
            </a:fld>
            <a:endParaRPr lang="en-US" sz="1200">
              <a:solidFill>
                <a:prstClr val="black"/>
              </a:solidFill>
            </a:endParaRPr>
          </a:p>
        </p:txBody>
      </p:sp>
      <p:sp>
        <p:nvSpPr>
          <p:cNvPr id="185346" name="Rectangle 1026"/>
          <p:cNvSpPr>
            <a:spLocks noGrp="1" noRot="1" noChangeAspect="1" noChangeArrowheads="1" noTextEdit="1"/>
          </p:cNvSpPr>
          <p:nvPr>
            <p:ph type="sldImg"/>
          </p:nvPr>
        </p:nvSpPr>
        <p:spPr>
          <a:solidFill>
            <a:srgbClr val="FFFFFF"/>
          </a:solidFill>
          <a:ln/>
        </p:spPr>
      </p:sp>
      <p:sp>
        <p:nvSpPr>
          <p:cNvPr id="185347" name="Rectangle 1027"/>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BDEE445-0874-A54A-AA32-16BAA0F22EF2}" type="slidenum">
              <a:rPr lang="en-US" sz="1200">
                <a:solidFill>
                  <a:prstClr val="black"/>
                </a:solidFill>
              </a:rPr>
              <a:pPr eaLnBrk="1" hangingPunct="1"/>
              <a:t>23</a:t>
            </a:fld>
            <a:endParaRPr lang="en-US" sz="1200">
              <a:solidFill>
                <a:prstClr val="black"/>
              </a:solidFill>
            </a:endParaRPr>
          </a:p>
        </p:txBody>
      </p:sp>
      <p:sp>
        <p:nvSpPr>
          <p:cNvPr id="187394" name="Rectangle 1026"/>
          <p:cNvSpPr>
            <a:spLocks noGrp="1" noRot="1" noChangeAspect="1" noChangeArrowheads="1" noTextEdit="1"/>
          </p:cNvSpPr>
          <p:nvPr>
            <p:ph type="sldImg"/>
          </p:nvPr>
        </p:nvSpPr>
        <p:spPr>
          <a:ln/>
        </p:spPr>
      </p:sp>
      <p:sp>
        <p:nvSpPr>
          <p:cNvPr id="187395" name="Rectangle 102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11B7646-5EF6-6C4C-9014-ABDE57769BB9}" type="slidenum">
              <a:rPr lang="en-US" sz="1200">
                <a:solidFill>
                  <a:prstClr val="black"/>
                </a:solidFill>
              </a:rPr>
              <a:pPr eaLnBrk="1" hangingPunct="1"/>
              <a:t>24</a:t>
            </a:fld>
            <a:endParaRPr lang="en-US" sz="1200">
              <a:solidFill>
                <a:prstClr val="black"/>
              </a:solidFill>
            </a:endParaRPr>
          </a:p>
        </p:txBody>
      </p:sp>
      <p:sp>
        <p:nvSpPr>
          <p:cNvPr id="189442" name="Rectangle 1026"/>
          <p:cNvSpPr>
            <a:spLocks noGrp="1" noRot="1" noChangeAspect="1" noChangeArrowheads="1" noTextEdit="1"/>
          </p:cNvSpPr>
          <p:nvPr>
            <p:ph type="sldImg"/>
          </p:nvPr>
        </p:nvSpPr>
        <p:spPr>
          <a:ln/>
        </p:spPr>
      </p:sp>
      <p:sp>
        <p:nvSpPr>
          <p:cNvPr id="189443" name="Rectangle 102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CD9C604-4881-1E4A-A1F3-D499EFD52CE0}" type="slidenum">
              <a:rPr lang="en-US" sz="1200">
                <a:solidFill>
                  <a:prstClr val="black"/>
                </a:solidFill>
              </a:rPr>
              <a:pPr eaLnBrk="1" hangingPunct="1"/>
              <a:t>25</a:t>
            </a:fld>
            <a:endParaRPr lang="en-US" sz="1200">
              <a:solidFill>
                <a:prstClr val="black"/>
              </a:solidFill>
            </a:endParaRPr>
          </a:p>
        </p:txBody>
      </p:sp>
      <p:sp>
        <p:nvSpPr>
          <p:cNvPr id="191490" name="Rectangle 1026"/>
          <p:cNvSpPr>
            <a:spLocks noGrp="1" noRot="1" noChangeAspect="1" noChangeArrowheads="1" noTextEdit="1"/>
          </p:cNvSpPr>
          <p:nvPr>
            <p:ph type="sldImg"/>
          </p:nvPr>
        </p:nvSpPr>
        <p:spPr>
          <a:ln/>
        </p:spPr>
      </p:sp>
      <p:sp>
        <p:nvSpPr>
          <p:cNvPr id="191491" name="Rectangle 102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2A60F708-7CC2-E045-82A4-649AD8136A35}" type="slidenum">
              <a:rPr lang="en-US" altLang="zh-CN" smtClean="0">
                <a:solidFill>
                  <a:prstClr val="black"/>
                </a:solidFill>
              </a:rPr>
              <a:pPr>
                <a:defRPr/>
              </a:pPr>
              <a:t>26</a:t>
            </a:fld>
            <a:endParaRPr lang="en-US" altLang="zh-CN">
              <a:solidFill>
                <a:prstClr val="black"/>
              </a:solidFill>
            </a:endParaRPr>
          </a:p>
        </p:txBody>
      </p:sp>
    </p:spTree>
    <p:extLst>
      <p:ext uri="{BB962C8B-B14F-4D97-AF65-F5344CB8AC3E}">
        <p14:creationId xmlns:p14="http://schemas.microsoft.com/office/powerpoint/2010/main" val="398270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2A60F708-7CC2-E045-82A4-649AD8136A35}" type="slidenum">
              <a:rPr lang="en-US" altLang="zh-CN" smtClean="0">
                <a:solidFill>
                  <a:prstClr val="black"/>
                </a:solidFill>
              </a:rPr>
              <a:pPr>
                <a:defRPr/>
              </a:pPr>
              <a:t>27</a:t>
            </a:fld>
            <a:endParaRPr lang="en-US" altLang="zh-CN">
              <a:solidFill>
                <a:prstClr val="black"/>
              </a:solidFill>
            </a:endParaRPr>
          </a:p>
        </p:txBody>
      </p:sp>
    </p:spTree>
    <p:extLst>
      <p:ext uri="{BB962C8B-B14F-4D97-AF65-F5344CB8AC3E}">
        <p14:creationId xmlns:p14="http://schemas.microsoft.com/office/powerpoint/2010/main" val="985096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A60F708-7CC2-E045-82A4-649AD8136A35}" type="slidenum">
              <a:rPr lang="en-US" altLang="zh-CN" smtClean="0">
                <a:solidFill>
                  <a:prstClr val="black"/>
                </a:solidFill>
              </a:rPr>
              <a:pPr>
                <a:defRPr/>
              </a:pPr>
              <a:t>28</a:t>
            </a:fld>
            <a:endParaRPr lang="en-US" altLang="zh-CN">
              <a:solidFill>
                <a:prstClr val="black"/>
              </a:solidFill>
            </a:endParaRPr>
          </a:p>
        </p:txBody>
      </p:sp>
    </p:spTree>
    <p:extLst>
      <p:ext uri="{BB962C8B-B14F-4D97-AF65-F5344CB8AC3E}">
        <p14:creationId xmlns:p14="http://schemas.microsoft.com/office/powerpoint/2010/main" val="1314802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D303A4F-7C4B-43AE-B3A4-FE55C3F06924}" type="slidenum">
              <a:rPr lang="en-US" altLang="en-US" sz="1200">
                <a:solidFill>
                  <a:srgbClr val="000000"/>
                </a:solidFill>
                <a:latin typeface="Calibri" pitchFamily="34" charset="0"/>
              </a:rPr>
              <a:pPr eaLnBrk="1" hangingPunct="1"/>
              <a:t>35</a:t>
            </a:fld>
            <a:endParaRPr lang="en-US" altLang="en-US" sz="1200">
              <a:solidFill>
                <a:srgbClr val="000000"/>
              </a:solidFill>
              <a:latin typeface="Calibri" pitchFamily="34" charset="0"/>
            </a:endParaRPr>
          </a:p>
        </p:txBody>
      </p:sp>
      <p:sp>
        <p:nvSpPr>
          <p:cNvPr id="302082" name="AutoShape 2"/>
          <p:cNvSpPr>
            <a:spLocks noGrp="1" noRot="1" noChangeAspect="1" noChangeArrowheads="1" noTextEdit="1"/>
          </p:cNvSpPr>
          <p:nvPr>
            <p:ph type="sldImg"/>
          </p:nvPr>
        </p:nvSpPr>
        <p:spPr>
          <a:xfrm>
            <a:off x="841375" y="241300"/>
            <a:ext cx="5233988" cy="3925888"/>
          </a:xfrm>
          <a:ln/>
        </p:spPr>
      </p:sp>
      <p:sp>
        <p:nvSpPr>
          <p:cNvPr id="395267" name="Rectangle 3"/>
          <p:cNvSpPr>
            <a:spLocks noGrp="1" noChangeArrowheads="1"/>
          </p:cNvSpPr>
          <p:nvPr>
            <p:ph type="body" idx="1"/>
          </p:nvPr>
        </p:nvSpPr>
        <p:spPr>
          <a:xfrm>
            <a:off x="396875" y="4305300"/>
            <a:ext cx="5988050" cy="4184650"/>
          </a:xfrm>
          <a:solidFill>
            <a:srgbClr val="FFFFFF"/>
          </a:solidFill>
          <a:ln>
            <a:solidFill>
              <a:srgbClr val="000000"/>
            </a:solidFill>
            <a:miter lim="800000"/>
            <a:headEnd/>
            <a:tailEnd/>
          </a:ln>
        </p:spPr>
        <p:txBody>
          <a:bodyPr/>
          <a:lstStyle/>
          <a:p>
            <a:pPr marL="112713" indent="-112713" defTabSz="1020763" eaLnBrk="1" hangingPunct="1">
              <a:spcBef>
                <a:spcPct val="0"/>
              </a:spcBef>
            </a:pPr>
            <a:r>
              <a:rPr lang="en-US" altLang="en-US">
                <a:latin typeface="Arial" pitchFamily="34" charset="0"/>
                <a:ea typeface="ＭＳ Ｐゴシック" pitchFamily="34" charset="-128"/>
              </a:rPr>
              <a:t>Christ</a:t>
            </a:r>
            <a:r>
              <a:rPr lang="fr-FR" altLang="ja-JP">
                <a:latin typeface="Arial" pitchFamily="34" charset="0"/>
                <a:ea typeface="ＭＳ Ｐゴシック" pitchFamily="34" charset="-128"/>
              </a:rPr>
              <a:t>'</a:t>
            </a:r>
            <a:r>
              <a:rPr lang="en-US" altLang="en-US">
                <a:latin typeface="Arial" pitchFamily="34" charset="0"/>
                <a:ea typeface="ＭＳ Ｐゴシック" pitchFamily="34" charset="-128"/>
              </a:rPr>
              <a:t>s 3½ year ministry spanned four Passovers.  However, the Synoptics mention only one Passover (#2 on this timeline), which could give the impression of only a year-old ministry.  John fills in the details, though, by showing three other Passovers not mentioned by Matthew, Mark, or Luke.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EBB270-0A13-8B41-97B5-05D1184B2D0F}" type="slidenum">
              <a:rPr lang="en-US" sz="1200">
                <a:solidFill>
                  <a:srgbClr val="000000"/>
                </a:solidFill>
                <a:latin typeface="Times New Roman" charset="0"/>
              </a:rPr>
              <a:pPr eaLnBrk="1" hangingPunct="1"/>
              <a:t>3</a:t>
            </a:fld>
            <a:endParaRPr lang="en-US" sz="1200">
              <a:solidFill>
                <a:srgbClr val="000000"/>
              </a:solidFill>
              <a:latin typeface="Times New Roman" charset="0"/>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89351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DDC32AA-15EB-4E3C-BD33-094EBE3CDCD5}" type="slidenum">
              <a:rPr lang="en-US" altLang="zh-CN" sz="1200">
                <a:solidFill>
                  <a:prstClr val="black"/>
                </a:solidFill>
              </a:rPr>
              <a:pPr/>
              <a:t>36</a:t>
            </a:fld>
            <a:endParaRPr lang="en-US" altLang="zh-CN" sz="1200">
              <a:solidFill>
                <a:prstClr val="black"/>
              </a:solidFill>
            </a:endParaRPr>
          </a:p>
        </p:txBody>
      </p:sp>
      <p:sp>
        <p:nvSpPr>
          <p:cNvPr id="696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97315" name="Rectangle 3"/>
          <p:cNvSpPr>
            <a:spLocks noGrp="1" noChangeArrowheads="1"/>
          </p:cNvSpPr>
          <p:nvPr>
            <p:ph type="body" idx="1"/>
          </p:nvPr>
        </p:nvSpPr>
        <p:spPr>
          <a:solidFill>
            <a:srgbClr val="FFFFFF"/>
          </a:solidFill>
          <a:ln>
            <a:solidFill>
              <a:srgbClr val="000000"/>
            </a:solidFill>
            <a:miter lim="800000"/>
            <a:headEnd/>
            <a:tailEnd/>
          </a:ln>
        </p:spPr>
        <p:txBody>
          <a:bodyPr>
            <a:normAutofit fontScale="55000" lnSpcReduction="20000"/>
          </a:bodyPr>
          <a:lstStyle/>
          <a:p>
            <a:pPr eaLnBrk="1" hangingPunct="1"/>
            <a:r>
              <a:rPr lang="en-US" b="0" dirty="0">
                <a:latin typeface="Times" charset="0"/>
                <a:ea typeface="ＭＳ Ｐゴシック" charset="0"/>
                <a:cs typeface="ＭＳ Ｐゴシック" charset="0"/>
              </a:rPr>
              <a:t>Scholars debate whether Jesus died in AD 30 or AD 33. Both years had Passover on a Friday, but John's ministry had to begin in AD 29 as this was the 15</a:t>
            </a:r>
            <a:r>
              <a:rPr lang="en-US" b="0" baseline="30000" dirty="0">
                <a:latin typeface="Times" charset="0"/>
                <a:ea typeface="ＭＳ Ｐゴシック" charset="0"/>
                <a:cs typeface="ＭＳ Ｐゴシック" charset="0"/>
              </a:rPr>
              <a:t>th</a:t>
            </a:r>
            <a:r>
              <a:rPr lang="en-US" b="0" dirty="0">
                <a:latin typeface="Times" charset="0"/>
                <a:ea typeface="ＭＳ Ｐゴシック" charset="0"/>
                <a:cs typeface="ＭＳ Ｐゴシック" charset="0"/>
              </a:rPr>
              <a:t> year of Tiberius in Rome (Luke 3:1). John's gospel has three Passovers in the ministry of Jesus, putting his crucifixion in AD 33. </a:t>
            </a:r>
          </a:p>
          <a:p>
            <a:pPr eaLnBrk="1" hangingPunct="1"/>
            <a:endParaRPr lang="en-US" b="0" dirty="0">
              <a:latin typeface="Times" charset="0"/>
              <a:ea typeface="ＭＳ Ｐゴシック" charset="0"/>
              <a:cs typeface="ＭＳ Ｐゴシック" charset="0"/>
            </a:endParaRPr>
          </a:p>
          <a:p>
            <a:pPr eaLnBrk="1" hangingPunct="1"/>
            <a:r>
              <a:rPr lang="en-US" b="0" dirty="0">
                <a:latin typeface="Times" charset="0"/>
                <a:ea typeface="ＭＳ Ｐゴシック" charset="0"/>
                <a:cs typeface="ＭＳ Ｐゴシック" charset="0"/>
              </a:rPr>
              <a:t>But two questions arise:</a:t>
            </a:r>
          </a:p>
          <a:p>
            <a:pPr marL="228600" indent="-228600" eaLnBrk="1" hangingPunct="1">
              <a:buAutoNum type="arabicParenBoth"/>
            </a:pPr>
            <a:r>
              <a:rPr lang="en-US" b="0" dirty="0">
                <a:latin typeface="Times" charset="0"/>
                <a:ea typeface="ＭＳ Ｐゴシック" charset="0"/>
                <a:cs typeface="ＭＳ Ｐゴシック" charset="0"/>
              </a:rPr>
              <a:t>Didn't Jesus begin his ministry at age 30? His birth in 4 BC would then favor a crucifixion in AD 30. Yet note that Luke wrote that Jesus was </a:t>
            </a:r>
            <a:r>
              <a:rPr lang="en-US" b="1" i="1" dirty="0">
                <a:latin typeface="Times" charset="0"/>
                <a:ea typeface="ＭＳ Ｐゴシック" charset="0"/>
                <a:cs typeface="ＭＳ Ｐゴシック" charset="0"/>
              </a:rPr>
              <a:t>about</a:t>
            </a:r>
            <a:r>
              <a:rPr lang="en-US" b="0" i="0" dirty="0">
                <a:latin typeface="Times" charset="0"/>
                <a:ea typeface="ＭＳ Ｐゴシック" charset="0"/>
                <a:cs typeface="ＭＳ Ｐゴシック" charset="0"/>
              </a:rPr>
              <a:t> age 30. This type of general wording is unusual in Luke's gospel which records many exact dates. Perhaps Luke is saying that Jesus was like the normal man of the time who began work on his own at age 30, yet with a twist in that Jesus was "about" 30 instead exactly 30, so an age of 32 would do. </a:t>
            </a:r>
          </a:p>
          <a:p>
            <a:pPr marL="228600" indent="-228600" eaLnBrk="1" hangingPunct="1">
              <a:buAutoNum type="arabicParenBoth"/>
            </a:pPr>
            <a:r>
              <a:rPr lang="en-US" b="0" dirty="0">
                <a:latin typeface="Times" charset="0"/>
                <a:ea typeface="ＭＳ Ｐゴシック" charset="0"/>
                <a:cs typeface="ＭＳ Ｐゴシック" charset="0"/>
              </a:rPr>
              <a:t>Didn't Jesus die at age 33? This has been often taught but no verse of Scripture supports it. Rather, it is a deduction assuming a 4 BC birth and an AD 30 death. Instead, Luke 3:1 leads us to the conclusion that Jesus was more around age 36 or 37.</a:t>
            </a:r>
          </a:p>
          <a:p>
            <a:pPr marL="0" indent="0" eaLnBrk="1" hangingPunct="1">
              <a:buFont typeface="Arial" panose="020B0604020202020204" pitchFamily="34" charset="0"/>
              <a:buNone/>
            </a:pPr>
            <a:r>
              <a:rPr lang="en-US" b="0" dirty="0">
                <a:latin typeface="Times" charset="0"/>
                <a:ea typeface="ＭＳ Ｐゴシック" charset="0"/>
                <a:cs typeface="ＭＳ Ｐゴシック"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latin typeface="Times" charset="0"/>
                <a:ea typeface="ＭＳ Ｐゴシック" charset="0"/>
              </a:rPr>
              <a:t>"</a:t>
            </a:r>
            <a:r>
              <a:rPr lang="en-US" b="1" dirty="0"/>
              <a:t>Chronology of Jesus"</a:t>
            </a:r>
          </a:p>
          <a:p>
            <a:pPr marL="0" indent="0" eaLnBrk="1" hangingPunct="1">
              <a:buFont typeface="Arial" panose="020B0604020202020204" pitchFamily="34" charset="0"/>
              <a:buNone/>
            </a:pPr>
            <a:r>
              <a:rPr lang="en-US" b="0" dirty="0">
                <a:latin typeface="Times" charset="0"/>
                <a:ea typeface="ＭＳ Ｐゴシック" charset="0"/>
              </a:rPr>
              <a:t>https://</a:t>
            </a:r>
            <a:r>
              <a:rPr lang="en-US" b="0" dirty="0" err="1">
                <a:latin typeface="Times" charset="0"/>
                <a:ea typeface="ＭＳ Ｐゴシック" charset="0"/>
              </a:rPr>
              <a:t>en.wikipedia.org</a:t>
            </a:r>
            <a:r>
              <a:rPr lang="en-US" b="0" dirty="0">
                <a:latin typeface="Times" charset="0"/>
                <a:ea typeface="ＭＳ Ｐゴシック" charset="0"/>
              </a:rPr>
              <a:t>/wiki/</a:t>
            </a:r>
            <a:r>
              <a:rPr lang="en-US" b="0" dirty="0" err="1">
                <a:latin typeface="Times" charset="0"/>
                <a:ea typeface="ＭＳ Ｐゴシック" charset="0"/>
              </a:rPr>
              <a:t>Chronology_of_Jesus</a:t>
            </a:r>
            <a:r>
              <a:rPr lang="en-US" b="0" dirty="0">
                <a:latin typeface="Times" charset="0"/>
                <a:ea typeface="ＭＳ Ｐゴシック" charset="0"/>
              </a:rPr>
              <a:t>:</a:t>
            </a:r>
          </a:p>
          <a:p>
            <a:pPr marL="0" indent="0" eaLnBrk="1" hangingPunct="1">
              <a:buFont typeface="Arial" panose="020B0604020202020204" pitchFamily="34" charset="0"/>
              <a:buNone/>
            </a:pPr>
            <a:r>
              <a:rPr lang="en-US" dirty="0"/>
              <a:t>"Five methods have been used to estimate the date of the </a:t>
            </a:r>
            <a:r>
              <a:rPr lang="en-US" dirty="0">
                <a:hlinkClick r:id="rId3" tooltip="Crucifixion of Jesus"/>
              </a:rPr>
              <a:t>crucifixion of Jesus</a:t>
            </a:r>
            <a:r>
              <a:rPr lang="en-US" dirty="0"/>
              <a:t>. One uses non-Christian sources such as </a:t>
            </a:r>
            <a:r>
              <a:rPr lang="en-US" dirty="0">
                <a:hlinkClick r:id="rId4" tooltip="Josephus"/>
              </a:rPr>
              <a:t>Josephus</a:t>
            </a:r>
            <a:r>
              <a:rPr lang="en-US" dirty="0"/>
              <a:t> and </a:t>
            </a:r>
            <a:r>
              <a:rPr lang="en-US" dirty="0">
                <a:hlinkClick r:id="rId5" tooltip="Tacitus"/>
              </a:rPr>
              <a:t>Tacitus</a:t>
            </a:r>
            <a:r>
              <a:rPr lang="en-US" dirty="0"/>
              <a:t>.</a:t>
            </a:r>
            <a:r>
              <a:rPr lang="en-US" baseline="30000" dirty="0">
                <a:hlinkClick r:id="rId6"/>
              </a:rPr>
              <a:t>[15]</a:t>
            </a:r>
            <a:r>
              <a:rPr lang="en-US" baseline="30000" dirty="0">
                <a:hlinkClick r:id="rId7"/>
              </a:rPr>
              <a:t>[16]</a:t>
            </a:r>
            <a:r>
              <a:rPr lang="en-US" dirty="0"/>
              <a:t> Another works backwards from the historically well-established trial of the </a:t>
            </a:r>
            <a:r>
              <a:rPr lang="en-US" dirty="0">
                <a:hlinkClick r:id="rId8" tooltip="Apostle Paul"/>
              </a:rPr>
              <a:t>Apostle Paul</a:t>
            </a:r>
            <a:r>
              <a:rPr lang="en-US" dirty="0"/>
              <a:t> by the </a:t>
            </a:r>
            <a:r>
              <a:rPr lang="en-US" dirty="0">
                <a:hlinkClick r:id="rId9" tooltip="Lucius Junius Gallio Annaeanus"/>
              </a:rPr>
              <a:t>Roman proconsul Gallio</a:t>
            </a:r>
            <a:r>
              <a:rPr lang="en-US" dirty="0"/>
              <a:t> in Corinth in AD 51/52 to estimate the date of </a:t>
            </a:r>
            <a:r>
              <a:rPr lang="en-US" dirty="0">
                <a:hlinkClick r:id="rId10" tooltip="Conversion of Paul the Apostle"/>
              </a:rPr>
              <a:t>Paul's conversion</a:t>
            </a:r>
            <a:r>
              <a:rPr lang="en-US" dirty="0"/>
              <a:t>. Both methods result in AD 36 as an upper bound to the crucifixion.</a:t>
            </a:r>
            <a:r>
              <a:rPr lang="en-US" baseline="30000" dirty="0">
                <a:hlinkClick r:id="rId11"/>
              </a:rPr>
              <a:t>[17]</a:t>
            </a:r>
            <a:r>
              <a:rPr lang="en-US" baseline="30000" dirty="0">
                <a:hlinkClick r:id="rId12"/>
              </a:rPr>
              <a:t>[18]</a:t>
            </a:r>
            <a:r>
              <a:rPr lang="en-US" baseline="30000" dirty="0">
                <a:hlinkClick r:id="rId13"/>
              </a:rPr>
              <a:t>[19]</a:t>
            </a:r>
            <a:r>
              <a:rPr lang="en-US" dirty="0"/>
              <a:t> Thus, scholars generally agree that Jesus was </a:t>
            </a:r>
            <a:r>
              <a:rPr lang="en-US" dirty="0">
                <a:hlinkClick r:id="rId14" tooltip="Crucifixion"/>
              </a:rPr>
              <a:t>crucified</a:t>
            </a:r>
            <a:r>
              <a:rPr lang="en-US" dirty="0"/>
              <a:t> between AD 30 and AD 36.</a:t>
            </a:r>
            <a:r>
              <a:rPr lang="en-US" baseline="30000" dirty="0">
                <a:hlinkClick r:id="rId15"/>
              </a:rPr>
              <a:t>[8]</a:t>
            </a:r>
            <a:r>
              <a:rPr lang="en-US" baseline="30000" dirty="0">
                <a:hlinkClick r:id="rId11"/>
              </a:rPr>
              <a:t>[17]</a:t>
            </a:r>
            <a:r>
              <a:rPr lang="en-US" baseline="30000" dirty="0">
                <a:hlinkClick r:id="rId16"/>
              </a:rPr>
              <a:t>[20]</a:t>
            </a:r>
            <a:r>
              <a:rPr lang="en-US" baseline="30000" dirty="0">
                <a:hlinkClick r:id="rId17"/>
              </a:rPr>
              <a:t>[21]</a:t>
            </a:r>
            <a:r>
              <a:rPr lang="en-US" dirty="0"/>
              <a:t> </a:t>
            </a:r>
            <a:r>
              <a:rPr lang="en-US" dirty="0">
                <a:hlinkClick r:id="rId18" tooltip="Isaac Newton"/>
              </a:rPr>
              <a:t>Isaac Newton</a:t>
            </a:r>
            <a:r>
              <a:rPr lang="en-US" dirty="0"/>
              <a:t>'s astronomical method calculates those </a:t>
            </a:r>
            <a:r>
              <a:rPr lang="en-US" dirty="0">
                <a:hlinkClick r:id="rId19" tooltip="Passover"/>
              </a:rPr>
              <a:t>ancient Passovers</a:t>
            </a:r>
            <a:r>
              <a:rPr lang="en-US" dirty="0"/>
              <a:t> (always defined by a full moon) which are preceded by a Friday, as specified by all four Gospels; this leaves two potential crucifixion dates, 7 April AD 30 and 3 April AD 33.</a:t>
            </a:r>
            <a:r>
              <a:rPr lang="en-US" baseline="30000" dirty="0">
                <a:hlinkClick r:id="rId20"/>
              </a:rPr>
              <a:t>[22]</a:t>
            </a:r>
            <a:r>
              <a:rPr lang="en-US" dirty="0"/>
              <a:t> In the </a:t>
            </a:r>
            <a:r>
              <a:rPr lang="en-US" dirty="0">
                <a:hlinkClick r:id="rId21" tooltip="Lunar eclipse"/>
              </a:rPr>
              <a:t>lunar eclipse</a:t>
            </a:r>
            <a:r>
              <a:rPr lang="en-US" dirty="0"/>
              <a:t> method, the Apostle Peter's statement that the moon turned to blood at the crucifixion (</a:t>
            </a:r>
            <a:r>
              <a:rPr lang="en-US" dirty="0">
                <a:hlinkClick r:id="rId22" tooltip="wikisource:Bible (American Standard)/Acts"/>
              </a:rPr>
              <a:t>Acts of the Apostles 2:14–21</a:t>
            </a:r>
            <a:r>
              <a:rPr lang="en-US" dirty="0"/>
              <a:t>) is taken to refer to the lunar eclipse of 3 April AD 33; although astronomers are discussing whether the eclipse was visible as far west as Jerusalem. Recent astronomical research uses the supposed contrast between the synoptic date of Jesus' last Passover on the one hand with John's date of the subsequent "Jewish Passover" on the other hand, to propose Jesus' Last Supper to have been on Wednesday, 1 April AD 33 and the crucifixion on Friday, 3 April AD 33."</a:t>
            </a:r>
            <a:endParaRPr lang="en-US" b="0" dirty="0">
              <a:latin typeface="Times" charset="0"/>
              <a:ea typeface="ＭＳ Ｐゴシック" charset="0"/>
              <a:cs typeface="ＭＳ Ｐゴシック" charset="0"/>
            </a:endParaRPr>
          </a:p>
          <a:p>
            <a:pPr marL="0" indent="0" eaLnBrk="1" hangingPunct="1">
              <a:buFont typeface="Arial" panose="020B0604020202020204" pitchFamily="34" charset="0"/>
              <a:buNone/>
            </a:pPr>
            <a:r>
              <a:rPr lang="en-US" b="0" dirty="0">
                <a:latin typeface="Times" charset="0"/>
                <a:ea typeface="ＭＳ Ｐゴシック" charset="0"/>
                <a:cs typeface="ＭＳ Ｐゴシック"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latin typeface="Times" charset="0"/>
                <a:ea typeface="ＭＳ Ｐゴシック" charset="0"/>
              </a:rPr>
              <a:t>"</a:t>
            </a:r>
            <a:r>
              <a:rPr lang="en-US" b="1" dirty="0"/>
              <a:t>Chronology of Jesus"</a:t>
            </a:r>
          </a:p>
          <a:p>
            <a:pPr marL="0" indent="0" eaLnBrk="1" hangingPunct="1">
              <a:buFont typeface="Arial" panose="020B0604020202020204" pitchFamily="34" charset="0"/>
              <a:buNone/>
            </a:pPr>
            <a:r>
              <a:rPr lang="en-US" b="0" dirty="0">
                <a:latin typeface="Times" charset="0"/>
                <a:ea typeface="ＭＳ Ｐゴシック" charset="0"/>
              </a:rPr>
              <a:t>https://</a:t>
            </a:r>
            <a:r>
              <a:rPr lang="en-US" b="0" dirty="0" err="1">
                <a:latin typeface="Times" charset="0"/>
                <a:ea typeface="ＭＳ Ｐゴシック" charset="0"/>
              </a:rPr>
              <a:t>en.wikipedia.org</a:t>
            </a:r>
            <a:r>
              <a:rPr lang="en-US" b="0" dirty="0">
                <a:latin typeface="Times" charset="0"/>
                <a:ea typeface="ＭＳ Ｐゴシック" charset="0"/>
              </a:rPr>
              <a:t>/wiki/</a:t>
            </a:r>
            <a:r>
              <a:rPr lang="en-US" b="0" dirty="0" err="1">
                <a:latin typeface="Times" charset="0"/>
                <a:ea typeface="ＭＳ Ｐゴシック" charset="0"/>
              </a:rPr>
              <a:t>Chronology_of_Jesus</a:t>
            </a:r>
            <a:r>
              <a:rPr lang="en-US" b="0" dirty="0">
                <a:latin typeface="Times" charset="0"/>
                <a:ea typeface="ＭＳ Ｐゴシック" charset="0"/>
              </a:rPr>
              <a:t>:</a:t>
            </a:r>
          </a:p>
          <a:p>
            <a:pPr eaLnBrk="1" hangingPunct="1"/>
            <a:r>
              <a:rPr lang="en-US" dirty="0"/>
              <a:t>"The reign of </a:t>
            </a:r>
            <a:r>
              <a:rPr lang="en-US" dirty="0">
                <a:hlinkClick r:id="rId23" tooltip="Tiberius"/>
              </a:rPr>
              <a:t>Tiberius</a:t>
            </a:r>
            <a:r>
              <a:rPr lang="en-US" dirty="0"/>
              <a:t> began on the death of his predecessor </a:t>
            </a:r>
            <a:r>
              <a:rPr lang="en-US" dirty="0">
                <a:hlinkClick r:id="rId24" tooltip="Augustus"/>
              </a:rPr>
              <a:t>Augustus</a:t>
            </a:r>
            <a:r>
              <a:rPr lang="en-US" dirty="0"/>
              <a:t> in September AD 14, implying that the ministry of John the Baptist began in late AD 28 or early AD 29.</a:t>
            </a:r>
            <a:r>
              <a:rPr lang="en-US" baseline="30000" dirty="0">
                <a:hlinkClick r:id="rId25"/>
              </a:rPr>
              <a:t>[71]</a:t>
            </a:r>
            <a:r>
              <a:rPr lang="en-US" baseline="30000" dirty="0">
                <a:hlinkClick r:id="rId26"/>
              </a:rPr>
              <a:t>[72]</a:t>
            </a:r>
            <a:r>
              <a:rPr lang="en-US" dirty="0"/>
              <a:t> Riesner's alternative suggestion is that John the Baptist began his ministry in AD 26 or 27, because Tiberius ruled together with Augustus for two years before becoming the sole ruler. If so, the fifteenth year of Tiberius' reign would be counted from AD 12.</a:t>
            </a:r>
            <a:r>
              <a:rPr lang="en-US" baseline="30000" dirty="0">
                <a:hlinkClick r:id="rId13"/>
              </a:rPr>
              <a:t>[19]</a:t>
            </a:r>
            <a:r>
              <a:rPr lang="en-US" dirty="0"/>
              <a:t> Riesner's suggestion is however considered less likely, as all the major Roman historians who calculate the years of Tiberius' rule – namely Tacitus, Suetonius and Cassius Dio – count from AD 14 – the year of Augustus' death. In addition, coin evidence shows that Tiberius started to reign in AD 14.</a:t>
            </a:r>
            <a:r>
              <a:rPr lang="en-US" baseline="30000" dirty="0">
                <a:hlinkClick r:id="rId27"/>
              </a:rPr>
              <a:t>[73]</a:t>
            </a:r>
            <a:r>
              <a:rPr lang="en-US" baseline="30000" dirty="0"/>
              <a:t>"</a:t>
            </a:r>
            <a:endParaRPr lang="en-US" b="0" dirty="0">
              <a:latin typeface="Times" charset="0"/>
              <a:ea typeface="ＭＳ Ｐゴシック" charset="0"/>
              <a:cs typeface="ＭＳ Ｐゴシック" charset="0"/>
            </a:endParaRPr>
          </a:p>
          <a:p>
            <a:pPr eaLnBrk="1" hangingPunct="1"/>
            <a:r>
              <a:rPr lang="en-US" b="0" dirty="0">
                <a:latin typeface="Times" charset="0"/>
                <a:ea typeface="ＭＳ Ｐゴシック" charset="0"/>
                <a:cs typeface="ＭＳ Ｐゴシック" charset="0"/>
              </a:rPr>
              <a:t>_______________</a:t>
            </a:r>
          </a:p>
          <a:p>
            <a:pPr eaLnBrk="1" hangingPunct="1">
              <a:spcBef>
                <a:spcPct val="0"/>
              </a:spcBef>
            </a:pPr>
            <a:r>
              <a:rPr lang="en-US" b="0" dirty="0">
                <a:latin typeface="Arial" charset="0"/>
                <a:ea typeface="ＭＳ Ｐゴシック" charset="0"/>
                <a:cs typeface="ＭＳ Ｐゴシック" charset="0"/>
              </a:rPr>
              <a:t>Common-424</a:t>
            </a:r>
          </a:p>
          <a:p>
            <a:pPr eaLnBrk="1" hangingPunct="1">
              <a:spcBef>
                <a:spcPct val="0"/>
              </a:spcBef>
            </a:pPr>
            <a:r>
              <a:rPr lang="en-US" b="0" dirty="0">
                <a:latin typeface="Arial" charset="0"/>
                <a:ea typeface="ＭＳ Ｐゴシック" charset="0"/>
                <a:cs typeface="ＭＳ Ｐゴシック" charset="0"/>
              </a:rPr>
              <a:t>BE-42-Luke-41</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LC-00-Chronology of Christ-7</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aseline="0" dirty="0">
                <a:latin typeface="Arial" panose="020B0604020202020204" pitchFamily="34" charset="0"/>
                <a:cs typeface="Arial" panose="020B0604020202020204" pitchFamily="34" charset="0"/>
              </a:rPr>
              <a:t>LC-09-Rejection-253</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Acts-11</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NS-00-NTChronology-38</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167, 199</a:t>
            </a:r>
            <a:endParaRPr lang="en-US" dirty="0">
              <a:latin typeface="Arial" charset="0"/>
              <a:ea typeface="ＭＳ Ｐゴシック" charset="0"/>
              <a:cs typeface="ＭＳ Ｐゴシック" charset="0"/>
            </a:endParaRPr>
          </a:p>
          <a:p>
            <a:pPr eaLnBrk="1" hangingPunct="1"/>
            <a:endParaRPr lang="zh-CN" altLang="en-US" dirty="0">
              <a:latin typeface="Arial"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4C521D3-5EDF-4AC2-89F7-92BE7066212E}" type="slidenum">
              <a:rPr lang="en-US" altLang="zh-CN" sz="1200">
                <a:solidFill>
                  <a:prstClr val="black"/>
                </a:solidFill>
              </a:rPr>
              <a:pPr/>
              <a:t>37</a:t>
            </a:fld>
            <a:endParaRPr lang="en-US" altLang="zh-CN" sz="1200">
              <a:solidFill>
                <a:prstClr val="black"/>
              </a:solidFill>
            </a:endParaRPr>
          </a:p>
        </p:txBody>
      </p:sp>
      <p:sp>
        <p:nvSpPr>
          <p:cNvPr id="737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993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b="0" dirty="0">
                <a:latin typeface="Times" charset="0"/>
                <a:ea typeface="ＭＳ Ｐゴシック" charset="0"/>
                <a:cs typeface="ＭＳ Ｐゴシック" charset="0"/>
              </a:rPr>
              <a:t>Luke states the age of Jesus at the beginning of his ministry in an ambiguous way, giving room for a few years before or after age 30. </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Common-425</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LC-00-Chronology of Christ-8</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aseline="0" dirty="0">
                <a:latin typeface="Arial" panose="020B0604020202020204" pitchFamily="34" charset="0"/>
                <a:cs typeface="Arial" panose="020B0604020202020204" pitchFamily="34" charset="0"/>
              </a:rPr>
              <a:t>LC-09-Rejection-254</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Acts-12</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200</a:t>
            </a:r>
            <a:endParaRPr lang="en-US" dirty="0">
              <a:latin typeface="Arial" charset="0"/>
              <a:ea typeface="ＭＳ Ｐゴシック" charset="0"/>
              <a:cs typeface="ＭＳ Ｐゴシック" charset="0"/>
            </a:endParaRPr>
          </a:p>
          <a:p>
            <a:pPr eaLnBrk="1" hangingPunct="1"/>
            <a:endParaRPr lang="zh-CN" altLang="en-US" dirty="0">
              <a:latin typeface="Arial"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AD0FDF1-5BD7-DF46-887E-71B0D063738E}" type="slidenum">
              <a:rPr lang="en-US" sz="1200">
                <a:solidFill>
                  <a:prstClr val="black"/>
                </a:solidFill>
                <a:latin typeface="Arial" charset="0"/>
              </a:rPr>
              <a:pPr eaLnBrk="1" hangingPunct="1"/>
              <a:t>40</a:t>
            </a:fld>
            <a:endParaRPr lang="en-US" sz="1200">
              <a:solidFill>
                <a:prstClr val="black"/>
              </a:solidFill>
              <a:latin typeface="Arial" charset="0"/>
            </a:endParaRPr>
          </a:p>
        </p:txBody>
      </p:sp>
      <p:sp>
        <p:nvSpPr>
          <p:cNvPr id="303106" name="Rectangle 1026"/>
          <p:cNvSpPr>
            <a:spLocks noGrp="1" noRot="1" noChangeAspect="1" noChangeArrowheads="1" noTextEdit="1"/>
          </p:cNvSpPr>
          <p:nvPr>
            <p:ph type="sldImg"/>
          </p:nvPr>
        </p:nvSpPr>
        <p:spPr>
          <a:ln/>
        </p:spPr>
      </p:sp>
      <p:sp>
        <p:nvSpPr>
          <p:cNvPr id="303107" name="Rectangle 1027"/>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Slide Image Placeholder 1"/>
          <p:cNvSpPr>
            <a:spLocks noGrp="1" noRot="1" noChangeAspect="1" noTextEdit="1"/>
          </p:cNvSpPr>
          <p:nvPr>
            <p:ph type="sldImg"/>
          </p:nvPr>
        </p:nvSpPr>
        <p:spPr>
          <a:ln/>
        </p:spPr>
      </p:sp>
      <p:sp>
        <p:nvSpPr>
          <p:cNvPr id="54272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p>
            <a:pPr eaLnBrk="1" hangingPunct="1"/>
            <a:endParaRPr lang="en-US"/>
          </a:p>
        </p:txBody>
      </p:sp>
      <p:sp>
        <p:nvSpPr>
          <p:cNvPr id="54272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fld id="{0F11E991-08F8-4E82-9FA0-5A8560E1DB62}" type="slidenum">
              <a:rPr lang="zh-CN" altLang="en-US" sz="1200">
                <a:solidFill>
                  <a:prstClr val="white"/>
                </a:solidFill>
                <a:ea typeface="SimSun" pitchFamily="2" charset="-122"/>
              </a:rPr>
              <a:pPr/>
              <a:t>44</a:t>
            </a:fld>
            <a:endParaRPr lang="en-US" altLang="zh-CN" sz="1200">
              <a:solidFill>
                <a:prstClr val="white"/>
              </a:solidFill>
              <a:ea typeface="SimSun" pitchFamily="2" charset="-122"/>
            </a:endParaRPr>
          </a:p>
        </p:txBody>
      </p:sp>
    </p:spTree>
    <p:extLst>
      <p:ext uri="{BB962C8B-B14F-4D97-AF65-F5344CB8AC3E}">
        <p14:creationId xmlns:p14="http://schemas.microsoft.com/office/powerpoint/2010/main" val="2132240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A66FEDB-2FE9-854D-A5BD-4A977BA0704C}" type="slidenum">
              <a:rPr lang="en-US" sz="1200">
                <a:solidFill>
                  <a:srgbClr val="000000"/>
                </a:solidFill>
                <a:latin typeface="Times New Roman" charset="0"/>
              </a:rPr>
              <a:pPr/>
              <a:t>46</a:t>
            </a:fld>
            <a:endParaRPr lang="en-US" sz="1200">
              <a:solidFill>
                <a:srgbClr val="000000"/>
              </a:solidFill>
              <a:latin typeface="Times New Roman" charset="0"/>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97356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8643EF-651C-8E44-969F-49D5D49F120C}" type="slidenum">
              <a:rPr lang="en-US" sz="1200">
                <a:solidFill>
                  <a:srgbClr val="000000"/>
                </a:solidFill>
              </a:rPr>
              <a:pPr eaLnBrk="1" hangingPunct="1"/>
              <a:t>47</a:t>
            </a:fld>
            <a:endParaRPr lang="en-US" sz="1200">
              <a:solidFill>
                <a:srgbClr val="000000"/>
              </a:solidFill>
            </a:endParaRPr>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294611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FED987F-4596-2C47-8ED3-4322224F3796}" type="slidenum">
              <a:rPr lang="en-US" sz="1200">
                <a:solidFill>
                  <a:srgbClr val="000000"/>
                </a:solidFill>
              </a:rPr>
              <a:pPr eaLnBrk="1" hangingPunct="1"/>
              <a:t>48</a:t>
            </a:fld>
            <a:endParaRPr lang="en-US" sz="1200">
              <a:solidFill>
                <a:srgbClr val="000000"/>
              </a:solidFill>
            </a:endParaRP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36093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84D6F42A-0F5E-4171-985F-47D0250D2A85}" type="slidenum">
              <a:rPr lang="en-US" altLang="en-US" sz="1200">
                <a:solidFill>
                  <a:prstClr val="black"/>
                </a:solidFill>
                <a:latin typeface="Arial" pitchFamily="34" charset="0"/>
              </a:rPr>
              <a:pPr/>
              <a:t>49</a:t>
            </a:fld>
            <a:endParaRPr lang="en-US" altLang="en-US" sz="1200">
              <a:solidFill>
                <a:prstClr val="black"/>
              </a:solidFill>
              <a:latin typeface="Arial" pitchFamily="34" charset="0"/>
            </a:endParaRPr>
          </a:p>
        </p:txBody>
      </p:sp>
      <p:sp>
        <p:nvSpPr>
          <p:cNvPr id="310274"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pPr eaLnBrk="1" hangingPunct="1"/>
            <a:endParaRPr lang="en-US" altLang="en-US">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52</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Survey link: http://biblestudydownloads.org/resource/</a:t>
            </a:r>
            <a:r>
              <a:rPr lang="en-US" dirty="0">
                <a:latin typeface="SimHei" panose="02010609060101010101" pitchFamily="49" charset="-122"/>
                <a:ea typeface="SimHei" panose="02010609060101010101" pitchFamily="49" charset="-122"/>
                <a:cs typeface="ＭＳ Ｐゴシック" charset="0"/>
              </a:rPr>
              <a:t>%e6%96%b0%e7%ba%a6%e5%85%a8%e4%b9%a6/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FD4F54-9DB4-2545-9BF5-C5C32885B38C}" type="slidenum">
              <a:rPr lang="en-US" sz="1200">
                <a:solidFill>
                  <a:srgbClr val="000000"/>
                </a:solidFill>
                <a:latin typeface="Times New Roman" charset="0"/>
              </a:rPr>
              <a:pPr eaLnBrk="1" hangingPunct="1"/>
              <a:t>4</a:t>
            </a:fld>
            <a:endParaRPr lang="en-US" sz="1200">
              <a:solidFill>
                <a:srgbClr val="000000"/>
              </a:solidFill>
              <a:latin typeface="Times New Roman" charset="0"/>
            </a:endParaRP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253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913760" y="457932"/>
            <a:ext cx="5030482" cy="3885834"/>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latin typeface="Times New Roman" charset="0"/>
            </a:endParaRPr>
          </a:p>
        </p:txBody>
      </p:sp>
      <p:sp>
        <p:nvSpPr>
          <p:cNvPr id="94211" name="Text Box 2"/>
          <p:cNvSpPr>
            <a:spLocks noGrp="1" noChangeArrowheads="1"/>
          </p:cNvSpPr>
          <p:nvPr>
            <p:ph type="body"/>
          </p:nvPr>
        </p:nvSpPr>
        <p:spPr>
          <a:xfrm>
            <a:off x="913760" y="4343767"/>
            <a:ext cx="5030482" cy="411553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Now comes that word that</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a strange one to many...</a:t>
            </a:r>
          </a:p>
          <a:p>
            <a:r>
              <a:rPr lang="en-US" b="1">
                <a:latin typeface="Times" charset="0"/>
                <a:ea typeface="ＭＳ Ｐゴシック" charset="0"/>
                <a:cs typeface="ＭＳ Ｐゴシック" charset="0"/>
              </a:rPr>
              <a:t>////	SYNOPTIC…meaning…</a:t>
            </a:r>
          </a:p>
          <a:p>
            <a:r>
              <a:rPr lang="en-US" b="1">
                <a:latin typeface="Times" charset="0"/>
                <a:ea typeface="ＭＳ Ｐゴシック" charset="0"/>
                <a:cs typeface="ＭＳ Ｐゴシック" charset="0"/>
              </a:rPr>
              <a:t>////	…</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TO SEE TOGETHER</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…add these words to that triangle shape on your study help.</a:t>
            </a:r>
          </a:p>
          <a:p>
            <a:r>
              <a:rPr lang="en-US" b="1">
                <a:latin typeface="Times" charset="0"/>
                <a:ea typeface="ＭＳ Ｐゴシック" charset="0"/>
                <a:cs typeface="ＭＳ Ｐゴシック" charset="0"/>
              </a:rPr>
              <a:t>////	It is a term from Greek roots that means seeing a group of things together... from the same general perspective.  One word that, again, helps organize and categorize the enormous factual base that makes up our Bible.</a:t>
            </a:r>
          </a:p>
        </p:txBody>
      </p:sp>
    </p:spTree>
    <p:extLst>
      <p:ext uri="{BB962C8B-B14F-4D97-AF65-F5344CB8AC3E}">
        <p14:creationId xmlns:p14="http://schemas.microsoft.com/office/powerpoint/2010/main" val="229033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8530" name="Text Box 1"/>
          <p:cNvSpPr txBox="1">
            <a:spLocks noChangeArrowheads="1"/>
          </p:cNvSpPr>
          <p:nvPr/>
        </p:nvSpPr>
        <p:spPr bwMode="auto">
          <a:xfrm>
            <a:off x="914401" y="457201"/>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78531" name="Text Box 2"/>
          <p:cNvSpPr>
            <a:spLocks noGrp="1" noChangeArrowheads="1"/>
          </p:cNvSpPr>
          <p:nvPr>
            <p:ph type="body"/>
          </p:nvPr>
        </p:nvSpPr>
        <p:spPr>
          <a:xfrm>
            <a:off x="914401" y="4343401"/>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Each of the frames now gets its name... MATTHEW in the first...</a:t>
            </a:r>
          </a:p>
          <a:p>
            <a:r>
              <a:rPr lang="en-US" b="1">
                <a:latin typeface="Times" charset="0"/>
                <a:ea typeface="ＭＳ Ｐゴシック" charset="0"/>
                <a:cs typeface="ＭＳ Ｐゴシック" charset="0"/>
              </a:rPr>
              <a:t>////	MARK, second...</a:t>
            </a:r>
          </a:p>
          <a:p>
            <a:r>
              <a:rPr lang="en-US" b="1">
                <a:latin typeface="Times" charset="0"/>
                <a:ea typeface="ＭＳ Ｐゴシック" charset="0"/>
                <a:cs typeface="ＭＳ Ｐゴシック" charset="0"/>
              </a:rPr>
              <a:t>////	LUKE, third...and finally, the fourth…</a:t>
            </a:r>
          </a:p>
          <a:p>
            <a:r>
              <a:rPr lang="en-US" b="1">
                <a:latin typeface="Times" charset="0"/>
                <a:ea typeface="ＭＳ Ｐゴシック" charset="0"/>
                <a:cs typeface="ＭＳ Ｐゴシック" charset="0"/>
              </a:rPr>
              <a:t>////	JOHN, the names of the Gospels in the order of their appearance in the New Testament canon...the official collection of Biblical writings.</a:t>
            </a:r>
          </a:p>
          <a:p>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227859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0578" name="Text Box 1"/>
          <p:cNvSpPr txBox="1">
            <a:spLocks noChangeArrowheads="1"/>
          </p:cNvSpPr>
          <p:nvPr/>
        </p:nvSpPr>
        <p:spPr bwMode="auto">
          <a:xfrm>
            <a:off x="914401" y="457201"/>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0579" name="Text Box 2"/>
          <p:cNvSpPr>
            <a:spLocks noGrp="1" noChangeArrowheads="1"/>
          </p:cNvSpPr>
          <p:nvPr>
            <p:ph type="body"/>
          </p:nvPr>
        </p:nvSpPr>
        <p:spPr>
          <a:xfrm>
            <a:off x="914401" y="4343401"/>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normAutofit fontScale="85000" lnSpcReduction="20000"/>
          </a:bodyPr>
          <a:lstStyle/>
          <a:p>
            <a:r>
              <a:rPr lang="en-US" b="1">
                <a:latin typeface="Times" charset="0"/>
                <a:ea typeface="ＭＳ Ｐゴシック" charset="0"/>
                <a:cs typeface="ＭＳ Ｐゴシック" charset="0"/>
              </a:rPr>
              <a:t>Now comes an idea endorsed by Biblical scholars around the world…having to do with the audiences TO WHICH each Gospel was written.</a:t>
            </a:r>
          </a:p>
          <a:p>
            <a:r>
              <a:rPr lang="en-US" b="1">
                <a:latin typeface="Times" charset="0"/>
                <a:ea typeface="ＭＳ Ｐゴシック" charset="0"/>
                <a:cs typeface="ＭＳ Ｐゴシック" charset="0"/>
              </a:rPr>
              <a:t>For instance…</a:t>
            </a:r>
          </a:p>
          <a:p>
            <a:r>
              <a:rPr lang="en-US" b="1">
                <a:latin typeface="Times" charset="0"/>
                <a:ea typeface="ＭＳ Ｐゴシック" charset="0"/>
                <a:cs typeface="ＭＳ Ｐゴシック" charset="0"/>
              </a:rPr>
              <a:t>////	MATTHEW penned his work specifically toward his brothers and sisters in the Jewish audience.  He makes repeated references to a regnant Jesus, seeing him as the Messiah and the King of the Chosen People.</a:t>
            </a:r>
          </a:p>
          <a:p>
            <a:r>
              <a:rPr lang="en-US" b="1">
                <a:latin typeface="Times" charset="0"/>
                <a:ea typeface="ＭＳ Ｐゴシック" charset="0"/>
                <a:cs typeface="ＭＳ Ｐゴシック" charset="0"/>
              </a:rPr>
              <a:t>////	For MARK, his work is widely regarded as directed toward the Romans, then occupying his native land and into the farther parts of the ancient world.  MARK is brief, to the point.  And, in fact, repeatedly he uses such term as "straightway" in early translations…all in a get-the-job-done mentality, which characterized the Roman way of thinking and doing things.</a:t>
            </a:r>
          </a:p>
          <a:p>
            <a:r>
              <a:rPr lang="en-US" b="1">
                <a:latin typeface="Times" charset="0"/>
                <a:ea typeface="ＭＳ Ｐゴシック" charset="0"/>
                <a:cs typeface="ＭＳ Ｐゴシック" charset="0"/>
              </a:rPr>
              <a:t>////	While LUKE, the physician, is the highly intellectual Greek who accompanied Paul on his tours. For LUKE, his Gospel audience was the Greeks, and in other words, to the Gentile world in general.</a:t>
            </a:r>
          </a:p>
          <a:p>
            <a:r>
              <a:rPr lang="en-US" b="1">
                <a:latin typeface="Times" charset="0"/>
                <a:ea typeface="ＭＳ Ｐゴシック" charset="0"/>
                <a:cs typeface="ＭＳ Ｐゴシック" charset="0"/>
              </a:rPr>
              <a:t>Also as the author of The Acts, Luke set down for all time a detailed account of the development of the early church and its wide-spread missionary ministries, to which he was a witness.</a:t>
            </a:r>
          </a:p>
          <a:p>
            <a:r>
              <a:rPr lang="en-US" b="1">
                <a:latin typeface="Times" charset="0"/>
                <a:ea typeface="ＭＳ Ｐゴシック" charset="0"/>
                <a:cs typeface="ＭＳ Ｐゴシック" charset="0"/>
              </a:rPr>
              <a:t>////	Finally, we come to the gospel of JOHN, whose audience differs markedly from the first three.  John is written directly to UNBELIEVERS, AND REACHING THEM THROUGH THE COMMUNICATION CHANNEL OF THAT NEW ORGANISM, THE CHURCH. In fact, when you read John</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gospel, you are struck with the fact that his work carries with it a somewhat mystical quality, certainly not the quick, even terse recounting of facts as we find in Mark</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Gospel.  John</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audience –– the Church itself, the members of the new Organism, bathed in the redemptive love of Christ –– receives his brilliant articulation of the impact of the coming of the Holy Spirit, now –after the Day of Pentecost -- having taken up permanent residence in the heart of each new believer.</a:t>
            </a:r>
          </a:p>
          <a:p>
            <a:r>
              <a:rPr lang="en-US" b="1">
                <a:latin typeface="Times" charset="0"/>
                <a:ea typeface="ＭＳ Ｐゴシック" charset="0"/>
                <a:cs typeface="ＭＳ Ｐゴシック" charset="0"/>
              </a:rPr>
              <a:t>So there are four individual audiences to which the Gospels were specifically directed at the time of their writing.  That one insight, alone, gives a new way to categorize and individualize the Gospel writings.</a:t>
            </a:r>
          </a:p>
        </p:txBody>
      </p:sp>
    </p:spTree>
    <p:extLst>
      <p:ext uri="{BB962C8B-B14F-4D97-AF65-F5344CB8AC3E}">
        <p14:creationId xmlns:p14="http://schemas.microsoft.com/office/powerpoint/2010/main" val="80637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2626" name="Text Box 1"/>
          <p:cNvSpPr txBox="1">
            <a:spLocks noChangeArrowheads="1"/>
          </p:cNvSpPr>
          <p:nvPr/>
        </p:nvSpPr>
        <p:spPr bwMode="auto">
          <a:xfrm>
            <a:off x="914401" y="457201"/>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2627" name="Text Box 2"/>
          <p:cNvSpPr>
            <a:spLocks noGrp="1" noChangeArrowheads="1"/>
          </p:cNvSpPr>
          <p:nvPr>
            <p:ph type="body"/>
          </p:nvPr>
        </p:nvSpPr>
        <p:spPr>
          <a:xfrm>
            <a:off x="914401" y="4343401"/>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Another question: How does each Gospel portray The Lord as a Man and as Immanuel,</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God With Us?</a:t>
            </a:r>
            <a:r>
              <a:rPr lang="ja-JP" altLang="en-US" b="1">
                <a:latin typeface="Times" charset="0"/>
                <a:ea typeface="ＭＳ Ｐゴシック" charset="0"/>
                <a:cs typeface="ＭＳ Ｐゴシック" charset="0"/>
              </a:rPr>
              <a:t>”</a:t>
            </a:r>
            <a:endParaRPr lang="en-US" altLang="ja-JP" b="1">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	For MATTHEW...Christ is seen as King of the Jews.  Repeatedly Matthew describes how Jesus is the fulfillment of Old Testament Scripture. Matthew makes wide use of Jewish terminology of royalty.</a:t>
            </a:r>
          </a:p>
          <a:p>
            <a:r>
              <a:rPr lang="en-US" b="1">
                <a:latin typeface="Times" charset="0"/>
                <a:ea typeface="ＭＳ Ｐゴシック" charset="0"/>
                <a:cs typeface="ＭＳ Ｐゴシック" charset="0"/>
              </a:rPr>
              <a:t>////	For MARK...He is seen as the Servant of all...some say the Suffering Servant, and traditionally associated with an audience in Rome and among the widespread Roman world.</a:t>
            </a:r>
          </a:p>
          <a:p>
            <a:r>
              <a:rPr lang="en-US" b="1">
                <a:latin typeface="Times" charset="0"/>
                <a:ea typeface="ＭＳ Ｐゴシック" charset="0"/>
                <a:cs typeface="ＭＳ Ｐゴシック" charset="0"/>
              </a:rPr>
              <a:t>////	LUKE sees Christ as the God-Man -- truly God and truly Man.  Luke shows the Gentiles that Christ is the perfect man to which they aspired.</a:t>
            </a:r>
          </a:p>
          <a:p>
            <a:r>
              <a:rPr lang="en-US" b="1">
                <a:latin typeface="Times" charset="0"/>
                <a:ea typeface="ＭＳ Ｐゴシック" charset="0"/>
                <a:cs typeface="ＭＳ Ｐゴシック" charset="0"/>
              </a:rPr>
              <a:t>////	Finally, John</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Gospel.  Clearly and above all else...JOHN portrays Christ as God Himself.  JOHN uses his pen to communicate the mystery and the power of the Messiah.  Why?  Because John experienced a particular closeness to the Master, one that was apparently unique among the disciples.  Remember too that this was this same JOHN who was destined to see and write down the great End-Times vision we know as The Revelation.</a:t>
            </a:r>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274506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4674" name="Text Box 1"/>
          <p:cNvSpPr txBox="1">
            <a:spLocks noChangeArrowheads="1"/>
          </p:cNvSpPr>
          <p:nvPr/>
        </p:nvSpPr>
        <p:spPr bwMode="auto">
          <a:xfrm>
            <a:off x="914401" y="457201"/>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4675" name="Text Box 2"/>
          <p:cNvSpPr>
            <a:spLocks noGrp="1" noChangeArrowheads="1"/>
          </p:cNvSpPr>
          <p:nvPr>
            <p:ph type="body"/>
          </p:nvPr>
        </p:nvSpPr>
        <p:spPr>
          <a:xfrm>
            <a:off x="914401" y="4343401"/>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Here is a last set of interesting ideas, with thanks to some anonymous believer who developed them years ago.</a:t>
            </a:r>
          </a:p>
          <a:p>
            <a:r>
              <a:rPr lang="en-US" b="1">
                <a:latin typeface="Times" charset="0"/>
                <a:ea typeface="ＭＳ Ｐゴシック" charset="0"/>
                <a:cs typeface="ＭＳ Ｐゴシック" charset="0"/>
              </a:rPr>
              <a:t>////	Call it</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the message in a nutshell.</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  Question: what is the one single word that might characterize the message of each Gospel?</a:t>
            </a:r>
          </a:p>
          <a:p>
            <a:r>
              <a:rPr lang="en-US" b="1">
                <a:latin typeface="Times" charset="0"/>
                <a:ea typeface="ＭＳ Ｐゴシック" charset="0"/>
                <a:cs typeface="ＭＳ Ｐゴシック" charset="0"/>
              </a:rPr>
              <a:t>////	For MATTHEW...that book tells us what Jesus Christ SAID.</a:t>
            </a:r>
          </a:p>
          <a:p>
            <a:r>
              <a:rPr lang="en-US" b="1">
                <a:latin typeface="Times" charset="0"/>
                <a:ea typeface="ＭＳ Ｐゴシック" charset="0"/>
                <a:cs typeface="ＭＳ Ｐゴシック" charset="0"/>
              </a:rPr>
              <a:t>////	MARK tells us what He DID.</a:t>
            </a:r>
          </a:p>
          <a:p>
            <a:r>
              <a:rPr lang="en-US" b="1">
                <a:latin typeface="Times" charset="0"/>
                <a:ea typeface="ＭＳ Ｐゴシック" charset="0"/>
                <a:cs typeface="ＭＳ Ｐゴシック" charset="0"/>
              </a:rPr>
              <a:t>////	LUKE shows us clearly what the Messiah FELT.</a:t>
            </a:r>
          </a:p>
          <a:p>
            <a:r>
              <a:rPr lang="en-US" b="1">
                <a:latin typeface="Times" charset="0"/>
                <a:ea typeface="ＭＳ Ｐゴシック" charset="0"/>
                <a:cs typeface="ＭＳ Ｐゴシック" charset="0"/>
              </a:rPr>
              <a:t>////	And JOHN, with enormous clarity, tells us what Christ MEANT!</a:t>
            </a:r>
          </a:p>
          <a:p>
            <a:r>
              <a:rPr lang="en-US" b="1">
                <a:latin typeface="Times" charset="0"/>
                <a:ea typeface="ＭＳ Ｐゴシック" charset="0"/>
                <a:cs typeface="ＭＳ Ｐゴシック" charset="0"/>
              </a:rPr>
              <a:t>What he SAID...what He DID...what He FELT...and what He MEANT!</a:t>
            </a:r>
          </a:p>
          <a:p>
            <a:r>
              <a:rPr lang="en-US" b="1">
                <a:latin typeface="Times" charset="0"/>
                <a:ea typeface="ＭＳ Ｐゴシック" charset="0"/>
                <a:cs typeface="ＭＳ Ｐゴシック" charset="0"/>
              </a:rPr>
              <a:t>These single-word ideas help us to tightly focus on the remarkable differences that exist among the Gospel writings.  For many Bible readers, such distinctives are unfamiliar territory.</a:t>
            </a:r>
          </a:p>
        </p:txBody>
      </p:sp>
    </p:spTree>
    <p:extLst>
      <p:ext uri="{BB962C8B-B14F-4D97-AF65-F5344CB8AC3E}">
        <p14:creationId xmlns:p14="http://schemas.microsoft.com/office/powerpoint/2010/main" val="168832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7FB225AB-A1F3-8B41-A187-FD6A547AED31}" type="slidenum">
              <a:rPr lang="en-US"/>
              <a:pPr>
                <a:defRPr/>
              </a:pPr>
              <a:t>‹#›</a:t>
            </a:fld>
            <a:endParaRPr lang="en-US"/>
          </a:p>
        </p:txBody>
      </p:sp>
    </p:spTree>
    <p:extLst>
      <p:ext uri="{BB962C8B-B14F-4D97-AF65-F5344CB8AC3E}">
        <p14:creationId xmlns:p14="http://schemas.microsoft.com/office/powerpoint/2010/main" val="250342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9CAF8DB-A72F-8C45-A865-F21DF2E7FFC2}" type="slidenum">
              <a:rPr lang="en-US"/>
              <a:pPr>
                <a:defRPr/>
              </a:pPr>
              <a:t>‹#›</a:t>
            </a:fld>
            <a:endParaRPr lang="en-US"/>
          </a:p>
        </p:txBody>
      </p:sp>
    </p:spTree>
    <p:extLst>
      <p:ext uri="{BB962C8B-B14F-4D97-AF65-F5344CB8AC3E}">
        <p14:creationId xmlns:p14="http://schemas.microsoft.com/office/powerpoint/2010/main" val="16977237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fld id="{2C6DA87D-B419-458C-95BE-8C98E0FF7B76}"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2934064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fld id="{3533B6FA-8E47-4068-9FF4-4673B9B10DEC}"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13272474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124200"/>
            <a:ext cx="5459413" cy="13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8" name="Rectangle 4"/>
          <p:cNvSpPr>
            <a:spLocks noGrp="1" noChangeArrowheads="1"/>
          </p:cNvSpPr>
          <p:nvPr>
            <p:ph type="ctrTitle"/>
          </p:nvPr>
        </p:nvSpPr>
        <p:spPr>
          <a:xfrm>
            <a:off x="1524000" y="1752600"/>
            <a:ext cx="7162800" cy="1371600"/>
          </a:xfrm>
        </p:spPr>
        <p:txBody>
          <a:bodyPr/>
          <a:lstStyle>
            <a:lvl1pPr>
              <a:defRPr>
                <a:solidFill>
                  <a:schemeClr val="tx2"/>
                </a:solidFill>
              </a:defRPr>
            </a:lvl1pPr>
          </a:lstStyle>
          <a:p>
            <a:pPr lvl="0"/>
            <a:r>
              <a:rPr lang="en-US" altLang="zh-CN" noProof="0"/>
              <a:t>Click to edit Master title style</a:t>
            </a:r>
          </a:p>
        </p:txBody>
      </p:sp>
      <p:sp>
        <p:nvSpPr>
          <p:cNvPr id="67589" name="Rectangle 5"/>
          <p:cNvSpPr>
            <a:spLocks noGrp="1" noChangeArrowheads="1"/>
          </p:cNvSpPr>
          <p:nvPr>
            <p:ph type="subTitle" idx="1"/>
          </p:nvPr>
        </p:nvSpPr>
        <p:spPr>
          <a:xfrm>
            <a:off x="1524000" y="3352800"/>
            <a:ext cx="7162800" cy="1752600"/>
          </a:xfrm>
        </p:spPr>
        <p:txBody>
          <a:bodyPr/>
          <a:lstStyle>
            <a:lvl1pPr marL="0" indent="0" algn="ctr">
              <a:buFontTx/>
              <a:buNone/>
              <a:defRPr>
                <a:solidFill>
                  <a:schemeClr val="tx2"/>
                </a:solidFill>
              </a:defRPr>
            </a:lvl1pPr>
          </a:lstStyle>
          <a:p>
            <a:pPr lvl="0"/>
            <a:r>
              <a:rPr lang="en-US" altLang="zh-CN" noProof="0"/>
              <a:t>Click to edit Master subtitle style</a:t>
            </a:r>
          </a:p>
        </p:txBody>
      </p:sp>
      <p:sp>
        <p:nvSpPr>
          <p:cNvPr id="6" name="Rectangle 6"/>
          <p:cNvSpPr>
            <a:spLocks noGrp="1" noChangeArrowheads="1"/>
          </p:cNvSpPr>
          <p:nvPr>
            <p:ph type="dt" sz="half" idx="10"/>
          </p:nvPr>
        </p:nvSpPr>
        <p:spPr>
          <a:xfrm>
            <a:off x="1524000" y="6248400"/>
            <a:ext cx="1905000" cy="45720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1" hangingPunct="1">
              <a:defRPr kumimoji="1">
                <a:solidFill>
                  <a:schemeClr val="tx2"/>
                </a:solidFill>
              </a:defRPr>
            </a:lvl1pPr>
          </a:lstStyle>
          <a:p>
            <a:endParaRPr lang="en-US" altLang="zh-CN">
              <a:solidFill>
                <a:srgbClr val="5D2204"/>
              </a:solidFill>
              <a:cs typeface="ＭＳ Ｐゴシック"/>
            </a:endParaRPr>
          </a:p>
        </p:txBody>
      </p:sp>
      <p:sp>
        <p:nvSpPr>
          <p:cNvPr id="7" name="Rectangle 7"/>
          <p:cNvSpPr>
            <a:spLocks noGrp="1" noChangeArrowheads="1"/>
          </p:cNvSpPr>
          <p:nvPr>
            <p:ph type="ftr" sz="quarter" idx="11"/>
          </p:nvPr>
        </p:nvSpPr>
        <p:spPr>
          <a:xfrm>
            <a:off x="3657600" y="6248400"/>
            <a:ext cx="2895600" cy="45720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1" hangingPunct="1">
              <a:defRPr kumimoji="1">
                <a:solidFill>
                  <a:schemeClr val="tx2"/>
                </a:solidFill>
              </a:defRPr>
            </a:lvl1pPr>
          </a:lstStyle>
          <a:p>
            <a:endParaRPr lang="en-US" altLang="zh-CN">
              <a:solidFill>
                <a:srgbClr val="5D2204"/>
              </a:solidFill>
              <a:cs typeface="ＭＳ Ｐゴシック"/>
            </a:endParaRPr>
          </a:p>
        </p:txBody>
      </p:sp>
      <p:sp>
        <p:nvSpPr>
          <p:cNvPr id="8" name="Rectangle 8"/>
          <p:cNvSpPr>
            <a:spLocks noGrp="1" noChangeArrowheads="1"/>
          </p:cNvSpPr>
          <p:nvPr>
            <p:ph type="sldNum" sz="quarter" idx="12"/>
          </p:nvPr>
        </p:nvSpPr>
        <p:spPr>
          <a:xfrm>
            <a:off x="6781800" y="6248400"/>
            <a:ext cx="1905000" cy="45720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1" hangingPunct="1">
              <a:defRPr kumimoji="1">
                <a:solidFill>
                  <a:schemeClr val="tx2"/>
                </a:solidFill>
              </a:defRPr>
            </a:lvl1pPr>
          </a:lstStyle>
          <a:p>
            <a:fld id="{2E39D505-D851-4A25-BE85-DC03B6F654EC}" type="slidenum">
              <a:rPr lang="en-US" altLang="zh-CN">
                <a:solidFill>
                  <a:srgbClr val="5D2204"/>
                </a:solidFill>
                <a:cs typeface="ＭＳ Ｐゴシック"/>
              </a:rPr>
              <a:pPr/>
              <a:t>‹#›</a:t>
            </a:fld>
            <a:endParaRPr lang="en-US" altLang="zh-CN">
              <a:solidFill>
                <a:srgbClr val="5D2204"/>
              </a:solidFill>
              <a:cs typeface="ＭＳ Ｐゴシック"/>
            </a:endParaRPr>
          </a:p>
        </p:txBody>
      </p:sp>
    </p:spTree>
    <p:extLst>
      <p:ext uri="{BB962C8B-B14F-4D97-AF65-F5344CB8AC3E}">
        <p14:creationId xmlns:p14="http://schemas.microsoft.com/office/powerpoint/2010/main" val="35676210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5"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6" name="Rectangle 8"/>
          <p:cNvSpPr>
            <a:spLocks noGrp="1" noChangeArrowheads="1"/>
          </p:cNvSpPr>
          <p:nvPr>
            <p:ph type="sldNum" sz="quarter" idx="12"/>
          </p:nvPr>
        </p:nvSpPr>
        <p:spPr>
          <a:ln/>
        </p:spPr>
        <p:txBody>
          <a:bodyPr/>
          <a:lstStyle>
            <a:lvl1pPr>
              <a:defRPr/>
            </a:lvl1pPr>
          </a:lstStyle>
          <a:p>
            <a:fld id="{8CD28BE7-F202-4B8C-8724-005B92CEB8E6}"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40688632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5"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6" name="Rectangle 8"/>
          <p:cNvSpPr>
            <a:spLocks noGrp="1" noChangeArrowheads="1"/>
          </p:cNvSpPr>
          <p:nvPr>
            <p:ph type="sldNum" sz="quarter" idx="12"/>
          </p:nvPr>
        </p:nvSpPr>
        <p:spPr>
          <a:ln/>
        </p:spPr>
        <p:txBody>
          <a:bodyPr/>
          <a:lstStyle>
            <a:lvl1pPr>
              <a:defRPr/>
            </a:lvl1pPr>
          </a:lstStyle>
          <a:p>
            <a:fld id="{6E8A8A5B-F3D7-4BB4-8E09-71A22DF4B40C}"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2078892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6"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7" name="Rectangle 8"/>
          <p:cNvSpPr>
            <a:spLocks noGrp="1" noChangeArrowheads="1"/>
          </p:cNvSpPr>
          <p:nvPr>
            <p:ph type="sldNum" sz="quarter" idx="12"/>
          </p:nvPr>
        </p:nvSpPr>
        <p:spPr>
          <a:ln/>
        </p:spPr>
        <p:txBody>
          <a:bodyPr/>
          <a:lstStyle>
            <a:lvl1pPr>
              <a:defRPr/>
            </a:lvl1pPr>
          </a:lstStyle>
          <a:p>
            <a:fld id="{0338B7EB-7911-404D-A437-B3447A99760D}"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1466391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8"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9" name="Rectangle 8"/>
          <p:cNvSpPr>
            <a:spLocks noGrp="1" noChangeArrowheads="1"/>
          </p:cNvSpPr>
          <p:nvPr>
            <p:ph type="sldNum" sz="quarter" idx="12"/>
          </p:nvPr>
        </p:nvSpPr>
        <p:spPr>
          <a:ln/>
        </p:spPr>
        <p:txBody>
          <a:bodyPr/>
          <a:lstStyle>
            <a:lvl1pPr>
              <a:defRPr/>
            </a:lvl1pPr>
          </a:lstStyle>
          <a:p>
            <a:fld id="{7B9EF1D9-C0AA-4E47-9660-F682B5115DBF}"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12083732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4"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5" name="Rectangle 8"/>
          <p:cNvSpPr>
            <a:spLocks noGrp="1" noChangeArrowheads="1"/>
          </p:cNvSpPr>
          <p:nvPr>
            <p:ph type="sldNum" sz="quarter" idx="12"/>
          </p:nvPr>
        </p:nvSpPr>
        <p:spPr>
          <a:ln/>
        </p:spPr>
        <p:txBody>
          <a:bodyPr/>
          <a:lstStyle>
            <a:lvl1pPr>
              <a:defRPr/>
            </a:lvl1pPr>
          </a:lstStyle>
          <a:p>
            <a:fld id="{74905976-F677-447D-B86A-74C8E4E213FD}"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29886925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3"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4" name="Rectangle 8"/>
          <p:cNvSpPr>
            <a:spLocks noGrp="1" noChangeArrowheads="1"/>
          </p:cNvSpPr>
          <p:nvPr>
            <p:ph type="sldNum" sz="quarter" idx="12"/>
          </p:nvPr>
        </p:nvSpPr>
        <p:spPr>
          <a:ln/>
        </p:spPr>
        <p:txBody>
          <a:bodyPr/>
          <a:lstStyle>
            <a:lvl1pPr>
              <a:defRPr/>
            </a:lvl1pPr>
          </a:lstStyle>
          <a:p>
            <a:fld id="{DC39279D-999A-4C3A-88CB-48B8295ABD28}"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39432595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6"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7" name="Rectangle 8"/>
          <p:cNvSpPr>
            <a:spLocks noGrp="1" noChangeArrowheads="1"/>
          </p:cNvSpPr>
          <p:nvPr>
            <p:ph type="sldNum" sz="quarter" idx="12"/>
          </p:nvPr>
        </p:nvSpPr>
        <p:spPr>
          <a:ln/>
        </p:spPr>
        <p:txBody>
          <a:bodyPr/>
          <a:lstStyle>
            <a:lvl1pPr>
              <a:defRPr/>
            </a:lvl1pPr>
          </a:lstStyle>
          <a:p>
            <a:fld id="{10ED2717-0608-4C7D-BAF6-095844B2E021}"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38477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60EEBCC-0FED-4246-8CC8-2B95167CF21D}" type="slidenum">
              <a:rPr lang="en-US"/>
              <a:pPr>
                <a:defRPr/>
              </a:pPr>
              <a:t>‹#›</a:t>
            </a:fld>
            <a:endParaRPr lang="en-US"/>
          </a:p>
        </p:txBody>
      </p:sp>
    </p:spTree>
    <p:extLst>
      <p:ext uri="{BB962C8B-B14F-4D97-AF65-F5344CB8AC3E}">
        <p14:creationId xmlns:p14="http://schemas.microsoft.com/office/powerpoint/2010/main" val="25600518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6"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7" name="Rectangle 8"/>
          <p:cNvSpPr>
            <a:spLocks noGrp="1" noChangeArrowheads="1"/>
          </p:cNvSpPr>
          <p:nvPr>
            <p:ph type="sldNum" sz="quarter" idx="12"/>
          </p:nvPr>
        </p:nvSpPr>
        <p:spPr>
          <a:ln/>
        </p:spPr>
        <p:txBody>
          <a:bodyPr/>
          <a:lstStyle>
            <a:lvl1pPr>
              <a:defRPr/>
            </a:lvl1pPr>
          </a:lstStyle>
          <a:p>
            <a:fld id="{1A5DFC11-B18D-49EF-A1F7-7D9803813C1A}"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3914153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5"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6" name="Rectangle 8"/>
          <p:cNvSpPr>
            <a:spLocks noGrp="1" noChangeArrowheads="1"/>
          </p:cNvSpPr>
          <p:nvPr>
            <p:ph type="sldNum" sz="quarter" idx="12"/>
          </p:nvPr>
        </p:nvSpPr>
        <p:spPr>
          <a:ln/>
        </p:spPr>
        <p:txBody>
          <a:bodyPr/>
          <a:lstStyle>
            <a:lvl1pPr>
              <a:defRPr/>
            </a:lvl1pPr>
          </a:lstStyle>
          <a:p>
            <a:fld id="{AB6C5D0D-91AC-43CF-B3F4-58215DD3A42D}"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4680718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5"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6" name="Rectangle 8"/>
          <p:cNvSpPr>
            <a:spLocks noGrp="1" noChangeArrowheads="1"/>
          </p:cNvSpPr>
          <p:nvPr>
            <p:ph type="sldNum" sz="quarter" idx="12"/>
          </p:nvPr>
        </p:nvSpPr>
        <p:spPr>
          <a:ln/>
        </p:spPr>
        <p:txBody>
          <a:bodyPr/>
          <a:lstStyle>
            <a:lvl1pPr>
              <a:defRPr/>
            </a:lvl1pPr>
          </a:lstStyle>
          <a:p>
            <a:fld id="{0671DF65-3171-4E38-A810-E3EB83DC01BB}"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30795095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cs typeface="+mn-cs"/>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cs typeface="+mn-cs"/>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cs typeface="+mn-cs"/>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cs typeface="+mn-cs"/>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cs typeface="+mn-cs"/>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cs typeface="+mn-cs"/>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1690" name="Rectangle 10"/>
          <p:cNvSpPr>
            <a:spLocks noGrp="1" noChangeArrowheads="1"/>
          </p:cNvSpPr>
          <p:nvPr>
            <p:ph type="ctrTitle"/>
          </p:nvPr>
        </p:nvSpPr>
        <p:spPr>
          <a:xfrm>
            <a:off x="990600" y="1828800"/>
            <a:ext cx="7772400" cy="1143000"/>
          </a:xfrm>
        </p:spPr>
        <p:txBody>
          <a:bodyPr/>
          <a:lstStyle>
            <a:lvl1pPr>
              <a:defRPr/>
            </a:lvl1pPr>
          </a:lstStyle>
          <a:p>
            <a:pPr lvl="0"/>
            <a:r>
              <a:rPr lang="en-US" altLang="zh-CN" noProof="0"/>
              <a:t>Click to edit Master title style</a:t>
            </a:r>
          </a:p>
        </p:txBody>
      </p:sp>
      <p:sp>
        <p:nvSpPr>
          <p:cNvPr id="71691"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altLang="zh-CN" noProof="0"/>
              <a:t>Click to edit Master subtitle style</a:t>
            </a:r>
          </a:p>
        </p:txBody>
      </p:sp>
      <p:sp>
        <p:nvSpPr>
          <p:cNvPr id="13" name="Rectangle 12"/>
          <p:cNvSpPr>
            <a:spLocks noGrp="1" noChangeArrowheads="1"/>
          </p:cNvSpPr>
          <p:nvPr>
            <p:ph type="dt" sz="half" idx="10"/>
          </p:nvPr>
        </p:nvSpPr>
        <p:spPr>
          <a:xfrm>
            <a:off x="990600" y="6248400"/>
            <a:ext cx="1905000" cy="457200"/>
          </a:xfrm>
          <a:extLst>
            <a:ext uri="{FAA26D3D-D897-4be2-8F04-BA451C77F1D7}">
              <ma14:placeholderFlag xmlns:ma14="http://schemas.microsoft.com/office/mac/drawingml/2011/main" xmlns="" val="1"/>
            </a:ext>
          </a:extLst>
        </p:spPr>
        <p:txBody>
          <a:bodyPr/>
          <a:lstStyle>
            <a:lvl1pPr>
              <a:defRPr>
                <a:solidFill>
                  <a:schemeClr val="bg2"/>
                </a:solidFill>
              </a:defRPr>
            </a:lvl1pPr>
          </a:lstStyle>
          <a:p>
            <a:endParaRPr lang="en-US" altLang="zh-CN">
              <a:solidFill>
                <a:srgbClr val="1C1C1C"/>
              </a:solidFill>
            </a:endParaRPr>
          </a:p>
        </p:txBody>
      </p:sp>
      <p:sp>
        <p:nvSpPr>
          <p:cNvPr id="14" name="Rectangle 13"/>
          <p:cNvSpPr>
            <a:spLocks noGrp="1" noChangeArrowheads="1"/>
          </p:cNvSpPr>
          <p:nvPr>
            <p:ph type="ftr" sz="quarter" idx="11"/>
          </p:nvPr>
        </p:nvSpPr>
        <p:spPr>
          <a:xfrm>
            <a:off x="3429000" y="6248400"/>
            <a:ext cx="2895600" cy="457200"/>
          </a:xfrm>
          <a:extLst>
            <a:ext uri="{FAA26D3D-D897-4be2-8F04-BA451C77F1D7}">
              <ma14:placeholderFlag xmlns:ma14="http://schemas.microsoft.com/office/mac/drawingml/2011/main" xmlns="" val="1"/>
            </a:ext>
          </a:extLst>
        </p:spPr>
        <p:txBody>
          <a:bodyPr/>
          <a:lstStyle>
            <a:lvl1pPr>
              <a:defRPr>
                <a:solidFill>
                  <a:schemeClr val="bg2"/>
                </a:solidFill>
              </a:defRPr>
            </a:lvl1pPr>
          </a:lstStyle>
          <a:p>
            <a:endParaRPr lang="en-US" altLang="zh-CN">
              <a:solidFill>
                <a:srgbClr val="1C1C1C"/>
              </a:solidFill>
            </a:endParaRPr>
          </a:p>
        </p:txBody>
      </p:sp>
      <p:sp>
        <p:nvSpPr>
          <p:cNvPr id="15" name="Rectangle 14"/>
          <p:cNvSpPr>
            <a:spLocks noGrp="1" noChangeArrowheads="1"/>
          </p:cNvSpPr>
          <p:nvPr>
            <p:ph type="sldNum" sz="quarter" idx="12"/>
          </p:nvPr>
        </p:nvSpPr>
        <p:spPr>
          <a:xfrm>
            <a:off x="6858000" y="6248400"/>
            <a:ext cx="1905000" cy="457200"/>
          </a:xfrm>
          <a:extLst>
            <a:ext uri="{FAA26D3D-D897-4be2-8F04-BA451C77F1D7}">
              <ma14:placeholderFlag xmlns:ma14="http://schemas.microsoft.com/office/mac/drawingml/2011/main" xmlns="" val="1"/>
            </a:ext>
          </a:extLst>
        </p:spPr>
        <p:txBody>
          <a:bodyPr/>
          <a:lstStyle>
            <a:lvl1pPr>
              <a:defRPr>
                <a:solidFill>
                  <a:schemeClr val="bg2"/>
                </a:solidFill>
              </a:defRPr>
            </a:lvl1pPr>
          </a:lstStyle>
          <a:p>
            <a:fld id="{1FAC5AD6-3C64-40EC-AC6F-6077A4F88D56}" type="slidenum">
              <a:rPr lang="en-US" altLang="zh-CN">
                <a:solidFill>
                  <a:srgbClr val="1C1C1C"/>
                </a:solidFill>
              </a:rPr>
              <a:pPr/>
              <a:t>‹#›</a:t>
            </a:fld>
            <a:endParaRPr lang="en-US" altLang="zh-CN">
              <a:solidFill>
                <a:srgbClr val="1C1C1C"/>
              </a:solidFill>
            </a:endParaRPr>
          </a:p>
        </p:txBody>
      </p:sp>
    </p:spTree>
    <p:extLst>
      <p:ext uri="{BB962C8B-B14F-4D97-AF65-F5344CB8AC3E}">
        <p14:creationId xmlns:p14="http://schemas.microsoft.com/office/powerpoint/2010/main" val="14861998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7293E262-C79F-414F-BFF1-3FC498FAB7C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335849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35142048-4426-43D4-8F4E-E96432612AD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380960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0C534E59-7C4D-4CC5-9782-2CB65861566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431746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fld id="{C76AD782-5E26-48D5-ADAB-4BA7A66E7DC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410232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fld id="{BDE7E64A-1B74-4A1D-A07C-644009C6220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286549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fld id="{CD572712-0ABE-49E8-B5AC-3212DF6B3CC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78960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63E202B-80D4-3746-9607-25A032510E6F}" type="slidenum">
              <a:rPr lang="en-US"/>
              <a:pPr>
                <a:defRPr/>
              </a:pPr>
              <a:t>‹#›</a:t>
            </a:fld>
            <a:endParaRPr lang="en-US"/>
          </a:p>
        </p:txBody>
      </p:sp>
    </p:spTree>
    <p:extLst>
      <p:ext uri="{BB962C8B-B14F-4D97-AF65-F5344CB8AC3E}">
        <p14:creationId xmlns:p14="http://schemas.microsoft.com/office/powerpoint/2010/main" val="24377122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D82704AA-6BDF-414B-9E66-1EAB0B199C6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262960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1E5D43D1-F52F-4923-8A81-BE75F3B76EC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233352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EDCB0DF8-D083-43AB-A416-730FB55E8FD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439850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C5B982E3-735C-4E0E-809B-2B97DE7AD7D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142222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CC"/>
                </a:solidFill>
                <a:latin typeface="Times New Roman" pitchFamily="18" charset="0"/>
                <a:cs typeface="+mn-cs"/>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eaLnBrk="0" hangingPunct="0">
              <a:defRPr/>
            </a:lvl1pPr>
          </a:lstStyle>
          <a:p>
            <a:endParaRPr lang="en-US" altLang="zh-CN"/>
          </a:p>
        </p:txBody>
      </p:sp>
      <p:sp>
        <p:nvSpPr>
          <p:cNvPr id="10"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11" name="Rectangle 11"/>
          <p:cNvSpPr>
            <a:spLocks noGrp="1" noChangeArrowheads="1"/>
          </p:cNvSpPr>
          <p:nvPr>
            <p:ph type="sldNum" sz="quarter" idx="12"/>
          </p:nvPr>
        </p:nvSpPr>
        <p:spPr/>
        <p:txBody>
          <a:bodyPr/>
          <a:lstStyle>
            <a:lvl1pPr eaLnBrk="0" hangingPunct="0">
              <a:defRPr/>
            </a:lvl1pPr>
          </a:lstStyle>
          <a:p>
            <a:fld id="{73A845C8-5E78-4DEC-9F34-C824EA2763C7}" type="slidenum">
              <a:rPr lang="en-US" altLang="zh-CN"/>
              <a:pPr/>
              <a:t>‹#›</a:t>
            </a:fld>
            <a:endParaRPr lang="en-US" altLang="zh-CN"/>
          </a:p>
        </p:txBody>
      </p:sp>
    </p:spTree>
    <p:extLst>
      <p:ext uri="{BB962C8B-B14F-4D97-AF65-F5344CB8AC3E}">
        <p14:creationId xmlns:p14="http://schemas.microsoft.com/office/powerpoint/2010/main" val="27392263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endParaRPr lang="en-US" altLang="zh-CN"/>
          </a:p>
        </p:txBody>
      </p:sp>
      <p:sp>
        <p:nvSpPr>
          <p:cNvPr id="5"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6" name="Rectangle 11"/>
          <p:cNvSpPr>
            <a:spLocks noGrp="1" noChangeArrowheads="1"/>
          </p:cNvSpPr>
          <p:nvPr>
            <p:ph type="sldNum" sz="quarter" idx="12"/>
          </p:nvPr>
        </p:nvSpPr>
        <p:spPr/>
        <p:txBody>
          <a:bodyPr/>
          <a:lstStyle>
            <a:lvl1pPr eaLnBrk="0" hangingPunct="0">
              <a:defRPr/>
            </a:lvl1pPr>
          </a:lstStyle>
          <a:p>
            <a:fld id="{83B6B812-0205-4381-B9A1-8739D53DBEE7}" type="slidenum">
              <a:rPr lang="en-US" altLang="zh-CN"/>
              <a:pPr/>
              <a:t>‹#›</a:t>
            </a:fld>
            <a:endParaRPr lang="en-US" altLang="zh-CN"/>
          </a:p>
        </p:txBody>
      </p:sp>
    </p:spTree>
    <p:extLst>
      <p:ext uri="{BB962C8B-B14F-4D97-AF65-F5344CB8AC3E}">
        <p14:creationId xmlns:p14="http://schemas.microsoft.com/office/powerpoint/2010/main" val="3157487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eaLnBrk="0" hangingPunct="0">
              <a:defRPr/>
            </a:lvl1pPr>
          </a:lstStyle>
          <a:p>
            <a:endParaRPr lang="en-US" altLang="zh-CN"/>
          </a:p>
        </p:txBody>
      </p:sp>
      <p:sp>
        <p:nvSpPr>
          <p:cNvPr id="5"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6" name="Rectangle 11"/>
          <p:cNvSpPr>
            <a:spLocks noGrp="1" noChangeArrowheads="1"/>
          </p:cNvSpPr>
          <p:nvPr>
            <p:ph type="sldNum" sz="quarter" idx="12"/>
          </p:nvPr>
        </p:nvSpPr>
        <p:spPr/>
        <p:txBody>
          <a:bodyPr/>
          <a:lstStyle>
            <a:lvl1pPr eaLnBrk="0" hangingPunct="0">
              <a:defRPr/>
            </a:lvl1pPr>
          </a:lstStyle>
          <a:p>
            <a:fld id="{F8E059DF-732C-4937-9175-3FA4D282301B}" type="slidenum">
              <a:rPr lang="en-US" altLang="zh-CN"/>
              <a:pPr/>
              <a:t>‹#›</a:t>
            </a:fld>
            <a:endParaRPr lang="en-US" altLang="zh-CN"/>
          </a:p>
        </p:txBody>
      </p:sp>
    </p:spTree>
    <p:extLst>
      <p:ext uri="{BB962C8B-B14F-4D97-AF65-F5344CB8AC3E}">
        <p14:creationId xmlns:p14="http://schemas.microsoft.com/office/powerpoint/2010/main" val="5455855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eaLnBrk="0" hangingPunct="0">
              <a:defRPr/>
            </a:lvl1pPr>
          </a:lstStyle>
          <a:p>
            <a:endParaRPr lang="en-US" altLang="zh-CN"/>
          </a:p>
        </p:txBody>
      </p:sp>
      <p:sp>
        <p:nvSpPr>
          <p:cNvPr id="6"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7" name="Rectangle 11"/>
          <p:cNvSpPr>
            <a:spLocks noGrp="1" noChangeArrowheads="1"/>
          </p:cNvSpPr>
          <p:nvPr>
            <p:ph type="sldNum" sz="quarter" idx="12"/>
          </p:nvPr>
        </p:nvSpPr>
        <p:spPr/>
        <p:txBody>
          <a:bodyPr/>
          <a:lstStyle>
            <a:lvl1pPr eaLnBrk="0" hangingPunct="0">
              <a:defRPr/>
            </a:lvl1pPr>
          </a:lstStyle>
          <a:p>
            <a:fld id="{47640A48-E533-4252-AD38-2D47ABF40CBA}" type="slidenum">
              <a:rPr lang="en-US" altLang="zh-CN"/>
              <a:pPr/>
              <a:t>‹#›</a:t>
            </a:fld>
            <a:endParaRPr lang="en-US" altLang="zh-CN"/>
          </a:p>
        </p:txBody>
      </p:sp>
    </p:spTree>
    <p:extLst>
      <p:ext uri="{BB962C8B-B14F-4D97-AF65-F5344CB8AC3E}">
        <p14:creationId xmlns:p14="http://schemas.microsoft.com/office/powerpoint/2010/main" val="39840578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eaLnBrk="0" hangingPunct="0">
              <a:defRPr/>
            </a:lvl1pPr>
          </a:lstStyle>
          <a:p>
            <a:endParaRPr lang="en-US" altLang="zh-CN"/>
          </a:p>
        </p:txBody>
      </p:sp>
      <p:sp>
        <p:nvSpPr>
          <p:cNvPr id="8"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9" name="Rectangle 11"/>
          <p:cNvSpPr>
            <a:spLocks noGrp="1" noChangeArrowheads="1"/>
          </p:cNvSpPr>
          <p:nvPr>
            <p:ph type="sldNum" sz="quarter" idx="12"/>
          </p:nvPr>
        </p:nvSpPr>
        <p:spPr/>
        <p:txBody>
          <a:bodyPr/>
          <a:lstStyle>
            <a:lvl1pPr eaLnBrk="0" hangingPunct="0">
              <a:defRPr/>
            </a:lvl1pPr>
          </a:lstStyle>
          <a:p>
            <a:fld id="{35E1E196-E741-4756-8419-BEB30F8504A0}" type="slidenum">
              <a:rPr lang="en-US" altLang="zh-CN"/>
              <a:pPr/>
              <a:t>‹#›</a:t>
            </a:fld>
            <a:endParaRPr lang="en-US" altLang="zh-CN"/>
          </a:p>
        </p:txBody>
      </p:sp>
    </p:spTree>
    <p:extLst>
      <p:ext uri="{BB962C8B-B14F-4D97-AF65-F5344CB8AC3E}">
        <p14:creationId xmlns:p14="http://schemas.microsoft.com/office/powerpoint/2010/main" val="21830146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eaLnBrk="0" hangingPunct="0">
              <a:defRPr/>
            </a:lvl1pPr>
          </a:lstStyle>
          <a:p>
            <a:endParaRPr lang="en-US" altLang="zh-CN"/>
          </a:p>
        </p:txBody>
      </p:sp>
      <p:sp>
        <p:nvSpPr>
          <p:cNvPr id="4"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5" name="Rectangle 11"/>
          <p:cNvSpPr>
            <a:spLocks noGrp="1" noChangeArrowheads="1"/>
          </p:cNvSpPr>
          <p:nvPr>
            <p:ph type="sldNum" sz="quarter" idx="12"/>
          </p:nvPr>
        </p:nvSpPr>
        <p:spPr/>
        <p:txBody>
          <a:bodyPr/>
          <a:lstStyle>
            <a:lvl1pPr eaLnBrk="0" hangingPunct="0">
              <a:defRPr/>
            </a:lvl1pPr>
          </a:lstStyle>
          <a:p>
            <a:fld id="{87C183D6-663A-4189-B1D7-41EB64EBFD84}" type="slidenum">
              <a:rPr lang="en-US" altLang="zh-CN"/>
              <a:pPr/>
              <a:t>‹#›</a:t>
            </a:fld>
            <a:endParaRPr lang="en-US" altLang="zh-CN"/>
          </a:p>
        </p:txBody>
      </p:sp>
    </p:spTree>
    <p:extLst>
      <p:ext uri="{BB962C8B-B14F-4D97-AF65-F5344CB8AC3E}">
        <p14:creationId xmlns:p14="http://schemas.microsoft.com/office/powerpoint/2010/main" val="1742809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81E12057-AD8A-FA44-8AE9-EA9D926CE364}" type="slidenum">
              <a:rPr lang="en-US"/>
              <a:pPr>
                <a:defRPr/>
              </a:pPr>
              <a:t>‹#›</a:t>
            </a:fld>
            <a:endParaRPr lang="en-US"/>
          </a:p>
        </p:txBody>
      </p:sp>
    </p:spTree>
    <p:extLst>
      <p:ext uri="{BB962C8B-B14F-4D97-AF65-F5344CB8AC3E}">
        <p14:creationId xmlns:p14="http://schemas.microsoft.com/office/powerpoint/2010/main" val="17726361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eaLnBrk="0" hangingPunct="0">
              <a:defRPr/>
            </a:lvl1pPr>
          </a:lstStyle>
          <a:p>
            <a:endParaRPr lang="en-US" altLang="zh-CN"/>
          </a:p>
        </p:txBody>
      </p:sp>
      <p:sp>
        <p:nvSpPr>
          <p:cNvPr id="3"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4" name="Rectangle 11"/>
          <p:cNvSpPr>
            <a:spLocks noGrp="1" noChangeArrowheads="1"/>
          </p:cNvSpPr>
          <p:nvPr>
            <p:ph type="sldNum" sz="quarter" idx="12"/>
          </p:nvPr>
        </p:nvSpPr>
        <p:spPr/>
        <p:txBody>
          <a:bodyPr/>
          <a:lstStyle>
            <a:lvl1pPr eaLnBrk="0" hangingPunct="0">
              <a:defRPr/>
            </a:lvl1pPr>
          </a:lstStyle>
          <a:p>
            <a:fld id="{224B4940-08F4-4715-98C7-92C6282D6E0C}" type="slidenum">
              <a:rPr lang="en-US" altLang="zh-CN"/>
              <a:pPr/>
              <a:t>‹#›</a:t>
            </a:fld>
            <a:endParaRPr lang="en-US" altLang="zh-CN"/>
          </a:p>
        </p:txBody>
      </p:sp>
    </p:spTree>
    <p:extLst>
      <p:ext uri="{BB962C8B-B14F-4D97-AF65-F5344CB8AC3E}">
        <p14:creationId xmlns:p14="http://schemas.microsoft.com/office/powerpoint/2010/main" val="29329310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endParaRPr lang="en-US" altLang="zh-CN"/>
          </a:p>
        </p:txBody>
      </p:sp>
      <p:sp>
        <p:nvSpPr>
          <p:cNvPr id="6"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7" name="Rectangle 11"/>
          <p:cNvSpPr>
            <a:spLocks noGrp="1" noChangeArrowheads="1"/>
          </p:cNvSpPr>
          <p:nvPr>
            <p:ph type="sldNum" sz="quarter" idx="12"/>
          </p:nvPr>
        </p:nvSpPr>
        <p:spPr/>
        <p:txBody>
          <a:bodyPr/>
          <a:lstStyle>
            <a:lvl1pPr eaLnBrk="0" hangingPunct="0">
              <a:defRPr/>
            </a:lvl1pPr>
          </a:lstStyle>
          <a:p>
            <a:fld id="{36832D0F-AFC4-4A9B-880A-95A77AEA06E7}" type="slidenum">
              <a:rPr lang="en-US" altLang="zh-CN"/>
              <a:pPr/>
              <a:t>‹#›</a:t>
            </a:fld>
            <a:endParaRPr lang="en-US" altLang="zh-CN"/>
          </a:p>
        </p:txBody>
      </p:sp>
    </p:spTree>
    <p:extLst>
      <p:ext uri="{BB962C8B-B14F-4D97-AF65-F5344CB8AC3E}">
        <p14:creationId xmlns:p14="http://schemas.microsoft.com/office/powerpoint/2010/main" val="37355558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endParaRPr lang="en-US" altLang="zh-CN"/>
          </a:p>
        </p:txBody>
      </p:sp>
      <p:sp>
        <p:nvSpPr>
          <p:cNvPr id="6"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7" name="Rectangle 11"/>
          <p:cNvSpPr>
            <a:spLocks noGrp="1" noChangeArrowheads="1"/>
          </p:cNvSpPr>
          <p:nvPr>
            <p:ph type="sldNum" sz="quarter" idx="12"/>
          </p:nvPr>
        </p:nvSpPr>
        <p:spPr/>
        <p:txBody>
          <a:bodyPr/>
          <a:lstStyle>
            <a:lvl1pPr eaLnBrk="0" hangingPunct="0">
              <a:defRPr/>
            </a:lvl1pPr>
          </a:lstStyle>
          <a:p>
            <a:fld id="{8DBB466B-C060-4446-8523-8EA4ED48FF05}" type="slidenum">
              <a:rPr lang="en-US" altLang="zh-CN"/>
              <a:pPr/>
              <a:t>‹#›</a:t>
            </a:fld>
            <a:endParaRPr lang="en-US" altLang="zh-CN"/>
          </a:p>
        </p:txBody>
      </p:sp>
    </p:spTree>
    <p:extLst>
      <p:ext uri="{BB962C8B-B14F-4D97-AF65-F5344CB8AC3E}">
        <p14:creationId xmlns:p14="http://schemas.microsoft.com/office/powerpoint/2010/main" val="4564484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endParaRPr lang="en-US" altLang="zh-CN"/>
          </a:p>
        </p:txBody>
      </p:sp>
      <p:sp>
        <p:nvSpPr>
          <p:cNvPr id="5"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6" name="Rectangle 11"/>
          <p:cNvSpPr>
            <a:spLocks noGrp="1" noChangeArrowheads="1"/>
          </p:cNvSpPr>
          <p:nvPr>
            <p:ph type="sldNum" sz="quarter" idx="12"/>
          </p:nvPr>
        </p:nvSpPr>
        <p:spPr/>
        <p:txBody>
          <a:bodyPr/>
          <a:lstStyle>
            <a:lvl1pPr eaLnBrk="0" hangingPunct="0">
              <a:defRPr/>
            </a:lvl1pPr>
          </a:lstStyle>
          <a:p>
            <a:fld id="{52DD7D75-4D25-49BC-AC34-50FE7FFDCF93}" type="slidenum">
              <a:rPr lang="en-US" altLang="zh-CN"/>
              <a:pPr/>
              <a:t>‹#›</a:t>
            </a:fld>
            <a:endParaRPr lang="en-US" altLang="zh-CN"/>
          </a:p>
        </p:txBody>
      </p:sp>
    </p:spTree>
    <p:extLst>
      <p:ext uri="{BB962C8B-B14F-4D97-AF65-F5344CB8AC3E}">
        <p14:creationId xmlns:p14="http://schemas.microsoft.com/office/powerpoint/2010/main" val="17596632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endParaRPr lang="en-US" altLang="zh-CN"/>
          </a:p>
        </p:txBody>
      </p:sp>
      <p:sp>
        <p:nvSpPr>
          <p:cNvPr id="5"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6" name="Rectangle 11"/>
          <p:cNvSpPr>
            <a:spLocks noGrp="1" noChangeArrowheads="1"/>
          </p:cNvSpPr>
          <p:nvPr>
            <p:ph type="sldNum" sz="quarter" idx="12"/>
          </p:nvPr>
        </p:nvSpPr>
        <p:spPr/>
        <p:txBody>
          <a:bodyPr/>
          <a:lstStyle>
            <a:lvl1pPr eaLnBrk="0" hangingPunct="0">
              <a:defRPr/>
            </a:lvl1pPr>
          </a:lstStyle>
          <a:p>
            <a:fld id="{74F94CE1-A196-4AB2-BF7C-B9B094A0B85B}" type="slidenum">
              <a:rPr lang="en-US" altLang="zh-CN"/>
              <a:pPr/>
              <a:t>‹#›</a:t>
            </a:fld>
            <a:endParaRPr lang="en-US" altLang="zh-CN"/>
          </a:p>
        </p:txBody>
      </p:sp>
    </p:spTree>
    <p:extLst>
      <p:ext uri="{BB962C8B-B14F-4D97-AF65-F5344CB8AC3E}">
        <p14:creationId xmlns:p14="http://schemas.microsoft.com/office/powerpoint/2010/main" val="32405604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p:txBody>
          <a:bodyPr/>
          <a:lstStyle>
            <a:lvl1pPr eaLnBrk="0" hangingPunct="0">
              <a:defRPr/>
            </a:lvl1pPr>
          </a:lstStyle>
          <a:p>
            <a:endParaRPr lang="en-US" altLang="zh-CN"/>
          </a:p>
        </p:txBody>
      </p:sp>
      <p:sp>
        <p:nvSpPr>
          <p:cNvPr id="5"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6" name="Rectangle 11"/>
          <p:cNvSpPr>
            <a:spLocks noGrp="1" noChangeArrowheads="1"/>
          </p:cNvSpPr>
          <p:nvPr>
            <p:ph type="sldNum" sz="quarter" idx="12"/>
          </p:nvPr>
        </p:nvSpPr>
        <p:spPr/>
        <p:txBody>
          <a:bodyPr/>
          <a:lstStyle>
            <a:lvl1pPr eaLnBrk="0" hangingPunct="0">
              <a:defRPr/>
            </a:lvl1pPr>
          </a:lstStyle>
          <a:p>
            <a:fld id="{E8194B89-A34F-47D8-91F2-8D654FC09EEE}" type="slidenum">
              <a:rPr lang="en-US" altLang="zh-CN"/>
              <a:pPr/>
              <a:t>‹#›</a:t>
            </a:fld>
            <a:endParaRPr lang="en-US" altLang="zh-CN"/>
          </a:p>
        </p:txBody>
      </p:sp>
    </p:spTree>
    <p:extLst>
      <p:ext uri="{BB962C8B-B14F-4D97-AF65-F5344CB8AC3E}">
        <p14:creationId xmlns:p14="http://schemas.microsoft.com/office/powerpoint/2010/main" val="24035688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6" name="Arc 4"/>
            <p:cNvSpPr>
              <a:spLocks/>
            </p:cNvSpPr>
            <p:nvPr/>
          </p:nvSpPr>
          <p:spPr bwMode="auto">
            <a:xfrm>
              <a:off x="-652" y="978"/>
              <a:ext cx="4237" cy="3342"/>
            </a:xfrm>
            <a:custGeom>
              <a:avLst/>
              <a:gdLst>
                <a:gd name="T0" fmla="*/ 780 w 21600"/>
                <a:gd name="T1" fmla="*/ 0 h 21231"/>
                <a:gd name="T2" fmla="*/ 4237 w 21600"/>
                <a:gd name="T3" fmla="*/ 3342 h 21231"/>
                <a:gd name="T4" fmla="*/ 0 w 21600"/>
                <a:gd name="T5" fmla="*/ 3342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smtClean="0"/>
            </a:lvl1pPr>
          </a:lstStyle>
          <a:p>
            <a:pPr>
              <a:defRPr/>
            </a:pPr>
            <a:fld id="{2EE910E1-6C42-C441-A63B-15F69E40BD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511220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B9B85293-A2CC-2247-88E6-360BEC6332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26515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A8AA2B57-CF5F-7048-A71B-51F8346606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50850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D489EA23-691A-0F47-BFA3-C37DEADADC5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38923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7195234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A3AF5ABD-4F46-8642-AC06-79B96C50DA8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08915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5E6C26F6-6E63-7F41-A1C1-7AB7BF3EBEF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37825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E3D98421-F803-524F-AE99-9811C4AE54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13111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C0C7EF40-7CDA-5E4C-A6AB-63A6F06EF8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58514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878DFC0-F9F2-1641-8CC8-91F1CACC76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6955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C42F85F-B956-4D4B-A461-770BBB8F89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55924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66908FD-2479-F341-BFA8-C5E9C4417B5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10311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E973156B-6E67-5A42-B8A1-1031BEBB78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57921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DCFBC9-6C76-1A4C-A68F-50AEC8D7784F}" type="slidenum">
              <a:rPr lang="en-US"/>
              <a:pPr>
                <a:defRPr/>
              </a:pPr>
              <a:t>‹#›</a:t>
            </a:fld>
            <a:endParaRPr lang="en-US"/>
          </a:p>
        </p:txBody>
      </p:sp>
    </p:spTree>
    <p:extLst>
      <p:ext uri="{BB962C8B-B14F-4D97-AF65-F5344CB8AC3E}">
        <p14:creationId xmlns:p14="http://schemas.microsoft.com/office/powerpoint/2010/main" val="192688551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A91A8-189E-D64D-BF78-33D1B5FB8F28}" type="slidenum">
              <a:rPr lang="en-US"/>
              <a:pPr>
                <a:defRPr/>
              </a:pPr>
              <a:t>‹#›</a:t>
            </a:fld>
            <a:endParaRPr lang="en-US"/>
          </a:p>
        </p:txBody>
      </p:sp>
    </p:spTree>
    <p:extLst>
      <p:ext uri="{BB962C8B-B14F-4D97-AF65-F5344CB8AC3E}">
        <p14:creationId xmlns:p14="http://schemas.microsoft.com/office/powerpoint/2010/main" val="3276205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40F895C4-4D4E-A74C-BFCB-C2D4E74A7AED}" type="slidenum">
              <a:rPr lang="en-US"/>
              <a:pPr>
                <a:defRPr/>
              </a:pPr>
              <a:t>‹#›</a:t>
            </a:fld>
            <a:endParaRPr lang="en-US"/>
          </a:p>
        </p:txBody>
      </p:sp>
    </p:spTree>
    <p:extLst>
      <p:ext uri="{BB962C8B-B14F-4D97-AF65-F5344CB8AC3E}">
        <p14:creationId xmlns:p14="http://schemas.microsoft.com/office/powerpoint/2010/main" val="10931861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FCEABF-8CCE-0C40-AD2B-F743F9904F37}" type="slidenum">
              <a:rPr lang="en-US"/>
              <a:pPr>
                <a:defRPr/>
              </a:pPr>
              <a:t>‹#›</a:t>
            </a:fld>
            <a:endParaRPr lang="en-US"/>
          </a:p>
        </p:txBody>
      </p:sp>
    </p:spTree>
    <p:extLst>
      <p:ext uri="{BB962C8B-B14F-4D97-AF65-F5344CB8AC3E}">
        <p14:creationId xmlns:p14="http://schemas.microsoft.com/office/powerpoint/2010/main" val="36274526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F841B1-AA5B-E145-8133-808329DA235F}" type="slidenum">
              <a:rPr lang="en-US"/>
              <a:pPr>
                <a:defRPr/>
              </a:pPr>
              <a:t>‹#›</a:t>
            </a:fld>
            <a:endParaRPr lang="en-US"/>
          </a:p>
        </p:txBody>
      </p:sp>
    </p:spTree>
    <p:extLst>
      <p:ext uri="{BB962C8B-B14F-4D97-AF65-F5344CB8AC3E}">
        <p14:creationId xmlns:p14="http://schemas.microsoft.com/office/powerpoint/2010/main" val="37970577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8855AC-62F8-E742-B6AC-25A42CE20AB2}" type="slidenum">
              <a:rPr lang="en-US"/>
              <a:pPr>
                <a:defRPr/>
              </a:pPr>
              <a:t>‹#›</a:t>
            </a:fld>
            <a:endParaRPr lang="en-US"/>
          </a:p>
        </p:txBody>
      </p:sp>
    </p:spTree>
    <p:extLst>
      <p:ext uri="{BB962C8B-B14F-4D97-AF65-F5344CB8AC3E}">
        <p14:creationId xmlns:p14="http://schemas.microsoft.com/office/powerpoint/2010/main" val="17811277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758C95-5938-FA4B-9321-B5650158C39D}" type="slidenum">
              <a:rPr lang="en-US"/>
              <a:pPr>
                <a:defRPr/>
              </a:pPr>
              <a:t>‹#›</a:t>
            </a:fld>
            <a:endParaRPr lang="en-US"/>
          </a:p>
        </p:txBody>
      </p:sp>
    </p:spTree>
    <p:extLst>
      <p:ext uri="{BB962C8B-B14F-4D97-AF65-F5344CB8AC3E}">
        <p14:creationId xmlns:p14="http://schemas.microsoft.com/office/powerpoint/2010/main" val="262562810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A0401BF-86C3-5C42-8276-64C1199C9276}" type="slidenum">
              <a:rPr lang="en-US"/>
              <a:pPr>
                <a:defRPr/>
              </a:pPr>
              <a:t>‹#›</a:t>
            </a:fld>
            <a:endParaRPr lang="en-US"/>
          </a:p>
        </p:txBody>
      </p:sp>
    </p:spTree>
    <p:extLst>
      <p:ext uri="{BB962C8B-B14F-4D97-AF65-F5344CB8AC3E}">
        <p14:creationId xmlns:p14="http://schemas.microsoft.com/office/powerpoint/2010/main" val="8246492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0BB768-E1B2-0841-9DE4-E42D3F5224F0}" type="slidenum">
              <a:rPr lang="en-US"/>
              <a:pPr>
                <a:defRPr/>
              </a:pPr>
              <a:t>‹#›</a:t>
            </a:fld>
            <a:endParaRPr lang="en-US"/>
          </a:p>
        </p:txBody>
      </p:sp>
    </p:spTree>
    <p:extLst>
      <p:ext uri="{BB962C8B-B14F-4D97-AF65-F5344CB8AC3E}">
        <p14:creationId xmlns:p14="http://schemas.microsoft.com/office/powerpoint/2010/main" val="12318947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B754BA-DC0A-8E43-93FC-6DBA2B4A9715}" type="slidenum">
              <a:rPr lang="en-US"/>
              <a:pPr>
                <a:defRPr/>
              </a:pPr>
              <a:t>‹#›</a:t>
            </a:fld>
            <a:endParaRPr lang="en-US"/>
          </a:p>
        </p:txBody>
      </p:sp>
    </p:spTree>
    <p:extLst>
      <p:ext uri="{BB962C8B-B14F-4D97-AF65-F5344CB8AC3E}">
        <p14:creationId xmlns:p14="http://schemas.microsoft.com/office/powerpoint/2010/main" val="21531067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5FD2B4-3DEE-0843-8DCD-F437BE8B5A9E}" type="slidenum">
              <a:rPr lang="en-US"/>
              <a:pPr>
                <a:defRPr/>
              </a:pPr>
              <a:t>‹#›</a:t>
            </a:fld>
            <a:endParaRPr lang="en-US"/>
          </a:p>
        </p:txBody>
      </p:sp>
    </p:spTree>
    <p:extLst>
      <p:ext uri="{BB962C8B-B14F-4D97-AF65-F5344CB8AC3E}">
        <p14:creationId xmlns:p14="http://schemas.microsoft.com/office/powerpoint/2010/main" val="16014653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E23DA4-76CC-A04C-9A4C-1467E8EA13FF}" type="slidenum">
              <a:rPr lang="en-US"/>
              <a:pPr>
                <a:defRPr/>
              </a:pPr>
              <a:t>‹#›</a:t>
            </a:fld>
            <a:endParaRPr lang="en-US"/>
          </a:p>
        </p:txBody>
      </p:sp>
    </p:spTree>
    <p:extLst>
      <p:ext uri="{BB962C8B-B14F-4D97-AF65-F5344CB8AC3E}">
        <p14:creationId xmlns:p14="http://schemas.microsoft.com/office/powerpoint/2010/main" val="1192256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p:spPr>
        <p:txBody>
          <a:bodyPr/>
          <a:lstStyle/>
          <a:p>
            <a:endParaRPr lang="en-US">
              <a:solidFill>
                <a:prstClr val="black"/>
              </a:solidFill>
            </a:endParaRPr>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a:lvl1pPr>
          </a:lstStyle>
          <a:p>
            <a:r>
              <a:rPr lang="en-US" dirty="0"/>
              <a:t>Click to edit Master title style</a:t>
            </a:r>
          </a:p>
        </p:txBody>
      </p:sp>
      <p:sp>
        <p:nvSpPr>
          <p:cNvPr id="4" name="Rectangle 6"/>
          <p:cNvSpPr>
            <a:spLocks noGrp="1" noChangeArrowheads="1"/>
          </p:cNvSpPr>
          <p:nvPr>
            <p:ph type="dt" sz="quarter" idx="10"/>
          </p:nvPr>
        </p:nvSpPr>
        <p:spPr/>
        <p:txBody>
          <a:bodyPr/>
          <a:lstStyle>
            <a:lvl1pPr>
              <a:defRPr/>
            </a:lvl1pPr>
          </a:lstStyle>
          <a:p>
            <a:fld id="{0B07F29E-9447-4E2A-835B-291BBE73A2BA}" type="datetime1">
              <a:rPr lang="en-US"/>
              <a:pPr/>
              <a:t>5/18/26</a:t>
            </a:fld>
            <a:endParaRPr lang="en-US"/>
          </a:p>
        </p:txBody>
      </p:sp>
      <p:sp>
        <p:nvSpPr>
          <p:cNvPr id="5" name="Rectangle 7"/>
          <p:cNvSpPr>
            <a:spLocks noGrp="1" noChangeArrowheads="1"/>
          </p:cNvSpPr>
          <p:nvPr>
            <p:ph type="ftr" sz="quarter" idx="11"/>
          </p:nvPr>
        </p:nvSpPr>
        <p:spPr/>
        <p:txBody>
          <a:bodyPr/>
          <a:lstStyle>
            <a:lvl1pPr>
              <a:defRPr/>
            </a:lvl1pPr>
          </a:lstStyle>
          <a:p>
            <a:endParaRPr lang="en-US"/>
          </a:p>
        </p:txBody>
      </p:sp>
      <p:sp>
        <p:nvSpPr>
          <p:cNvPr id="6" name="Rectangle 8"/>
          <p:cNvSpPr>
            <a:spLocks noGrp="1" noChangeArrowheads="1"/>
          </p:cNvSpPr>
          <p:nvPr>
            <p:ph type="sldNum" sz="quarter" idx="12"/>
          </p:nvPr>
        </p:nvSpPr>
        <p:spPr/>
        <p:txBody>
          <a:bodyPr/>
          <a:lstStyle>
            <a:lvl1pPr>
              <a:defRPr/>
            </a:lvl1pPr>
          </a:lstStyle>
          <a:p>
            <a:fld id="{686FABE6-736B-49C1-89B7-8AB4479D9781}" type="slidenum">
              <a:rPr lang="en-US"/>
              <a:pPr/>
              <a:t>‹#›</a:t>
            </a:fld>
            <a:endParaRPr lang="en-US"/>
          </a:p>
        </p:txBody>
      </p:sp>
    </p:spTree>
    <p:extLst>
      <p:ext uri="{BB962C8B-B14F-4D97-AF65-F5344CB8AC3E}">
        <p14:creationId xmlns:p14="http://schemas.microsoft.com/office/powerpoint/2010/main" val="3871010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AEFA8F3-28AE-1646-9DC7-034CD5878337}" type="slidenum">
              <a:rPr lang="en-US"/>
              <a:pPr>
                <a:defRPr/>
              </a:pPr>
              <a:t>‹#›</a:t>
            </a:fld>
            <a:endParaRPr lang="en-US"/>
          </a:p>
        </p:txBody>
      </p:sp>
    </p:spTree>
    <p:extLst>
      <p:ext uri="{BB962C8B-B14F-4D97-AF65-F5344CB8AC3E}">
        <p14:creationId xmlns:p14="http://schemas.microsoft.com/office/powerpoint/2010/main" val="291934433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solidFill>
                  <a:srgbClr val="FFFFCC"/>
                </a:solidFill>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solidFill>
                  <a:srgbClr val="FFFFCC"/>
                </a:solidFill>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solidFill>
                  <a:srgbClr val="FFFFCC"/>
                </a:solidFill>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521307F3-1278-6E48-8298-1C9FC309FE6B}" type="slidenum">
              <a:rPr lang="en-US"/>
              <a:pPr>
                <a:defRPr/>
              </a:pPr>
              <a:t>‹#›</a:t>
            </a:fld>
            <a:endParaRPr lang="en-US"/>
          </a:p>
        </p:txBody>
      </p:sp>
    </p:spTree>
    <p:extLst>
      <p:ext uri="{BB962C8B-B14F-4D97-AF65-F5344CB8AC3E}">
        <p14:creationId xmlns:p14="http://schemas.microsoft.com/office/powerpoint/2010/main" val="15931238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BE3EDD-20CF-D947-87D5-3D1F75801600}" type="slidenum">
              <a:rPr lang="en-US"/>
              <a:pPr>
                <a:defRPr/>
              </a:pPr>
              <a:t>‹#›</a:t>
            </a:fld>
            <a:endParaRPr lang="en-US"/>
          </a:p>
        </p:txBody>
      </p:sp>
    </p:spTree>
    <p:extLst>
      <p:ext uri="{BB962C8B-B14F-4D97-AF65-F5344CB8AC3E}">
        <p14:creationId xmlns:p14="http://schemas.microsoft.com/office/powerpoint/2010/main" val="20978575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87D2A9A-AAB1-284F-82ED-3C9D5B21C447}" type="slidenum">
              <a:rPr lang="en-US"/>
              <a:pPr>
                <a:defRPr/>
              </a:pPr>
              <a:t>‹#›</a:t>
            </a:fld>
            <a:endParaRPr lang="en-US"/>
          </a:p>
        </p:txBody>
      </p:sp>
    </p:spTree>
    <p:extLst>
      <p:ext uri="{BB962C8B-B14F-4D97-AF65-F5344CB8AC3E}">
        <p14:creationId xmlns:p14="http://schemas.microsoft.com/office/powerpoint/2010/main" val="175603319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A000F7B-73A5-2649-B5B9-73CFEE77B70B}" type="slidenum">
              <a:rPr lang="en-US"/>
              <a:pPr>
                <a:defRPr/>
              </a:pPr>
              <a:t>‹#›</a:t>
            </a:fld>
            <a:endParaRPr lang="en-US"/>
          </a:p>
        </p:txBody>
      </p:sp>
    </p:spTree>
    <p:extLst>
      <p:ext uri="{BB962C8B-B14F-4D97-AF65-F5344CB8AC3E}">
        <p14:creationId xmlns:p14="http://schemas.microsoft.com/office/powerpoint/2010/main" val="8037535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C7416DA-A73F-FE40-9461-7383BC9131C6}" type="slidenum">
              <a:rPr lang="en-US"/>
              <a:pPr>
                <a:defRPr/>
              </a:pPr>
              <a:t>‹#›</a:t>
            </a:fld>
            <a:endParaRPr lang="en-US"/>
          </a:p>
        </p:txBody>
      </p:sp>
    </p:spTree>
    <p:extLst>
      <p:ext uri="{BB962C8B-B14F-4D97-AF65-F5344CB8AC3E}">
        <p14:creationId xmlns:p14="http://schemas.microsoft.com/office/powerpoint/2010/main" val="18971850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5029B798-A178-6248-9E1C-5B7AAE136D4F}" type="slidenum">
              <a:rPr lang="en-US"/>
              <a:pPr>
                <a:defRPr/>
              </a:pPr>
              <a:t>‹#›</a:t>
            </a:fld>
            <a:endParaRPr lang="en-US"/>
          </a:p>
        </p:txBody>
      </p:sp>
    </p:spTree>
    <p:extLst>
      <p:ext uri="{BB962C8B-B14F-4D97-AF65-F5344CB8AC3E}">
        <p14:creationId xmlns:p14="http://schemas.microsoft.com/office/powerpoint/2010/main" val="29447867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3D0BE21-331D-E947-8A8F-DC3E65B5091A}" type="slidenum">
              <a:rPr lang="en-US"/>
              <a:pPr>
                <a:defRPr/>
              </a:pPr>
              <a:t>‹#›</a:t>
            </a:fld>
            <a:endParaRPr lang="en-US"/>
          </a:p>
        </p:txBody>
      </p:sp>
    </p:spTree>
    <p:extLst>
      <p:ext uri="{BB962C8B-B14F-4D97-AF65-F5344CB8AC3E}">
        <p14:creationId xmlns:p14="http://schemas.microsoft.com/office/powerpoint/2010/main" val="40281802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7D71CA7-F05F-364B-81D8-B79B1865D5E7}" type="slidenum">
              <a:rPr lang="en-US"/>
              <a:pPr>
                <a:defRPr/>
              </a:pPr>
              <a:t>‹#›</a:t>
            </a:fld>
            <a:endParaRPr lang="en-US"/>
          </a:p>
        </p:txBody>
      </p:sp>
    </p:spTree>
    <p:extLst>
      <p:ext uri="{BB962C8B-B14F-4D97-AF65-F5344CB8AC3E}">
        <p14:creationId xmlns:p14="http://schemas.microsoft.com/office/powerpoint/2010/main" val="229577303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98A679E-9294-4F41-BA42-FCF79D469944}" type="slidenum">
              <a:rPr lang="en-US"/>
              <a:pPr>
                <a:defRPr/>
              </a:pPr>
              <a:t>‹#›</a:t>
            </a:fld>
            <a:endParaRPr lang="en-US"/>
          </a:p>
        </p:txBody>
      </p:sp>
    </p:spTree>
    <p:extLst>
      <p:ext uri="{BB962C8B-B14F-4D97-AF65-F5344CB8AC3E}">
        <p14:creationId xmlns:p14="http://schemas.microsoft.com/office/powerpoint/2010/main" val="6894548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E15A147-8867-3F4F-9F2F-BD56CBC77501}" type="slidenum">
              <a:rPr lang="en-US"/>
              <a:pPr>
                <a:defRPr/>
              </a:pPr>
              <a:t>‹#›</a:t>
            </a:fld>
            <a:endParaRPr lang="en-US"/>
          </a:p>
        </p:txBody>
      </p:sp>
    </p:spTree>
    <p:extLst>
      <p:ext uri="{BB962C8B-B14F-4D97-AF65-F5344CB8AC3E}">
        <p14:creationId xmlns:p14="http://schemas.microsoft.com/office/powerpoint/2010/main" val="479237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3B6C7A6-35B5-9F41-9BF7-4CFF71576464}" type="slidenum">
              <a:rPr lang="en-US"/>
              <a:pPr>
                <a:defRPr/>
              </a:pPr>
              <a:t>‹#›</a:t>
            </a:fld>
            <a:endParaRPr lang="en-US"/>
          </a:p>
        </p:txBody>
      </p:sp>
    </p:spTree>
    <p:extLst>
      <p:ext uri="{BB962C8B-B14F-4D97-AF65-F5344CB8AC3E}">
        <p14:creationId xmlns:p14="http://schemas.microsoft.com/office/powerpoint/2010/main" val="103070720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5F4B2D4-8A9D-0D4E-A76D-BD156E5B75CF}" type="slidenum">
              <a:rPr lang="en-US"/>
              <a:pPr>
                <a:defRPr/>
              </a:pPr>
              <a:t>‹#›</a:t>
            </a:fld>
            <a:endParaRPr lang="en-US"/>
          </a:p>
        </p:txBody>
      </p:sp>
    </p:spTree>
    <p:extLst>
      <p:ext uri="{BB962C8B-B14F-4D97-AF65-F5344CB8AC3E}">
        <p14:creationId xmlns:p14="http://schemas.microsoft.com/office/powerpoint/2010/main" val="10349550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210A807-D99F-6D46-B2CE-0A9304AD9078}" type="slidenum">
              <a:rPr lang="en-US"/>
              <a:pPr>
                <a:defRPr/>
              </a:pPr>
              <a:t>‹#›</a:t>
            </a:fld>
            <a:endParaRPr lang="en-US"/>
          </a:p>
        </p:txBody>
      </p:sp>
    </p:spTree>
    <p:extLst>
      <p:ext uri="{BB962C8B-B14F-4D97-AF65-F5344CB8AC3E}">
        <p14:creationId xmlns:p14="http://schemas.microsoft.com/office/powerpoint/2010/main" val="25196254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F014B6A4-2520-7E42-A674-213B8F88681D}" type="slidenum">
              <a:rPr lang="en-US"/>
              <a:pPr>
                <a:defRPr/>
              </a:pPr>
              <a:t>‹#›</a:t>
            </a:fld>
            <a:endParaRPr lang="en-US"/>
          </a:p>
        </p:txBody>
      </p:sp>
    </p:spTree>
    <p:extLst>
      <p:ext uri="{BB962C8B-B14F-4D97-AF65-F5344CB8AC3E}">
        <p14:creationId xmlns:p14="http://schemas.microsoft.com/office/powerpoint/2010/main" val="1415380245"/>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632267C2-3D10-DF4D-B529-DCE5C86AE2C9}" type="slidenum">
              <a:rPr lang="en-US"/>
              <a:pPr>
                <a:defRPr/>
              </a:pPr>
              <a:t>‹#›</a:t>
            </a:fld>
            <a:endParaRPr lang="en-US"/>
          </a:p>
        </p:txBody>
      </p:sp>
    </p:spTree>
    <p:extLst>
      <p:ext uri="{BB962C8B-B14F-4D97-AF65-F5344CB8AC3E}">
        <p14:creationId xmlns:p14="http://schemas.microsoft.com/office/powerpoint/2010/main" val="175016023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63F901-3D4F-B040-AFAF-3CE4F2BECC89}"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29689301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8FFE3F-5029-5C4E-BFFE-D838C65AAB89}"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41048229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15342-17D6-8449-A594-A976358C40EE}"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9142157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21AFBD-7890-8742-87BB-00644D033D61}"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422380503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45C8100-820D-C74A-B82A-D19D9F9DAE24}"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032889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E3EB36-DA58-324E-B353-82A32AE31712}"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29073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1FCBB58-4464-E747-9AC9-2CC82CE54C8B}" type="slidenum">
              <a:rPr lang="en-US"/>
              <a:pPr>
                <a:defRPr/>
              </a:pPr>
              <a:t>‹#›</a:t>
            </a:fld>
            <a:endParaRPr lang="en-US"/>
          </a:p>
        </p:txBody>
      </p:sp>
    </p:spTree>
    <p:extLst>
      <p:ext uri="{BB962C8B-B14F-4D97-AF65-F5344CB8AC3E}">
        <p14:creationId xmlns:p14="http://schemas.microsoft.com/office/powerpoint/2010/main" val="38621200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B50DF5-F8A9-D14E-9963-0EF49E58519A}"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5667006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C25996-8E84-7C4D-A678-392B139FDBE2}"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28043745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99EACA-C00F-F440-8977-4955921FE2A0}"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39391987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5EE30-B445-2B4D-AC51-1746A24B55E6}"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08888810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endParaRPr lang="en-US" altLang="en-US"/>
          </a:p>
        </p:txBody>
      </p:sp>
      <p:sp>
        <p:nvSpPr>
          <p:cNvPr id="40" name="Rectangle 38"/>
          <p:cNvSpPr>
            <a:spLocks noGrp="1" noChangeArrowheads="1"/>
          </p:cNvSpPr>
          <p:nvPr>
            <p:ph type="ftr" sz="quarter" idx="11"/>
          </p:nvPr>
        </p:nvSpPr>
        <p:spPr/>
        <p:txBody>
          <a:bodyPr/>
          <a:lstStyle>
            <a:lvl1pPr>
              <a:defRPr/>
            </a:lvl1pPr>
          </a:lstStyle>
          <a:p>
            <a:endParaRPr lang="en-US" altLang="en-US"/>
          </a:p>
        </p:txBody>
      </p:sp>
      <p:sp>
        <p:nvSpPr>
          <p:cNvPr id="41" name="Rectangle 41"/>
          <p:cNvSpPr>
            <a:spLocks noGrp="1" noChangeArrowheads="1"/>
          </p:cNvSpPr>
          <p:nvPr>
            <p:ph type="sldNum" sz="quarter" idx="12"/>
          </p:nvPr>
        </p:nvSpPr>
        <p:spPr/>
        <p:txBody>
          <a:bodyPr/>
          <a:lstStyle>
            <a:lvl1pPr>
              <a:defRPr/>
            </a:lvl1pPr>
          </a:lstStyle>
          <a:p>
            <a:fld id="{F7F51B6F-7218-47D7-9ED5-10FBD201FA5F}" type="slidenum">
              <a:rPr lang="en-US" altLang="en-US"/>
              <a:pPr/>
              <a:t>‹#›</a:t>
            </a:fld>
            <a:endParaRPr lang="en-US" altLang="en-US"/>
          </a:p>
        </p:txBody>
      </p:sp>
    </p:spTree>
    <p:extLst>
      <p:ext uri="{BB962C8B-B14F-4D97-AF65-F5344CB8AC3E}">
        <p14:creationId xmlns:p14="http://schemas.microsoft.com/office/powerpoint/2010/main" val="8271410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D766DBF9-174C-429F-8D76-FA9A389D52D5}" type="slidenum">
              <a:rPr lang="en-US" altLang="en-US"/>
              <a:pPr/>
              <a:t>‹#›</a:t>
            </a:fld>
            <a:endParaRPr lang="en-US" altLang="en-US"/>
          </a:p>
        </p:txBody>
      </p:sp>
    </p:spTree>
    <p:extLst>
      <p:ext uri="{BB962C8B-B14F-4D97-AF65-F5344CB8AC3E}">
        <p14:creationId xmlns:p14="http://schemas.microsoft.com/office/powerpoint/2010/main" val="33068203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1E294B64-34ED-4706-9800-9EAA8A7F99BD}" type="slidenum">
              <a:rPr lang="en-US" altLang="en-US"/>
              <a:pPr/>
              <a:t>‹#›</a:t>
            </a:fld>
            <a:endParaRPr lang="en-US" altLang="en-US"/>
          </a:p>
        </p:txBody>
      </p:sp>
    </p:spTree>
    <p:extLst>
      <p:ext uri="{BB962C8B-B14F-4D97-AF65-F5344CB8AC3E}">
        <p14:creationId xmlns:p14="http://schemas.microsoft.com/office/powerpoint/2010/main" val="297783381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6B1EDE57-4318-4EFB-9ABA-C8634CFFAD01}" type="slidenum">
              <a:rPr lang="en-US" altLang="en-US"/>
              <a:pPr/>
              <a:t>‹#›</a:t>
            </a:fld>
            <a:endParaRPr lang="en-US" altLang="en-US"/>
          </a:p>
        </p:txBody>
      </p:sp>
    </p:spTree>
    <p:extLst>
      <p:ext uri="{BB962C8B-B14F-4D97-AF65-F5344CB8AC3E}">
        <p14:creationId xmlns:p14="http://schemas.microsoft.com/office/powerpoint/2010/main" val="17355087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endParaRPr lang="en-US" altLang="en-US"/>
          </a:p>
        </p:txBody>
      </p:sp>
      <p:sp>
        <p:nvSpPr>
          <p:cNvPr id="8" name="Rectangle 40"/>
          <p:cNvSpPr>
            <a:spLocks noGrp="1" noChangeArrowheads="1"/>
          </p:cNvSpPr>
          <p:nvPr>
            <p:ph type="ftr" sz="quarter" idx="11"/>
          </p:nvPr>
        </p:nvSpPr>
        <p:spPr>
          <a:ln/>
        </p:spPr>
        <p:txBody>
          <a:bodyPr/>
          <a:lstStyle>
            <a:lvl1pPr>
              <a:defRPr/>
            </a:lvl1pPr>
          </a:lstStyle>
          <a:p>
            <a:endParaRPr lang="en-US" altLang="en-US"/>
          </a:p>
        </p:txBody>
      </p:sp>
      <p:sp>
        <p:nvSpPr>
          <p:cNvPr id="9" name="Rectangle 41"/>
          <p:cNvSpPr>
            <a:spLocks noGrp="1" noChangeArrowheads="1"/>
          </p:cNvSpPr>
          <p:nvPr>
            <p:ph type="sldNum" sz="quarter" idx="12"/>
          </p:nvPr>
        </p:nvSpPr>
        <p:spPr>
          <a:ln/>
        </p:spPr>
        <p:txBody>
          <a:bodyPr/>
          <a:lstStyle>
            <a:lvl1pPr>
              <a:defRPr/>
            </a:lvl1pPr>
          </a:lstStyle>
          <a:p>
            <a:fld id="{9167B18A-4D63-4307-AB78-28096B680611}" type="slidenum">
              <a:rPr lang="en-US" altLang="en-US"/>
              <a:pPr/>
              <a:t>‹#›</a:t>
            </a:fld>
            <a:endParaRPr lang="en-US" altLang="en-US"/>
          </a:p>
        </p:txBody>
      </p:sp>
    </p:spTree>
    <p:extLst>
      <p:ext uri="{BB962C8B-B14F-4D97-AF65-F5344CB8AC3E}">
        <p14:creationId xmlns:p14="http://schemas.microsoft.com/office/powerpoint/2010/main" val="29713516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endParaRPr lang="en-US" altLang="en-US"/>
          </a:p>
        </p:txBody>
      </p:sp>
      <p:sp>
        <p:nvSpPr>
          <p:cNvPr id="4" name="Rectangle 40"/>
          <p:cNvSpPr>
            <a:spLocks noGrp="1" noChangeArrowheads="1"/>
          </p:cNvSpPr>
          <p:nvPr>
            <p:ph type="ftr" sz="quarter" idx="11"/>
          </p:nvPr>
        </p:nvSpPr>
        <p:spPr>
          <a:ln/>
        </p:spPr>
        <p:txBody>
          <a:bodyPr/>
          <a:lstStyle>
            <a:lvl1pPr>
              <a:defRPr/>
            </a:lvl1pPr>
          </a:lstStyle>
          <a:p>
            <a:endParaRPr lang="en-US" altLang="en-US"/>
          </a:p>
        </p:txBody>
      </p:sp>
      <p:sp>
        <p:nvSpPr>
          <p:cNvPr id="5" name="Rectangle 41"/>
          <p:cNvSpPr>
            <a:spLocks noGrp="1" noChangeArrowheads="1"/>
          </p:cNvSpPr>
          <p:nvPr>
            <p:ph type="sldNum" sz="quarter" idx="12"/>
          </p:nvPr>
        </p:nvSpPr>
        <p:spPr>
          <a:ln/>
        </p:spPr>
        <p:txBody>
          <a:bodyPr/>
          <a:lstStyle>
            <a:lvl1pPr>
              <a:defRPr/>
            </a:lvl1pPr>
          </a:lstStyle>
          <a:p>
            <a:fld id="{2E61D82D-991A-4E72-8EAB-4F4C2395939A}" type="slidenum">
              <a:rPr lang="en-US" altLang="en-US"/>
              <a:pPr/>
              <a:t>‹#›</a:t>
            </a:fld>
            <a:endParaRPr lang="en-US" altLang="en-US"/>
          </a:p>
        </p:txBody>
      </p:sp>
    </p:spTree>
    <p:extLst>
      <p:ext uri="{BB962C8B-B14F-4D97-AF65-F5344CB8AC3E}">
        <p14:creationId xmlns:p14="http://schemas.microsoft.com/office/powerpoint/2010/main" val="2424712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F4F0AA90-E9DD-2B45-89D1-2B2E8614C7D7}" type="slidenum">
              <a:rPr lang="en-US"/>
              <a:pPr>
                <a:defRPr/>
              </a:pPr>
              <a:t>‹#›</a:t>
            </a:fld>
            <a:endParaRPr lang="en-US"/>
          </a:p>
        </p:txBody>
      </p:sp>
    </p:spTree>
    <p:extLst>
      <p:ext uri="{BB962C8B-B14F-4D97-AF65-F5344CB8AC3E}">
        <p14:creationId xmlns:p14="http://schemas.microsoft.com/office/powerpoint/2010/main" val="228655235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endParaRPr lang="en-US" altLang="en-US"/>
          </a:p>
        </p:txBody>
      </p:sp>
      <p:sp>
        <p:nvSpPr>
          <p:cNvPr id="3" name="Rectangle 40"/>
          <p:cNvSpPr>
            <a:spLocks noGrp="1" noChangeArrowheads="1"/>
          </p:cNvSpPr>
          <p:nvPr>
            <p:ph type="ftr" sz="quarter" idx="11"/>
          </p:nvPr>
        </p:nvSpPr>
        <p:spPr>
          <a:ln/>
        </p:spPr>
        <p:txBody>
          <a:bodyPr/>
          <a:lstStyle>
            <a:lvl1pPr>
              <a:defRPr/>
            </a:lvl1pPr>
          </a:lstStyle>
          <a:p>
            <a:endParaRPr lang="en-US" altLang="en-US"/>
          </a:p>
        </p:txBody>
      </p:sp>
      <p:sp>
        <p:nvSpPr>
          <p:cNvPr id="4" name="Rectangle 41"/>
          <p:cNvSpPr>
            <a:spLocks noGrp="1" noChangeArrowheads="1"/>
          </p:cNvSpPr>
          <p:nvPr>
            <p:ph type="sldNum" sz="quarter" idx="12"/>
          </p:nvPr>
        </p:nvSpPr>
        <p:spPr>
          <a:ln/>
        </p:spPr>
        <p:txBody>
          <a:bodyPr/>
          <a:lstStyle>
            <a:lvl1pPr>
              <a:defRPr/>
            </a:lvl1pPr>
          </a:lstStyle>
          <a:p>
            <a:fld id="{B147C25A-FDE2-4548-A2C0-586C37252FBF}" type="slidenum">
              <a:rPr lang="en-US" altLang="en-US"/>
              <a:pPr/>
              <a:t>‹#›</a:t>
            </a:fld>
            <a:endParaRPr lang="en-US" altLang="en-US"/>
          </a:p>
        </p:txBody>
      </p:sp>
    </p:spTree>
    <p:extLst>
      <p:ext uri="{BB962C8B-B14F-4D97-AF65-F5344CB8AC3E}">
        <p14:creationId xmlns:p14="http://schemas.microsoft.com/office/powerpoint/2010/main" val="56270869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15978BB3-87E7-4E7E-8DBB-DB733E9A5B9B}" type="slidenum">
              <a:rPr lang="en-US" altLang="en-US"/>
              <a:pPr/>
              <a:t>‹#›</a:t>
            </a:fld>
            <a:endParaRPr lang="en-US" altLang="en-US"/>
          </a:p>
        </p:txBody>
      </p:sp>
    </p:spTree>
    <p:extLst>
      <p:ext uri="{BB962C8B-B14F-4D97-AF65-F5344CB8AC3E}">
        <p14:creationId xmlns:p14="http://schemas.microsoft.com/office/powerpoint/2010/main" val="40050608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B15966BF-157F-4AB1-8E65-BC32D0AE2EAC}" type="slidenum">
              <a:rPr lang="en-US" altLang="en-US"/>
              <a:pPr/>
              <a:t>‹#›</a:t>
            </a:fld>
            <a:endParaRPr lang="en-US" altLang="en-US"/>
          </a:p>
        </p:txBody>
      </p:sp>
    </p:spTree>
    <p:extLst>
      <p:ext uri="{BB962C8B-B14F-4D97-AF65-F5344CB8AC3E}">
        <p14:creationId xmlns:p14="http://schemas.microsoft.com/office/powerpoint/2010/main" val="214687471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B35E91A6-0E90-4C28-ADDC-99147ECCEE16}" type="slidenum">
              <a:rPr lang="en-US" altLang="en-US"/>
              <a:pPr/>
              <a:t>‹#›</a:t>
            </a:fld>
            <a:endParaRPr lang="en-US" altLang="en-US"/>
          </a:p>
        </p:txBody>
      </p:sp>
    </p:spTree>
    <p:extLst>
      <p:ext uri="{BB962C8B-B14F-4D97-AF65-F5344CB8AC3E}">
        <p14:creationId xmlns:p14="http://schemas.microsoft.com/office/powerpoint/2010/main" val="420848442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BDBB0F25-D0D9-4AC5-BF0D-004CC0D9AA78}" type="slidenum">
              <a:rPr lang="en-US" altLang="en-US"/>
              <a:pPr/>
              <a:t>‹#›</a:t>
            </a:fld>
            <a:endParaRPr lang="en-US" altLang="en-US"/>
          </a:p>
        </p:txBody>
      </p:sp>
    </p:spTree>
    <p:extLst>
      <p:ext uri="{BB962C8B-B14F-4D97-AF65-F5344CB8AC3E}">
        <p14:creationId xmlns:p14="http://schemas.microsoft.com/office/powerpoint/2010/main" val="296946798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p:cNvSpPr>
            <a:spLocks noGrp="1" noChangeArrowheads="1"/>
          </p:cNvSpPr>
          <p:nvPr>
            <p:ph type="dt" sz="half" idx="10"/>
          </p:nvPr>
        </p:nvSpPr>
        <p:spPr>
          <a:ln/>
        </p:spPr>
        <p:txBody>
          <a:bodyPr/>
          <a:lstStyle>
            <a:lvl1pPr>
              <a:defRPr/>
            </a:lvl1pPr>
          </a:lstStyle>
          <a:p>
            <a:endParaRPr lang="en-US" altLang="en-US"/>
          </a:p>
        </p:txBody>
      </p:sp>
      <p:sp>
        <p:nvSpPr>
          <p:cNvPr id="7" name="Rectangle 40"/>
          <p:cNvSpPr>
            <a:spLocks noGrp="1" noChangeArrowheads="1"/>
          </p:cNvSpPr>
          <p:nvPr>
            <p:ph type="ftr" sz="quarter" idx="11"/>
          </p:nvPr>
        </p:nvSpPr>
        <p:spPr>
          <a:ln/>
        </p:spPr>
        <p:txBody>
          <a:bodyPr/>
          <a:lstStyle>
            <a:lvl1pPr>
              <a:defRPr/>
            </a:lvl1pPr>
          </a:lstStyle>
          <a:p>
            <a:endParaRPr lang="en-US" altLang="en-US"/>
          </a:p>
        </p:txBody>
      </p:sp>
      <p:sp>
        <p:nvSpPr>
          <p:cNvPr id="8" name="Rectangle 41"/>
          <p:cNvSpPr>
            <a:spLocks noGrp="1" noChangeArrowheads="1"/>
          </p:cNvSpPr>
          <p:nvPr>
            <p:ph type="sldNum" sz="quarter" idx="12"/>
          </p:nvPr>
        </p:nvSpPr>
        <p:spPr>
          <a:ln/>
        </p:spPr>
        <p:txBody>
          <a:bodyPr/>
          <a:lstStyle>
            <a:lvl1pPr>
              <a:defRPr/>
            </a:lvl1pPr>
          </a:lstStyle>
          <a:p>
            <a:fld id="{F1031DB5-ABB3-4E16-9C98-BC7F58D987DB}" type="slidenum">
              <a:rPr lang="en-US" altLang="en-US"/>
              <a:pPr/>
              <a:t>‹#›</a:t>
            </a:fld>
            <a:endParaRPr lang="en-US" altLang="en-US"/>
          </a:p>
        </p:txBody>
      </p:sp>
    </p:spTree>
    <p:extLst>
      <p:ext uri="{BB962C8B-B14F-4D97-AF65-F5344CB8AC3E}">
        <p14:creationId xmlns:p14="http://schemas.microsoft.com/office/powerpoint/2010/main" val="40845584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45BC5DD2-072B-4D11-9D4E-99DECF8CC1B6}" type="slidenum">
              <a:rPr lang="en-US" altLang="en-US"/>
              <a:pPr/>
              <a:t>‹#›</a:t>
            </a:fld>
            <a:endParaRPr lang="en-US" altLang="en-US"/>
          </a:p>
        </p:txBody>
      </p:sp>
    </p:spTree>
    <p:extLst>
      <p:ext uri="{BB962C8B-B14F-4D97-AF65-F5344CB8AC3E}">
        <p14:creationId xmlns:p14="http://schemas.microsoft.com/office/powerpoint/2010/main" val="360722598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53733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212AF59-9D71-004E-9F21-50A220EB8B75}" type="slidenum">
              <a:rPr lang="en-US"/>
              <a:pPr>
                <a:defRPr/>
              </a:pPr>
              <a:t>‹#›</a:t>
            </a:fld>
            <a:endParaRPr lang="en-US"/>
          </a:p>
        </p:txBody>
      </p:sp>
    </p:spTree>
    <p:extLst>
      <p:ext uri="{BB962C8B-B14F-4D97-AF65-F5344CB8AC3E}">
        <p14:creationId xmlns:p14="http://schemas.microsoft.com/office/powerpoint/2010/main" val="139364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0E5FD7DD-797E-9947-A35B-31E51FA4862E}" type="slidenum">
              <a:rPr lang="en-US"/>
              <a:pPr>
                <a:defRPr/>
              </a:pPr>
              <a:t>‹#›</a:t>
            </a:fld>
            <a:endParaRPr lang="en-US"/>
          </a:p>
        </p:txBody>
      </p:sp>
    </p:spTree>
    <p:extLst>
      <p:ext uri="{BB962C8B-B14F-4D97-AF65-F5344CB8AC3E}">
        <p14:creationId xmlns:p14="http://schemas.microsoft.com/office/powerpoint/2010/main" val="3615841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189062DC-2EF2-A247-86B0-146C2FBCEA8C}" type="slidenum">
              <a:rPr lang="en-US"/>
              <a:pPr>
                <a:defRPr/>
              </a:pPr>
              <a:t>‹#›</a:t>
            </a:fld>
            <a:endParaRPr lang="en-US"/>
          </a:p>
        </p:txBody>
      </p:sp>
    </p:spTree>
    <p:extLst>
      <p:ext uri="{BB962C8B-B14F-4D97-AF65-F5344CB8AC3E}">
        <p14:creationId xmlns:p14="http://schemas.microsoft.com/office/powerpoint/2010/main" val="1086980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03A718E-8254-5C4B-B6B1-D460CF186906}" type="slidenum">
              <a:rPr lang="en-US"/>
              <a:pPr>
                <a:defRPr/>
              </a:pPr>
              <a:t>‹#›</a:t>
            </a:fld>
            <a:endParaRPr lang="en-US"/>
          </a:p>
        </p:txBody>
      </p:sp>
    </p:spTree>
    <p:extLst>
      <p:ext uri="{BB962C8B-B14F-4D97-AF65-F5344CB8AC3E}">
        <p14:creationId xmlns:p14="http://schemas.microsoft.com/office/powerpoint/2010/main" val="2545245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0C5E92B-E506-1D47-B169-17C9D5B2CE35}" type="slidenum">
              <a:rPr lang="en-US"/>
              <a:pPr>
                <a:defRPr/>
              </a:pPr>
              <a:t>‹#›</a:t>
            </a:fld>
            <a:endParaRPr lang="en-US"/>
          </a:p>
        </p:txBody>
      </p:sp>
    </p:spTree>
    <p:extLst>
      <p:ext uri="{BB962C8B-B14F-4D97-AF65-F5344CB8AC3E}">
        <p14:creationId xmlns:p14="http://schemas.microsoft.com/office/powerpoint/2010/main" val="2378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FE4548A-B15C-5E42-83B7-E5E91DB70C23}" type="slidenum">
              <a:rPr lang="en-US"/>
              <a:pPr>
                <a:defRPr/>
              </a:pPr>
              <a:t>‹#›</a:t>
            </a:fld>
            <a:endParaRPr lang="en-US"/>
          </a:p>
        </p:txBody>
      </p:sp>
    </p:spTree>
    <p:extLst>
      <p:ext uri="{BB962C8B-B14F-4D97-AF65-F5344CB8AC3E}">
        <p14:creationId xmlns:p14="http://schemas.microsoft.com/office/powerpoint/2010/main" val="3383188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85C77B4-0241-384C-B53D-8699ACA72247}" type="slidenum">
              <a:rPr lang="en-US"/>
              <a:pPr>
                <a:defRPr/>
              </a:pPr>
              <a:t>‹#›</a:t>
            </a:fld>
            <a:endParaRPr lang="en-US"/>
          </a:p>
        </p:txBody>
      </p:sp>
    </p:spTree>
    <p:extLst>
      <p:ext uri="{BB962C8B-B14F-4D97-AF65-F5344CB8AC3E}">
        <p14:creationId xmlns:p14="http://schemas.microsoft.com/office/powerpoint/2010/main" val="3430731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772729F-6C52-B848-9D18-9012D9A121B0}" type="slidenum">
              <a:rPr lang="en-US"/>
              <a:pPr>
                <a:defRPr/>
              </a:pPr>
              <a:t>‹#›</a:t>
            </a:fld>
            <a:endParaRPr lang="en-US"/>
          </a:p>
        </p:txBody>
      </p:sp>
    </p:spTree>
    <p:extLst>
      <p:ext uri="{BB962C8B-B14F-4D97-AF65-F5344CB8AC3E}">
        <p14:creationId xmlns:p14="http://schemas.microsoft.com/office/powerpoint/2010/main" val="607865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8"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4A2202C4-696D-C440-A10D-BE2C57D12545}" type="slidenum">
              <a:rPr lang="en-US"/>
              <a:pPr>
                <a:defRPr/>
              </a:pPr>
              <a:t>‹#›</a:t>
            </a:fld>
            <a:endParaRPr lang="en-US"/>
          </a:p>
        </p:txBody>
      </p:sp>
    </p:spTree>
    <p:extLst>
      <p:ext uri="{BB962C8B-B14F-4D97-AF65-F5344CB8AC3E}">
        <p14:creationId xmlns:p14="http://schemas.microsoft.com/office/powerpoint/2010/main" val="1876016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E68DDC1-BBF6-484B-B205-9B4F58C9D43E}" type="slidenum">
              <a:rPr lang="en-US"/>
              <a:pPr>
                <a:defRPr/>
              </a:pPr>
              <a:t>‹#›</a:t>
            </a:fld>
            <a:endParaRPr lang="en-US"/>
          </a:p>
        </p:txBody>
      </p:sp>
    </p:spTree>
    <p:extLst>
      <p:ext uri="{BB962C8B-B14F-4D97-AF65-F5344CB8AC3E}">
        <p14:creationId xmlns:p14="http://schemas.microsoft.com/office/powerpoint/2010/main" val="1789784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B731599-222D-7143-BBB2-D3B8BFE843F5}" type="slidenum">
              <a:rPr lang="en-US"/>
              <a:pPr>
                <a:defRPr/>
              </a:pPr>
              <a:t>‹#›</a:t>
            </a:fld>
            <a:endParaRPr lang="en-US"/>
          </a:p>
        </p:txBody>
      </p:sp>
    </p:spTree>
    <p:extLst>
      <p:ext uri="{BB962C8B-B14F-4D97-AF65-F5344CB8AC3E}">
        <p14:creationId xmlns:p14="http://schemas.microsoft.com/office/powerpoint/2010/main" val="3545933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172CA69-FFBB-104C-B2AF-9DC6FE14C6E8}" type="slidenum">
              <a:rPr lang="en-US"/>
              <a:pPr>
                <a:defRPr/>
              </a:pPr>
              <a:t>‹#›</a:t>
            </a:fld>
            <a:endParaRPr lang="en-US"/>
          </a:p>
        </p:txBody>
      </p:sp>
    </p:spTree>
    <p:extLst>
      <p:ext uri="{BB962C8B-B14F-4D97-AF65-F5344CB8AC3E}">
        <p14:creationId xmlns:p14="http://schemas.microsoft.com/office/powerpoint/2010/main" val="2205836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6E7FF87-8E18-A244-A967-01B17AE37633}" type="slidenum">
              <a:rPr lang="en-US"/>
              <a:pPr>
                <a:defRPr/>
              </a:pPr>
              <a:t>‹#›</a:t>
            </a:fld>
            <a:endParaRPr lang="en-US"/>
          </a:p>
        </p:txBody>
      </p:sp>
    </p:spTree>
    <p:extLst>
      <p:ext uri="{BB962C8B-B14F-4D97-AF65-F5344CB8AC3E}">
        <p14:creationId xmlns:p14="http://schemas.microsoft.com/office/powerpoint/2010/main" val="1827316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E5400CD7-C334-1744-B11C-5C9BECAB6B0A}" type="slidenum">
              <a:rPr lang="en-US"/>
              <a:pPr>
                <a:defRPr/>
              </a:pPr>
              <a:t>‹#›</a:t>
            </a:fld>
            <a:endParaRPr lang="en-US"/>
          </a:p>
        </p:txBody>
      </p:sp>
    </p:spTree>
    <p:extLst>
      <p:ext uri="{BB962C8B-B14F-4D97-AF65-F5344CB8AC3E}">
        <p14:creationId xmlns:p14="http://schemas.microsoft.com/office/powerpoint/2010/main" val="3656281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74B88DCA-9916-244B-9364-D3E31FFD2F6C}" type="slidenum">
              <a:rPr lang="en-US"/>
              <a:pPr>
                <a:defRPr/>
              </a:pPr>
              <a:t>‹#›</a:t>
            </a:fld>
            <a:endParaRPr lang="en-US"/>
          </a:p>
        </p:txBody>
      </p:sp>
    </p:spTree>
    <p:extLst>
      <p:ext uri="{BB962C8B-B14F-4D97-AF65-F5344CB8AC3E}">
        <p14:creationId xmlns:p14="http://schemas.microsoft.com/office/powerpoint/2010/main" val="505918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8C1D1BB1-A3D3-F749-A5F1-B48F20A6C67E}" type="slidenum">
              <a:rPr lang="en-US"/>
              <a:pPr>
                <a:defRPr/>
              </a:pPr>
              <a:t>‹#›</a:t>
            </a:fld>
            <a:endParaRPr lang="en-US"/>
          </a:p>
        </p:txBody>
      </p:sp>
    </p:spTree>
    <p:extLst>
      <p:ext uri="{BB962C8B-B14F-4D97-AF65-F5344CB8AC3E}">
        <p14:creationId xmlns:p14="http://schemas.microsoft.com/office/powerpoint/2010/main" val="683454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85BF1A9-DA3B-BB46-BBD1-DEA694AB9FA9}" type="slidenum">
              <a:rPr lang="en-US"/>
              <a:pPr>
                <a:defRPr/>
              </a:pPr>
              <a:t>‹#›</a:t>
            </a:fld>
            <a:endParaRPr lang="en-US"/>
          </a:p>
        </p:txBody>
      </p:sp>
    </p:spTree>
    <p:extLst>
      <p:ext uri="{BB962C8B-B14F-4D97-AF65-F5344CB8AC3E}">
        <p14:creationId xmlns:p14="http://schemas.microsoft.com/office/powerpoint/2010/main" val="1623959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68B17DB-0FC1-AB43-B033-98D1DDE6D9CC}" type="slidenum">
              <a:rPr lang="en-US"/>
              <a:pPr>
                <a:defRPr/>
              </a:pPr>
              <a:t>‹#›</a:t>
            </a:fld>
            <a:endParaRPr lang="en-US"/>
          </a:p>
        </p:txBody>
      </p:sp>
    </p:spTree>
    <p:extLst>
      <p:ext uri="{BB962C8B-B14F-4D97-AF65-F5344CB8AC3E}">
        <p14:creationId xmlns:p14="http://schemas.microsoft.com/office/powerpoint/2010/main" val="3560523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5A8E131-640B-5149-B8A2-5F0E9E5328F1}" type="slidenum">
              <a:rPr lang="en-US"/>
              <a:pPr>
                <a:defRPr/>
              </a:pPr>
              <a:t>‹#›</a:t>
            </a:fld>
            <a:endParaRPr lang="en-US"/>
          </a:p>
        </p:txBody>
      </p:sp>
    </p:spTree>
    <p:extLst>
      <p:ext uri="{BB962C8B-B14F-4D97-AF65-F5344CB8AC3E}">
        <p14:creationId xmlns:p14="http://schemas.microsoft.com/office/powerpoint/2010/main" val="1593198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7243966-9AFE-F248-9E76-CBA1D7DCCE6C}" type="slidenum">
              <a:rPr lang="en-US"/>
              <a:pPr>
                <a:defRPr/>
              </a:pPr>
              <a:t>‹#›</a:t>
            </a:fld>
            <a:endParaRPr lang="en-US"/>
          </a:p>
        </p:txBody>
      </p:sp>
    </p:spTree>
    <p:extLst>
      <p:ext uri="{BB962C8B-B14F-4D97-AF65-F5344CB8AC3E}">
        <p14:creationId xmlns:p14="http://schemas.microsoft.com/office/powerpoint/2010/main" val="416182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D240CA81-7600-1944-B483-0D8EEB17FAD3}" type="slidenum">
              <a:rPr lang="en-US"/>
              <a:pPr>
                <a:defRPr/>
              </a:pPr>
              <a:t>‹#›</a:t>
            </a:fld>
            <a:endParaRPr lang="en-US"/>
          </a:p>
        </p:txBody>
      </p:sp>
    </p:spTree>
    <p:extLst>
      <p:ext uri="{BB962C8B-B14F-4D97-AF65-F5344CB8AC3E}">
        <p14:creationId xmlns:p14="http://schemas.microsoft.com/office/powerpoint/2010/main" val="466265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84BAACF-89BC-254D-979A-2C231001BF7D}" type="slidenum">
              <a:rPr lang="en-GB"/>
              <a:pPr>
                <a:defRPr/>
              </a:pPr>
              <a:t>‹#›</a:t>
            </a:fld>
            <a:endParaRPr lang="en-GB"/>
          </a:p>
        </p:txBody>
      </p:sp>
    </p:spTree>
    <p:extLst>
      <p:ext uri="{BB962C8B-B14F-4D97-AF65-F5344CB8AC3E}">
        <p14:creationId xmlns:p14="http://schemas.microsoft.com/office/powerpoint/2010/main" val="3730282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20721F4-4ED4-F94E-9754-8C24C8D799CE}" type="slidenum">
              <a:rPr lang="en-US"/>
              <a:pPr>
                <a:defRPr/>
              </a:pPr>
              <a:t>‹#›</a:t>
            </a:fld>
            <a:endParaRPr lang="en-US"/>
          </a:p>
        </p:txBody>
      </p:sp>
    </p:spTree>
    <p:extLst>
      <p:ext uri="{BB962C8B-B14F-4D97-AF65-F5344CB8AC3E}">
        <p14:creationId xmlns:p14="http://schemas.microsoft.com/office/powerpoint/2010/main" val="3040010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z="1800">
                <a:cs typeface="ＭＳ Ｐゴシック" charset="0"/>
              </a:defRPr>
            </a:lvl1pPr>
          </a:lstStyle>
          <a:p>
            <a:pPr>
              <a:defRPr/>
            </a:pPr>
            <a:fld id="{0D426F4B-D289-FE4F-B701-A626156177C8}" type="slidenum">
              <a:rPr lang="en-US"/>
              <a:pPr>
                <a:defRPr/>
              </a:pPr>
              <a:t>‹#›</a:t>
            </a:fld>
            <a:endParaRPr lang="en-US"/>
          </a:p>
        </p:txBody>
      </p:sp>
    </p:spTree>
    <p:extLst>
      <p:ext uri="{BB962C8B-B14F-4D97-AF65-F5344CB8AC3E}">
        <p14:creationId xmlns:p14="http://schemas.microsoft.com/office/powerpoint/2010/main" val="258726493"/>
      </p:ext>
    </p:extLst>
  </p:cSld>
  <p:clrMapOvr>
    <a:masterClrMapping/>
  </p:clrMapOvr>
  <p:transition spd="med">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09294199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noProof="0"/>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noProof="0"/>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1" name="Rectangle 11"/>
          <p:cNvSpPr>
            <a:spLocks noGrp="1" noChangeArrowheads="1"/>
          </p:cNvSpPr>
          <p:nvPr>
            <p:ph type="sldNum" sz="quarter" idx="12"/>
          </p:nvPr>
        </p:nvSpPr>
        <p:spPr/>
        <p:txBody>
          <a:bodyPr/>
          <a:lstStyle>
            <a:lvl1pPr>
              <a:defRPr/>
            </a:lvl1pPr>
          </a:lstStyle>
          <a:p>
            <a:pPr>
              <a:defRPr/>
            </a:pPr>
            <a:fld id="{E46E4E46-7FD6-B74C-8D11-FD835B0A2D3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5794596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4F48EF9-0700-3746-A1EF-ABC6ACC85F0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39559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E1BA7BB-779B-8B49-9F75-0AA14172CA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90687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563586E-B522-9A47-A003-73E3BA764A7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54513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84636978-BA00-1B43-8ABF-AABAFE49F2A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54546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12A5DF6-DE2A-6E47-A003-2D6F6E83D8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89666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6B99B925-47E3-F148-92B9-F332CB59FDB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77423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C557563-BCE5-B740-840B-3554EA18164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73284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0D42B678-FADE-6F47-95B5-0CD0F49F930B}" type="slidenum">
              <a:rPr lang="en-US"/>
              <a:pPr>
                <a:defRPr/>
              </a:pPr>
              <a:t>‹#›</a:t>
            </a:fld>
            <a:endParaRPr lang="en-US"/>
          </a:p>
        </p:txBody>
      </p:sp>
    </p:spTree>
    <p:extLst>
      <p:ext uri="{BB962C8B-B14F-4D97-AF65-F5344CB8AC3E}">
        <p14:creationId xmlns:p14="http://schemas.microsoft.com/office/powerpoint/2010/main" val="2263190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A16E8BC-496E-D042-B988-01E233E125D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32576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C58B90E-E3CC-AF47-9489-5535A5D0C960}"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52044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11BEDAF-DCB1-E146-A0D1-878B2244A5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23079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EAE818D-BD13-A944-899C-91604FEB331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22042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38"/>
          <p:cNvSpPr>
            <a:spLocks noGrp="1" noChangeArrowheads="1"/>
          </p:cNvSpPr>
          <p:nvPr>
            <p:ph type="sldNum" sz="quarter" idx="12"/>
          </p:nvPr>
        </p:nvSpPr>
        <p:spPr/>
        <p:txBody>
          <a:bodyPr/>
          <a:lstStyle>
            <a:lvl1pPr eaLnBrk="0" hangingPunct="0">
              <a:defRPr/>
            </a:lvl1pPr>
          </a:lstStyle>
          <a:p>
            <a:pPr>
              <a:defRPr/>
            </a:pPr>
            <a:fld id="{3C8ED650-DC63-1C4A-A63F-0376D754A48D}" type="slidenum">
              <a:rPr lang="en-US"/>
              <a:pPr>
                <a:defRPr/>
              </a:pPr>
              <a:t>‹#›</a:t>
            </a:fld>
            <a:endParaRPr lang="en-US"/>
          </a:p>
        </p:txBody>
      </p:sp>
    </p:spTree>
    <p:extLst>
      <p:ext uri="{BB962C8B-B14F-4D97-AF65-F5344CB8AC3E}">
        <p14:creationId xmlns:p14="http://schemas.microsoft.com/office/powerpoint/2010/main" val="37466368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7"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8" name="Rectangle 1038"/>
          <p:cNvSpPr>
            <a:spLocks noGrp="1" noChangeArrowheads="1"/>
          </p:cNvSpPr>
          <p:nvPr>
            <p:ph type="sldNum" sz="quarter" idx="12"/>
          </p:nvPr>
        </p:nvSpPr>
        <p:spPr/>
        <p:txBody>
          <a:bodyPr/>
          <a:lstStyle>
            <a:lvl1pPr eaLnBrk="0" hangingPunct="0">
              <a:defRPr/>
            </a:lvl1pPr>
          </a:lstStyle>
          <a:p>
            <a:pPr>
              <a:defRPr/>
            </a:pPr>
            <a:fld id="{CF727AEA-AED6-6948-9E6A-A64D47956A8B}" type="slidenum">
              <a:rPr lang="en-US"/>
              <a:pPr>
                <a:defRPr/>
              </a:pPr>
              <a:t>‹#›</a:t>
            </a:fld>
            <a:endParaRPr lang="en-US"/>
          </a:p>
        </p:txBody>
      </p:sp>
    </p:spTree>
    <p:extLst>
      <p:ext uri="{BB962C8B-B14F-4D97-AF65-F5344CB8AC3E}">
        <p14:creationId xmlns:p14="http://schemas.microsoft.com/office/powerpoint/2010/main" val="1964305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10592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5"/>
          <p:cNvSpPr>
            <a:spLocks noGrp="1" noChangeArrowheads="1"/>
          </p:cNvSpPr>
          <p:nvPr>
            <p:ph type="sldNum" idx="10"/>
          </p:nvPr>
        </p:nvSpPr>
        <p:spPr>
          <a:xfrm>
            <a:off x="6553200" y="6248400"/>
            <a:ext cx="1903413" cy="455613"/>
          </a:xfrm>
          <a:prstGeom prst="rect">
            <a:avLst/>
          </a:prstGeom>
        </p:spPr>
        <p:txBody>
          <a:bodyPr/>
          <a:lstStyle>
            <a:lvl1pPr defTabSz="914400" eaLnBrk="0" hangingPunct="0">
              <a:defRPr/>
            </a:lvl1pPr>
          </a:lstStyle>
          <a:p>
            <a:pPr>
              <a:defRPr/>
            </a:pPr>
            <a:fld id="{9F509352-FE87-3E4C-9E6A-82BF3D892262}" type="slidenum">
              <a:rPr lang="en-GB">
                <a:solidFill>
                  <a:srgbClr val="FFFFFF"/>
                </a:solidFill>
                <a:latin typeface="Arial" charset="0"/>
              </a:rPr>
              <a:pPr>
                <a:defRPr/>
              </a:pPr>
              <a:t>‹#›</a:t>
            </a:fld>
            <a:endParaRPr lang="en-GB">
              <a:solidFill>
                <a:srgbClr val="FFFFFF"/>
              </a:solidFill>
              <a:latin typeface="Arial" charset="0"/>
            </a:endParaRPr>
          </a:p>
        </p:txBody>
      </p:sp>
    </p:spTree>
    <p:extLst>
      <p:ext uri="{BB962C8B-B14F-4D97-AF65-F5344CB8AC3E}">
        <p14:creationId xmlns:p14="http://schemas.microsoft.com/office/powerpoint/2010/main" val="26040342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a:p>
        </p:txBody>
      </p:sp>
      <p:sp>
        <p:nvSpPr>
          <p:cNvPr id="4" name="Rectangle 9"/>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hangingPunct="0">
              <a:defRPr/>
            </a:pPr>
            <a:endParaRPr lang="en-US" altLang="zh-CN">
              <a:solidFill>
                <a:srgbClr val="FFFFFF"/>
              </a:solidFill>
              <a:latin typeface="Arial" charset="0"/>
            </a:endParaRPr>
          </a:p>
        </p:txBody>
      </p:sp>
      <p:sp>
        <p:nvSpPr>
          <p:cNvPr id="5" name="Rectangle 10"/>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hangingPunct="0">
              <a:defRPr/>
            </a:pPr>
            <a:endParaRPr lang="en-US" altLang="zh-CN">
              <a:solidFill>
                <a:srgbClr val="FFFFFF"/>
              </a:solidFill>
              <a:latin typeface="Arial" charset="0"/>
            </a:endParaRPr>
          </a:p>
        </p:txBody>
      </p:sp>
      <p:sp>
        <p:nvSpPr>
          <p:cNvPr id="6" name="Rectangle 11"/>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eaLnBrk="0" hangingPunct="0">
              <a:defRPr/>
            </a:pPr>
            <a:fld id="{898C7DE7-E4B7-4F49-A621-E6F1A18D617F}" type="slidenum">
              <a:rPr lang="en-US" altLang="zh-CN">
                <a:solidFill>
                  <a:srgbClr val="FFFFFF"/>
                </a:solidFill>
                <a:latin typeface="Arial" charset="0"/>
              </a:rPr>
              <a:pPr eaLnBrk="0" hangingPunct="0">
                <a:defRPr/>
              </a:pPr>
              <a:t>‹#›</a:t>
            </a:fld>
            <a:endParaRPr lang="en-US" altLang="zh-CN">
              <a:solidFill>
                <a:srgbClr val="FFFFFF"/>
              </a:solidFill>
              <a:latin typeface="Arial" charset="0"/>
            </a:endParaRPr>
          </a:p>
        </p:txBody>
      </p:sp>
    </p:spTree>
    <p:extLst>
      <p:ext uri="{BB962C8B-B14F-4D97-AF65-F5344CB8AC3E}">
        <p14:creationId xmlns:p14="http://schemas.microsoft.com/office/powerpoint/2010/main" val="31012051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eaLnBrk="0" hangingPunct="0">
              <a:defRPr/>
            </a:pPr>
            <a:endParaRPr lang="en-US">
              <a:solidFill>
                <a:srgbClr val="000000"/>
              </a:solidFill>
              <a:latin typeface="Arial" charset="0"/>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eaLnBrk="0" hangingPunct="0">
              <a:defRPr/>
            </a:pPr>
            <a:endParaRPr lang="en-US">
              <a:solidFill>
                <a:srgbClr val="000000"/>
              </a:solidFill>
              <a:latin typeface="Arial" charset="0"/>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eaLnBrk="0" hangingPunct="0">
              <a:defRPr/>
            </a:pPr>
            <a:fld id="{3C90EBF2-CAB3-B540-A4F4-2884CBFD461B}" type="slidenum">
              <a:rPr lang="en-US">
                <a:solidFill>
                  <a:srgbClr val="000000"/>
                </a:solidFill>
                <a:latin typeface="Arial"/>
              </a:rPr>
              <a:pPr eaLnBrk="0" hangingPunct="0">
                <a:defRPr/>
              </a:pPr>
              <a:t>‹#›</a:t>
            </a:fld>
            <a:endParaRPr lang="en-US">
              <a:solidFill>
                <a:srgbClr val="000000"/>
              </a:solidFill>
              <a:latin typeface="Arial"/>
            </a:endParaRPr>
          </a:p>
        </p:txBody>
      </p:sp>
    </p:spTree>
    <p:extLst>
      <p:ext uri="{BB962C8B-B14F-4D97-AF65-F5344CB8AC3E}">
        <p14:creationId xmlns:p14="http://schemas.microsoft.com/office/powerpoint/2010/main" val="129585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A2E717FE-833C-3548-A3F7-824B2D218853}" type="slidenum">
              <a:rPr lang="en-US"/>
              <a:pPr>
                <a:defRPr/>
              </a:pPr>
              <a:t>‹#›</a:t>
            </a:fld>
            <a:endParaRPr lang="en-US"/>
          </a:p>
        </p:txBody>
      </p:sp>
    </p:spTree>
    <p:extLst>
      <p:ext uri="{BB962C8B-B14F-4D97-AF65-F5344CB8AC3E}">
        <p14:creationId xmlns:p14="http://schemas.microsoft.com/office/powerpoint/2010/main" val="3495269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38"/>
          <p:cNvSpPr>
            <a:spLocks noGrp="1" noChangeArrowheads="1"/>
          </p:cNvSpPr>
          <p:nvPr>
            <p:ph type="sldNum" sz="quarter" idx="12"/>
          </p:nvPr>
        </p:nvSpPr>
        <p:spPr/>
        <p:txBody>
          <a:bodyPr/>
          <a:lstStyle>
            <a:lvl1pPr eaLnBrk="0" hangingPunct="0">
              <a:defRPr/>
            </a:lvl1pPr>
          </a:lstStyle>
          <a:p>
            <a:pPr>
              <a:defRPr/>
            </a:pPr>
            <a:fld id="{95217E66-C0C4-9D40-8A3E-43D1D0D6B173}" type="slidenum">
              <a:rPr lang="en-US"/>
              <a:pPr>
                <a:defRPr/>
              </a:pPr>
              <a:t>‹#›</a:t>
            </a:fld>
            <a:endParaRPr lang="en-US"/>
          </a:p>
        </p:txBody>
      </p:sp>
    </p:spTree>
    <p:extLst>
      <p:ext uri="{BB962C8B-B14F-4D97-AF65-F5344CB8AC3E}">
        <p14:creationId xmlns:p14="http://schemas.microsoft.com/office/powerpoint/2010/main" val="2891194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38"/>
          <p:cNvSpPr>
            <a:spLocks noGrp="1" noChangeArrowheads="1"/>
          </p:cNvSpPr>
          <p:nvPr>
            <p:ph type="sldNum" sz="quarter" idx="12"/>
          </p:nvPr>
        </p:nvSpPr>
        <p:spPr/>
        <p:txBody>
          <a:bodyPr/>
          <a:lstStyle>
            <a:lvl1pPr eaLnBrk="0" hangingPunct="0">
              <a:defRPr/>
            </a:lvl1pPr>
          </a:lstStyle>
          <a:p>
            <a:pPr>
              <a:defRPr/>
            </a:pPr>
            <a:fld id="{CB3B021D-AFCD-4249-94E0-91C5D0DE3130}" type="slidenum">
              <a:rPr lang="en-US"/>
              <a:pPr>
                <a:defRPr/>
              </a:pPr>
              <a:t>‹#›</a:t>
            </a:fld>
            <a:endParaRPr lang="en-US"/>
          </a:p>
        </p:txBody>
      </p:sp>
    </p:spTree>
    <p:extLst>
      <p:ext uri="{BB962C8B-B14F-4D97-AF65-F5344CB8AC3E}">
        <p14:creationId xmlns:p14="http://schemas.microsoft.com/office/powerpoint/2010/main" val="29546575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7"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8" name="Rectangle 1038"/>
          <p:cNvSpPr>
            <a:spLocks noGrp="1" noChangeArrowheads="1"/>
          </p:cNvSpPr>
          <p:nvPr>
            <p:ph type="sldNum" sz="quarter" idx="12"/>
          </p:nvPr>
        </p:nvSpPr>
        <p:spPr/>
        <p:txBody>
          <a:bodyPr/>
          <a:lstStyle>
            <a:lvl1pPr eaLnBrk="0" hangingPunct="0">
              <a:defRPr/>
            </a:lvl1pPr>
          </a:lstStyle>
          <a:p>
            <a:pPr>
              <a:defRPr/>
            </a:pPr>
            <a:fld id="{5DCFCBAE-4BC9-754E-AAD1-C11B3C8598C7}" type="slidenum">
              <a:rPr lang="en-US"/>
              <a:pPr>
                <a:defRPr/>
              </a:pPr>
              <a:t>‹#›</a:t>
            </a:fld>
            <a:endParaRPr lang="en-US"/>
          </a:p>
        </p:txBody>
      </p:sp>
    </p:spTree>
    <p:extLst>
      <p:ext uri="{BB962C8B-B14F-4D97-AF65-F5344CB8AC3E}">
        <p14:creationId xmlns:p14="http://schemas.microsoft.com/office/powerpoint/2010/main" val="15006682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34"/>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35"/>
          <p:cNvSpPr>
            <a:spLocks noGrp="1" noChangeArrowheads="1"/>
          </p:cNvSpPr>
          <p:nvPr>
            <p:ph type="sldNum" sz="quarter" idx="12"/>
          </p:nvPr>
        </p:nvSpPr>
        <p:spPr/>
        <p:txBody>
          <a:bodyPr/>
          <a:lstStyle>
            <a:lvl1pPr eaLnBrk="0" hangingPunct="0">
              <a:defRPr/>
            </a:lvl1pPr>
          </a:lstStyle>
          <a:p>
            <a:pPr>
              <a:defRPr/>
            </a:pPr>
            <a:fld id="{A45D5B64-8AB6-AF4D-9B57-688DF44FE850}" type="slidenum">
              <a:rPr lang="en-GB" smtClean="0"/>
              <a:pPr>
                <a:defRPr/>
              </a:pPr>
              <a:t>‹#›</a:t>
            </a:fld>
            <a:endParaRPr lang="en-GB"/>
          </a:p>
        </p:txBody>
      </p:sp>
    </p:spTree>
    <p:extLst>
      <p:ext uri="{BB962C8B-B14F-4D97-AF65-F5344CB8AC3E}">
        <p14:creationId xmlns:p14="http://schemas.microsoft.com/office/powerpoint/2010/main" val="5598692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0499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eaLnBrk="0" hangingPunct="0">
              <a:defRPr/>
            </a:lvl1pPr>
          </a:lstStyle>
          <a:p>
            <a:pPr>
              <a:defRPr/>
            </a:pPr>
            <a:endParaRPr lang="en-US"/>
          </a:p>
        </p:txBody>
      </p:sp>
      <p:sp>
        <p:nvSpPr>
          <p:cNvPr id="10"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11" name="Rectangle 11"/>
          <p:cNvSpPr>
            <a:spLocks noGrp="1" noChangeArrowheads="1"/>
          </p:cNvSpPr>
          <p:nvPr>
            <p:ph type="sldNum" sz="quarter" idx="12"/>
          </p:nvPr>
        </p:nvSpPr>
        <p:spPr/>
        <p:txBody>
          <a:bodyPr/>
          <a:lstStyle>
            <a:lvl1pPr eaLnBrk="0" hangingPunct="0">
              <a:defRPr/>
            </a:lvl1pPr>
          </a:lstStyle>
          <a:p>
            <a:pPr>
              <a:defRPr/>
            </a:pPr>
            <a:fld id="{9F509352-FE87-3E4C-9E6A-82BF3D892262}" type="slidenum">
              <a:rPr lang="en-GB" smtClean="0"/>
              <a:pPr>
                <a:defRPr/>
              </a:pPr>
              <a:t>‹#›</a:t>
            </a:fld>
            <a:endParaRPr lang="en-GB"/>
          </a:p>
        </p:txBody>
      </p:sp>
    </p:spTree>
    <p:extLst>
      <p:ext uri="{BB962C8B-B14F-4D97-AF65-F5344CB8AC3E}">
        <p14:creationId xmlns:p14="http://schemas.microsoft.com/office/powerpoint/2010/main" val="40181742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A45D5B64-8AB6-AF4D-9B57-688DF44FE850}" type="slidenum">
              <a:rPr lang="en-GB" smtClean="0"/>
              <a:pPr>
                <a:defRPr/>
              </a:pPr>
              <a:t>‹#›</a:t>
            </a:fld>
            <a:endParaRPr lang="en-GB"/>
          </a:p>
        </p:txBody>
      </p:sp>
    </p:spTree>
    <p:extLst>
      <p:ext uri="{BB962C8B-B14F-4D97-AF65-F5344CB8AC3E}">
        <p14:creationId xmlns:p14="http://schemas.microsoft.com/office/powerpoint/2010/main" val="34433901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6575734A-E792-B741-8B48-3E739EF55566}" type="slidenum">
              <a:rPr lang="en-US"/>
              <a:pPr>
                <a:defRPr/>
              </a:pPr>
              <a:t>‹#›</a:t>
            </a:fld>
            <a:endParaRPr lang="en-US"/>
          </a:p>
        </p:txBody>
      </p:sp>
    </p:spTree>
    <p:extLst>
      <p:ext uri="{BB962C8B-B14F-4D97-AF65-F5344CB8AC3E}">
        <p14:creationId xmlns:p14="http://schemas.microsoft.com/office/powerpoint/2010/main" val="18848359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B9DD9A0F-7526-A242-87E0-A18EC4F40D7C}" type="slidenum">
              <a:rPr lang="en-US"/>
              <a:pPr>
                <a:defRPr/>
              </a:pPr>
              <a:t>‹#›</a:t>
            </a:fld>
            <a:endParaRPr lang="en-US"/>
          </a:p>
        </p:txBody>
      </p:sp>
    </p:spTree>
    <p:extLst>
      <p:ext uri="{BB962C8B-B14F-4D97-AF65-F5344CB8AC3E}">
        <p14:creationId xmlns:p14="http://schemas.microsoft.com/office/powerpoint/2010/main" val="4694003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1"/>
          <p:cNvSpPr>
            <a:spLocks noGrp="1" noChangeArrowheads="1"/>
          </p:cNvSpPr>
          <p:nvPr>
            <p:ph type="sldNum" sz="quarter" idx="12"/>
          </p:nvPr>
        </p:nvSpPr>
        <p:spPr/>
        <p:txBody>
          <a:bodyPr/>
          <a:lstStyle>
            <a:lvl1pPr eaLnBrk="0" hangingPunct="0">
              <a:defRPr/>
            </a:lvl1pPr>
          </a:lstStyle>
          <a:p>
            <a:pPr>
              <a:defRPr/>
            </a:pPr>
            <a:fld id="{F01EFD8B-FE4F-C34E-BCE7-AEA9E07901CD}" type="slidenum">
              <a:rPr lang="en-US"/>
              <a:pPr>
                <a:defRPr/>
              </a:pPr>
              <a:t>‹#›</a:t>
            </a:fld>
            <a:endParaRPr lang="en-US"/>
          </a:p>
        </p:txBody>
      </p:sp>
    </p:spTree>
    <p:extLst>
      <p:ext uri="{BB962C8B-B14F-4D97-AF65-F5344CB8AC3E}">
        <p14:creationId xmlns:p14="http://schemas.microsoft.com/office/powerpoint/2010/main" val="32051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5C9EE9CF-490B-1748-8CF4-6562B9DA665D}" type="slidenum">
              <a:rPr lang="en-US"/>
              <a:pPr>
                <a:defRPr/>
              </a:pPr>
              <a:t>‹#›</a:t>
            </a:fld>
            <a:endParaRPr lang="en-US"/>
          </a:p>
        </p:txBody>
      </p:sp>
    </p:spTree>
    <p:extLst>
      <p:ext uri="{BB962C8B-B14F-4D97-AF65-F5344CB8AC3E}">
        <p14:creationId xmlns:p14="http://schemas.microsoft.com/office/powerpoint/2010/main" val="31110450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1"/>
          <p:cNvSpPr>
            <a:spLocks noGrp="1" noChangeArrowheads="1"/>
          </p:cNvSpPr>
          <p:nvPr>
            <p:ph type="sldNum" sz="quarter" idx="12"/>
          </p:nvPr>
        </p:nvSpPr>
        <p:spPr/>
        <p:txBody>
          <a:bodyPr/>
          <a:lstStyle>
            <a:lvl1pPr eaLnBrk="0" hangingPunct="0">
              <a:defRPr/>
            </a:lvl1pPr>
          </a:lstStyle>
          <a:p>
            <a:pPr>
              <a:defRPr/>
            </a:pPr>
            <a:fld id="{5E744030-95FE-5141-923C-A5972FFE2E66}" type="slidenum">
              <a:rPr lang="en-GB" smtClean="0"/>
              <a:pPr>
                <a:defRPr/>
              </a:pPr>
              <a:t>‹#›</a:t>
            </a:fld>
            <a:endParaRPr lang="en-GB"/>
          </a:p>
        </p:txBody>
      </p:sp>
    </p:spTree>
    <p:extLst>
      <p:ext uri="{BB962C8B-B14F-4D97-AF65-F5344CB8AC3E}">
        <p14:creationId xmlns:p14="http://schemas.microsoft.com/office/powerpoint/2010/main" val="7283542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1"/>
          <p:cNvSpPr>
            <a:spLocks noGrp="1" noChangeArrowheads="1"/>
          </p:cNvSpPr>
          <p:nvPr>
            <p:ph type="sldNum" sz="quarter" idx="12"/>
          </p:nvPr>
        </p:nvSpPr>
        <p:spPr/>
        <p:txBody>
          <a:bodyPr/>
          <a:lstStyle>
            <a:lvl1pPr eaLnBrk="0" hangingPunct="0">
              <a:defRPr/>
            </a:lvl1pPr>
          </a:lstStyle>
          <a:p>
            <a:pPr>
              <a:defRPr/>
            </a:pPr>
            <a:fld id="{79558746-2534-D44E-BB7C-8503CFBF55E6}" type="slidenum">
              <a:rPr lang="en-US"/>
              <a:pPr>
                <a:defRPr/>
              </a:pPr>
              <a:t>‹#›</a:t>
            </a:fld>
            <a:endParaRPr lang="en-US"/>
          </a:p>
        </p:txBody>
      </p:sp>
    </p:spTree>
    <p:extLst>
      <p:ext uri="{BB962C8B-B14F-4D97-AF65-F5344CB8AC3E}">
        <p14:creationId xmlns:p14="http://schemas.microsoft.com/office/powerpoint/2010/main" val="20136577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A890BF98-E56E-424F-A6F8-57C2D5540D4C}" type="slidenum">
              <a:rPr lang="en-US"/>
              <a:pPr>
                <a:defRPr/>
              </a:pPr>
              <a:t>‹#›</a:t>
            </a:fld>
            <a:endParaRPr lang="en-US"/>
          </a:p>
        </p:txBody>
      </p:sp>
    </p:spTree>
    <p:extLst>
      <p:ext uri="{BB962C8B-B14F-4D97-AF65-F5344CB8AC3E}">
        <p14:creationId xmlns:p14="http://schemas.microsoft.com/office/powerpoint/2010/main" val="31337654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6F063868-FFDD-3048-98C9-D144CCD5F67E}" type="slidenum">
              <a:rPr lang="en-US"/>
              <a:pPr>
                <a:defRPr/>
              </a:pPr>
              <a:t>‹#›</a:t>
            </a:fld>
            <a:endParaRPr lang="en-US"/>
          </a:p>
        </p:txBody>
      </p:sp>
    </p:spTree>
    <p:extLst>
      <p:ext uri="{BB962C8B-B14F-4D97-AF65-F5344CB8AC3E}">
        <p14:creationId xmlns:p14="http://schemas.microsoft.com/office/powerpoint/2010/main" val="10196264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25A4457B-4361-6048-B4EB-1817DEC4DBB8}" type="slidenum">
              <a:rPr lang="en-US"/>
              <a:pPr>
                <a:defRPr/>
              </a:pPr>
              <a:t>‹#›</a:t>
            </a:fld>
            <a:endParaRPr lang="en-US"/>
          </a:p>
        </p:txBody>
      </p:sp>
    </p:spTree>
    <p:extLst>
      <p:ext uri="{BB962C8B-B14F-4D97-AF65-F5344CB8AC3E}">
        <p14:creationId xmlns:p14="http://schemas.microsoft.com/office/powerpoint/2010/main" val="3385517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8B6D94C6-AB44-6F42-868A-941E3D6034F3}" type="slidenum">
              <a:rPr lang="en-US"/>
              <a:pPr>
                <a:defRPr/>
              </a:pPr>
              <a:t>‹#›</a:t>
            </a:fld>
            <a:endParaRPr lang="en-US"/>
          </a:p>
        </p:txBody>
      </p:sp>
    </p:spTree>
    <p:extLst>
      <p:ext uri="{BB962C8B-B14F-4D97-AF65-F5344CB8AC3E}">
        <p14:creationId xmlns:p14="http://schemas.microsoft.com/office/powerpoint/2010/main" val="648511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ltLang="zh-CN"/>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ltLang="zh-CN"/>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898C7DE7-E4B7-4F49-A621-E6F1A18D617F}" type="slidenum">
              <a:rPr lang="en-US" altLang="zh-CN" smtClean="0"/>
              <a:pPr>
                <a:defRPr/>
              </a:pPr>
              <a:t>‹#›</a:t>
            </a:fld>
            <a:endParaRPr lang="en-US" altLang="zh-CN"/>
          </a:p>
        </p:txBody>
      </p:sp>
    </p:spTree>
    <p:extLst>
      <p:ext uri="{BB962C8B-B14F-4D97-AF65-F5344CB8AC3E}">
        <p14:creationId xmlns:p14="http://schemas.microsoft.com/office/powerpoint/2010/main" val="40284208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en-US">
                <a:solidFill>
                  <a:srgbClr val="FFFFFF"/>
                </a:solidFill>
                <a:latin typeface="Times New Roman" pitchFamily="18" charset="0"/>
                <a:ea typeface="MS PGothic" pitchFamily="34" charset="-128"/>
                <a:cs typeface="+mn-cs"/>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lstStyle/>
            <a:p>
              <a:endParaRPr lang="en-US">
                <a:solidFill>
                  <a:srgbClr val="FFFFFF"/>
                </a:solidFill>
                <a:latin typeface="Times New Roman" pitchFamily="18" charset="0"/>
                <a:ea typeface="MS PGothic" pitchFamily="34" charset="-128"/>
                <a:cs typeface="+mn-cs"/>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en-US">
                <a:solidFill>
                  <a:srgbClr val="FFFFFF"/>
                </a:solidFill>
                <a:latin typeface="Times New Roman" pitchFamily="18" charset="0"/>
                <a:ea typeface="MS PGothic" pitchFamily="34" charset="-128"/>
                <a:cs typeface="+mn-cs"/>
              </a:endParaRPr>
            </a:p>
          </p:txBody>
        </p:sp>
      </p:grpSp>
      <p:sp>
        <p:nvSpPr>
          <p:cNvPr id="79882"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7988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fld id="{66587711-9DA3-4CC5-B948-6FCFE7B21EE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366284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27747CD8-E21C-4472-B39E-03043A89248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85372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FF66E537-5ECB-4CE2-A919-1834CCC3CD2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7328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FFD0041-402C-8340-A66C-372432B783A2}" type="slidenum">
              <a:rPr lang="en-US"/>
              <a:pPr>
                <a:defRPr/>
              </a:pPr>
              <a:t>‹#›</a:t>
            </a:fld>
            <a:endParaRPr lang="en-US"/>
          </a:p>
        </p:txBody>
      </p:sp>
    </p:spTree>
    <p:extLst>
      <p:ext uri="{BB962C8B-B14F-4D97-AF65-F5344CB8AC3E}">
        <p14:creationId xmlns:p14="http://schemas.microsoft.com/office/powerpoint/2010/main" val="30382475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fld id="{1107BDFC-39DF-4889-8117-EB0777D5076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33740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fld id="{63EDE9C3-DD10-4964-A851-39D92D1EBA0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223917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fld id="{37E5805E-6C98-45F0-9885-BCE31E8A25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03614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fld id="{9159019D-35EB-415A-A812-0A5D2BC75B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985392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fld id="{B9722FE5-61D8-4E01-B6DD-077E7E4182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398109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fld id="{A7533FC1-9CF3-4462-B417-32F40596602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596190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B4243509-5582-4350-8179-B8F6C3453FE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64505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62D58BB4-C1C0-428D-9400-A99135F6980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01538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7"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8" name="Rectangle 14"/>
          <p:cNvSpPr>
            <a:spLocks noGrp="1" noChangeArrowheads="1"/>
          </p:cNvSpPr>
          <p:nvPr>
            <p:ph type="sldNum" sz="quarter" idx="12"/>
          </p:nvPr>
        </p:nvSpPr>
        <p:spPr>
          <a:ln/>
        </p:spPr>
        <p:txBody>
          <a:bodyPr/>
          <a:lstStyle>
            <a:lvl1pPr>
              <a:defRPr/>
            </a:lvl1pPr>
          </a:lstStyle>
          <a:p>
            <a:fld id="{90E1238C-3787-4084-804D-F7AC50F1BC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983428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18325"/>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FFFFCC"/>
                </a:solidFill>
                <a:cs typeface="+mn-cs"/>
              </a:endParaRPr>
            </a:p>
          </p:txBody>
        </p:sp>
        <p:sp>
          <p:nvSpPr>
            <p:cNvPr id="6" name="Freeform 4"/>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eaLnBrk="0" hangingPunct="0">
                <a:defRPr/>
              </a:pPr>
              <a:endParaRPr lang="en-US">
                <a:solidFill>
                  <a:srgbClr val="FFFFCC"/>
                </a:solidFill>
                <a:latin typeface="Arial" charset="0"/>
              </a:endParaRPr>
            </a:p>
          </p:txBody>
        </p:sp>
        <p:sp>
          <p:nvSpPr>
            <p:cNvPr id="7" name="Freeform 5"/>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xmlns="" w="9525" cap="flat">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8" name="Freeform 6"/>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eaLnBrk="0" hangingPunct="0">
                <a:defRPr/>
              </a:pPr>
              <a:endParaRPr lang="en-US">
                <a:solidFill>
                  <a:srgbClr val="FFFFCC"/>
                </a:solidFill>
                <a:latin typeface="Arial" charset="0"/>
              </a:endParaRPr>
            </a:p>
          </p:txBody>
        </p:sp>
        <p:sp>
          <p:nvSpPr>
            <p:cNvPr id="9" name="Freeform 7"/>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xmlns="" w="9525" cap="flat">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10" name="Freeform 8"/>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eaLnBrk="0" hangingPunct="0">
                <a:defRPr/>
              </a:pPr>
              <a:endParaRPr lang="en-US">
                <a:solidFill>
                  <a:srgbClr val="FFFFCC"/>
                </a:solidFill>
                <a:latin typeface="Arial" charset="0"/>
              </a:endParaRPr>
            </a:p>
          </p:txBody>
        </p:sp>
        <p:sp>
          <p:nvSpPr>
            <p:cNvPr id="11" name="Freeform 9"/>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xmlns="" w="9525" cap="flat">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12" name="Freeform 10"/>
            <p:cNvSpPr>
              <a:spLocks/>
            </p:cNvSpPr>
            <p:nvPr/>
          </p:nvSpPr>
          <p:spPr bwMode="white">
            <a:xfrm>
              <a:off x="0" y="2238"/>
              <a:ext cx="3929" cy="2120"/>
            </a:xfrm>
            <a:custGeom>
              <a:avLst/>
              <a:gdLst>
                <a:gd name="T0" fmla="*/ 0 w 4196"/>
                <a:gd name="T1" fmla="*/ 415 h 2120"/>
                <a:gd name="T2" fmla="*/ 0 w 4196"/>
                <a:gd name="T3" fmla="*/ 508 h 2120"/>
                <a:gd name="T4" fmla="*/ 1810 w 4196"/>
                <a:gd name="T5" fmla="*/ 229 h 2120"/>
                <a:gd name="T6" fmla="*/ 3671 w 4196"/>
                <a:gd name="T7" fmla="*/ 1055 h 2120"/>
                <a:gd name="T8" fmla="*/ 3359 w 4196"/>
                <a:gd name="T9" fmla="*/ 2082 h 2120"/>
                <a:gd name="T10" fmla="*/ 3696 w 4196"/>
                <a:gd name="T11" fmla="*/ 829 h 2120"/>
                <a:gd name="T12" fmla="*/ 2110 w 4196"/>
                <a:gd name="T13" fmla="*/ 69 h 2120"/>
                <a:gd name="T14" fmla="*/ 0 w 4196"/>
                <a:gd name="T15" fmla="*/ 415 h 21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xmlns="" w="9525" cap="flat">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grpSp>
      <p:sp>
        <p:nvSpPr>
          <p:cNvPr id="4107" name="Rectangle 11"/>
          <p:cNvSpPr>
            <a:spLocks noGrp="1" noChangeArrowheads="1"/>
          </p:cNvSpPr>
          <p:nvPr>
            <p:ph type="ctrTitle"/>
          </p:nvPr>
        </p:nvSpPr>
        <p:spPr>
          <a:xfrm>
            <a:off x="685800" y="2286000"/>
            <a:ext cx="7772400" cy="1143000"/>
          </a:xfrm>
        </p:spPr>
        <p:txBody>
          <a:bodyPr/>
          <a:lstStyle>
            <a:lvl1pPr>
              <a:defRPr/>
            </a:lvl1pPr>
          </a:lstStyle>
          <a:p>
            <a:pPr lvl="0"/>
            <a:r>
              <a:rPr lang="en-US" altLang="zh-CN" noProof="0"/>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zh-CN" noProof="0"/>
              <a:t>Click to edit Master subtitle style</a:t>
            </a:r>
          </a:p>
        </p:txBody>
      </p:sp>
      <p:sp>
        <p:nvSpPr>
          <p:cNvPr id="13" name="Rectangle 13"/>
          <p:cNvSpPr>
            <a:spLocks noGrp="1" noChangeArrowheads="1"/>
          </p:cNvSpPr>
          <p:nvPr>
            <p:ph type="dt" sz="quarter" idx="10"/>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spcBef>
                <a:spcPct val="0"/>
              </a:spcBef>
              <a:defRPr/>
            </a:lvl1pPr>
          </a:lstStyle>
          <a:p>
            <a:endParaRPr lang="en-US" altLang="zh-CN">
              <a:solidFill>
                <a:srgbClr val="FFFFCC"/>
              </a:solidFill>
            </a:endParaRPr>
          </a:p>
        </p:txBody>
      </p:sp>
      <p:sp>
        <p:nvSpPr>
          <p:cNvPr id="14" name="Rectangle 14"/>
          <p:cNvSpPr>
            <a:spLocks noGrp="1" noChangeArrowheads="1"/>
          </p:cNvSpPr>
          <p:nvPr>
            <p:ph type="ftr" sz="quarter" idx="1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spcBef>
                <a:spcPct val="0"/>
              </a:spcBef>
              <a:defRPr/>
            </a:lvl1pPr>
          </a:lstStyle>
          <a:p>
            <a:endParaRPr lang="en-US" altLang="zh-CN">
              <a:solidFill>
                <a:srgbClr val="FFFFCC"/>
              </a:solidFill>
            </a:endParaRPr>
          </a:p>
        </p:txBody>
      </p:sp>
      <p:sp>
        <p:nvSpPr>
          <p:cNvPr id="15" name="Rectangle 15"/>
          <p:cNvSpPr>
            <a:spLocks noGrp="1" noChangeArrowheads="1"/>
          </p:cNvSpPr>
          <p:nvPr>
            <p:ph type="sldNum" sz="quarter" idx="12"/>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spcBef>
                <a:spcPct val="0"/>
              </a:spcBef>
              <a:defRPr/>
            </a:lvl1pPr>
          </a:lstStyle>
          <a:p>
            <a:fld id="{D0B8D989-D273-47D4-A5F8-633BFBDEA010}"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169885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DEEE41B-A339-F34F-9E3F-D5575156ABEE}" type="slidenum">
              <a:rPr lang="en-US"/>
              <a:pPr>
                <a:defRPr/>
              </a:pPr>
              <a:t>‹#›</a:t>
            </a:fld>
            <a:endParaRPr lang="en-US"/>
          </a:p>
        </p:txBody>
      </p:sp>
    </p:spTree>
    <p:extLst>
      <p:ext uri="{BB962C8B-B14F-4D97-AF65-F5344CB8AC3E}">
        <p14:creationId xmlns:p14="http://schemas.microsoft.com/office/powerpoint/2010/main" val="17308237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fld id="{EC2F5452-C58A-4CD9-91D8-EB09495384AC}"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13601352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fld id="{B403FCB1-5709-45C5-9200-40B83065B1CC}"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5233480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fld id="{164C964F-059B-41C3-8F81-46A2B457F922}"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8243408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fld id="{17253788-3CF4-4D44-881C-4E4F9D843E31}"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13479253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fld id="{EF8DDDC1-25A8-4D37-96D9-D4D9D3C3AF8E}"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5767653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fld id="{A8912D6B-8DE1-4966-B0D2-3066B89E1DE8}"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6177640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fld id="{48B531CF-8570-4BB1-9281-A43161EAE1E2}"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2461038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fld id="{4EE6CF9B-1029-45F9-87E3-92E94F0015EC}"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779365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fld id="{98C780ED-5EA4-4B8E-B5FA-B33B0234C41A}"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0772593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fld id="{B2E9B186-3E39-4051-ABC2-074ABC86B802}"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204862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theme" Target="../theme/theme10.xml"/><Relationship Id="rId4" Type="http://schemas.openxmlformats.org/officeDocument/2006/relationships/slideLayout" Target="../slideLayouts/slideLayout5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6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6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14.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15.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2.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7.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8.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9.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20.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heme" Target="../theme/theme21.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theme" Target="../theme/theme22.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172.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17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theme" Target="../theme/theme25.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image" Target="../media/image6.jpeg"/><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19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8.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charset="0"/>
              </a:defRPr>
            </a:lvl1pPr>
          </a:lstStyle>
          <a:p>
            <a:pPr>
              <a:defRPr/>
            </a:pPr>
            <a:fld id="{77B28565-C876-FD48-95E8-BA980AFD499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0"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 id="2147484808"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457200"/>
            <a:endParaRPr lang="en-US" sz="1800">
              <a:solidFill>
                <a:srgbClr val="FFFFFF"/>
              </a:solidFill>
              <a:latin typeface="Times" charset="0"/>
            </a:endParaRPr>
          </a:p>
        </p:txBody>
      </p:sp>
      <p:grpSp>
        <p:nvGrpSpPr>
          <p:cNvPr id="72707" name="Group 26"/>
          <p:cNvGrpSpPr>
            <a:grpSpLocks/>
          </p:cNvGrpSpPr>
          <p:nvPr/>
        </p:nvGrpSpPr>
        <p:grpSpPr bwMode="auto">
          <a:xfrm>
            <a:off x="390525" y="323850"/>
            <a:ext cx="8378825" cy="6186488"/>
            <a:chOff x="246" y="204"/>
            <a:chExt cx="5271" cy="3889"/>
          </a:xfrm>
        </p:grpSpPr>
        <p:sp>
          <p:nvSpPr>
            <p:cNvPr id="72714"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457200"/>
              <a:endParaRPr lang="en-US" sz="1800">
                <a:solidFill>
                  <a:srgbClr val="FFFFFF"/>
                </a:solidFill>
                <a:latin typeface="Times" charset="0"/>
              </a:endParaRPr>
            </a:p>
          </p:txBody>
        </p:sp>
        <p:sp>
          <p:nvSpPr>
            <p:cNvPr id="72715"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16"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17" name="Freeform 6"/>
            <p:cNvSpPr>
              <a:spLocks/>
            </p:cNvSpPr>
            <p:nvPr/>
          </p:nvSpPr>
          <p:spPr bwMode="auto">
            <a:xfrm>
              <a:off x="4384" y="399"/>
              <a:ext cx="1045" cy="1764"/>
            </a:xfrm>
            <a:custGeom>
              <a:avLst/>
              <a:gdLst>
                <a:gd name="T0" fmla="*/ 1007 w 1042"/>
                <a:gd name="T1" fmla="*/ 76 h 1764"/>
                <a:gd name="T2" fmla="*/ 937 w 1042"/>
                <a:gd name="T3" fmla="*/ 152 h 1764"/>
                <a:gd name="T4" fmla="*/ 846 w 1042"/>
                <a:gd name="T5" fmla="*/ 131 h 1764"/>
                <a:gd name="T6" fmla="*/ 765 w 1042"/>
                <a:gd name="T7" fmla="*/ 152 h 1764"/>
                <a:gd name="T8" fmla="*/ 705 w 1042"/>
                <a:gd name="T9" fmla="*/ 229 h 1764"/>
                <a:gd name="T10" fmla="*/ 624 w 1042"/>
                <a:gd name="T11" fmla="*/ 250 h 1764"/>
                <a:gd name="T12" fmla="*/ 544 w 1042"/>
                <a:gd name="T13" fmla="*/ 283 h 1764"/>
                <a:gd name="T14" fmla="*/ 453 w 1042"/>
                <a:gd name="T15" fmla="*/ 348 h 1764"/>
                <a:gd name="T16" fmla="*/ 393 w 1042"/>
                <a:gd name="T17" fmla="*/ 435 h 1764"/>
                <a:gd name="T18" fmla="*/ 353 w 1042"/>
                <a:gd name="T19" fmla="*/ 511 h 1764"/>
                <a:gd name="T20" fmla="*/ 312 w 1042"/>
                <a:gd name="T21" fmla="*/ 599 h 1764"/>
                <a:gd name="T22" fmla="*/ 23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32 w 1042"/>
                <a:gd name="T35" fmla="*/ 816 h 1764"/>
                <a:gd name="T36" fmla="*/ 312 w 1042"/>
                <a:gd name="T37" fmla="*/ 860 h 1764"/>
                <a:gd name="T38" fmla="*/ 393 w 1042"/>
                <a:gd name="T39" fmla="*/ 914 h 1764"/>
                <a:gd name="T40" fmla="*/ 473 w 1042"/>
                <a:gd name="T41" fmla="*/ 914 h 1764"/>
                <a:gd name="T42" fmla="*/ 544 w 1042"/>
                <a:gd name="T43" fmla="*/ 882 h 1764"/>
                <a:gd name="T44" fmla="*/ 604 w 1042"/>
                <a:gd name="T45" fmla="*/ 816 h 1764"/>
                <a:gd name="T46" fmla="*/ 675 w 1042"/>
                <a:gd name="T47" fmla="*/ 784 h 1764"/>
                <a:gd name="T48" fmla="*/ 725 w 1042"/>
                <a:gd name="T49" fmla="*/ 871 h 1764"/>
                <a:gd name="T50" fmla="*/ 755 w 1042"/>
                <a:gd name="T51" fmla="*/ 958 h 1764"/>
                <a:gd name="T52" fmla="*/ 816 w 1042"/>
                <a:gd name="T53" fmla="*/ 1088 h 1764"/>
                <a:gd name="T54" fmla="*/ 866 w 1042"/>
                <a:gd name="T55" fmla="*/ 1186 h 1764"/>
                <a:gd name="T56" fmla="*/ 906 w 1042"/>
                <a:gd name="T57" fmla="*/ 1273 h 1764"/>
                <a:gd name="T58" fmla="*/ 937 w 1042"/>
                <a:gd name="T59" fmla="*/ 1360 h 1764"/>
                <a:gd name="T60" fmla="*/ 947 w 1042"/>
                <a:gd name="T61" fmla="*/ 1447 h 1764"/>
                <a:gd name="T62" fmla="*/ 987 w 1042"/>
                <a:gd name="T63" fmla="*/ 1534 h 1764"/>
                <a:gd name="T64" fmla="*/ 1007 w 1042"/>
                <a:gd name="T65" fmla="*/ 1622 h 1764"/>
                <a:gd name="T66" fmla="*/ 1047 w 1042"/>
                <a:gd name="T67" fmla="*/ 1709 h 1764"/>
                <a:gd name="T68" fmla="*/ 107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18"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28 w 4882"/>
                <a:gd name="T11" fmla="*/ 739 h 1403"/>
                <a:gd name="T12" fmla="*/ 1018 w 4882"/>
                <a:gd name="T13" fmla="*/ 815 h 1403"/>
                <a:gd name="T14" fmla="*/ 1220 w 4882"/>
                <a:gd name="T15" fmla="*/ 869 h 1403"/>
                <a:gd name="T16" fmla="*/ 1341 w 4882"/>
                <a:gd name="T17" fmla="*/ 772 h 1403"/>
                <a:gd name="T18" fmla="*/ 1422 w 4882"/>
                <a:gd name="T19" fmla="*/ 565 h 1403"/>
                <a:gd name="T20" fmla="*/ 1301 w 4882"/>
                <a:gd name="T21" fmla="*/ 359 h 1403"/>
                <a:gd name="T22" fmla="*/ 1422 w 4882"/>
                <a:gd name="T23" fmla="*/ 163 h 1403"/>
                <a:gd name="T24" fmla="*/ 1613 w 4882"/>
                <a:gd name="T25" fmla="*/ 206 h 1403"/>
                <a:gd name="T26" fmla="*/ 1795 w 4882"/>
                <a:gd name="T27" fmla="*/ 250 h 1403"/>
                <a:gd name="T28" fmla="*/ 1977 w 4882"/>
                <a:gd name="T29" fmla="*/ 250 h 1403"/>
                <a:gd name="T30" fmla="*/ 2098 w 4882"/>
                <a:gd name="T31" fmla="*/ 217 h 1403"/>
                <a:gd name="T32" fmla="*/ 2229 w 4882"/>
                <a:gd name="T33" fmla="*/ 120 h 1403"/>
                <a:gd name="T34" fmla="*/ 2430 w 4882"/>
                <a:gd name="T35" fmla="*/ 261 h 1403"/>
                <a:gd name="T36" fmla="*/ 2632 w 4882"/>
                <a:gd name="T37" fmla="*/ 348 h 1403"/>
                <a:gd name="T38" fmla="*/ 2803 w 4882"/>
                <a:gd name="T39" fmla="*/ 478 h 1403"/>
                <a:gd name="T40" fmla="*/ 3005 w 4882"/>
                <a:gd name="T41" fmla="*/ 576 h 1403"/>
                <a:gd name="T42" fmla="*/ 3197 w 4882"/>
                <a:gd name="T43" fmla="*/ 652 h 1403"/>
                <a:gd name="T44" fmla="*/ 3398 w 4882"/>
                <a:gd name="T45" fmla="*/ 772 h 1403"/>
                <a:gd name="T46" fmla="*/ 3600 w 4882"/>
                <a:gd name="T47" fmla="*/ 706 h 1403"/>
                <a:gd name="T48" fmla="*/ 3802 w 4882"/>
                <a:gd name="T49" fmla="*/ 772 h 1403"/>
                <a:gd name="T50" fmla="*/ 4003 w 4882"/>
                <a:gd name="T51" fmla="*/ 706 h 1403"/>
                <a:gd name="T52" fmla="*/ 4225 w 4882"/>
                <a:gd name="T53" fmla="*/ 696 h 1403"/>
                <a:gd name="T54" fmla="*/ 4427 w 4882"/>
                <a:gd name="T55" fmla="*/ 783 h 1403"/>
                <a:gd name="T56" fmla="*/ 4629 w 4882"/>
                <a:gd name="T57" fmla="*/ 783 h 1403"/>
                <a:gd name="T58" fmla="*/ 4830 w 4882"/>
                <a:gd name="T59" fmla="*/ 761 h 1403"/>
                <a:gd name="T60" fmla="*/ 4790 w 4882"/>
                <a:gd name="T61" fmla="*/ 848 h 1403"/>
                <a:gd name="T62" fmla="*/ 4528 w 4882"/>
                <a:gd name="T63" fmla="*/ 924 h 1403"/>
                <a:gd name="T64" fmla="*/ 4326 w 4882"/>
                <a:gd name="T65" fmla="*/ 978 h 1403"/>
                <a:gd name="T66" fmla="*/ 4306 w 4882"/>
                <a:gd name="T67" fmla="*/ 1130 h 1403"/>
                <a:gd name="T68" fmla="*/ 4195 w 4882"/>
                <a:gd name="T69" fmla="*/ 1293 h 1403"/>
                <a:gd name="T70" fmla="*/ 3953 w 4882"/>
                <a:gd name="T71" fmla="*/ 1337 h 1403"/>
                <a:gd name="T72" fmla="*/ 3640 w 4882"/>
                <a:gd name="T73" fmla="*/ 1185 h 1403"/>
                <a:gd name="T74" fmla="*/ 3429 w 4882"/>
                <a:gd name="T75" fmla="*/ 1011 h 1403"/>
                <a:gd name="T76" fmla="*/ 3197 w 4882"/>
                <a:gd name="T77" fmla="*/ 978 h 1403"/>
                <a:gd name="T78" fmla="*/ 2975 w 4882"/>
                <a:gd name="T79" fmla="*/ 859 h 1403"/>
                <a:gd name="T80" fmla="*/ 2723 w 4882"/>
                <a:gd name="T81" fmla="*/ 848 h 1403"/>
                <a:gd name="T82" fmla="*/ 2491 w 4882"/>
                <a:gd name="T83" fmla="*/ 924 h 1403"/>
                <a:gd name="T84" fmla="*/ 2249 w 4882"/>
                <a:gd name="T85" fmla="*/ 859 h 1403"/>
                <a:gd name="T86" fmla="*/ 2037 w 4882"/>
                <a:gd name="T87" fmla="*/ 772 h 1403"/>
                <a:gd name="T88" fmla="*/ 1936 w 4882"/>
                <a:gd name="T89" fmla="*/ 946 h 1403"/>
                <a:gd name="T90" fmla="*/ 1926 w 4882"/>
                <a:gd name="T91" fmla="*/ 1163 h 1403"/>
                <a:gd name="T92" fmla="*/ 1815 w 4882"/>
                <a:gd name="T93" fmla="*/ 1359 h 1403"/>
                <a:gd name="T94" fmla="*/ 1603 w 4882"/>
                <a:gd name="T95" fmla="*/ 1402 h 1403"/>
                <a:gd name="T96" fmla="*/ 1392 w 4882"/>
                <a:gd name="T97" fmla="*/ 1326 h 1403"/>
                <a:gd name="T98" fmla="*/ 1190 w 4882"/>
                <a:gd name="T99" fmla="*/ 1239 h 1403"/>
                <a:gd name="T100" fmla="*/ 98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19" name="Freeform 8"/>
            <p:cNvSpPr>
              <a:spLocks/>
            </p:cNvSpPr>
            <p:nvPr/>
          </p:nvSpPr>
          <p:spPr bwMode="auto">
            <a:xfrm>
              <a:off x="418" y="549"/>
              <a:ext cx="4993" cy="3250"/>
            </a:xfrm>
            <a:custGeom>
              <a:avLst/>
              <a:gdLst>
                <a:gd name="T0" fmla="*/ 968 w 4993"/>
                <a:gd name="T1" fmla="*/ 2666 h 3253"/>
                <a:gd name="T2" fmla="*/ 766 w 4993"/>
                <a:gd name="T3" fmla="*/ 3015 h 3253"/>
                <a:gd name="T4" fmla="*/ 474 w 4993"/>
                <a:gd name="T5" fmla="*/ 3091 h 3253"/>
                <a:gd name="T6" fmla="*/ 161 w 4993"/>
                <a:gd name="T7" fmla="*/ 3037 h 3253"/>
                <a:gd name="T8" fmla="*/ 182 w 4993"/>
                <a:gd name="T9" fmla="*/ 2863 h 3253"/>
                <a:gd name="T10" fmla="*/ 504 w 4993"/>
                <a:gd name="T11" fmla="*/ 2798 h 3253"/>
                <a:gd name="T12" fmla="*/ 807 w 4993"/>
                <a:gd name="T13" fmla="*/ 2688 h 3253"/>
                <a:gd name="T14" fmla="*/ 958 w 4993"/>
                <a:gd name="T15" fmla="*/ 2427 h 3253"/>
                <a:gd name="T16" fmla="*/ 645 w 4993"/>
                <a:gd name="T17" fmla="*/ 2166 h 3253"/>
                <a:gd name="T18" fmla="*/ 303 w 4993"/>
                <a:gd name="T19" fmla="*/ 1981 h 3253"/>
                <a:gd name="T20" fmla="*/ 444 w 4993"/>
                <a:gd name="T21" fmla="*/ 1992 h 3253"/>
                <a:gd name="T22" fmla="*/ 837 w 4993"/>
                <a:gd name="T23" fmla="*/ 2057 h 3253"/>
                <a:gd name="T24" fmla="*/ 1190 w 4993"/>
                <a:gd name="T25" fmla="*/ 2166 h 3253"/>
                <a:gd name="T26" fmla="*/ 1291 w 4993"/>
                <a:gd name="T27" fmla="*/ 2210 h 3253"/>
                <a:gd name="T28" fmla="*/ 1553 w 4993"/>
                <a:gd name="T29" fmla="*/ 1970 h 3253"/>
                <a:gd name="T30" fmla="*/ 1896 w 4993"/>
                <a:gd name="T31" fmla="*/ 1775 h 3253"/>
                <a:gd name="T32" fmla="*/ 2047 w 4993"/>
                <a:gd name="T33" fmla="*/ 1458 h 3253"/>
                <a:gd name="T34" fmla="*/ 2148 w 4993"/>
                <a:gd name="T35" fmla="*/ 1513 h 3253"/>
                <a:gd name="T36" fmla="*/ 2350 w 4993"/>
                <a:gd name="T37" fmla="*/ 1360 h 3253"/>
                <a:gd name="T38" fmla="*/ 2158 w 4993"/>
                <a:gd name="T39" fmla="*/ 1078 h 3253"/>
                <a:gd name="T40" fmla="*/ 2077 w 4993"/>
                <a:gd name="T41" fmla="*/ 64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64 h 3253"/>
                <a:gd name="T52" fmla="*/ 2309 w 4993"/>
                <a:gd name="T53" fmla="*/ 904 h 3253"/>
                <a:gd name="T54" fmla="*/ 2562 w 4993"/>
                <a:gd name="T55" fmla="*/ 697 h 3253"/>
                <a:gd name="T56" fmla="*/ 2400 w 4993"/>
                <a:gd name="T57" fmla="*/ 326 h 3253"/>
                <a:gd name="T58" fmla="*/ 2794 w 4993"/>
                <a:gd name="T59" fmla="*/ 163 h 3253"/>
                <a:gd name="T60" fmla="*/ 3207 w 4993"/>
                <a:gd name="T61" fmla="*/ 196 h 3253"/>
                <a:gd name="T62" fmla="*/ 3247 w 4993"/>
                <a:gd name="T63" fmla="*/ 545 h 3253"/>
                <a:gd name="T64" fmla="*/ 3086 w 4993"/>
                <a:gd name="T65" fmla="*/ 773 h 3253"/>
                <a:gd name="T66" fmla="*/ 2783 w 4993"/>
                <a:gd name="T67" fmla="*/ 871 h 3253"/>
                <a:gd name="T68" fmla="*/ 3096 w 4993"/>
                <a:gd name="T69" fmla="*/ 1045 h 3253"/>
                <a:gd name="T70" fmla="*/ 3499 w 4993"/>
                <a:gd name="T71" fmla="*/ 1023 h 3253"/>
                <a:gd name="T72" fmla="*/ 3741 w 4993"/>
                <a:gd name="T73" fmla="*/ 1273 h 3253"/>
                <a:gd name="T74" fmla="*/ 3661 w 4993"/>
                <a:gd name="T75" fmla="*/ 1644 h 3253"/>
                <a:gd name="T76" fmla="*/ 3873 w 4993"/>
                <a:gd name="T77" fmla="*/ 1883 h 3253"/>
                <a:gd name="T78" fmla="*/ 4175 w 4993"/>
                <a:gd name="T79" fmla="*/ 1764 h 3253"/>
                <a:gd name="T80" fmla="*/ 4468 w 4993"/>
                <a:gd name="T81" fmla="*/ 1618 h 3253"/>
                <a:gd name="T82" fmla="*/ 4720 w 4993"/>
                <a:gd name="T83" fmla="*/ 1382 h 3253"/>
                <a:gd name="T84" fmla="*/ 4992 w 4993"/>
                <a:gd name="T85" fmla="*/ 1480 h 3253"/>
                <a:gd name="T86" fmla="*/ 4730 w 4993"/>
                <a:gd name="T87" fmla="*/ 1742 h 3253"/>
                <a:gd name="T88" fmla="*/ 4518 w 4993"/>
                <a:gd name="T89" fmla="*/ 2112 h 3253"/>
                <a:gd name="T90" fmla="*/ 4266 w 4993"/>
                <a:gd name="T91" fmla="*/ 2471 h 3253"/>
                <a:gd name="T92" fmla="*/ 3812 w 4993"/>
                <a:gd name="T93" fmla="*/ 2449 h 3253"/>
                <a:gd name="T94" fmla="*/ 3560 w 4993"/>
                <a:gd name="T95" fmla="*/ 2297 h 3253"/>
                <a:gd name="T96" fmla="*/ 3550 w 4993"/>
                <a:gd name="T97" fmla="*/ 1829 h 3253"/>
                <a:gd name="T98" fmla="*/ 3348 w 4993"/>
                <a:gd name="T99" fmla="*/ 1556 h 3253"/>
                <a:gd name="T100" fmla="*/ 3005 w 4993"/>
                <a:gd name="T101" fmla="*/ 1753 h 3253"/>
                <a:gd name="T102" fmla="*/ 2824 w 4993"/>
                <a:gd name="T103" fmla="*/ 1556 h 3253"/>
                <a:gd name="T104" fmla="*/ 2582 w 4993"/>
                <a:gd name="T105" fmla="*/ 1284 h 3253"/>
                <a:gd name="T106" fmla="*/ 2279 w 4993"/>
                <a:gd name="T107" fmla="*/ 1567 h 3253"/>
                <a:gd name="T108" fmla="*/ 2158 w 4993"/>
                <a:gd name="T109" fmla="*/ 1981 h 3253"/>
                <a:gd name="T110" fmla="*/ 1896 w 4993"/>
                <a:gd name="T111" fmla="*/ 2308 h 3253"/>
                <a:gd name="T112" fmla="*/ 1755 w 4993"/>
                <a:gd name="T113" fmla="*/ 2623 h 3253"/>
                <a:gd name="T114" fmla="*/ 1392 w 4993"/>
                <a:gd name="T115" fmla="*/ 241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0"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1"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32 h 2540"/>
                <a:gd name="T10" fmla="*/ 1054 w 1136"/>
                <a:gd name="T11" fmla="*/ 648 h 2540"/>
                <a:gd name="T12" fmla="*/ 1028 w 1136"/>
                <a:gd name="T13" fmla="*/ 764 h 2540"/>
                <a:gd name="T14" fmla="*/ 947 w 1136"/>
                <a:gd name="T15" fmla="*/ 873 h 2540"/>
                <a:gd name="T16" fmla="*/ 913 w 1136"/>
                <a:gd name="T17" fmla="*/ 989 h 2540"/>
                <a:gd name="T18" fmla="*/ 860 w 1136"/>
                <a:gd name="T19" fmla="*/ 1113 h 2540"/>
                <a:gd name="T20" fmla="*/ 813 w 1136"/>
                <a:gd name="T21" fmla="*/ 1229 h 2540"/>
                <a:gd name="T22" fmla="*/ 719 w 1136"/>
                <a:gd name="T23" fmla="*/ 1333 h 2540"/>
                <a:gd name="T24" fmla="*/ 611 w 1136"/>
                <a:gd name="T25" fmla="*/ 1340 h 2540"/>
                <a:gd name="T26" fmla="*/ 504 w 1136"/>
                <a:gd name="T27" fmla="*/ 1340 h 2540"/>
                <a:gd name="T28" fmla="*/ 396 w 1136"/>
                <a:gd name="T29" fmla="*/ 1384 h 2540"/>
                <a:gd name="T30" fmla="*/ 316 w 1136"/>
                <a:gd name="T31" fmla="*/ 1258 h 2540"/>
                <a:gd name="T32" fmla="*/ 208 w 1136"/>
                <a:gd name="T33" fmla="*/ 1185 h 2540"/>
                <a:gd name="T34" fmla="*/ 101 w 1136"/>
                <a:gd name="T35" fmla="*/ 1185 h 2540"/>
                <a:gd name="T36" fmla="*/ 40 w 1136"/>
                <a:gd name="T37" fmla="*/ 1192 h 2540"/>
                <a:gd name="T38" fmla="*/ 141 w 1136"/>
                <a:gd name="T39" fmla="*/ 1250 h 2540"/>
                <a:gd name="T40" fmla="*/ 235 w 1136"/>
                <a:gd name="T41" fmla="*/ 1348 h 2540"/>
                <a:gd name="T42" fmla="*/ 349 w 1136"/>
                <a:gd name="T43" fmla="*/ 1406 h 2540"/>
                <a:gd name="T44" fmla="*/ 356 w 1136"/>
                <a:gd name="T45" fmla="*/ 1551 h 2540"/>
                <a:gd name="T46" fmla="*/ 349 w 1136"/>
                <a:gd name="T47" fmla="*/ 1710 h 2540"/>
                <a:gd name="T48" fmla="*/ 296 w 1136"/>
                <a:gd name="T49" fmla="*/ 1841 h 2540"/>
                <a:gd name="T50" fmla="*/ 235 w 1136"/>
                <a:gd name="T51" fmla="*/ 1971 h 2540"/>
                <a:gd name="T52" fmla="*/ 168 w 1136"/>
                <a:gd name="T53" fmla="*/ 2102 h 2540"/>
                <a:gd name="T54" fmla="*/ 134 w 1136"/>
                <a:gd name="T55" fmla="*/ 2243 h 2540"/>
                <a:gd name="T56" fmla="*/ 67 w 1136"/>
                <a:gd name="T57" fmla="*/ 2359 h 2540"/>
                <a:gd name="T58" fmla="*/ 27 w 1136"/>
                <a:gd name="T59" fmla="*/ 2482 h 2540"/>
                <a:gd name="T60" fmla="*/ 20 w 1136"/>
                <a:gd name="T61" fmla="*/ 2540 h 2540"/>
                <a:gd name="T62" fmla="*/ 81 w 1136"/>
                <a:gd name="T63" fmla="*/ 2417 h 2540"/>
                <a:gd name="T64" fmla="*/ 148 w 1136"/>
                <a:gd name="T65" fmla="*/ 2301 h 2540"/>
                <a:gd name="T66" fmla="*/ 201 w 1136"/>
                <a:gd name="T67" fmla="*/ 2177 h 2540"/>
                <a:gd name="T68" fmla="*/ 242 w 1136"/>
                <a:gd name="T69" fmla="*/ 2022 h 2540"/>
                <a:gd name="T70" fmla="*/ 316 w 1136"/>
                <a:gd name="T71" fmla="*/ 1906 h 2540"/>
                <a:gd name="T72" fmla="*/ 403 w 1136"/>
                <a:gd name="T73" fmla="*/ 1783 h 2540"/>
                <a:gd name="T74" fmla="*/ 430 w 1136"/>
                <a:gd name="T75" fmla="*/ 1659 h 2540"/>
                <a:gd name="T76" fmla="*/ 423 w 1136"/>
                <a:gd name="T77" fmla="*/ 1543 h 2540"/>
                <a:gd name="T78" fmla="*/ 497 w 1136"/>
                <a:gd name="T79" fmla="*/ 1464 h 2540"/>
                <a:gd name="T80" fmla="*/ 651 w 1136"/>
                <a:gd name="T81" fmla="*/ 1427 h 2540"/>
                <a:gd name="T82" fmla="*/ 792 w 1136"/>
                <a:gd name="T83" fmla="*/ 1384 h 2540"/>
                <a:gd name="T84" fmla="*/ 866 w 1136"/>
                <a:gd name="T85" fmla="*/ 1265 h 2540"/>
                <a:gd name="T86" fmla="*/ 907 w 1136"/>
                <a:gd name="T87" fmla="*/ 1084 h 2540"/>
                <a:gd name="T88" fmla="*/ 1014 w 1136"/>
                <a:gd name="T89" fmla="*/ 989 h 2540"/>
                <a:gd name="T90" fmla="*/ 1048 w 1136"/>
                <a:gd name="T91" fmla="*/ 866 h 2540"/>
                <a:gd name="T92" fmla="*/ 1088 w 1136"/>
                <a:gd name="T93" fmla="*/ 743 h 2540"/>
                <a:gd name="T94" fmla="*/ 1115 w 1136"/>
                <a:gd name="T95" fmla="*/ 627 h 2540"/>
                <a:gd name="T96" fmla="*/ 1108 w 1136"/>
                <a:gd name="T97" fmla="*/ 50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2"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3"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32 w 1827"/>
                <a:gd name="T9" fmla="*/ 726 h 880"/>
                <a:gd name="T10" fmla="*/ 386 w 1827"/>
                <a:gd name="T11" fmla="*/ 697 h 880"/>
                <a:gd name="T12" fmla="*/ 440 w 1827"/>
                <a:gd name="T13" fmla="*/ 661 h 880"/>
                <a:gd name="T14" fmla="*/ 507 w 1827"/>
                <a:gd name="T15" fmla="*/ 625 h 880"/>
                <a:gd name="T16" fmla="*/ 587 w 1827"/>
                <a:gd name="T17" fmla="*/ 610 h 880"/>
                <a:gd name="T18" fmla="*/ 661 w 1827"/>
                <a:gd name="T19" fmla="*/ 588 h 880"/>
                <a:gd name="T20" fmla="*/ 715 w 1827"/>
                <a:gd name="T21" fmla="*/ 559 h 880"/>
                <a:gd name="T22" fmla="*/ 775 w 1827"/>
                <a:gd name="T23" fmla="*/ 501 h 880"/>
                <a:gd name="T24" fmla="*/ 849 w 1827"/>
                <a:gd name="T25" fmla="*/ 465 h 880"/>
                <a:gd name="T26" fmla="*/ 896 w 1827"/>
                <a:gd name="T27" fmla="*/ 407 h 880"/>
                <a:gd name="T28" fmla="*/ 932 w 1827"/>
                <a:gd name="T29" fmla="*/ 341 h 880"/>
                <a:gd name="T30" fmla="*/ 987 w 1827"/>
                <a:gd name="T31" fmla="*/ 283 h 880"/>
                <a:gd name="T32" fmla="*/ 1047 w 1827"/>
                <a:gd name="T33" fmla="*/ 240 h 880"/>
                <a:gd name="T34" fmla="*/ 1114 w 1827"/>
                <a:gd name="T35" fmla="*/ 203 h 880"/>
                <a:gd name="T36" fmla="*/ 1195 w 1827"/>
                <a:gd name="T37" fmla="*/ 174 h 880"/>
                <a:gd name="T38" fmla="*/ 1262 w 1827"/>
                <a:gd name="T39" fmla="*/ 174 h 880"/>
                <a:gd name="T40" fmla="*/ 1356 w 1827"/>
                <a:gd name="T41" fmla="*/ 145 h 880"/>
                <a:gd name="T42" fmla="*/ 1410 w 1827"/>
                <a:gd name="T43" fmla="*/ 123 h 880"/>
                <a:gd name="T44" fmla="*/ 1463 w 1827"/>
                <a:gd name="T45" fmla="*/ 109 h 880"/>
                <a:gd name="T46" fmla="*/ 1517 w 1827"/>
                <a:gd name="T47" fmla="*/ 94 h 880"/>
                <a:gd name="T48" fmla="*/ 1614 w 1827"/>
                <a:gd name="T49" fmla="*/ 94 h 880"/>
                <a:gd name="T50" fmla="*/ 1668 w 1827"/>
                <a:gd name="T51" fmla="*/ 73 h 880"/>
                <a:gd name="T52" fmla="*/ 1728 w 1827"/>
                <a:gd name="T53" fmla="*/ 44 h 880"/>
                <a:gd name="T54" fmla="*/ 1796 w 1827"/>
                <a:gd name="T55" fmla="*/ 22 h 880"/>
                <a:gd name="T56" fmla="*/ 1856 w 1827"/>
                <a:gd name="T57" fmla="*/ 0 h 880"/>
                <a:gd name="T58" fmla="*/ 1796 w 1827"/>
                <a:gd name="T59" fmla="*/ 22 h 880"/>
                <a:gd name="T60" fmla="*/ 1735 w 1827"/>
                <a:gd name="T61" fmla="*/ 80 h 880"/>
                <a:gd name="T62" fmla="*/ 1655 w 1827"/>
                <a:gd name="T63" fmla="*/ 102 h 880"/>
                <a:gd name="T64" fmla="*/ 1594 w 1827"/>
                <a:gd name="T65" fmla="*/ 116 h 880"/>
                <a:gd name="T66" fmla="*/ 1504 w 1827"/>
                <a:gd name="T67" fmla="*/ 138 h 880"/>
                <a:gd name="T68" fmla="*/ 1450 w 1827"/>
                <a:gd name="T69" fmla="*/ 145 h 880"/>
                <a:gd name="T70" fmla="*/ 1390 w 1827"/>
                <a:gd name="T71" fmla="*/ 160 h 880"/>
                <a:gd name="T72" fmla="*/ 1322 w 1827"/>
                <a:gd name="T73" fmla="*/ 174 h 880"/>
                <a:gd name="T74" fmla="*/ 1262 w 1827"/>
                <a:gd name="T75" fmla="*/ 203 h 880"/>
                <a:gd name="T76" fmla="*/ 1195 w 1827"/>
                <a:gd name="T77" fmla="*/ 218 h 880"/>
                <a:gd name="T78" fmla="*/ 1141 w 1827"/>
                <a:gd name="T79" fmla="*/ 240 h 880"/>
                <a:gd name="T80" fmla="*/ 1087 w 1827"/>
                <a:gd name="T81" fmla="*/ 262 h 880"/>
                <a:gd name="T82" fmla="*/ 1034 w 1827"/>
                <a:gd name="T83" fmla="*/ 298 h 880"/>
                <a:gd name="T84" fmla="*/ 980 w 1827"/>
                <a:gd name="T85" fmla="*/ 327 h 880"/>
                <a:gd name="T86" fmla="*/ 932 w 1827"/>
                <a:gd name="T87" fmla="*/ 370 h 880"/>
                <a:gd name="T88" fmla="*/ 896 w 1827"/>
                <a:gd name="T89" fmla="*/ 443 h 880"/>
                <a:gd name="T90" fmla="*/ 856 w 1827"/>
                <a:gd name="T91" fmla="*/ 509 h 880"/>
                <a:gd name="T92" fmla="*/ 802 w 1827"/>
                <a:gd name="T93" fmla="*/ 545 h 880"/>
                <a:gd name="T94" fmla="*/ 742 w 1827"/>
                <a:gd name="T95" fmla="*/ 567 h 880"/>
                <a:gd name="T96" fmla="*/ 675 w 1827"/>
                <a:gd name="T97" fmla="*/ 588 h 880"/>
                <a:gd name="T98" fmla="*/ 601 w 1827"/>
                <a:gd name="T99" fmla="*/ 610 h 880"/>
                <a:gd name="T100" fmla="*/ 547 w 1827"/>
                <a:gd name="T101" fmla="*/ 647 h 880"/>
                <a:gd name="T102" fmla="*/ 487 w 1827"/>
                <a:gd name="T103" fmla="*/ 654 h 880"/>
                <a:gd name="T104" fmla="*/ 413 w 1827"/>
                <a:gd name="T105" fmla="*/ 676 h 880"/>
                <a:gd name="T106" fmla="*/ 36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4" name="Freeform 13"/>
            <p:cNvSpPr>
              <a:spLocks/>
            </p:cNvSpPr>
            <p:nvPr/>
          </p:nvSpPr>
          <p:spPr bwMode="auto">
            <a:xfrm>
              <a:off x="531" y="356"/>
              <a:ext cx="4815" cy="3462"/>
            </a:xfrm>
            <a:custGeom>
              <a:avLst/>
              <a:gdLst>
                <a:gd name="T0" fmla="*/ 444 w 4812"/>
                <a:gd name="T1" fmla="*/ 348 h 3462"/>
                <a:gd name="T2" fmla="*/ 827 w 4812"/>
                <a:gd name="T3" fmla="*/ 664 h 3462"/>
                <a:gd name="T4" fmla="*/ 1200 w 4812"/>
                <a:gd name="T5" fmla="*/ 925 h 3462"/>
                <a:gd name="T6" fmla="*/ 1624 w 4812"/>
                <a:gd name="T7" fmla="*/ 1252 h 3462"/>
                <a:gd name="T8" fmla="*/ 2068 w 4812"/>
                <a:gd name="T9" fmla="*/ 1611 h 3462"/>
                <a:gd name="T10" fmla="*/ 2441 w 4812"/>
                <a:gd name="T11" fmla="*/ 1926 h 3462"/>
                <a:gd name="T12" fmla="*/ 2693 w 4812"/>
                <a:gd name="T13" fmla="*/ 2362 h 3462"/>
                <a:gd name="T14" fmla="*/ 2259 w 4812"/>
                <a:gd name="T15" fmla="*/ 2318 h 3462"/>
                <a:gd name="T16" fmla="*/ 1825 w 4812"/>
                <a:gd name="T17" fmla="*/ 2307 h 3462"/>
                <a:gd name="T18" fmla="*/ 1321 w 4812"/>
                <a:gd name="T19" fmla="*/ 2373 h 3462"/>
                <a:gd name="T20" fmla="*/ 928 w 4812"/>
                <a:gd name="T21" fmla="*/ 2318 h 3462"/>
                <a:gd name="T22" fmla="*/ 474 w 4812"/>
                <a:gd name="T23" fmla="*/ 2122 h 3462"/>
                <a:gd name="T24" fmla="*/ 30 w 4812"/>
                <a:gd name="T25" fmla="*/ 1752 h 3462"/>
                <a:gd name="T26" fmla="*/ 403 w 4812"/>
                <a:gd name="T27" fmla="*/ 2090 h 3462"/>
                <a:gd name="T28" fmla="*/ 83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99 w 4812"/>
                <a:gd name="T39" fmla="*/ 2405 h 3462"/>
                <a:gd name="T40" fmla="*/ 1563 w 4812"/>
                <a:gd name="T41" fmla="*/ 2569 h 3462"/>
                <a:gd name="T42" fmla="*/ 1634 w 4812"/>
                <a:gd name="T43" fmla="*/ 3004 h 3462"/>
                <a:gd name="T44" fmla="*/ 107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51 w 4812"/>
                <a:gd name="T55" fmla="*/ 3189 h 3462"/>
                <a:gd name="T56" fmla="*/ 1664 w 4812"/>
                <a:gd name="T57" fmla="*/ 2982 h 3462"/>
                <a:gd name="T58" fmla="*/ 2098 w 4812"/>
                <a:gd name="T59" fmla="*/ 2917 h 3462"/>
                <a:gd name="T60" fmla="*/ 2541 w 4812"/>
                <a:gd name="T61" fmla="*/ 3058 h 3462"/>
                <a:gd name="T62" fmla="*/ 2995 w 4812"/>
                <a:gd name="T63" fmla="*/ 3200 h 3462"/>
                <a:gd name="T64" fmla="*/ 3510 w 4812"/>
                <a:gd name="T65" fmla="*/ 3309 h 3462"/>
                <a:gd name="T66" fmla="*/ 3964 w 4812"/>
                <a:gd name="T67" fmla="*/ 3385 h 3462"/>
                <a:gd name="T68" fmla="*/ 4438 w 4812"/>
                <a:gd name="T69" fmla="*/ 3450 h 3462"/>
                <a:gd name="T70" fmla="*/ 4327 w 4812"/>
                <a:gd name="T71" fmla="*/ 3439 h 3462"/>
                <a:gd name="T72" fmla="*/ 3802 w 4812"/>
                <a:gd name="T73" fmla="*/ 3330 h 3462"/>
                <a:gd name="T74" fmla="*/ 3217 w 4812"/>
                <a:gd name="T75" fmla="*/ 3200 h 3462"/>
                <a:gd name="T76" fmla="*/ 2753 w 4812"/>
                <a:gd name="T77" fmla="*/ 3124 h 3462"/>
                <a:gd name="T78" fmla="*/ 2209 w 4812"/>
                <a:gd name="T79" fmla="*/ 2884 h 3462"/>
                <a:gd name="T80" fmla="*/ 1694 w 4812"/>
                <a:gd name="T81" fmla="*/ 2677 h 3462"/>
                <a:gd name="T82" fmla="*/ 1230 w 4812"/>
                <a:gd name="T83" fmla="*/ 2471 h 3462"/>
                <a:gd name="T84" fmla="*/ 1503 w 4812"/>
                <a:gd name="T85" fmla="*/ 2394 h 3462"/>
                <a:gd name="T86" fmla="*/ 2088 w 4812"/>
                <a:gd name="T87" fmla="*/ 2318 h 3462"/>
                <a:gd name="T88" fmla="*/ 2602 w 4812"/>
                <a:gd name="T89" fmla="*/ 2362 h 3462"/>
                <a:gd name="T90" fmla="*/ 3076 w 4812"/>
                <a:gd name="T91" fmla="*/ 2569 h 3462"/>
                <a:gd name="T92" fmla="*/ 3520 w 4812"/>
                <a:gd name="T93" fmla="*/ 2743 h 3462"/>
                <a:gd name="T94" fmla="*/ 4105 w 4812"/>
                <a:gd name="T95" fmla="*/ 3004 h 3462"/>
                <a:gd name="T96" fmla="*/ 4599 w 4812"/>
                <a:gd name="T97" fmla="*/ 3243 h 3462"/>
                <a:gd name="T98" fmla="*/ 4680 w 4812"/>
                <a:gd name="T99" fmla="*/ 3265 h 3462"/>
                <a:gd name="T100" fmla="*/ 4226 w 4812"/>
                <a:gd name="T101" fmla="*/ 3015 h 3462"/>
                <a:gd name="T102" fmla="*/ 3762 w 4812"/>
                <a:gd name="T103" fmla="*/ 2764 h 3462"/>
                <a:gd name="T104" fmla="*/ 3298 w 4812"/>
                <a:gd name="T105" fmla="*/ 2634 h 3462"/>
                <a:gd name="T106" fmla="*/ 2753 w 4812"/>
                <a:gd name="T107" fmla="*/ 2362 h 3462"/>
                <a:gd name="T108" fmla="*/ 2481 w 4812"/>
                <a:gd name="T109" fmla="*/ 1959 h 3462"/>
                <a:gd name="T110" fmla="*/ 2178 w 4812"/>
                <a:gd name="T111" fmla="*/ 1600 h 3462"/>
                <a:gd name="T112" fmla="*/ 1775 w 4812"/>
                <a:gd name="T113" fmla="*/ 1317 h 3462"/>
                <a:gd name="T114" fmla="*/ 1372 w 4812"/>
                <a:gd name="T115" fmla="*/ 969 h 3462"/>
                <a:gd name="T116" fmla="*/ 94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5"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6"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7"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8"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29"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30"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31" name="Freeform 20"/>
            <p:cNvSpPr>
              <a:spLocks/>
            </p:cNvSpPr>
            <p:nvPr/>
          </p:nvSpPr>
          <p:spPr bwMode="auto">
            <a:xfrm>
              <a:off x="2773" y="3976"/>
              <a:ext cx="1725" cy="81"/>
            </a:xfrm>
            <a:custGeom>
              <a:avLst/>
              <a:gdLst>
                <a:gd name="T0" fmla="*/ 0 w 1722"/>
                <a:gd name="T1" fmla="*/ 0 h 81"/>
                <a:gd name="T2" fmla="*/ 1751 w 1722"/>
                <a:gd name="T3" fmla="*/ 0 h 81"/>
                <a:gd name="T4" fmla="*/ 1751 w 1722"/>
                <a:gd name="T5" fmla="*/ 0 h 81"/>
                <a:gd name="T6" fmla="*/ 1670 w 1722"/>
                <a:gd name="T7" fmla="*/ 22 h 81"/>
                <a:gd name="T8" fmla="*/ 1643 w 1722"/>
                <a:gd name="T9" fmla="*/ 7 h 81"/>
                <a:gd name="T10" fmla="*/ 1617 w 1722"/>
                <a:gd name="T11" fmla="*/ 0 h 81"/>
                <a:gd name="T12" fmla="*/ 1590 w 1722"/>
                <a:gd name="T13" fmla="*/ 15 h 81"/>
                <a:gd name="T14" fmla="*/ 1563 w 1722"/>
                <a:gd name="T15" fmla="*/ 44 h 81"/>
                <a:gd name="T16" fmla="*/ 1536 w 1722"/>
                <a:gd name="T17" fmla="*/ 58 h 81"/>
                <a:gd name="T18" fmla="*/ 1509 w 1722"/>
                <a:gd name="T19" fmla="*/ 73 h 81"/>
                <a:gd name="T20" fmla="*/ 1439 w 1722"/>
                <a:gd name="T21" fmla="*/ 80 h 81"/>
                <a:gd name="T22" fmla="*/ 1371 w 1722"/>
                <a:gd name="T23" fmla="*/ 80 h 81"/>
                <a:gd name="T24" fmla="*/ 1331 w 1722"/>
                <a:gd name="T25" fmla="*/ 73 h 81"/>
                <a:gd name="T26" fmla="*/ 1304 w 1722"/>
                <a:gd name="T27" fmla="*/ 65 h 81"/>
                <a:gd name="T28" fmla="*/ 1270 w 1722"/>
                <a:gd name="T29" fmla="*/ 73 h 81"/>
                <a:gd name="T30" fmla="*/ 1244 w 1722"/>
                <a:gd name="T31" fmla="*/ 73 h 81"/>
                <a:gd name="T32" fmla="*/ 1190 w 1722"/>
                <a:gd name="T33" fmla="*/ 73 h 81"/>
                <a:gd name="T34" fmla="*/ 1143 w 1722"/>
                <a:gd name="T35" fmla="*/ 65 h 81"/>
                <a:gd name="T36" fmla="*/ 1116 w 1722"/>
                <a:gd name="T37" fmla="*/ 65 h 81"/>
                <a:gd name="T38" fmla="*/ 1075 w 1722"/>
                <a:gd name="T39" fmla="*/ 58 h 81"/>
                <a:gd name="T40" fmla="*/ 1049 w 1722"/>
                <a:gd name="T41" fmla="*/ 58 h 81"/>
                <a:gd name="T42" fmla="*/ 1022 w 1722"/>
                <a:gd name="T43" fmla="*/ 36 h 81"/>
                <a:gd name="T44" fmla="*/ 988 w 1722"/>
                <a:gd name="T45" fmla="*/ 15 h 81"/>
                <a:gd name="T46" fmla="*/ 954 w 1722"/>
                <a:gd name="T47" fmla="*/ 15 h 81"/>
                <a:gd name="T48" fmla="*/ 928 w 1722"/>
                <a:gd name="T49" fmla="*/ 15 h 81"/>
                <a:gd name="T50" fmla="*/ 901 w 1722"/>
                <a:gd name="T51" fmla="*/ 15 h 81"/>
                <a:gd name="T52" fmla="*/ 857 w 1722"/>
                <a:gd name="T53" fmla="*/ 29 h 81"/>
                <a:gd name="T54" fmla="*/ 797 w 1722"/>
                <a:gd name="T55" fmla="*/ 44 h 81"/>
                <a:gd name="T56" fmla="*/ 763 w 1722"/>
                <a:gd name="T57" fmla="*/ 51 h 81"/>
                <a:gd name="T58" fmla="*/ 736 w 1722"/>
                <a:gd name="T59" fmla="*/ 51 h 81"/>
                <a:gd name="T60" fmla="*/ 696 w 1722"/>
                <a:gd name="T61" fmla="*/ 44 h 81"/>
                <a:gd name="T62" fmla="*/ 669 w 1722"/>
                <a:gd name="T63" fmla="*/ 29 h 81"/>
                <a:gd name="T64" fmla="*/ 642 w 1722"/>
                <a:gd name="T65" fmla="*/ 22 h 81"/>
                <a:gd name="T66" fmla="*/ 608 w 1722"/>
                <a:gd name="T67" fmla="*/ 22 h 81"/>
                <a:gd name="T68" fmla="*/ 575 w 1722"/>
                <a:gd name="T69" fmla="*/ 22 h 81"/>
                <a:gd name="T70" fmla="*/ 541 w 1722"/>
                <a:gd name="T71" fmla="*/ 29 h 81"/>
                <a:gd name="T72" fmla="*/ 487 w 1722"/>
                <a:gd name="T73" fmla="*/ 29 h 81"/>
                <a:gd name="T74" fmla="*/ 447 w 1722"/>
                <a:gd name="T75" fmla="*/ 36 h 81"/>
                <a:gd name="T76" fmla="*/ 413 w 1722"/>
                <a:gd name="T77" fmla="*/ 44 h 81"/>
                <a:gd name="T78" fmla="*/ 386 w 1722"/>
                <a:gd name="T79" fmla="*/ 44 h 81"/>
                <a:gd name="T80" fmla="*/ 35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32"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33"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34"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89 h 1699"/>
                <a:gd name="T18" fmla="*/ 53 w 93"/>
                <a:gd name="T19" fmla="*/ 547 h 1699"/>
                <a:gd name="T20" fmla="*/ 39 w 93"/>
                <a:gd name="T21" fmla="*/ 620 h 1699"/>
                <a:gd name="T22" fmla="*/ 39 w 93"/>
                <a:gd name="T23" fmla="*/ 678 h 1699"/>
                <a:gd name="T24" fmla="*/ 39 w 93"/>
                <a:gd name="T25" fmla="*/ 736 h 1699"/>
                <a:gd name="T26" fmla="*/ 39 w 93"/>
                <a:gd name="T27" fmla="*/ 794 h 1699"/>
                <a:gd name="T28" fmla="*/ 13 w 93"/>
                <a:gd name="T29" fmla="*/ 866 h 1699"/>
                <a:gd name="T30" fmla="*/ 0 w 93"/>
                <a:gd name="T31" fmla="*/ 924 h 1699"/>
                <a:gd name="T32" fmla="*/ 0 w 93"/>
                <a:gd name="T33" fmla="*/ 982 h 1699"/>
                <a:gd name="T34" fmla="*/ 26 w 93"/>
                <a:gd name="T35" fmla="*/ 1040 h 1699"/>
                <a:gd name="T36" fmla="*/ 26 w 93"/>
                <a:gd name="T37" fmla="*/ 1113 h 1699"/>
                <a:gd name="T38" fmla="*/ 13 w 93"/>
                <a:gd name="T39" fmla="*/ 1186 h 1699"/>
                <a:gd name="T40" fmla="*/ 13 w 93"/>
                <a:gd name="T41" fmla="*/ 1244 h 1699"/>
                <a:gd name="T42" fmla="*/ 13 w 93"/>
                <a:gd name="T43" fmla="*/ 1312 h 1699"/>
                <a:gd name="T44" fmla="*/ 13 w 93"/>
                <a:gd name="T45" fmla="*/ 1370 h 1699"/>
                <a:gd name="T46" fmla="*/ 0 w 93"/>
                <a:gd name="T47" fmla="*/ 1428 h 1699"/>
                <a:gd name="T48" fmla="*/ 0 w 93"/>
                <a:gd name="T49" fmla="*/ 1486 h 1699"/>
                <a:gd name="T50" fmla="*/ 13 w 93"/>
                <a:gd name="T51" fmla="*/ 1544 h 1699"/>
                <a:gd name="T52" fmla="*/ 53 w 93"/>
                <a:gd name="T53" fmla="*/ 1602 h 1699"/>
                <a:gd name="T54" fmla="*/ 53 w 93"/>
                <a:gd name="T55" fmla="*/ 1660 h 1699"/>
                <a:gd name="T56" fmla="*/ 26 w 93"/>
                <a:gd name="T57" fmla="*/ 1718 h 1699"/>
                <a:gd name="T58" fmla="*/ 53 w 93"/>
                <a:gd name="T59" fmla="*/ 1660 h 1699"/>
                <a:gd name="T60" fmla="*/ 39 w 93"/>
                <a:gd name="T61" fmla="*/ 1587 h 1699"/>
                <a:gd name="T62" fmla="*/ 26 w 93"/>
                <a:gd name="T63" fmla="*/ 1529 h 1699"/>
                <a:gd name="T64" fmla="*/ 26 w 93"/>
                <a:gd name="T65" fmla="*/ 1457 h 1699"/>
                <a:gd name="T66" fmla="*/ 26 w 93"/>
                <a:gd name="T67" fmla="*/ 1399 h 1699"/>
                <a:gd name="T68" fmla="*/ 26 w 93"/>
                <a:gd name="T69" fmla="*/ 1341 h 1699"/>
                <a:gd name="T70" fmla="*/ 26 w 93"/>
                <a:gd name="T71" fmla="*/ 1273 h 1699"/>
                <a:gd name="T72" fmla="*/ 26 w 93"/>
                <a:gd name="T73" fmla="*/ 1215 h 1699"/>
                <a:gd name="T74" fmla="*/ 53 w 93"/>
                <a:gd name="T75" fmla="*/ 1157 h 1699"/>
                <a:gd name="T76" fmla="*/ 66 w 93"/>
                <a:gd name="T77" fmla="*/ 1098 h 1699"/>
                <a:gd name="T78" fmla="*/ 39 w 93"/>
                <a:gd name="T79" fmla="*/ 1040 h 1699"/>
                <a:gd name="T80" fmla="*/ 13 w 93"/>
                <a:gd name="T81" fmla="*/ 982 h 1699"/>
                <a:gd name="T82" fmla="*/ 13 w 93"/>
                <a:gd name="T83" fmla="*/ 924 h 1699"/>
                <a:gd name="T84" fmla="*/ 26 w 93"/>
                <a:gd name="T85" fmla="*/ 866 h 1699"/>
                <a:gd name="T86" fmla="*/ 39 w 93"/>
                <a:gd name="T87" fmla="*/ 808 h 1699"/>
                <a:gd name="T88" fmla="*/ 39 w 93"/>
                <a:gd name="T89" fmla="*/ 750 h 1699"/>
                <a:gd name="T90" fmla="*/ 53 w 93"/>
                <a:gd name="T91" fmla="*/ 692 h 1699"/>
                <a:gd name="T92" fmla="*/ 66 w 93"/>
                <a:gd name="T93" fmla="*/ 634 h 1699"/>
                <a:gd name="T94" fmla="*/ 66 w 93"/>
                <a:gd name="T95" fmla="*/ 576 h 1699"/>
                <a:gd name="T96" fmla="*/ 53 w 93"/>
                <a:gd name="T97" fmla="*/ 518 h 1699"/>
                <a:gd name="T98" fmla="*/ 39 w 93"/>
                <a:gd name="T99" fmla="*/ 46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35"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34 w 2527"/>
                <a:gd name="T9" fmla="*/ 87 h 117"/>
                <a:gd name="T10" fmla="*/ 655 w 2527"/>
                <a:gd name="T11" fmla="*/ 73 h 117"/>
                <a:gd name="T12" fmla="*/ 843 w 2527"/>
                <a:gd name="T13" fmla="*/ 58 h 117"/>
                <a:gd name="T14" fmla="*/ 951 w 2527"/>
                <a:gd name="T15" fmla="*/ 44 h 117"/>
                <a:gd name="T16" fmla="*/ 1071 w 2527"/>
                <a:gd name="T17" fmla="*/ 58 h 117"/>
                <a:gd name="T18" fmla="*/ 1219 w 2527"/>
                <a:gd name="T19" fmla="*/ 58 h 117"/>
                <a:gd name="T20" fmla="*/ 1364 w 2527"/>
                <a:gd name="T21" fmla="*/ 44 h 117"/>
                <a:gd name="T22" fmla="*/ 1471 w 2527"/>
                <a:gd name="T23" fmla="*/ 44 h 117"/>
                <a:gd name="T24" fmla="*/ 1579 w 2527"/>
                <a:gd name="T25" fmla="*/ 0 h 117"/>
                <a:gd name="T26" fmla="*/ 2502 w 2527"/>
                <a:gd name="T27" fmla="*/ 0 h 117"/>
                <a:gd name="T28" fmla="*/ 2502 w 2527"/>
                <a:gd name="T29" fmla="*/ 58 h 117"/>
                <a:gd name="T30" fmla="*/ 2381 w 2527"/>
                <a:gd name="T31" fmla="*/ 58 h 117"/>
                <a:gd name="T32" fmla="*/ 2274 w 2527"/>
                <a:gd name="T33" fmla="*/ 58 h 117"/>
                <a:gd name="T34" fmla="*/ 2153 w 2527"/>
                <a:gd name="T35" fmla="*/ 73 h 117"/>
                <a:gd name="T36" fmla="*/ 2035 w 2527"/>
                <a:gd name="T37" fmla="*/ 87 h 117"/>
                <a:gd name="T38" fmla="*/ 1888 w 2527"/>
                <a:gd name="T39" fmla="*/ 73 h 117"/>
                <a:gd name="T40" fmla="*/ 1780 w 2527"/>
                <a:gd name="T41" fmla="*/ 58 h 117"/>
                <a:gd name="T42" fmla="*/ 1659 w 2527"/>
                <a:gd name="T43" fmla="*/ 58 h 117"/>
                <a:gd name="T44" fmla="*/ 1552 w 2527"/>
                <a:gd name="T45" fmla="*/ 73 h 117"/>
                <a:gd name="T46" fmla="*/ 1444 w 2527"/>
                <a:gd name="T47" fmla="*/ 73 h 117"/>
                <a:gd name="T48" fmla="*/ 1337 w 2527"/>
                <a:gd name="T49" fmla="*/ 58 h 117"/>
                <a:gd name="T50" fmla="*/ 1098 w 2527"/>
                <a:gd name="T51" fmla="*/ 73 h 117"/>
                <a:gd name="T52" fmla="*/ 977 w 2527"/>
                <a:gd name="T53" fmla="*/ 73 h 117"/>
                <a:gd name="T54" fmla="*/ 856 w 2527"/>
                <a:gd name="T55" fmla="*/ 87 h 117"/>
                <a:gd name="T56" fmla="*/ 736 w 2527"/>
                <a:gd name="T57" fmla="*/ 73 h 117"/>
                <a:gd name="T58" fmla="*/ 601 w 2527"/>
                <a:gd name="T59" fmla="*/ 73 h 117"/>
                <a:gd name="T60" fmla="*/ 48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sp>
          <p:nvSpPr>
            <p:cNvPr id="72736"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latin typeface="Arial" charset="0"/>
              </a:endParaRPr>
            </a:p>
          </p:txBody>
        </p:sp>
      </p:grpSp>
      <p:grpSp>
        <p:nvGrpSpPr>
          <p:cNvPr id="72708" name="Group 30"/>
          <p:cNvGrpSpPr>
            <a:grpSpLocks/>
          </p:cNvGrpSpPr>
          <p:nvPr/>
        </p:nvGrpSpPr>
        <p:grpSpPr bwMode="auto">
          <a:xfrm>
            <a:off x="0" y="0"/>
            <a:ext cx="1981200" cy="1958975"/>
            <a:chOff x="0" y="0"/>
            <a:chExt cx="1246" cy="1232"/>
          </a:xfrm>
        </p:grpSpPr>
        <p:sp>
          <p:nvSpPr>
            <p:cNvPr id="72711"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457200"/>
              <a:endParaRPr lang="en-US" sz="1800">
                <a:solidFill>
                  <a:srgbClr val="FFFFFF"/>
                </a:solidFill>
                <a:latin typeface="Times" charset="0"/>
              </a:endParaRPr>
            </a:p>
          </p:txBody>
        </p:sp>
        <p:sp>
          <p:nvSpPr>
            <p:cNvPr id="72712"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457200"/>
              <a:endParaRPr lang="en-US" sz="1800">
                <a:solidFill>
                  <a:srgbClr val="FFFFFF"/>
                </a:solidFill>
                <a:latin typeface="Times" charset="0"/>
              </a:endParaRPr>
            </a:p>
          </p:txBody>
        </p:sp>
        <p:sp>
          <p:nvSpPr>
            <p:cNvPr id="72713"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457200"/>
              <a:endParaRPr lang="en-US" sz="1800">
                <a:solidFill>
                  <a:srgbClr val="FFFFFF"/>
                </a:solidFill>
                <a:latin typeface="Times" charset="0"/>
              </a:endParaRPr>
            </a:p>
          </p:txBody>
        </p:sp>
      </p:grpSp>
      <p:sp>
        <p:nvSpPr>
          <p:cNvPr id="1062" name="Text Box 38"/>
          <p:cNvSpPr txBox="1">
            <a:spLocks noChangeArrowheads="1"/>
          </p:cNvSpPr>
          <p:nvPr/>
        </p:nvSpPr>
        <p:spPr bwMode="auto">
          <a:xfrm>
            <a:off x="449263" y="6537325"/>
            <a:ext cx="976312" cy="244475"/>
          </a:xfrm>
          <a:prstGeom prst="rect">
            <a:avLst/>
          </a:prstGeom>
          <a:noFill/>
          <a:ln w="12700">
            <a:noFill/>
            <a:miter lim="800000"/>
            <a:headEnd/>
            <a:tailEnd/>
          </a:ln>
          <a:effectLst/>
        </p:spPr>
        <p:txBody>
          <a:bodyPr wrap="none"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defTabSz="457200">
              <a:spcBef>
                <a:spcPct val="50000"/>
              </a:spcBef>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1063" name="Rectangle 39"/>
          <p:cNvSpPr>
            <a:spLocks noChangeArrowheads="1"/>
          </p:cNvSpPr>
          <p:nvPr/>
        </p:nvSpPr>
        <p:spPr bwMode="auto">
          <a:xfrm>
            <a:off x="7526338" y="6510338"/>
            <a:ext cx="801687" cy="244475"/>
          </a:xfrm>
          <a:prstGeom prst="rect">
            <a:avLst/>
          </a:prstGeom>
          <a:noFill/>
          <a:ln w="12700">
            <a:noFill/>
            <a:miter lim="800000"/>
            <a:headEnd/>
            <a:tailEnd/>
          </a:ln>
          <a:effectLst/>
        </p:spPr>
        <p:txBody>
          <a:bodyPr wrap="none" anchor="ctr">
            <a:spAutoFit/>
          </a:bodyPr>
          <a:lstStyle/>
          <a:p>
            <a:pPr algn="ctr" defTabSz="457200">
              <a:defRPr/>
            </a:pPr>
            <a:r>
              <a:rPr lang="en-US" sz="1000">
                <a:solidFill>
                  <a:srgbClr val="FFFFFF"/>
                </a:solidFill>
                <a:effectLst>
                  <a:outerShdw blurRad="38100" dist="38100" dir="2700000" algn="tl">
                    <a:srgbClr val="000000"/>
                  </a:outerShdw>
                </a:effectLst>
                <a:latin typeface="Comic Sans MS" charset="0"/>
              </a:rPr>
              <a:t>9.65.03f.</a:t>
            </a:r>
          </a:p>
        </p:txBody>
      </p:sp>
    </p:spTree>
    <p:extLst>
      <p:ext uri="{BB962C8B-B14F-4D97-AF65-F5344CB8AC3E}">
        <p14:creationId xmlns:p14="http://schemas.microsoft.com/office/powerpoint/2010/main" val="2444855312"/>
      </p:ext>
    </p:extLst>
  </p:cSld>
  <p:clrMap bg1="dk2" tx1="lt1" bg2="dk1" tx2="lt2" accent1="accent1" accent2="accent2" accent3="accent3" accent4="accent4" accent5="accent5" accent6="accent6" hlink="hlink" folHlink="folHlink"/>
  <p:sldLayoutIdLst>
    <p:sldLayoutId id="2147484912" r:id="rId1"/>
    <p:sldLayoutId id="2147484913" r:id="rId2"/>
    <p:sldLayoutId id="2147484914" r:id="rId3"/>
    <p:sldLayoutId id="2147484915" r:id="rId4"/>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13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9114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9114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9115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91139"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10199"/>
                  </a:outerShdw>
                </a:effectLst>
                <a:latin typeface="Arial" charset="0"/>
              </a:defRPr>
            </a:lvl1pPr>
          </a:lstStyle>
          <a:p>
            <a:pPr>
              <a:defRPr/>
            </a:pPr>
            <a:fld id="{A9074EB8-8594-254B-815F-2994E685C1B5}" type="slidenum">
              <a:rPr lang="en-US"/>
              <a:pPr>
                <a:defRPr/>
              </a:pPr>
              <a:t>‹#›</a:t>
            </a:fld>
            <a:endParaRPr lang="en-US"/>
          </a:p>
        </p:txBody>
      </p:sp>
    </p:spTree>
    <p:extLst>
      <p:ext uri="{BB962C8B-B14F-4D97-AF65-F5344CB8AC3E}">
        <p14:creationId xmlns:p14="http://schemas.microsoft.com/office/powerpoint/2010/main" val="950165191"/>
      </p:ext>
    </p:extLst>
  </p:cSld>
  <p:clrMap bg1="dk2" tx1="lt1" bg2="dk1" tx2="lt2" accent1="accent1" accent2="accent2" accent3="accent3" accent4="accent4" accent5="accent5" accent6="accent6" hlink="hlink" folHlink="folHlink"/>
  <p:sldLayoutIdLst>
    <p:sldLayoutId id="2147484917" r:id="rId1"/>
    <p:sldLayoutId id="2147484918" r:id="rId2"/>
    <p:sldLayoutId id="2147484919"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7282" name="Group 1026"/>
          <p:cNvGrpSpPr>
            <a:grpSpLocks/>
          </p:cNvGrpSpPr>
          <p:nvPr/>
        </p:nvGrpSpPr>
        <p:grpSpPr bwMode="auto">
          <a:xfrm>
            <a:off x="457200" y="992188"/>
            <a:ext cx="8153400" cy="1600200"/>
            <a:chOff x="288" y="625"/>
            <a:chExt cx="5136" cy="1008"/>
          </a:xfrm>
        </p:grpSpPr>
        <p:sp>
          <p:nvSpPr>
            <p:cNvPr id="97288"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7289"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7290"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7291"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97283" name="Rectangle 1031"/>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97284" name="Rectangle 1032"/>
          <p:cNvSpPr>
            <a:spLocks noGrp="1" noChangeArrowheads="1"/>
          </p:cNvSpPr>
          <p:nvPr>
            <p:ph type="body" idx="1"/>
          </p:nvPr>
        </p:nvSpPr>
        <p:spPr bwMode="auto">
          <a:xfrm>
            <a:off x="381000" y="2057400"/>
            <a:ext cx="8458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solidFill>
                  <a:srgbClr val="FFFFCC"/>
                </a:solidFill>
                <a:latin typeface="Arial" charset="0"/>
                <a:ea typeface="+mn-ea"/>
                <a:cs typeface="+mn-cs"/>
              </a:defRPr>
            </a:lvl1pPr>
          </a:lstStyle>
          <a:p>
            <a:pPr>
              <a:defRPr/>
            </a:pPr>
            <a:endParaRPr lang="en-US" altLang="zh-CN"/>
          </a:p>
        </p:txBody>
      </p:sp>
      <p:sp>
        <p:nvSpPr>
          <p:cNvPr id="125962"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rgbClr val="FFFFCC"/>
                </a:solidFill>
                <a:latin typeface="Arial" charset="0"/>
                <a:ea typeface="+mn-ea"/>
                <a:cs typeface="+mn-cs"/>
              </a:defRPr>
            </a:lvl1pPr>
          </a:lstStyle>
          <a:p>
            <a:pPr>
              <a:defRPr/>
            </a:pPr>
            <a:endParaRPr lang="en-US" altLang="zh-CN"/>
          </a:p>
        </p:txBody>
      </p:sp>
      <p:sp>
        <p:nvSpPr>
          <p:cNvPr id="125963"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rgbClr val="FFFFCC"/>
                </a:solidFill>
                <a:latin typeface="Arial" charset="0"/>
              </a:defRPr>
            </a:lvl1pPr>
          </a:lstStyle>
          <a:p>
            <a:pPr>
              <a:defRPr/>
            </a:pPr>
            <a:fld id="{206F1806-E1C4-C040-B778-8336D1E915CD}" type="slidenum">
              <a:rPr lang="en-US" altLang="zh-CN" smtClean="0"/>
              <a:pPr>
                <a:defRPr/>
              </a:pPr>
              <a:t>‹#›</a:t>
            </a:fld>
            <a:endParaRPr lang="en-US" altLang="zh-CN"/>
          </a:p>
        </p:txBody>
      </p:sp>
    </p:spTree>
    <p:extLst>
      <p:ext uri="{BB962C8B-B14F-4D97-AF65-F5344CB8AC3E}">
        <p14:creationId xmlns:p14="http://schemas.microsoft.com/office/powerpoint/2010/main" val="1457325200"/>
      </p:ext>
    </p:extLst>
  </p:cSld>
  <p:clrMap bg1="dk2" tx1="lt1" bg2="dk1" tx2="lt2" accent1="accent1" accent2="accent2" accent3="accent3" accent4="accent4" accent5="accent5" accent6="accent6" hlink="hlink" folHlink="folHlink"/>
  <p:sldLayoutIdLst>
    <p:sldLayoutId id="2147484921" r:id="rId1"/>
  </p:sldLayoutIdLst>
  <p:transition>
    <p:fade/>
  </p:transition>
  <p:txStyles>
    <p:titleStyle>
      <a:lvl1pPr algn="r" rtl="0" eaLnBrk="0" fontAlgn="base" hangingPunct="0">
        <a:spcBef>
          <a:spcPct val="0"/>
        </a:spcBef>
        <a:spcAft>
          <a:spcPct val="0"/>
        </a:spcAft>
        <a:defRPr sz="4400" b="1" i="1">
          <a:solidFill>
            <a:schemeClr val="tx2"/>
          </a:solidFill>
          <a:latin typeface="Arial"/>
          <a:ea typeface="ＭＳ Ｐゴシック" pitchFamily="-110" charset="-128"/>
          <a:cs typeface="Arial"/>
        </a:defRPr>
      </a:lvl1pPr>
      <a:lvl2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5pPr>
      <a:lvl6pPr marL="457200" algn="r" rtl="0" fontAlgn="base">
        <a:spcBef>
          <a:spcPct val="0"/>
        </a:spcBef>
        <a:spcAft>
          <a:spcPct val="0"/>
        </a:spcAft>
        <a:defRPr sz="4400" i="1">
          <a:solidFill>
            <a:schemeClr val="tx2"/>
          </a:solidFill>
          <a:latin typeface="Times New Roman" pitchFamily="-108" charset="0"/>
        </a:defRPr>
      </a:lvl6pPr>
      <a:lvl7pPr marL="914400" algn="r" rtl="0" fontAlgn="base">
        <a:spcBef>
          <a:spcPct val="0"/>
        </a:spcBef>
        <a:spcAft>
          <a:spcPct val="0"/>
        </a:spcAft>
        <a:defRPr sz="4400" i="1">
          <a:solidFill>
            <a:schemeClr val="tx2"/>
          </a:solidFill>
          <a:latin typeface="Times New Roman" pitchFamily="-108" charset="0"/>
        </a:defRPr>
      </a:lvl7pPr>
      <a:lvl8pPr marL="1371600" algn="r" rtl="0" fontAlgn="base">
        <a:spcBef>
          <a:spcPct val="0"/>
        </a:spcBef>
        <a:spcAft>
          <a:spcPct val="0"/>
        </a:spcAft>
        <a:defRPr sz="4400" i="1">
          <a:solidFill>
            <a:schemeClr val="tx2"/>
          </a:solidFill>
          <a:latin typeface="Times New Roman" pitchFamily="-108" charset="0"/>
        </a:defRPr>
      </a:lvl8pPr>
      <a:lvl9pPr marL="1828800" algn="r" rtl="0" fontAlgn="base">
        <a:spcBef>
          <a:spcPct val="0"/>
        </a:spcBef>
        <a:spcAft>
          <a:spcPct val="0"/>
        </a:spcAft>
        <a:defRPr sz="4400" i="1">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tx2"/>
        </a:buClr>
        <a:buChar char="•"/>
        <a:defRPr sz="3200" b="1">
          <a:solidFill>
            <a:schemeClr val="tx1"/>
          </a:solidFill>
          <a:latin typeface="Arial"/>
          <a:ea typeface="ＭＳ Ｐゴシック" pitchFamily="-110" charset="-128"/>
          <a:cs typeface="Arial"/>
        </a:defRPr>
      </a:lvl1pPr>
      <a:lvl2pPr marL="742950" indent="-285750" algn="l" rtl="0" eaLnBrk="0" fontAlgn="base" hangingPunct="0">
        <a:spcBef>
          <a:spcPct val="20000"/>
        </a:spcBef>
        <a:spcAft>
          <a:spcPct val="0"/>
        </a:spcAft>
        <a:buClr>
          <a:schemeClr val="tx2"/>
        </a:buClr>
        <a:buChar char="–"/>
        <a:defRPr sz="2800" b="1">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2"/>
        </a:buClr>
        <a:buChar char="•"/>
        <a:defRPr sz="2400" b="1">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a:solidFill>
                <a:srgbClr val="000000"/>
              </a:solidFill>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129028"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cs typeface="MS Gothic" charset="0"/>
              </a:rPr>
              <a:t>9.65.08.</a:t>
            </a:r>
          </a:p>
        </p:txBody>
      </p:sp>
      <p:sp>
        <p:nvSpPr>
          <p:cNvPr id="129029"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a:solidFill>
                  <a:srgbClr val="FFFF00"/>
                </a:solidFill>
                <a:latin typeface="Helvetica" charset="0"/>
                <a:cs typeface="MS Gothic" charset="0"/>
              </a:rPr>
              <a:t>The  New Testament          Comes Together</a:t>
            </a:r>
          </a:p>
        </p:txBody>
      </p:sp>
    </p:spTree>
    <p:extLst>
      <p:ext uri="{BB962C8B-B14F-4D97-AF65-F5344CB8AC3E}">
        <p14:creationId xmlns:p14="http://schemas.microsoft.com/office/powerpoint/2010/main" val="1691371294"/>
      </p:ext>
    </p:extLst>
  </p:cSld>
  <p:clrMap bg1="lt1" tx1="dk1" bg2="lt2" tx2="dk2" accent1="accent1" accent2="accent2" accent3="accent3" accent4="accent4" accent5="accent5" accent6="accent6" hlink="hlink" folHlink="folHlink"/>
  <p:sldLayoutIdLst>
    <p:sldLayoutId id="2147484923"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9330" name="Group 2"/>
          <p:cNvGrpSpPr>
            <a:grpSpLocks/>
          </p:cNvGrpSpPr>
          <p:nvPr/>
        </p:nvGrpSpPr>
        <p:grpSpPr bwMode="auto">
          <a:xfrm>
            <a:off x="457200" y="992188"/>
            <a:ext cx="8153400" cy="1600200"/>
            <a:chOff x="288" y="625"/>
            <a:chExt cx="5136" cy="1008"/>
          </a:xfrm>
        </p:grpSpPr>
        <p:sp>
          <p:nvSpPr>
            <p:cNvPr id="9933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933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933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933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9933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9933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solidFill>
                  <a:srgbClr val="FFFFCC"/>
                </a:solidFill>
                <a:latin typeface="Arial" charset="0"/>
                <a:ea typeface="+mn-ea"/>
                <a:cs typeface="+mn-cs"/>
              </a:defRPr>
            </a:lvl1pPr>
          </a:lstStyle>
          <a:p>
            <a:pPr>
              <a:defRPr/>
            </a:pPr>
            <a:endParaRPr lang="en-US" altLang="zh-CN"/>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rgbClr val="FFFFCC"/>
                </a:solidFill>
                <a:latin typeface="Arial" charset="0"/>
                <a:ea typeface="+mn-ea"/>
                <a:cs typeface="+mn-cs"/>
              </a:defRPr>
            </a:lvl1pPr>
          </a:lstStyle>
          <a:p>
            <a:pPr>
              <a:defRPr/>
            </a:pPr>
            <a:endParaRPr lang="en-US" altLang="zh-CN"/>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rgbClr val="FFFFCC"/>
                </a:solidFill>
                <a:latin typeface="Arial" charset="0"/>
              </a:defRPr>
            </a:lvl1pPr>
          </a:lstStyle>
          <a:p>
            <a:pPr>
              <a:defRPr/>
            </a:pPr>
            <a:fld id="{206F1806-E1C4-C040-B778-8336D1E915CD}" type="slidenum">
              <a:rPr lang="en-US" altLang="zh-CN" smtClean="0"/>
              <a:pPr>
                <a:defRPr/>
              </a:pPr>
              <a:t>‹#›</a:t>
            </a:fld>
            <a:endParaRPr lang="en-US" altLang="zh-CN"/>
          </a:p>
        </p:txBody>
      </p:sp>
    </p:spTree>
    <p:extLst>
      <p:ext uri="{BB962C8B-B14F-4D97-AF65-F5344CB8AC3E}">
        <p14:creationId xmlns:p14="http://schemas.microsoft.com/office/powerpoint/2010/main" val="854359420"/>
      </p:ext>
    </p:extLst>
  </p:cSld>
  <p:clrMap bg1="dk2" tx1="lt1" bg2="dk1" tx2="lt2" accent1="accent1" accent2="accent2" accent3="accent3" accent4="accent4" accent5="accent5" accent6="accent6" hlink="hlink" folHlink="folHlink"/>
  <p:sldLayoutIdLst>
    <p:sldLayoutId id="2147484925" r:id="rId1"/>
    <p:sldLayoutId id="2147484926" r:id="rId2"/>
    <p:sldLayoutId id="2147484927" r:id="rId3"/>
    <p:sldLayoutId id="2147484928" r:id="rId4"/>
    <p:sldLayoutId id="2147484929" r:id="rId5"/>
    <p:sldLayoutId id="2147484930" r:id="rId6"/>
    <p:sldLayoutId id="2147484931" r:id="rId7"/>
    <p:sldLayoutId id="2147484932" r:id="rId8"/>
    <p:sldLayoutId id="2147484933" r:id="rId9"/>
    <p:sldLayoutId id="2147484934" r:id="rId10"/>
    <p:sldLayoutId id="2147484935" r:id="rId11"/>
    <p:sldLayoutId id="2147484936" r:id="rId12"/>
  </p:sldLayoutIdLst>
  <p:transition>
    <p:fade/>
  </p:transition>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3902075"/>
            <a:ext cx="3400425" cy="2949575"/>
            <a:chOff x="0" y="2458"/>
            <a:chExt cx="2142" cy="1858"/>
          </a:xfrm>
        </p:grpSpPr>
        <p:sp>
          <p:nvSpPr>
            <p:cNvPr id="7885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7885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7885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7885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256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en-US">
                <a:solidFill>
                  <a:srgbClr val="FFFFFF"/>
                </a:solidFill>
                <a:latin typeface="Times New Roman" pitchFamily="18" charset="0"/>
                <a:ea typeface="MS PGothic" pitchFamily="34" charset="-128"/>
                <a:cs typeface="+mn-cs"/>
              </a:endParaRPr>
            </a:p>
          </p:txBody>
        </p:sp>
        <p:sp>
          <p:nvSpPr>
            <p:cNvPr id="256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lstStyle/>
            <a:p>
              <a:endParaRPr lang="en-US">
                <a:solidFill>
                  <a:srgbClr val="FFFFFF"/>
                </a:solidFill>
                <a:latin typeface="Times New Roman" pitchFamily="18" charset="0"/>
                <a:ea typeface="MS PGothic" pitchFamily="34" charset="-128"/>
                <a:cs typeface="+mn-cs"/>
              </a:endParaRPr>
            </a:p>
          </p:txBody>
        </p:sp>
        <p:sp>
          <p:nvSpPr>
            <p:cNvPr id="256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en-US">
                <a:solidFill>
                  <a:srgbClr val="FFFFFF"/>
                </a:solidFill>
                <a:latin typeface="Times New Roman" pitchFamily="18" charset="0"/>
                <a:ea typeface="MS PGothic" pitchFamily="34" charset="-128"/>
                <a:cs typeface="+mn-cs"/>
              </a:endParaRPr>
            </a:p>
          </p:txBody>
        </p:sp>
      </p:grpSp>
      <p:sp>
        <p:nvSpPr>
          <p:cNvPr id="7885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pitchFamily="34" charset="0"/>
              </a:defRPr>
            </a:lvl1pPr>
          </a:lstStyle>
          <a:p>
            <a:endParaRPr lang="en-US">
              <a:solidFill>
                <a:srgbClr val="FFFFFF"/>
              </a:solidFill>
              <a:ea typeface="MS PGothic" pitchFamily="34" charset="-128"/>
              <a:cs typeface="+mn-cs"/>
            </a:endParaRPr>
          </a:p>
        </p:txBody>
      </p:sp>
      <p:sp>
        <p:nvSpPr>
          <p:cNvPr id="788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pitchFamily="34" charset="0"/>
              </a:defRPr>
            </a:lvl1pPr>
          </a:lstStyle>
          <a:p>
            <a:endParaRPr lang="en-US">
              <a:solidFill>
                <a:srgbClr val="FFFFFF"/>
              </a:solidFill>
              <a:ea typeface="MS PGothic" pitchFamily="34" charset="-128"/>
              <a:cs typeface="+mn-cs"/>
            </a:endParaRPr>
          </a:p>
        </p:txBody>
      </p:sp>
      <p:sp>
        <p:nvSpPr>
          <p:cNvPr id="7886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pitchFamily="34" charset="0"/>
              </a:defRPr>
            </a:lvl1pPr>
          </a:lstStyle>
          <a:p>
            <a:fld id="{6D570854-9ADE-4038-B0E9-754F41C16250}" type="slidenum">
              <a:rPr lang="en-US">
                <a:solidFill>
                  <a:srgbClr val="FFFFFF"/>
                </a:solidFill>
                <a:ea typeface="MS PGothic" pitchFamily="34" charset="-128"/>
                <a:cs typeface="+mn-cs"/>
              </a:rPr>
              <a:pPr/>
              <a:t>‹#›</a:t>
            </a:fld>
            <a:endParaRPr lang="en-US">
              <a:solidFill>
                <a:srgbClr val="FFFFFF"/>
              </a:solidFill>
              <a:ea typeface="MS PGothic" pitchFamily="34" charset="-128"/>
              <a:cs typeface="+mn-cs"/>
            </a:endParaRPr>
          </a:p>
        </p:txBody>
      </p:sp>
    </p:spTree>
    <p:extLst>
      <p:ext uri="{BB962C8B-B14F-4D97-AF65-F5344CB8AC3E}">
        <p14:creationId xmlns:p14="http://schemas.microsoft.com/office/powerpoint/2010/main" val="1680318838"/>
      </p:ext>
    </p:extLst>
  </p:cSld>
  <p:clrMap bg1="dk2" tx1="lt1" bg2="dk1" tx2="lt2" accent1="accent1" accent2="accent2" accent3="accent3" accent4="accent4" accent5="accent5" accent6="accent6" hlink="hlink" folHlink="folHlink"/>
  <p:sldLayoutIdLst>
    <p:sldLayoutId id="2147484938" r:id="rId1"/>
    <p:sldLayoutId id="2147484939" r:id="rId2"/>
    <p:sldLayoutId id="2147484940" r:id="rId3"/>
    <p:sldLayoutId id="2147484941" r:id="rId4"/>
    <p:sldLayoutId id="2147484942" r:id="rId5"/>
    <p:sldLayoutId id="2147484943" r:id="rId6"/>
    <p:sldLayoutId id="2147484944" r:id="rId7"/>
    <p:sldLayoutId id="2147484945" r:id="rId8"/>
    <p:sldLayoutId id="2147484946" r:id="rId9"/>
    <p:sldLayoutId id="2147484947" r:id="rId10"/>
    <p:sldLayoutId id="2147484948" r:id="rId11"/>
    <p:sldLayoutId id="214748494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ea typeface="MS PGothic" pitchFamily="34" charset="-128"/>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S PGothic" pitchFamily="34" charset="-128"/>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S PGothic" pitchFamily="34" charset="-128"/>
        </a:defRPr>
      </a:lvl5pPr>
      <a:lvl6pPr marL="25146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ＭＳ Ｐゴシック" charset="-128"/>
        </a:defRPr>
      </a:lvl6pPr>
      <a:lvl7pPr marL="29718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ＭＳ Ｐゴシック" charset="-128"/>
        </a:defRPr>
      </a:lvl7pPr>
      <a:lvl8pPr marL="34290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ＭＳ Ｐゴシック" charset="-128"/>
        </a:defRPr>
      </a:lvl8pPr>
      <a:lvl9pPr marL="38862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bwMode="auto">
          <a:xfrm>
            <a:off x="0" y="0"/>
            <a:ext cx="9144000" cy="6918325"/>
            <a:chOff x="0" y="0"/>
            <a:chExt cx="5760" cy="4358"/>
          </a:xfrm>
        </p:grpSpPr>
        <p:sp>
          <p:nvSpPr>
            <p:cNvPr id="307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FFFFCC"/>
                </a:solidFill>
                <a:cs typeface="+mn-cs"/>
              </a:endParaRPr>
            </a:p>
          </p:txBody>
        </p:sp>
        <p:sp>
          <p:nvSpPr>
            <p:cNvPr id="3076" name="Freeform 4"/>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eaLnBrk="0" hangingPunct="0">
                <a:defRPr/>
              </a:pPr>
              <a:endParaRPr lang="en-US">
                <a:solidFill>
                  <a:srgbClr val="FFFFCC"/>
                </a:solidFill>
                <a:latin typeface="Arial" charset="0"/>
              </a:endParaRPr>
            </a:p>
          </p:txBody>
        </p:sp>
        <p:sp>
          <p:nvSpPr>
            <p:cNvPr id="3077" name="Freeform 5"/>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xmlns="" w="9525" cap="flat">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3078" name="Freeform 6"/>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eaLnBrk="0" hangingPunct="0">
                <a:defRPr/>
              </a:pPr>
              <a:endParaRPr lang="en-US">
                <a:solidFill>
                  <a:srgbClr val="FFFFCC"/>
                </a:solidFill>
                <a:latin typeface="Arial" charset="0"/>
              </a:endParaRPr>
            </a:p>
          </p:txBody>
        </p:sp>
        <p:sp>
          <p:nvSpPr>
            <p:cNvPr id="3079" name="Freeform 7"/>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xmlns="" w="9525" cap="flat">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3080" name="Freeform 8"/>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eaLnBrk="0" hangingPunct="0">
                <a:defRPr/>
              </a:pPr>
              <a:endParaRPr lang="en-US">
                <a:solidFill>
                  <a:srgbClr val="FFFFCC"/>
                </a:solidFill>
                <a:latin typeface="Arial" charset="0"/>
              </a:endParaRPr>
            </a:p>
          </p:txBody>
        </p:sp>
        <p:sp>
          <p:nvSpPr>
            <p:cNvPr id="3081" name="Freeform 9"/>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xmlns="" w="9525" cap="flat">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3082" name="Freeform 10"/>
            <p:cNvSpPr>
              <a:spLocks/>
            </p:cNvSpPr>
            <p:nvPr/>
          </p:nvSpPr>
          <p:spPr bwMode="invGray">
            <a:xfrm>
              <a:off x="0" y="2238"/>
              <a:ext cx="3929" cy="2120"/>
            </a:xfrm>
            <a:custGeom>
              <a:avLst/>
              <a:gdLst>
                <a:gd name="T0" fmla="*/ 0 w 4196"/>
                <a:gd name="T1" fmla="*/ 415 h 2120"/>
                <a:gd name="T2" fmla="*/ 0 w 4196"/>
                <a:gd name="T3" fmla="*/ 508 h 2120"/>
                <a:gd name="T4" fmla="*/ 1810 w 4196"/>
                <a:gd name="T5" fmla="*/ 229 h 2120"/>
                <a:gd name="T6" fmla="*/ 3671 w 4196"/>
                <a:gd name="T7" fmla="*/ 1055 h 2120"/>
                <a:gd name="T8" fmla="*/ 3359 w 4196"/>
                <a:gd name="T9" fmla="*/ 2082 h 2120"/>
                <a:gd name="T10" fmla="*/ 3696 w 4196"/>
                <a:gd name="T11" fmla="*/ 829 h 2120"/>
                <a:gd name="T12" fmla="*/ 2110 w 4196"/>
                <a:gd name="T13" fmla="*/ 69 h 2120"/>
                <a:gd name="T14" fmla="*/ 0 w 4196"/>
                <a:gd name="T15" fmla="*/ 415 h 21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xmlns="" w="9525" cap="flat">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grpSp>
      <p:sp>
        <p:nvSpPr>
          <p:cNvPr id="74755"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spcBef>
                <a:spcPct val="50000"/>
              </a:spcBef>
              <a:defRPr sz="1400">
                <a:latin typeface="Times New Roman" pitchFamily="18" charset="0"/>
                <a:ea typeface="SimSun" pitchFamily="2" charset="-122"/>
              </a:defRPr>
            </a:lvl1pPr>
          </a:lstStyle>
          <a:p>
            <a:endParaRPr lang="en-US" altLang="zh-CN">
              <a:solidFill>
                <a:srgbClr val="FFFFCC"/>
              </a:solidFill>
              <a:cs typeface="+mn-cs"/>
            </a:endParaRPr>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spcBef>
                <a:spcPct val="50000"/>
              </a:spcBef>
              <a:defRPr sz="1400">
                <a:latin typeface="Times New Roman" pitchFamily="18" charset="0"/>
                <a:ea typeface="SimSun" pitchFamily="2" charset="-122"/>
              </a:defRPr>
            </a:lvl1pPr>
          </a:lstStyle>
          <a:p>
            <a:endParaRPr lang="en-US" altLang="zh-CN">
              <a:solidFill>
                <a:srgbClr val="FFFFCC"/>
              </a:solidFill>
              <a:cs typeface="+mn-cs"/>
            </a:endParaRPr>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spcBef>
                <a:spcPct val="50000"/>
              </a:spcBef>
              <a:defRPr sz="1400">
                <a:latin typeface="Times New Roman" pitchFamily="18" charset="0"/>
                <a:ea typeface="SimSun" pitchFamily="2" charset="-122"/>
              </a:defRPr>
            </a:lvl1pPr>
          </a:lstStyle>
          <a:p>
            <a:fld id="{6F2483EF-FE2C-4E4A-8B2D-073E48A96E40}" type="slidenum">
              <a:rPr lang="en-US" altLang="zh-CN">
                <a:solidFill>
                  <a:srgbClr val="FFFFCC"/>
                </a:solidFill>
                <a:cs typeface="+mn-cs"/>
              </a:rPr>
              <a:pPr/>
              <a:t>‹#›</a:t>
            </a:fld>
            <a:endParaRPr lang="en-US" altLang="zh-CN">
              <a:solidFill>
                <a:srgbClr val="FFFFCC"/>
              </a:solidFill>
              <a:cs typeface="+mn-cs"/>
            </a:endParaRPr>
          </a:p>
        </p:txBody>
      </p:sp>
      <p:sp>
        <p:nvSpPr>
          <p:cNvPr id="3087" name="Rectangle 15"/>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extLst>
      <p:ext uri="{BB962C8B-B14F-4D97-AF65-F5344CB8AC3E}">
        <p14:creationId xmlns:p14="http://schemas.microsoft.com/office/powerpoint/2010/main" val="1776951331"/>
      </p:ext>
    </p:extLst>
  </p:cSld>
  <p:clrMap bg1="dk2" tx1="lt1" bg2="dk1" tx2="lt2" accent1="accent1" accent2="accent2" accent3="accent3" accent4="accent4" accent5="accent5" accent6="accent6" hlink="hlink" folHlink="folHlink"/>
  <p:sldLayoutIdLst>
    <p:sldLayoutId id="2147484951" r:id="rId1"/>
    <p:sldLayoutId id="2147484952" r:id="rId2"/>
    <p:sldLayoutId id="2147484953" r:id="rId3"/>
    <p:sldLayoutId id="2147484954" r:id="rId4"/>
    <p:sldLayoutId id="2147484955" r:id="rId5"/>
    <p:sldLayoutId id="2147484956" r:id="rId6"/>
    <p:sldLayoutId id="2147484957" r:id="rId7"/>
    <p:sldLayoutId id="2147484958" r:id="rId8"/>
    <p:sldLayoutId id="2147484959" r:id="rId9"/>
    <p:sldLayoutId id="2147484960" r:id="rId10"/>
    <p:sldLayoutId id="2147484961" r:id="rId11"/>
    <p:sldLayoutId id="2147484962" r:id="rId12"/>
    <p:sldLayoutId id="2147484963"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7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0938" y="1676400"/>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4" name="Rectangle 4"/>
          <p:cNvSpPr>
            <a:spLocks noGrp="1" noChangeArrowheads="1"/>
          </p:cNvSpPr>
          <p:nvPr>
            <p:ph type="title"/>
          </p:nvPr>
        </p:nvSpPr>
        <p:spPr bwMode="auto">
          <a:xfrm>
            <a:off x="685800" y="533400"/>
            <a:ext cx="77724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66565" name="Rectangle 5"/>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66566" name="Rectangle 6"/>
          <p:cNvSpPr>
            <a:spLocks noGrp="1" noChangeArrowheads="1"/>
          </p:cNvSpPr>
          <p:nvPr>
            <p:ph type="dt" sz="half" idx="2"/>
          </p:nvPr>
        </p:nvSpPr>
        <p:spPr bwMode="auto">
          <a:xfrm>
            <a:off x="685800" y="6137275"/>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altLang="zh-CN">
              <a:solidFill>
                <a:srgbClr val="212164"/>
              </a:solidFill>
              <a:latin typeface="Arial" pitchFamily="34" charset="0"/>
              <a:ea typeface="ＭＳ Ｐゴシック" pitchFamily="34" charset="-128"/>
              <a:cs typeface="ＭＳ Ｐゴシック"/>
            </a:endParaRPr>
          </a:p>
        </p:txBody>
      </p:sp>
      <p:sp>
        <p:nvSpPr>
          <p:cNvPr id="66567" name="Rectangle 7"/>
          <p:cNvSpPr>
            <a:spLocks noGrp="1" noChangeArrowheads="1"/>
          </p:cNvSpPr>
          <p:nvPr>
            <p:ph type="ftr" sz="quarter" idx="3"/>
          </p:nvPr>
        </p:nvSpPr>
        <p:spPr bwMode="auto">
          <a:xfrm>
            <a:off x="3124200" y="6137275"/>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altLang="zh-CN">
              <a:solidFill>
                <a:srgbClr val="212164"/>
              </a:solidFill>
              <a:latin typeface="Arial" pitchFamily="34" charset="0"/>
              <a:ea typeface="ＭＳ Ｐゴシック" pitchFamily="34" charset="-128"/>
              <a:cs typeface="ＭＳ Ｐゴシック"/>
            </a:endParaRPr>
          </a:p>
        </p:txBody>
      </p:sp>
      <p:sp>
        <p:nvSpPr>
          <p:cNvPr id="66568" name="Rectangle 8"/>
          <p:cNvSpPr>
            <a:spLocks noGrp="1" noChangeArrowheads="1"/>
          </p:cNvSpPr>
          <p:nvPr>
            <p:ph type="sldNum" sz="quarter" idx="4"/>
          </p:nvPr>
        </p:nvSpPr>
        <p:spPr bwMode="auto">
          <a:xfrm>
            <a:off x="6553200" y="6137275"/>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0E262B45-7E61-4F32-BAE6-B6B10113A5F0}" type="slidenum">
              <a:rPr lang="en-US" altLang="zh-CN">
                <a:solidFill>
                  <a:srgbClr val="212164"/>
                </a:solidFill>
                <a:latin typeface="Arial" pitchFamily="34" charset="0"/>
                <a:ea typeface="ＭＳ Ｐゴシック" pitchFamily="34" charset="-128"/>
                <a:cs typeface="ＭＳ Ｐゴシック"/>
              </a:rPr>
              <a:pPr eaLnBrk="0" hangingPunct="0"/>
              <a:t>‹#›</a:t>
            </a:fld>
            <a:endParaRPr lang="en-US" altLang="zh-CN">
              <a:solidFill>
                <a:srgbClr val="212164"/>
              </a:solidFill>
              <a:latin typeface="Arial" pitchFamily="34" charset="0"/>
              <a:ea typeface="ＭＳ Ｐゴシック" pitchFamily="34" charset="-128"/>
              <a:cs typeface="ＭＳ Ｐゴシック"/>
            </a:endParaRPr>
          </a:p>
        </p:txBody>
      </p:sp>
    </p:spTree>
    <p:extLst>
      <p:ext uri="{BB962C8B-B14F-4D97-AF65-F5344CB8AC3E}">
        <p14:creationId xmlns:p14="http://schemas.microsoft.com/office/powerpoint/2010/main" val="289021776"/>
      </p:ext>
    </p:extLst>
  </p:cSld>
  <p:clrMap bg1="lt1" tx1="dk1" bg2="lt2" tx2="dk2" accent1="accent1" accent2="accent2" accent3="accent3" accent4="accent4" accent5="accent5" accent6="accent6" hlink="hlink" folHlink="folHlink"/>
  <p:sldLayoutIdLst>
    <p:sldLayoutId id="2147484965" r:id="rId1"/>
    <p:sldLayoutId id="2147484966" r:id="rId2"/>
    <p:sldLayoutId id="2147484967" r:id="rId3"/>
    <p:sldLayoutId id="2147484968" r:id="rId4"/>
    <p:sldLayoutId id="2147484969" r:id="rId5"/>
    <p:sldLayoutId id="2147484970" r:id="rId6"/>
    <p:sldLayoutId id="2147484971" r:id="rId7"/>
    <p:sldLayoutId id="2147484972" r:id="rId8"/>
    <p:sldLayoutId id="2147484973" r:id="rId9"/>
    <p:sldLayoutId id="2147484974" r:id="rId10"/>
    <p:sldLayoutId id="2147484975" r:id="rId1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6pPr>
      <a:lvl7pPr marL="9144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7pPr>
      <a:lvl8pPr marL="13716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8pPr>
      <a:lvl9pPr marL="18288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5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60"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6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6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63"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64"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65"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70666"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0667"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400">
                <a:ea typeface="SimSun" pitchFamily="2" charset="-122"/>
              </a:defRPr>
            </a:lvl1pPr>
          </a:lstStyle>
          <a:p>
            <a:endParaRPr lang="en-US" altLang="zh-CN">
              <a:solidFill>
                <a:srgbClr val="000000"/>
              </a:solidFill>
              <a:latin typeface="Arial" pitchFamily="34" charset="0"/>
              <a:cs typeface="+mn-cs"/>
            </a:endParaRPr>
          </a:p>
        </p:txBody>
      </p:sp>
      <p:sp>
        <p:nvSpPr>
          <p:cNvPr id="70668"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400">
                <a:ea typeface="SimSun" pitchFamily="2" charset="-122"/>
              </a:defRPr>
            </a:lvl1pPr>
          </a:lstStyle>
          <a:p>
            <a:endParaRPr lang="en-US" altLang="zh-CN">
              <a:solidFill>
                <a:srgbClr val="000000"/>
              </a:solidFill>
              <a:latin typeface="Arial" pitchFamily="34" charset="0"/>
              <a:cs typeface="+mn-cs"/>
            </a:endParaRPr>
          </a:p>
        </p:txBody>
      </p:sp>
      <p:sp>
        <p:nvSpPr>
          <p:cNvPr id="70669"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400">
                <a:ea typeface="SimSun" pitchFamily="2" charset="-122"/>
              </a:defRPr>
            </a:lvl1pPr>
          </a:lstStyle>
          <a:p>
            <a:fld id="{5ADBB5AE-3EC4-49FF-B5D9-68831E4E69A1}" type="slidenum">
              <a:rPr lang="en-US" altLang="zh-CN">
                <a:solidFill>
                  <a:srgbClr val="000000"/>
                </a:solidFill>
                <a:latin typeface="Arial" pitchFamily="34" charset="0"/>
                <a:cs typeface="+mn-cs"/>
              </a:rPr>
              <a:pPr/>
              <a:t>‹#›</a:t>
            </a:fld>
            <a:endParaRPr lang="en-US" altLang="zh-CN">
              <a:solidFill>
                <a:srgbClr val="000000"/>
              </a:solidFill>
              <a:latin typeface="Arial" pitchFamily="34" charset="0"/>
              <a:cs typeface="+mn-cs"/>
            </a:endParaRPr>
          </a:p>
        </p:txBody>
      </p:sp>
    </p:spTree>
    <p:extLst>
      <p:ext uri="{BB962C8B-B14F-4D97-AF65-F5344CB8AC3E}">
        <p14:creationId xmlns:p14="http://schemas.microsoft.com/office/powerpoint/2010/main" val="550471639"/>
      </p:ext>
    </p:extLst>
  </p:cSld>
  <p:clrMap bg1="lt1" tx1="dk1" bg2="lt2" tx2="dk2" accent1="accent1" accent2="accent2" accent3="accent3" accent4="accent4" accent5="accent5" accent6="accent6" hlink="hlink" folHlink="folHlink"/>
  <p:sldLayoutIdLst>
    <p:sldLayoutId id="2147484977" r:id="rId1"/>
    <p:sldLayoutId id="2147484978" r:id="rId2"/>
    <p:sldLayoutId id="2147484979" r:id="rId3"/>
    <p:sldLayoutId id="2147484980" r:id="rId4"/>
    <p:sldLayoutId id="2147484981" r:id="rId5"/>
    <p:sldLayoutId id="2147484982" r:id="rId6"/>
    <p:sldLayoutId id="2147484983" r:id="rId7"/>
    <p:sldLayoutId id="2147484984" r:id="rId8"/>
    <p:sldLayoutId id="2147484985" r:id="rId9"/>
    <p:sldLayoutId id="2147484986" r:id="rId10"/>
    <p:sldLayoutId id="2147484987"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1666" name="Group 2"/>
          <p:cNvGrpSpPr>
            <a:grpSpLocks/>
          </p:cNvGrpSpPr>
          <p:nvPr/>
        </p:nvGrpSpPr>
        <p:grpSpPr bwMode="auto">
          <a:xfrm>
            <a:off x="457200" y="992188"/>
            <a:ext cx="8153400" cy="1600200"/>
            <a:chOff x="288" y="625"/>
            <a:chExt cx="5136" cy="1008"/>
          </a:xfrm>
        </p:grpSpPr>
        <p:sp>
          <p:nvSpPr>
            <p:cNvPr id="24167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24167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24167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24167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CC"/>
                </a:solidFill>
                <a:latin typeface="Times New Roman" pitchFamily="18" charset="0"/>
                <a:cs typeface="+mn-cs"/>
              </a:endParaRPr>
            </a:p>
          </p:txBody>
        </p:sp>
      </p:grpSp>
      <p:sp>
        <p:nvSpPr>
          <p:cNvPr id="24166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24166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solidFill>
                  <a:srgbClr val="FFFFCC"/>
                </a:solidFill>
              </a:defRPr>
            </a:lvl1pPr>
          </a:lstStyle>
          <a:p>
            <a:endParaRPr lang="en-US" altLang="zh-CN">
              <a:latin typeface="Arial" pitchFamily="34" charset="0"/>
              <a:ea typeface="ＭＳ Ｐゴシック" pitchFamily="34" charset="-128"/>
              <a:cs typeface="+mn-cs"/>
            </a:endParaRPr>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rgbClr val="FFFFCC"/>
                </a:solidFill>
              </a:defRPr>
            </a:lvl1pPr>
          </a:lstStyle>
          <a:p>
            <a:endParaRPr lang="en-US" altLang="zh-CN">
              <a:latin typeface="Arial" pitchFamily="34" charset="0"/>
              <a:ea typeface="ＭＳ Ｐゴシック" pitchFamily="34" charset="-128"/>
              <a:cs typeface="+mn-cs"/>
            </a:endParaRPr>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rgbClr val="FFFFCC"/>
                </a:solidFill>
              </a:defRPr>
            </a:lvl1pPr>
          </a:lstStyle>
          <a:p>
            <a:fld id="{B53C182C-C47B-4DC4-8E3A-B2BC40E2E9D7}" type="slidenum">
              <a:rPr lang="en-US" altLang="zh-CN">
                <a:latin typeface="Arial" pitchFamily="34" charset="0"/>
                <a:ea typeface="ＭＳ Ｐゴシック" pitchFamily="34" charset="-128"/>
                <a:cs typeface="+mn-cs"/>
              </a:rPr>
              <a:pPr/>
              <a:t>‹#›</a:t>
            </a:fld>
            <a:endParaRPr lang="en-US" altLang="zh-CN">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810900502"/>
      </p:ext>
    </p:extLst>
  </p:cSld>
  <p:clrMap bg1="dk2" tx1="lt1" bg2="dk1" tx2="lt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r" rtl="0" eaLnBrk="0" fontAlgn="base" hangingPunct="0">
        <a:spcBef>
          <a:spcPct val="0"/>
        </a:spcBef>
        <a:spcAft>
          <a:spcPct val="0"/>
        </a:spcAft>
        <a:defRPr sz="4400" i="1">
          <a:solidFill>
            <a:schemeClr val="tx2"/>
          </a:solidFill>
          <a:latin typeface="Arial"/>
          <a:ea typeface="ＭＳ Ｐゴシック" charset="0"/>
          <a:cs typeface="Arial"/>
        </a:defRPr>
      </a:lvl1pPr>
      <a:lvl2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Clr>
          <a:schemeClr val="tx2"/>
        </a:buClr>
        <a:buChar char="–"/>
        <a:defRPr sz="2800">
          <a:solidFill>
            <a:schemeClr val="tx1"/>
          </a:solidFill>
          <a:latin typeface="Arial"/>
          <a:ea typeface="Geneva" charset="-128"/>
          <a:cs typeface="Arial"/>
        </a:defRPr>
      </a:lvl2pPr>
      <a:lvl3pPr marL="1143000" indent="-228600" algn="l" rtl="0" eaLnBrk="0" fontAlgn="base" hangingPunct="0">
        <a:spcBef>
          <a:spcPct val="20000"/>
        </a:spcBef>
        <a:spcAft>
          <a:spcPct val="0"/>
        </a:spcAft>
        <a:buClr>
          <a:schemeClr val="tx2"/>
        </a:buClr>
        <a:buChar char="•"/>
        <a:defRPr sz="24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lr>
          <a:schemeClr val="tx2"/>
        </a:buClr>
        <a:buChar char="–"/>
        <a:defRPr sz="20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lr>
          <a:schemeClr val="tx2"/>
        </a:buClr>
        <a:buChar char="•"/>
        <a:defRPr sz="2000">
          <a:solidFill>
            <a:schemeClr val="tx1"/>
          </a:solidFill>
          <a:latin typeface="Arial"/>
          <a:ea typeface="ＭＳ Ｐゴシック" charset="-128"/>
          <a:cs typeface="Arial"/>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a typeface="+mn-ea"/>
                <a:cs typeface="+mn-cs"/>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1434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434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435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B3857FA2-ACAE-524F-A890-E44839C7816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0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1033" name="Arc 4"/>
            <p:cNvSpPr>
              <a:spLocks/>
            </p:cNvSpPr>
            <p:nvPr/>
          </p:nvSpPr>
          <p:spPr bwMode="auto">
            <a:xfrm>
              <a:off x="0" y="1"/>
              <a:ext cx="5298" cy="4312"/>
            </a:xfrm>
            <a:custGeom>
              <a:avLst/>
              <a:gdLst>
                <a:gd name="T0" fmla="*/ 0 w 21600"/>
                <a:gd name="T1" fmla="*/ 0 h 21600"/>
                <a:gd name="T2" fmla="*/ 5298 w 21600"/>
                <a:gd name="T3" fmla="*/ 4312 h 21600"/>
                <a:gd name="T4" fmla="*/ 0 w 21600"/>
                <a:gd name="T5" fmla="*/ 431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endParaRPr>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FFFFFF"/>
              </a:solidFill>
            </a:endParaRPr>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FFFFFF"/>
              </a:solidFill>
            </a:endParaRPr>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lvl1pPr>
          </a:lstStyle>
          <a:p>
            <a:pPr>
              <a:defRPr/>
            </a:pPr>
            <a:fld id="{F4DCD7E4-86BC-C74E-880A-E1A4A1DC98A6}" type="slidenum">
              <a:rPr lang="en-US">
                <a:solidFill>
                  <a:srgbClr val="FFFFFF"/>
                </a:solidFill>
              </a:rPr>
              <a:pPr>
                <a:defRPr/>
              </a:pPr>
              <a:t>‹#›</a:t>
            </a:fld>
            <a:endParaRPr lang="en-US">
              <a:solidFill>
                <a:srgbClr val="FFFFFF"/>
              </a:solidFill>
            </a:endParaRPr>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533671"/>
      </p:ext>
    </p:extLst>
  </p:cSld>
  <p:clrMap bg1="dk2" tx1="lt1" bg2="dk1" tx2="lt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 id="2147485011" r:id="rId10"/>
    <p:sldLayoutId id="2147485012" r:id="rId11"/>
    <p:sldLayoutId id="214748501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cs typeface="ＭＳ Ｐゴシック"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B3B5A3FF-14F9-154B-86EE-005E44F03221}" type="slidenum">
              <a:rPr lang="en-US"/>
              <a:pPr>
                <a:defRPr/>
              </a:pPr>
              <a:t>‹#›</a:t>
            </a:fld>
            <a:endParaRPr lang="en-US"/>
          </a:p>
        </p:txBody>
      </p:sp>
    </p:spTree>
    <p:extLst>
      <p:ext uri="{BB962C8B-B14F-4D97-AF65-F5344CB8AC3E}">
        <p14:creationId xmlns:p14="http://schemas.microsoft.com/office/powerpoint/2010/main" val="3853178679"/>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 id="2147485026"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457200" y="992188"/>
            <a:ext cx="8153400" cy="1600200"/>
            <a:chOff x="288" y="625"/>
            <a:chExt cx="5136" cy="1008"/>
          </a:xfrm>
        </p:grpSpPr>
        <p:sp>
          <p:nvSpPr>
            <p:cNvPr id="7885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solidFill>
                  <a:srgbClr val="FFFFCC"/>
                </a:solidFill>
              </a:endParaRPr>
            </a:p>
          </p:txBody>
        </p:sp>
        <p:sp>
          <p:nvSpPr>
            <p:cNvPr id="7885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solidFill>
                  <a:srgbClr val="FFFFCC"/>
                </a:solidFill>
              </a:endParaRPr>
            </a:p>
          </p:txBody>
        </p:sp>
        <p:sp>
          <p:nvSpPr>
            <p:cNvPr id="7885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solidFill>
                  <a:srgbClr val="FFFFCC"/>
                </a:solidFill>
              </a:endParaRPr>
            </a:p>
          </p:txBody>
        </p:sp>
        <p:sp>
          <p:nvSpPr>
            <p:cNvPr id="7885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7885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7885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a:defRPr/>
            </a:pPr>
            <a:fld id="{1E7AAACD-A194-C748-9EA0-CC9110D5B0BD}" type="slidenum">
              <a:rPr lang="en-US"/>
              <a:pPr>
                <a:defRPr/>
              </a:pPr>
              <a:t>‹#›</a:t>
            </a:fld>
            <a:endParaRPr lang="en-US"/>
          </a:p>
        </p:txBody>
      </p:sp>
    </p:spTree>
    <p:extLst>
      <p:ext uri="{BB962C8B-B14F-4D97-AF65-F5344CB8AC3E}">
        <p14:creationId xmlns:p14="http://schemas.microsoft.com/office/powerpoint/2010/main" val="663571818"/>
      </p:ext>
    </p:extLst>
  </p:cSld>
  <p:clrMap bg1="dk2" tx1="lt1" bg2="dk1" tx2="lt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 id="2147485039"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4690" name="Group 2"/>
          <p:cNvGrpSpPr>
            <a:grpSpLocks/>
          </p:cNvGrpSpPr>
          <p:nvPr/>
        </p:nvGrpSpPr>
        <p:grpSpPr bwMode="auto">
          <a:xfrm>
            <a:off x="0" y="0"/>
            <a:ext cx="8478838" cy="6173788"/>
            <a:chOff x="0" y="0"/>
            <a:chExt cx="5341" cy="3889"/>
          </a:xfrm>
        </p:grpSpPr>
        <p:sp>
          <p:nvSpPr>
            <p:cNvPr id="114696"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eaLnBrk="0" hangingPunct="0"/>
              <a:endParaRPr lang="en-US">
                <a:solidFill>
                  <a:srgbClr val="FFFFFF"/>
                </a:solidFill>
                <a:latin typeface="Arial" charset="0"/>
              </a:endParaRPr>
            </a:p>
          </p:txBody>
        </p:sp>
        <p:sp>
          <p:nvSpPr>
            <p:cNvPr id="114697"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eaLnBrk="0" hangingPunct="0"/>
              <a:endParaRPr lang="en-US">
                <a:solidFill>
                  <a:srgbClr val="FFFFFF"/>
                </a:solidFill>
                <a:latin typeface="Arial" charset="0"/>
              </a:endParaRPr>
            </a:p>
          </p:txBody>
        </p:sp>
        <p:sp>
          <p:nvSpPr>
            <p:cNvPr id="114698"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eaLnBrk="0" hangingPunct="0"/>
              <a:endParaRPr lang="en-US">
                <a:solidFill>
                  <a:srgbClr val="FFFFFF"/>
                </a:solidFill>
                <a:latin typeface="Arial" charset="0"/>
              </a:endParaRPr>
            </a:p>
          </p:txBody>
        </p:sp>
        <p:sp>
          <p:nvSpPr>
            <p:cNvPr id="114699"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pPr eaLnBrk="0" hangingPunct="0"/>
              <a:endParaRPr lang="en-US">
                <a:solidFill>
                  <a:srgbClr val="FFFFFF"/>
                </a:solidFill>
                <a:latin typeface="Arial" charset="0"/>
              </a:endParaRPr>
            </a:p>
          </p:txBody>
        </p:sp>
      </p:grpSp>
      <p:sp>
        <p:nvSpPr>
          <p:cNvPr id="17415"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1" hangingPunct="1">
              <a:spcBef>
                <a:spcPct val="50000"/>
              </a:spcBef>
              <a:defRPr sz="1400">
                <a:solidFill>
                  <a:srgbClr val="FFFFFF"/>
                </a:solidFill>
                <a:latin typeface="Times New Roman" pitchFamily="-105" charset="0"/>
                <a:ea typeface="+mn-ea"/>
                <a:cs typeface="+mn-cs"/>
              </a:defRPr>
            </a:lvl1pPr>
          </a:lstStyle>
          <a:p>
            <a:pPr>
              <a:defRPr/>
            </a:pPr>
            <a:endParaRPr lang="en-US" altLang="zh-CN"/>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solidFill>
                  <a:srgbClr val="FFFFFF"/>
                </a:solidFill>
                <a:latin typeface="Times New Roman" pitchFamily="-105" charset="0"/>
                <a:ea typeface="+mn-ea"/>
                <a:cs typeface="+mn-cs"/>
              </a:defRPr>
            </a:lvl1pPr>
          </a:lstStyle>
          <a:p>
            <a:pPr>
              <a:defRPr/>
            </a:pPr>
            <a:endParaRPr lang="en-US" altLang="zh-CN"/>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rgbClr val="FFFFFF"/>
                </a:solidFill>
                <a:latin typeface="Times New Roman" charset="0"/>
              </a:defRPr>
            </a:lvl1pPr>
          </a:lstStyle>
          <a:p>
            <a:pPr>
              <a:defRPr/>
            </a:pPr>
            <a:fld id="{206F1806-E1C4-C040-B778-8336D1E915CD}" type="slidenum">
              <a:rPr lang="en-US" altLang="zh-CN" smtClean="0"/>
              <a:pPr>
                <a:defRPr/>
              </a:pPr>
              <a:t>‹#›</a:t>
            </a:fld>
            <a:endParaRPr lang="en-US" altLang="zh-CN"/>
          </a:p>
        </p:txBody>
      </p:sp>
      <p:sp>
        <p:nvSpPr>
          <p:cNvPr id="17419" name="Rectangle 11"/>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672280"/>
      </p:ext>
    </p:extLst>
  </p:cSld>
  <p:clrMap bg1="dk2" tx1="lt1" bg2="dk1" tx2="lt2" accent1="accent1" accent2="accent2" accent3="accent3" accent4="accent4" accent5="accent5" accent6="accent6" hlink="hlink" folHlink="folHlink"/>
  <p:sldLayoutIdLst>
    <p:sldLayoutId id="2147485041" r:id="rId1"/>
  </p:sldLayoutIdLst>
  <p:transition>
    <p:fade/>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5" charset="-128"/>
          <a:cs typeface="Arial"/>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2"/>
        </a:buClr>
        <a:buSzPct val="75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a:ea typeface="ＭＳ Ｐゴシック" pitchFamily="-108" charset="-128"/>
          <a:cs typeface="Arial"/>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8478838" cy="6173788"/>
            <a:chOff x="0" y="0"/>
            <a:chExt cx="5341" cy="3889"/>
          </a:xfrm>
        </p:grpSpPr>
        <p:sp>
          <p:nvSpPr>
            <p:cNvPr id="27656"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solidFill>
                  <a:srgbClr val="FFFFFF"/>
                </a:solidFill>
              </a:endParaRPr>
            </a:p>
          </p:txBody>
        </p:sp>
        <p:sp>
          <p:nvSpPr>
            <p:cNvPr id="27657"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solidFill>
                  <a:srgbClr val="FFFFFF"/>
                </a:solidFill>
              </a:endParaRPr>
            </a:p>
          </p:txBody>
        </p:sp>
        <p:sp>
          <p:nvSpPr>
            <p:cNvPr id="27658"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solidFill>
                  <a:srgbClr val="FFFFFF"/>
                </a:solidFill>
              </a:endParaRPr>
            </a:p>
          </p:txBody>
        </p:sp>
        <p:sp>
          <p:nvSpPr>
            <p:cNvPr id="27659"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solidFill>
                  <a:srgbClr val="FFFFFF"/>
                </a:solidFill>
              </a:endParaRPr>
            </a:p>
          </p:txBody>
        </p:sp>
      </p:grpSp>
      <p:sp>
        <p:nvSpPr>
          <p:cNvPr id="17415"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defRPr>
            </a:lvl1pPr>
          </a:lstStyle>
          <a:p>
            <a:pPr>
              <a:defRPr/>
            </a:pPr>
            <a:fld id="{1F891283-1B31-FF4E-B177-E7A2DD278F53}" type="slidenum">
              <a:rPr lang="en-US"/>
              <a:pPr>
                <a:defRPr/>
              </a:pPr>
              <a:t>‹#›</a:t>
            </a:fld>
            <a:endParaRPr lang="en-US"/>
          </a:p>
        </p:txBody>
      </p:sp>
      <p:sp>
        <p:nvSpPr>
          <p:cNvPr id="17419" name="Rectangle 11"/>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9570142"/>
      </p:ext>
    </p:extLst>
  </p:cSld>
  <p:clrMap bg1="dk2" tx1="lt1" bg2="dk1" tx2="lt2" accent1="accent1" accent2="accent2" accent3="accent3" accent4="accent4" accent5="accent5" accent6="accent6" hlink="hlink" folHlink="folHlink"/>
  <p:sldLayoutIdLst>
    <p:sldLayoutId id="2147485043"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7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bwMode="invGray">
      <p:bgPr>
        <a:solidFill>
          <a:srgbClr val="000000"/>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533400"/>
            <a:ext cx="7772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75779" name="Rectangle 3"/>
          <p:cNvSpPr>
            <a:spLocks noGrp="1" noChangeArrowheads="1"/>
          </p:cNvSpPr>
          <p:nvPr>
            <p:ph type="body" idx="1"/>
          </p:nvPr>
        </p:nvSpPr>
        <p:spPr bwMode="auto">
          <a:xfrm>
            <a:off x="685800" y="1828800"/>
            <a:ext cx="77724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46820" name="Rectangle 4"/>
          <p:cNvSpPr>
            <a:spLocks noGrp="1" noChangeArrowheads="1"/>
          </p:cNvSpPr>
          <p:nvPr>
            <p:ph type="dt" sz="half" idx="2"/>
          </p:nvPr>
        </p:nvSpPr>
        <p:spPr bwMode="auto">
          <a:xfrm>
            <a:off x="6858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a:solidFill>
                  <a:schemeClr val="tx1"/>
                </a:solidFill>
                <a:latin typeface="Arial" charset="0"/>
                <a:ea typeface="ＭＳ Ｐゴシック" charset="-128"/>
                <a:cs typeface="ＭＳ Ｐゴシック" charset="-128"/>
              </a:defRPr>
            </a:lvl1pPr>
          </a:lstStyle>
          <a:p>
            <a:pPr>
              <a:defRPr/>
            </a:pPr>
            <a:endParaRPr lang="zh-CN" altLang="en-US">
              <a:solidFill>
                <a:srgbClr val="FFFFFF"/>
              </a:solidFill>
            </a:endParaRPr>
          </a:p>
        </p:txBody>
      </p:sp>
      <p:sp>
        <p:nvSpPr>
          <p:cNvPr id="546821" name="Rectangle 5"/>
          <p:cNvSpPr>
            <a:spLocks noGrp="1" noChangeArrowheads="1"/>
          </p:cNvSpPr>
          <p:nvPr>
            <p:ph type="ftr" sz="quarter" idx="3"/>
          </p:nvPr>
        </p:nvSpPr>
        <p:spPr bwMode="auto">
          <a:xfrm>
            <a:off x="3124200" y="627062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a:solidFill>
                  <a:schemeClr val="tx1"/>
                </a:solidFill>
                <a:latin typeface="Arial" charset="0"/>
                <a:ea typeface="ＭＳ Ｐゴシック" charset="-128"/>
                <a:cs typeface="ＭＳ Ｐゴシック" charset="-128"/>
              </a:defRPr>
            </a:lvl1pPr>
          </a:lstStyle>
          <a:p>
            <a:pPr>
              <a:defRPr/>
            </a:pPr>
            <a:endParaRPr lang="zh-CN" altLang="en-US">
              <a:solidFill>
                <a:srgbClr val="FFFFFF"/>
              </a:solidFill>
            </a:endParaRPr>
          </a:p>
        </p:txBody>
      </p:sp>
      <p:sp>
        <p:nvSpPr>
          <p:cNvPr id="546822" name="Rectangle 6"/>
          <p:cNvSpPr>
            <a:spLocks noGrp="1" noChangeArrowheads="1"/>
          </p:cNvSpPr>
          <p:nvPr>
            <p:ph type="sldNum" sz="quarter" idx="4"/>
          </p:nvPr>
        </p:nvSpPr>
        <p:spPr bwMode="auto">
          <a:xfrm>
            <a:off x="65532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a:solidFill>
                  <a:schemeClr val="tx1"/>
                </a:solidFill>
                <a:latin typeface="Arial" charset="0"/>
                <a:ea typeface="ＭＳ Ｐゴシック" charset="0"/>
                <a:cs typeface="ＭＳ Ｐゴシック" charset="0"/>
              </a:defRPr>
            </a:lvl1pPr>
          </a:lstStyle>
          <a:p>
            <a:pPr>
              <a:defRPr/>
            </a:pPr>
            <a:fld id="{2043F38E-E40A-3D4B-A77A-125FFC81CBD7}"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997336521"/>
      </p:ext>
    </p:extLst>
  </p:cSld>
  <p:clrMap bg1="dk2" tx1="lt1" bg2="dk1" tx2="lt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l" rtl="0" eaLnBrk="0" fontAlgn="base" hangingPunct="0">
        <a:lnSpc>
          <a:spcPct val="90000"/>
        </a:lnSpc>
        <a:spcBef>
          <a:spcPct val="0"/>
        </a:spcBef>
        <a:spcAft>
          <a:spcPct val="0"/>
        </a:spcAft>
        <a:defRPr sz="4400">
          <a:solidFill>
            <a:schemeClr val="tx2"/>
          </a:solidFill>
          <a:latin typeface="Times New Roman" pitchFamily="-111" charset="0"/>
        </a:defRPr>
      </a:lvl6pPr>
      <a:lvl7pPr marL="914400" algn="l" rtl="0" eaLnBrk="0" fontAlgn="base" hangingPunct="0">
        <a:lnSpc>
          <a:spcPct val="90000"/>
        </a:lnSpc>
        <a:spcBef>
          <a:spcPct val="0"/>
        </a:spcBef>
        <a:spcAft>
          <a:spcPct val="0"/>
        </a:spcAft>
        <a:defRPr sz="4400">
          <a:solidFill>
            <a:schemeClr val="tx2"/>
          </a:solidFill>
          <a:latin typeface="Times New Roman" pitchFamily="-111" charset="0"/>
        </a:defRPr>
      </a:lvl7pPr>
      <a:lvl8pPr marL="1371600" algn="l" rtl="0" eaLnBrk="0" fontAlgn="base" hangingPunct="0">
        <a:lnSpc>
          <a:spcPct val="90000"/>
        </a:lnSpc>
        <a:spcBef>
          <a:spcPct val="0"/>
        </a:spcBef>
        <a:spcAft>
          <a:spcPct val="0"/>
        </a:spcAft>
        <a:defRPr sz="4400">
          <a:solidFill>
            <a:schemeClr val="tx2"/>
          </a:solidFill>
          <a:latin typeface="Times New Roman" pitchFamily="-111" charset="0"/>
        </a:defRPr>
      </a:lvl8pPr>
      <a:lvl9pPr marL="1828800" algn="l" rtl="0" eaLnBrk="0" fontAlgn="base" hangingPunct="0">
        <a:lnSpc>
          <a:spcPct val="90000"/>
        </a:lnSpc>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ＭＳ Ｐゴシック" pitchFamily="-111"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ＭＳ Ｐゴシック" pitchFamily="34" charset="-128"/>
          <a:cs typeface="Geneva" charset="0"/>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Geneva" charset="0"/>
          <a:cs typeface="Geneva" charset="0"/>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Geneva" charset="0"/>
          <a:cs typeface="Geneva" charset="0"/>
        </a:defRPr>
      </a:lvl5pPr>
      <a:lvl6pPr marL="25146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6pPr>
      <a:lvl7pPr marL="29718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7pPr>
      <a:lvl8pPr marL="34290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8pPr>
      <a:lvl9pPr marL="38862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defRPr>
            </a:lvl1pPr>
          </a:lstStyle>
          <a:p>
            <a:endParaRPr lang="en-US" altLang="en-US">
              <a:latin typeface="Tahoma" pitchFamily="34" charset="0"/>
              <a:ea typeface="MS PGothic" pitchFamily="34" charset="-128"/>
              <a:cs typeface="+mn-cs"/>
            </a:endParaRPr>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defRPr>
            </a:lvl1pPr>
          </a:lstStyle>
          <a:p>
            <a:endParaRPr lang="en-US" altLang="en-US">
              <a:latin typeface="Tahoma" pitchFamily="34" charset="0"/>
              <a:ea typeface="MS PGothic" pitchFamily="34" charset="-128"/>
              <a:cs typeface="+mn-cs"/>
            </a:endParaRPr>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defRPr>
            </a:lvl1pPr>
          </a:lstStyle>
          <a:p>
            <a:fld id="{A1110299-A60B-434F-96A8-A8DD1AA2647D}" type="slidenum">
              <a:rPr lang="en-US" altLang="en-US">
                <a:latin typeface="Tahoma" pitchFamily="34" charset="0"/>
                <a:ea typeface="MS PGothic" pitchFamily="34" charset="-128"/>
                <a:cs typeface="+mn-cs"/>
              </a:rPr>
              <a:pPr/>
              <a:t>‹#›</a:t>
            </a:fld>
            <a:endParaRPr lang="en-US" altLang="en-US">
              <a:latin typeface="Tahoma" pitchFamily="34" charset="0"/>
              <a:ea typeface="MS PGothic" pitchFamily="34" charset="-128"/>
              <a:cs typeface="+mn-cs"/>
            </a:endParaRPr>
          </a:p>
        </p:txBody>
      </p:sp>
    </p:spTree>
    <p:extLst>
      <p:ext uri="{BB962C8B-B14F-4D97-AF65-F5344CB8AC3E}">
        <p14:creationId xmlns:p14="http://schemas.microsoft.com/office/powerpoint/2010/main" val="2365254912"/>
      </p:ext>
    </p:extLst>
  </p:cSld>
  <p:clrMap bg1="dk2" tx1="lt1" bg2="dk1" tx2="lt2" accent1="accent1" accent2="accent2" accent3="accent3" accent4="accent4" accent5="accent5" accent6="accent6" hlink="hlink" folHlink="folHlink"/>
  <p:sldLayoutIdLst>
    <p:sldLayoutId id="2147485056" r:id="rId1"/>
    <p:sldLayoutId id="2147485057" r:id="rId2"/>
    <p:sldLayoutId id="2147485058" r:id="rId3"/>
    <p:sldLayoutId id="2147485059" r:id="rId4"/>
    <p:sldLayoutId id="2147485060" r:id="rId5"/>
    <p:sldLayoutId id="2147485061" r:id="rId6"/>
    <p:sldLayoutId id="2147485062" r:id="rId7"/>
    <p:sldLayoutId id="2147485063" r:id="rId8"/>
    <p:sldLayoutId id="2147485064" r:id="rId9"/>
    <p:sldLayoutId id="2147485065" r:id="rId10"/>
    <p:sldLayoutId id="2147485066" r:id="rId11"/>
    <p:sldLayoutId id="2147485067" r:id="rId12"/>
    <p:sldLayoutId id="2147485068"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3352697724"/>
      </p:ext>
    </p:extLst>
  </p:cSld>
  <p:clrMap bg1="lt1" tx1="dk1" bg2="lt2" tx2="dk2" accent1="accent1" accent2="accent2" accent3="accent3" accent4="accent4" accent5="accent5" accent6="accent6" hlink="hlink" folHlink="folHlink"/>
  <p:sldLayoutIdLst>
    <p:sldLayoutId id="2147485070"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2FDED3E-972B-E54C-B910-BC361D1092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5"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2"/>
          <p:cNvGrpSpPr>
            <a:grpSpLocks/>
          </p:cNvGrpSpPr>
          <p:nvPr/>
        </p:nvGrpSpPr>
        <p:grpSpPr bwMode="auto">
          <a:xfrm>
            <a:off x="457200" y="992188"/>
            <a:ext cx="8153400" cy="1600200"/>
            <a:chOff x="288" y="625"/>
            <a:chExt cx="5136" cy="1008"/>
          </a:xfrm>
        </p:grpSpPr>
        <p:sp>
          <p:nvSpPr>
            <p:cNvPr id="60424"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5"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6"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7"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60419"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60420"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a:defRPr/>
            </a:pPr>
            <a:fld id="{26BC4954-98CE-6649-A259-F21B4879262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7" r:id="rId1"/>
    <p:sldLayoutId id="2147484835" r:id="rId2"/>
    <p:sldLayoutId id="2147484836" r:id="rId3"/>
    <p:sldLayoutId id="2147484837" r:id="rId4"/>
    <p:sldLayoutId id="2147484838" r:id="rId5"/>
    <p:sldLayoutId id="2147484839" r:id="rId6"/>
    <p:sldLayoutId id="2147484840" r:id="rId7"/>
    <p:sldLayoutId id="2147484841" r:id="rId8"/>
    <p:sldLayoutId id="2147484842" r:id="rId9"/>
    <p:sldLayoutId id="2147484843" r:id="rId10"/>
    <p:sldLayoutId id="2147484844" r:id="rId11"/>
    <p:sldLayoutId id="2147484845"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73730"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73737"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FF"/>
                </a:solidFill>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FF"/>
                </a:solidFill>
                <a:ea typeface="ＭＳ Ｐゴシック" charset="-128"/>
                <a:cs typeface="ＭＳ Ｐゴシック" charset="-128"/>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FF"/>
                </a:solidFill>
              </a:defRPr>
            </a:lvl1pPr>
          </a:lstStyle>
          <a:p>
            <a:pPr>
              <a:defRPr/>
            </a:pPr>
            <a:fld id="{BDBE2F70-C53A-334D-BA1F-962DE4E8DE43}" type="slidenum">
              <a:rPr lang="en-US"/>
              <a:pPr>
                <a:defRPr/>
              </a:pPr>
              <a:t>‹#›</a:t>
            </a:fld>
            <a:endParaRPr lang="en-US"/>
          </a:p>
        </p:txBody>
      </p:sp>
      <p:sp>
        <p:nvSpPr>
          <p:cNvPr id="73735"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68" r:id="rId1"/>
    <p:sldLayoutId id="2147484846" r:id="rId2"/>
    <p:sldLayoutId id="2147484847" r:id="rId3"/>
    <p:sldLayoutId id="2147484848" r:id="rId4"/>
    <p:sldLayoutId id="2147484849" r:id="rId5"/>
    <p:sldLayoutId id="2147484850" r:id="rId6"/>
    <p:sldLayoutId id="2147484851" r:id="rId7"/>
    <p:sldLayoutId id="2147484852" r:id="rId8"/>
    <p:sldLayoutId id="2147484853" r:id="rId9"/>
    <p:sldLayoutId id="2147484854" r:id="rId10"/>
    <p:sldLayoutId id="2147484855" r:id="rId11"/>
    <p:sldLayoutId id="214748485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90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ea typeface="Times New Roman"/>
                <a:cs typeface="Times New Roman"/>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ea typeface="Times New Roman"/>
                <a:cs typeface="Times New Roman"/>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Times New Roman" charset="0"/>
              </a:defRPr>
            </a:lvl1pPr>
          </a:lstStyle>
          <a:p>
            <a:pPr>
              <a:defRPr/>
            </a:pPr>
            <a:fld id="{9DEF939D-BAF2-BC43-AC24-677E606D530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85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Times New Roman" charset="0"/>
              </a:defRPr>
            </a:lvl1pPr>
          </a:lstStyle>
          <a:p>
            <a:pPr>
              <a:defRPr/>
            </a:pPr>
            <a:fld id="{AF59B39B-8B6A-6342-B58D-82ACFC5058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93" r:id="rId1"/>
    <p:sldLayoutId id="2147484894" r:id="rId2"/>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3584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3584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3584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3584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grpSp>
      <p:sp>
        <p:nvSpPr>
          <p:cNvPr id="35847"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35848"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defRPr sz="1400">
                <a:latin typeface="Arial" charset="0"/>
                <a:cs typeface="+mn-cs"/>
              </a:defRPr>
            </a:lvl1pPr>
          </a:lstStyle>
          <a:p>
            <a:pPr>
              <a:defRPr/>
            </a:pPr>
            <a:endParaRPr lang="en-US">
              <a:solidFill>
                <a:srgbClr val="FFFFCC"/>
              </a:solidFill>
            </a:endParaRPr>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lgn="ctr">
              <a:defRPr sz="1400">
                <a:latin typeface="Arial" charset="0"/>
                <a:cs typeface="+mn-cs"/>
              </a:defRPr>
            </a:lvl1pPr>
          </a:lstStyle>
          <a:p>
            <a:pPr>
              <a:defRPr/>
            </a:pPr>
            <a:endParaRPr lang="en-US">
              <a:solidFill>
                <a:srgbClr val="FFFFCC"/>
              </a:solidFill>
            </a:endParaRPr>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lgn="r">
              <a:defRPr sz="1400">
                <a:latin typeface="Arial" charset="0"/>
                <a:cs typeface="+mn-cs"/>
              </a:defRPr>
            </a:lvl1pPr>
          </a:lstStyle>
          <a:p>
            <a:pPr>
              <a:defRPr/>
            </a:pPr>
            <a:fld id="{98C92AFE-2C14-6E4F-9D31-EA8303792BE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053464391"/>
      </p:ext>
    </p:extLst>
  </p:cSld>
  <p:clrMap bg1="dk2" tx1="lt1" bg2="dk1" tx2="lt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 id="2147484901" r:id="rId6"/>
    <p:sldLayoutId id="2147484902" r:id="rId7"/>
    <p:sldLayoutId id="2147484903" r:id="rId8"/>
    <p:sldLayoutId id="2147484904" r:id="rId9"/>
    <p:sldLayoutId id="2147484905" r:id="rId10"/>
    <p:sldLayoutId id="2147484906" r:id="rId11"/>
    <p:sldLayoutId id="2147484907" r:id="rId12"/>
  </p:sldLayoutIdLst>
  <p:txStyles>
    <p:titleStyle>
      <a:lvl1pPr algn="r" rtl="0" eaLnBrk="0" fontAlgn="base" hangingPunct="0">
        <a:spcBef>
          <a:spcPct val="0"/>
        </a:spcBef>
        <a:spcAft>
          <a:spcPct val="0"/>
        </a:spcAft>
        <a:defRPr sz="4400" i="1">
          <a:solidFill>
            <a:schemeClr val="tx2"/>
          </a:solidFill>
          <a:latin typeface="+mj-lt"/>
          <a:ea typeface="+mj-ea"/>
          <a:cs typeface="ＭＳ Ｐゴシック" charset="0"/>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imes New Roman" charset="0"/>
          <a:ea typeface="ＭＳ Ｐゴシック" charset="0"/>
        </a:defRPr>
      </a:lvl6pPr>
      <a:lvl7pPr marL="914400" algn="r" rtl="0" fontAlgn="base">
        <a:spcBef>
          <a:spcPct val="0"/>
        </a:spcBef>
        <a:spcAft>
          <a:spcPct val="0"/>
        </a:spcAft>
        <a:defRPr sz="4400" i="1">
          <a:solidFill>
            <a:schemeClr val="tx2"/>
          </a:solidFill>
          <a:latin typeface="Times New Roman" charset="0"/>
          <a:ea typeface="ＭＳ Ｐゴシック" charset="0"/>
        </a:defRPr>
      </a:lvl7pPr>
      <a:lvl8pPr marL="1371600" algn="r" rtl="0" fontAlgn="base">
        <a:spcBef>
          <a:spcPct val="0"/>
        </a:spcBef>
        <a:spcAft>
          <a:spcPct val="0"/>
        </a:spcAft>
        <a:defRPr sz="4400" i="1">
          <a:solidFill>
            <a:schemeClr val="tx2"/>
          </a:solidFill>
          <a:latin typeface="Times New Roman" charset="0"/>
          <a:ea typeface="ＭＳ Ｐゴシック" charset="0"/>
        </a:defRPr>
      </a:lvl8pPr>
      <a:lvl9pPr marL="1828800" algn="r" rtl="0" fontAlgn="base">
        <a:spcBef>
          <a:spcPct val="0"/>
        </a:spcBef>
        <a:spcAft>
          <a:spcPct val="0"/>
        </a:spcAft>
        <a:defRPr sz="4400" i="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8602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602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603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10199"/>
                  </a:outerShdw>
                </a:effectLst>
                <a:latin typeface="Arial" charset="0"/>
              </a:defRPr>
            </a:lvl1pPr>
          </a:lstStyle>
          <a:p>
            <a:pPr>
              <a:defRPr/>
            </a:pPr>
            <a:fld id="{31E4410F-38B2-2944-AA3A-80DEB0FEA5A2}" type="slidenum">
              <a:rPr lang="en-US"/>
              <a:pPr>
                <a:defRPr/>
              </a:pPr>
              <a:t>‹#›</a:t>
            </a:fld>
            <a:endParaRPr lang="en-US"/>
          </a:p>
        </p:txBody>
      </p:sp>
    </p:spTree>
    <p:extLst>
      <p:ext uri="{BB962C8B-B14F-4D97-AF65-F5344CB8AC3E}">
        <p14:creationId xmlns:p14="http://schemas.microsoft.com/office/powerpoint/2010/main" val="147332046"/>
      </p:ext>
    </p:extLst>
  </p:cSld>
  <p:clrMap bg1="dk2" tx1="lt1" bg2="dk1" tx2="lt2" accent1="accent1" accent2="accent2" accent3="accent3" accent4="accent4" accent5="accent5" accent6="accent6" hlink="hlink" folHlink="folHlink"/>
  <p:sldLayoutIdLst>
    <p:sldLayoutId id="2147484909" r:id="rId1"/>
    <p:sldLayoutId id="2147484910"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3.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4.xml"/><Relationship Id="rId1" Type="http://schemas.openxmlformats.org/officeDocument/2006/relationships/themeOverride" Target="../theme/themeOverride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4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54.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3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49.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4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8.xml"/><Relationship Id="rId1" Type="http://schemas.openxmlformats.org/officeDocument/2006/relationships/themeOverride" Target="../theme/themeOverride3.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8.xml"/><Relationship Id="rId1" Type="http://schemas.openxmlformats.org/officeDocument/2006/relationships/themeOverride" Target="../theme/themeOverride4.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6.xml"/><Relationship Id="rId1" Type="http://schemas.openxmlformats.org/officeDocument/2006/relationships/themeOverride" Target="../theme/themeOverride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6.xml"/><Relationship Id="rId1" Type="http://schemas.openxmlformats.org/officeDocument/2006/relationships/themeOverride" Target="../theme/themeOverride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6.xml"/><Relationship Id="rId1" Type="http://schemas.openxmlformats.org/officeDocument/2006/relationships/themeOverride" Target="../theme/themeOverride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hemeOverride" Target="../theme/themeOverride8.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0.xml"/><Relationship Id="rId1" Type="http://schemas.openxmlformats.org/officeDocument/2006/relationships/themeOverride" Target="../theme/themeOverr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9.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2.xml"/><Relationship Id="rId1" Type="http://schemas.openxmlformats.org/officeDocument/2006/relationships/themeOverride" Target="../theme/themeOverride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33.jpeg"/><Relationship Id="rId2" Type="http://schemas.openxmlformats.org/officeDocument/2006/relationships/slideLayout" Target="../slideLayouts/slideLayout195.xml"/><Relationship Id="rId1" Type="http://schemas.openxmlformats.org/officeDocument/2006/relationships/themeOverride" Target="../theme/themeOverride11.xml"/><Relationship Id="rId6" Type="http://schemas.openxmlformats.org/officeDocument/2006/relationships/hyperlink" Target="http://images.google.com/imgres?imgurl=www.ncinter.net/~ejt/shofar.jpg&amp;imgrefurl=http://www.ncinter.net/~ejt/PForum/PF0.htm&amp;h=40&amp;w=60&amp;prev=/images?q=Jewish+feasts&amp;svnum=10&amp;hl=en&amp;lr=&amp;ie=UTF-8&amp;oe=UTF-8" TargetMode="External"/><Relationship Id="rId5" Type="http://schemas.openxmlformats.org/officeDocument/2006/relationships/image" Target="../media/image32.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jpeg"/><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4.jpeg"/><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41.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91304-4812-A1B7-0E77-8768F1661D65}"/>
              </a:ext>
            </a:extLst>
          </p:cNvPr>
          <p:cNvSpPr/>
          <p:nvPr/>
        </p:nvSpPr>
        <p:spPr bwMode="auto">
          <a:xfrm>
            <a:off x="0" y="0"/>
            <a:ext cx="9144000" cy="639838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ndParaRPr>
          </a:p>
        </p:txBody>
      </p:sp>
      <p:sp>
        <p:nvSpPr>
          <p:cNvPr id="106497" name="Rectangle 2"/>
          <p:cNvSpPr>
            <a:spLocks noChangeArrowheads="1"/>
          </p:cNvSpPr>
          <p:nvPr/>
        </p:nvSpPr>
        <p:spPr bwMode="auto">
          <a:xfrm>
            <a:off x="2171700" y="-6381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endParaRPr lang="en-US">
              <a:solidFill>
                <a:srgbClr val="FFFFFF"/>
              </a:solidFill>
            </a:endParaRPr>
          </a:p>
        </p:txBody>
      </p:sp>
      <p:sp>
        <p:nvSpPr>
          <p:cNvPr id="106498" name="Rectangle 4"/>
          <p:cNvSpPr>
            <a:spLocks noChangeArrowheads="1"/>
          </p:cNvSpPr>
          <p:nvPr/>
        </p:nvSpPr>
        <p:spPr bwMode="auto">
          <a:xfrm>
            <a:off x="2000250" y="13430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endParaRPr lang="en-US">
              <a:solidFill>
                <a:srgbClr val="FFFFFF"/>
              </a:solidFill>
            </a:endParaRPr>
          </a:p>
        </p:txBody>
      </p:sp>
      <p:pic>
        <p:nvPicPr>
          <p:cNvPr id="106499" name="Picture 5"/>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1000" y="-63500"/>
            <a:ext cx="8534400" cy="69215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06500" name="Rectangle 7"/>
          <p:cNvSpPr>
            <a:spLocks noGrp="1" noChangeArrowheads="1"/>
          </p:cNvSpPr>
          <p:nvPr>
            <p:ph type="title" idx="4294967295"/>
          </p:nvPr>
        </p:nvSpPr>
        <p:spPr>
          <a:xfrm>
            <a:off x="2778125" y="221159"/>
            <a:ext cx="4232275" cy="769441"/>
          </a:xfrm>
          <a:solidFill>
            <a:schemeClr val="tx1"/>
          </a:solidFill>
          <a:extLst>
            <a:ext uri="{91240B29-F687-4f45-9708-019B960494DF}">
              <a14:hiddenLine xmlns:a14="http://schemas.microsoft.com/office/drawing/2010/main" xmlns="" w="9525">
                <a:solidFill>
                  <a:srgbClr val="000000"/>
                </a:solidFill>
                <a:miter lim="800000"/>
                <a:headEnd/>
                <a:tailEnd/>
              </a14:hiddenLine>
            </a:ext>
          </a:extLst>
        </p:spPr>
        <p:txBody>
          <a:bodyPr anchor="t" anchorCtr="0">
            <a:spAutoFit/>
          </a:bodyPr>
          <a:lstStyle/>
          <a:p>
            <a:pPr eaLnBrk="1" hangingPunct="1"/>
            <a:r>
              <a:rPr lang="zh-CN" altLang="en-US" b="1" dirty="0">
                <a:solidFill>
                  <a:schemeClr val="bg1"/>
                </a:solidFill>
                <a:effectLst/>
                <a:latin typeface="Times" charset="0"/>
                <a:ea typeface="隶变" pitchFamily="2" charset="-122"/>
              </a:rPr>
              <a:t>新约书卷</a:t>
            </a:r>
            <a:r>
              <a:rPr lang="en-US" altLang="zh-CN" b="1" dirty="0">
                <a:solidFill>
                  <a:schemeClr val="bg1"/>
                </a:solidFill>
                <a:effectLst/>
                <a:latin typeface="Times" charset="0"/>
                <a:ea typeface="隶变" pitchFamily="2" charset="-122"/>
              </a:rPr>
              <a:t> </a:t>
            </a:r>
            <a:r>
              <a:rPr lang="zh-CN" altLang="en-US" b="1" dirty="0">
                <a:solidFill>
                  <a:schemeClr val="bg1"/>
                </a:solidFill>
                <a:effectLst/>
                <a:latin typeface="Times" charset="0"/>
                <a:ea typeface="隶变" pitchFamily="2" charset="-122"/>
              </a:rPr>
              <a:t>研读</a:t>
            </a:r>
            <a:endParaRPr lang="en-US" b="1" dirty="0">
              <a:solidFill>
                <a:schemeClr val="bg1"/>
              </a:solidFill>
              <a:effectLst/>
              <a:latin typeface="Times" charset="0"/>
              <a:ea typeface="SimSun" charset="0"/>
              <a:cs typeface="SimSun" charset="0"/>
            </a:endParaRPr>
          </a:p>
        </p:txBody>
      </p:sp>
      <p:sp>
        <p:nvSpPr>
          <p:cNvPr id="8"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新加坡神学院</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52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95234"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35"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36"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37"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38"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39" name="AutoShape 7"/>
          <p:cNvSpPr>
            <a:spLocks noChangeArrowheads="1"/>
          </p:cNvSpPr>
          <p:nvPr/>
        </p:nvSpPr>
        <p:spPr bwMode="auto">
          <a:xfrm>
            <a:off x="1475656" y="90872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40" name="Rectangle 8"/>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2</a:t>
            </a:r>
          </a:p>
        </p:txBody>
      </p:sp>
      <p:sp>
        <p:nvSpPr>
          <p:cNvPr id="95241"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3</a:t>
            </a:r>
          </a:p>
        </p:txBody>
      </p:sp>
      <p:sp>
        <p:nvSpPr>
          <p:cNvPr id="95242" name="Rectangle 10"/>
          <p:cNvSpPr>
            <a:spLocks noChangeArrowheads="1"/>
          </p:cNvSpPr>
          <p:nvPr/>
        </p:nvSpPr>
        <p:spPr bwMode="auto">
          <a:xfrm>
            <a:off x="4860925" y="3624263"/>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cs typeface="MS Gothic" charset="0"/>
              </a:rPr>
              <a:t>4</a:t>
            </a:r>
          </a:p>
        </p:txBody>
      </p:sp>
      <p:sp>
        <p:nvSpPr>
          <p:cNvPr id="95243"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1</a:t>
            </a:r>
          </a:p>
        </p:txBody>
      </p:sp>
      <p:grpSp>
        <p:nvGrpSpPr>
          <p:cNvPr id="95244" name="Group 12"/>
          <p:cNvGrpSpPr>
            <a:grpSpLocks/>
          </p:cNvGrpSpPr>
          <p:nvPr/>
        </p:nvGrpSpPr>
        <p:grpSpPr bwMode="auto">
          <a:xfrm>
            <a:off x="1547665" y="1628800"/>
            <a:ext cx="1152512" cy="1296908"/>
            <a:chOff x="1056" y="1176"/>
            <a:chExt cx="798" cy="927"/>
          </a:xfrm>
        </p:grpSpPr>
        <p:sp>
          <p:nvSpPr>
            <p:cNvPr id="95286" name="Rectangle 13"/>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FF00"/>
                  </a:solidFill>
                  <a:latin typeface="KaiTi" pitchFamily="49" charset="-122"/>
                  <a:ea typeface="KaiTi" pitchFamily="49" charset="-122"/>
                  <a:cs typeface="SimHei" charset="0"/>
                </a:rPr>
                <a:t>对</a:t>
              </a:r>
              <a:r>
                <a:rPr lang="zh-CN" altLang="en-US" sz="1800" b="1">
                  <a:solidFill>
                    <a:srgbClr val="FFFF00"/>
                  </a:solidFill>
                  <a:latin typeface="KaiTi" pitchFamily="49" charset="-122"/>
                  <a:ea typeface="KaiTi" pitchFamily="49" charset="-122"/>
                  <a:cs typeface="SimHei" charset="0"/>
                </a:rPr>
                <a:t>象</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95287" name="Rectangle 14"/>
            <p:cNvSpPr>
              <a:spLocks noChangeArrowheads="1"/>
            </p:cNvSpPr>
            <p:nvPr/>
          </p:nvSpPr>
          <p:spPr bwMode="auto">
            <a:xfrm>
              <a:off x="1056" y="1530"/>
              <a:ext cx="798"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eaLnBrk="0" hangingPunct="0">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dirty="0">
                  <a:solidFill>
                    <a:srgbClr val="FAFD00"/>
                  </a:solidFill>
                  <a:latin typeface="KaiTi" pitchFamily="49" charset="-122"/>
                  <a:ea typeface="KaiTi" pitchFamily="49" charset="-122"/>
                  <a:cs typeface="SimHei" charset="0"/>
                </a:rPr>
                <a:t>基</a:t>
              </a:r>
              <a:r>
                <a:rPr lang="zh-CN" altLang="en-US" sz="1800" b="1" dirty="0">
                  <a:solidFill>
                    <a:srgbClr val="FAFD00"/>
                  </a:solidFill>
                  <a:latin typeface="KaiTi" pitchFamily="49" charset="-122"/>
                  <a:ea typeface="KaiTi" pitchFamily="49" charset="-122"/>
                  <a:cs typeface="SimHei" charset="0"/>
                </a:rPr>
                <a:t>督</a:t>
              </a:r>
              <a:r>
                <a:rPr lang="zh-TW" altLang="en-US" sz="1800" b="1" dirty="0">
                  <a:solidFill>
                    <a:srgbClr val="FAFD00"/>
                  </a:solidFill>
                  <a:latin typeface="KaiTi" pitchFamily="49" charset="-122"/>
                  <a:ea typeface="KaiTi" pitchFamily="49" charset="-122"/>
                  <a:cs typeface="SimHei" charset="0"/>
                </a:rPr>
                <a:t>是</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95288" name="Rectangle 15"/>
            <p:cNvSpPr>
              <a:spLocks noChangeArrowheads="1"/>
            </p:cNvSpPr>
            <p:nvPr/>
          </p:nvSpPr>
          <p:spPr bwMode="auto">
            <a:xfrm>
              <a:off x="1109" y="1959"/>
              <a:ext cx="61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FAFD00"/>
                  </a:solidFill>
                  <a:latin typeface="KaiTi" pitchFamily="49" charset="-122"/>
                  <a:ea typeface="KaiTi" pitchFamily="49" charset="-122"/>
                  <a:cs typeface="SimHei" charset="0"/>
                </a:rPr>
                <a:t>基督</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grpSp>
      <p:grpSp>
        <p:nvGrpSpPr>
          <p:cNvPr id="95245" name="Group 16"/>
          <p:cNvGrpSpPr>
            <a:grpSpLocks/>
          </p:cNvGrpSpPr>
          <p:nvPr/>
        </p:nvGrpSpPr>
        <p:grpSpPr bwMode="auto">
          <a:xfrm>
            <a:off x="4876800" y="1658937"/>
            <a:ext cx="1042988" cy="1285385"/>
            <a:chOff x="3379" y="1184"/>
            <a:chExt cx="722" cy="919"/>
          </a:xfrm>
        </p:grpSpPr>
        <p:sp>
          <p:nvSpPr>
            <p:cNvPr id="95283" name="Rectangle 17"/>
            <p:cNvSpPr>
              <a:spLocks noChangeArrowheads="1"/>
            </p:cNvSpPr>
            <p:nvPr/>
          </p:nvSpPr>
          <p:spPr bwMode="auto">
            <a:xfrm>
              <a:off x="3513" y="1184"/>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FF00"/>
                  </a:solidFill>
                  <a:latin typeface="KaiTi" pitchFamily="49" charset="-122"/>
                  <a:ea typeface="KaiTi" pitchFamily="49" charset="-122"/>
                  <a:cs typeface="SimHei" charset="0"/>
                </a:rPr>
                <a:t>对</a:t>
              </a:r>
              <a:r>
                <a:rPr lang="zh-CN" altLang="en-US" sz="1800" b="1">
                  <a:solidFill>
                    <a:srgbClr val="FFFF00"/>
                  </a:solidFill>
                  <a:latin typeface="KaiTi" pitchFamily="49" charset="-122"/>
                  <a:ea typeface="KaiTi" pitchFamily="49" charset="-122"/>
                  <a:cs typeface="SimHei" charset="0"/>
                </a:rPr>
                <a:t>象</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95284" name="Rectangle 18"/>
            <p:cNvSpPr>
              <a:spLocks noChangeArrowheads="1"/>
            </p:cNvSpPr>
            <p:nvPr/>
          </p:nvSpPr>
          <p:spPr bwMode="auto">
            <a:xfrm>
              <a:off x="3379" y="1538"/>
              <a:ext cx="72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FAFD00"/>
                  </a:solidFill>
                  <a:latin typeface="KaiTi" pitchFamily="49" charset="-122"/>
                  <a:ea typeface="KaiTi" pitchFamily="49" charset="-122"/>
                  <a:cs typeface="SimHei" charset="0"/>
                </a:rPr>
                <a:t>基督是</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95285" name="Rectangle 19"/>
            <p:cNvSpPr>
              <a:spLocks noChangeArrowheads="1"/>
            </p:cNvSpPr>
            <p:nvPr/>
          </p:nvSpPr>
          <p:spPr bwMode="auto">
            <a:xfrm>
              <a:off x="3484" y="1959"/>
              <a:ext cx="61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FAFD00"/>
                  </a:solidFill>
                  <a:latin typeface="KaiTi" pitchFamily="49" charset="-122"/>
                  <a:ea typeface="KaiTi" pitchFamily="49" charset="-122"/>
                  <a:cs typeface="SimHei" charset="0"/>
                </a:rPr>
                <a:t>基督</a:t>
              </a:r>
              <a:r>
                <a:rPr lang="en-GB" altLang="ja-JP" sz="1800" b="1" dirty="0">
                  <a:solidFill>
                    <a:srgbClr val="FAFD00"/>
                  </a:solidFill>
                  <a:latin typeface="KaiTi" pitchFamily="49" charset="-122"/>
                  <a:ea typeface="KaiTi" pitchFamily="49" charset="-122"/>
                  <a:cs typeface="MS Gothic" charset="0"/>
                </a:rPr>
                <a:t> :</a:t>
              </a:r>
              <a:endParaRPr lang="en-GB" sz="1800" b="1" dirty="0">
                <a:solidFill>
                  <a:srgbClr val="FAFD00"/>
                </a:solidFill>
                <a:latin typeface="KaiTi" pitchFamily="49" charset="-122"/>
                <a:ea typeface="KaiTi" pitchFamily="49" charset="-122"/>
                <a:cs typeface="MS Gothic" charset="0"/>
              </a:endParaRPr>
            </a:p>
          </p:txBody>
        </p:sp>
      </p:grpSp>
      <p:grpSp>
        <p:nvGrpSpPr>
          <p:cNvPr id="95246" name="Group 20"/>
          <p:cNvGrpSpPr>
            <a:grpSpLocks/>
          </p:cNvGrpSpPr>
          <p:nvPr/>
        </p:nvGrpSpPr>
        <p:grpSpPr bwMode="auto">
          <a:xfrm>
            <a:off x="1475656" y="4365105"/>
            <a:ext cx="1074738" cy="1281597"/>
            <a:chOff x="1004" y="3088"/>
            <a:chExt cx="744" cy="916"/>
          </a:xfrm>
        </p:grpSpPr>
        <p:sp>
          <p:nvSpPr>
            <p:cNvPr id="95280" name="Rectangle 2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FF00"/>
                  </a:solidFill>
                  <a:latin typeface="KaiTi" pitchFamily="49" charset="-122"/>
                  <a:ea typeface="KaiTi" pitchFamily="49" charset="-122"/>
                  <a:cs typeface="SimHei" charset="0"/>
                </a:rPr>
                <a:t>对</a:t>
              </a:r>
              <a:r>
                <a:rPr lang="zh-CN" altLang="en-US" sz="1800" b="1">
                  <a:solidFill>
                    <a:srgbClr val="FFFF00"/>
                  </a:solidFill>
                  <a:latin typeface="KaiTi" pitchFamily="49" charset="-122"/>
                  <a:ea typeface="KaiTi" pitchFamily="49" charset="-122"/>
                  <a:cs typeface="SimHei" charset="0"/>
                </a:rPr>
                <a:t>象</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95281" name="Rectangle 22"/>
            <p:cNvSpPr>
              <a:spLocks noChangeArrowheads="1"/>
            </p:cNvSpPr>
            <p:nvPr/>
          </p:nvSpPr>
          <p:spPr bwMode="auto">
            <a:xfrm>
              <a:off x="1004" y="3442"/>
              <a:ext cx="744"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FAFD00"/>
                  </a:solidFill>
                  <a:latin typeface="KaiTi" pitchFamily="49" charset="-122"/>
                  <a:ea typeface="KaiTi" pitchFamily="49" charset="-122"/>
                  <a:cs typeface="SimHei" charset="0"/>
                </a:rPr>
                <a:t>基督是</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95282" name="Rectangle 23"/>
            <p:cNvSpPr>
              <a:spLocks noChangeArrowheads="1"/>
            </p:cNvSpPr>
            <p:nvPr/>
          </p:nvSpPr>
          <p:spPr bwMode="auto">
            <a:xfrm>
              <a:off x="1104" y="3860"/>
              <a:ext cx="61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FAFD00"/>
                  </a:solidFill>
                  <a:latin typeface="KaiTi" pitchFamily="49" charset="-122"/>
                  <a:ea typeface="KaiTi" pitchFamily="49" charset="-122"/>
                  <a:cs typeface="SimHei" charset="0"/>
                </a:rPr>
                <a:t>基督</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grpSp>
      <p:grpSp>
        <p:nvGrpSpPr>
          <p:cNvPr id="95247" name="Group 24"/>
          <p:cNvGrpSpPr>
            <a:grpSpLocks/>
          </p:cNvGrpSpPr>
          <p:nvPr/>
        </p:nvGrpSpPr>
        <p:grpSpPr bwMode="auto">
          <a:xfrm>
            <a:off x="4876800" y="4325938"/>
            <a:ext cx="982663" cy="1296987"/>
            <a:chOff x="3380" y="3088"/>
            <a:chExt cx="680" cy="927"/>
          </a:xfrm>
        </p:grpSpPr>
        <p:sp>
          <p:nvSpPr>
            <p:cNvPr id="95277" name="Rectangle 25"/>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a:solidFill>
                    <a:srgbClr val="0066FF"/>
                  </a:solidFill>
                  <a:latin typeface="SimHei" charset="0"/>
                  <a:ea typeface="SimHei" charset="0"/>
                  <a:cs typeface="SimHei" charset="0"/>
                </a:rPr>
                <a:t>对象</a:t>
              </a:r>
              <a:r>
                <a:rPr lang="en-GB" altLang="ja-JP" sz="1800" b="1">
                  <a:solidFill>
                    <a:srgbClr val="0066FF"/>
                  </a:solidFill>
                  <a:latin typeface="Helvetica" charset="0"/>
                  <a:cs typeface="MS Gothic" charset="0"/>
                </a:rPr>
                <a:t>:</a:t>
              </a:r>
              <a:endParaRPr lang="en-GB" sz="1800" b="1">
                <a:solidFill>
                  <a:srgbClr val="0066FF"/>
                </a:solidFill>
                <a:latin typeface="Helvetica" charset="0"/>
                <a:cs typeface="MS Gothic" charset="0"/>
              </a:endParaRPr>
            </a:p>
          </p:txBody>
        </p:sp>
        <p:sp>
          <p:nvSpPr>
            <p:cNvPr id="95278" name="Rectangle 26"/>
            <p:cNvSpPr>
              <a:spLocks noChangeArrowheads="1"/>
            </p:cNvSpPr>
            <p:nvPr/>
          </p:nvSpPr>
          <p:spPr bwMode="auto">
            <a:xfrm>
              <a:off x="3380" y="3442"/>
              <a:ext cx="680"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a:solidFill>
                    <a:srgbClr val="0066FF"/>
                  </a:solidFill>
                  <a:latin typeface="SimHei" charset="0"/>
                  <a:ea typeface="SimHei" charset="0"/>
                  <a:cs typeface="SimHei" charset="0"/>
                </a:rPr>
                <a:t>基督是</a:t>
              </a:r>
              <a:r>
                <a:rPr lang="en-GB" altLang="ja-JP" sz="1800" b="1">
                  <a:solidFill>
                    <a:srgbClr val="0066FF"/>
                  </a:solidFill>
                  <a:latin typeface="Helvetica" charset="0"/>
                  <a:cs typeface="MS Gothic" charset="0"/>
                </a:rPr>
                <a:t>:</a:t>
              </a:r>
              <a:endParaRPr lang="en-GB" sz="1800" b="1">
                <a:solidFill>
                  <a:srgbClr val="0066FF"/>
                </a:solidFill>
                <a:latin typeface="Helvetica" charset="0"/>
                <a:cs typeface="MS Gothic" charset="0"/>
              </a:endParaRPr>
            </a:p>
          </p:txBody>
        </p:sp>
        <p:sp>
          <p:nvSpPr>
            <p:cNvPr id="95279" name="Rectangle 27"/>
            <p:cNvSpPr>
              <a:spLocks noChangeArrowheads="1"/>
            </p:cNvSpPr>
            <p:nvPr/>
          </p:nvSpPr>
          <p:spPr bwMode="auto">
            <a:xfrm>
              <a:off x="3432" y="3863"/>
              <a:ext cx="617"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a:solidFill>
                    <a:srgbClr val="0066FF"/>
                  </a:solidFill>
                  <a:latin typeface="SimHei" charset="0"/>
                  <a:ea typeface="SimHei" charset="0"/>
                  <a:cs typeface="SimHei" charset="0"/>
                </a:rPr>
                <a:t>基督</a:t>
              </a:r>
              <a:r>
                <a:rPr lang="en-GB" altLang="ja-JP" sz="1800" b="1">
                  <a:solidFill>
                    <a:srgbClr val="0066FF"/>
                  </a:solidFill>
                  <a:latin typeface="Helvetica" charset="0"/>
                  <a:cs typeface="MS Gothic" charset="0"/>
                </a:rPr>
                <a:t>:</a:t>
              </a:r>
              <a:endParaRPr lang="en-GB" sz="1800" b="1">
                <a:solidFill>
                  <a:srgbClr val="0066FF"/>
                </a:solidFill>
                <a:latin typeface="Helvetica" charset="0"/>
                <a:cs typeface="MS Gothic" charset="0"/>
              </a:endParaRPr>
            </a:p>
          </p:txBody>
        </p:sp>
      </p:grpSp>
      <p:sp>
        <p:nvSpPr>
          <p:cNvPr id="95248" name="Rectangle 28"/>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00FF00"/>
                </a:solidFill>
                <a:latin typeface="KaiTi" pitchFamily="49" charset="-122"/>
                <a:ea typeface="KaiTi" pitchFamily="49" charset="-122"/>
                <a:cs typeface="SimHei" charset="0"/>
              </a:rPr>
              <a:t>马</a:t>
            </a:r>
            <a:r>
              <a:rPr lang="zh-CN" altLang="en-US" sz="3200" b="1">
                <a:solidFill>
                  <a:srgbClr val="00FF00"/>
                </a:solidFill>
                <a:latin typeface="KaiTi" pitchFamily="49" charset="-122"/>
                <a:ea typeface="KaiTi" pitchFamily="49" charset="-122"/>
                <a:cs typeface="SimHei" charset="0"/>
              </a:rPr>
              <a:t>太</a:t>
            </a:r>
            <a:endParaRPr lang="en-GB" sz="3200" b="1" dirty="0">
              <a:solidFill>
                <a:srgbClr val="66FF99"/>
              </a:solidFill>
              <a:latin typeface="KaiTi" pitchFamily="49" charset="-122"/>
              <a:ea typeface="KaiTi" pitchFamily="49" charset="-122"/>
              <a:cs typeface="MS Gothic" charset="0"/>
            </a:endParaRPr>
          </a:p>
        </p:txBody>
      </p:sp>
      <p:sp>
        <p:nvSpPr>
          <p:cNvPr id="95249" name="Rectangle 29"/>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马可</a:t>
            </a:r>
            <a:endParaRPr lang="en-GB" sz="3200" b="1" dirty="0">
              <a:solidFill>
                <a:srgbClr val="66FF99"/>
              </a:solidFill>
              <a:latin typeface="KaiTi" pitchFamily="49" charset="-122"/>
              <a:ea typeface="KaiTi" pitchFamily="49" charset="-122"/>
              <a:cs typeface="MS Gothic" charset="0"/>
            </a:endParaRPr>
          </a:p>
        </p:txBody>
      </p:sp>
      <p:sp>
        <p:nvSpPr>
          <p:cNvPr id="95250" name="Rectangle 30"/>
          <p:cNvSpPr>
            <a:spLocks noChangeArrowheads="1"/>
          </p:cNvSpPr>
          <p:nvPr/>
        </p:nvSpPr>
        <p:spPr bwMode="auto">
          <a:xfrm>
            <a:off x="2149475" y="3692525"/>
            <a:ext cx="2035175"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dirty="0">
                <a:solidFill>
                  <a:srgbClr val="00FF00"/>
                </a:solidFill>
                <a:latin typeface="KaiTi" pitchFamily="49" charset="-122"/>
                <a:ea typeface="KaiTi" pitchFamily="49" charset="-122"/>
                <a:cs typeface="SimHei" charset="0"/>
              </a:rPr>
              <a:t>路加</a:t>
            </a:r>
            <a:endParaRPr lang="en-GB" sz="3200" b="1" dirty="0">
              <a:solidFill>
                <a:srgbClr val="66FF99"/>
              </a:solidFill>
              <a:latin typeface="KaiTi" pitchFamily="49" charset="-122"/>
              <a:ea typeface="KaiTi" pitchFamily="49" charset="-122"/>
              <a:cs typeface="MS Gothic" charset="0"/>
            </a:endParaRPr>
          </a:p>
        </p:txBody>
      </p:sp>
      <p:sp>
        <p:nvSpPr>
          <p:cNvPr id="95251" name="Rectangle 31"/>
          <p:cNvSpPr>
            <a:spLocks noChangeArrowheads="1"/>
          </p:cNvSpPr>
          <p:nvPr/>
        </p:nvSpPr>
        <p:spPr bwMode="auto">
          <a:xfrm>
            <a:off x="5759450" y="3684588"/>
            <a:ext cx="1476375"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66FF"/>
                </a:solidFill>
                <a:latin typeface="SimHei" charset="0"/>
                <a:ea typeface="SimHei" charset="0"/>
                <a:cs typeface="SimHei" charset="0"/>
              </a:rPr>
              <a:t>约翰</a:t>
            </a:r>
            <a:endParaRPr lang="en-GB" sz="3200" b="1">
              <a:solidFill>
                <a:srgbClr val="0066FF"/>
              </a:solidFill>
              <a:latin typeface="Helvetica" charset="0"/>
              <a:cs typeface="MS Gothic" charset="0"/>
            </a:endParaRPr>
          </a:p>
        </p:txBody>
      </p:sp>
      <p:sp>
        <p:nvSpPr>
          <p:cNvPr id="95252" name="Rectangle 32"/>
          <p:cNvSpPr>
            <a:spLocks noChangeArrowheads="1"/>
          </p:cNvSpPr>
          <p:nvPr/>
        </p:nvSpPr>
        <p:spPr bwMode="auto">
          <a:xfrm>
            <a:off x="2159000" y="1560513"/>
            <a:ext cx="1766888"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lgn="ct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CECECE"/>
                </a:solidFill>
                <a:latin typeface="KaiTi" pitchFamily="49" charset="-122"/>
                <a:ea typeface="KaiTi" pitchFamily="49" charset="-122"/>
                <a:cs typeface="SimHei" charset="0"/>
              </a:rPr>
              <a:t>犹</a:t>
            </a:r>
            <a:r>
              <a:rPr lang="zh-CN" altLang="en-US" sz="2500" b="1">
                <a:solidFill>
                  <a:srgbClr val="CECECE"/>
                </a:solidFill>
                <a:latin typeface="KaiTi" pitchFamily="49" charset="-122"/>
                <a:ea typeface="KaiTi" pitchFamily="49" charset="-122"/>
                <a:cs typeface="SimHei" charset="0"/>
              </a:rPr>
              <a:t>太</a:t>
            </a:r>
            <a:r>
              <a:rPr lang="zh-CN" altLang="en-US" sz="2500" b="1" dirty="0">
                <a:solidFill>
                  <a:srgbClr val="CECECE"/>
                </a:solidFill>
                <a:latin typeface="KaiTi" pitchFamily="49" charset="-122"/>
                <a:ea typeface="KaiTi" pitchFamily="49" charset="-122"/>
                <a:cs typeface="SimHei" charset="0"/>
              </a:rPr>
              <a:t>人</a:t>
            </a:r>
            <a:endParaRPr lang="en-GB" altLang="ja-JP" sz="2500" b="1" dirty="0">
              <a:solidFill>
                <a:srgbClr val="CECECE"/>
              </a:solidFill>
              <a:latin typeface="KaiTi" pitchFamily="49" charset="-122"/>
              <a:ea typeface="KaiTi" pitchFamily="49" charset="-122"/>
              <a:cs typeface="MS Gothic" charset="0"/>
            </a:endParaRPr>
          </a:p>
          <a:p>
            <a:pPr algn="ct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endParaRPr lang="en-GB" sz="2500" b="1" dirty="0">
              <a:solidFill>
                <a:srgbClr val="CECECE"/>
              </a:solidFill>
              <a:latin typeface="Helvetica" charset="0"/>
              <a:cs typeface="MS Gothic" charset="0"/>
            </a:endParaRPr>
          </a:p>
        </p:txBody>
      </p:sp>
      <p:sp>
        <p:nvSpPr>
          <p:cNvPr id="95253" name="Rectangle 33"/>
          <p:cNvSpPr>
            <a:spLocks noChangeArrowheads="1"/>
          </p:cNvSpPr>
          <p:nvPr/>
        </p:nvSpPr>
        <p:spPr bwMode="auto">
          <a:xfrm>
            <a:off x="5899150" y="1570038"/>
            <a:ext cx="1766888"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D9D9D9"/>
                </a:solidFill>
                <a:latin typeface="KaiTi" pitchFamily="49" charset="-122"/>
                <a:ea typeface="KaiTi" pitchFamily="49" charset="-122"/>
                <a:cs typeface="SimHei" charset="0"/>
              </a:rPr>
              <a:t>罗马</a:t>
            </a:r>
            <a:r>
              <a:rPr lang="zh-CN" altLang="en-US" sz="2500" b="1">
                <a:solidFill>
                  <a:srgbClr val="D9D9D9"/>
                </a:solidFill>
                <a:latin typeface="KaiTi" pitchFamily="49" charset="-122"/>
                <a:ea typeface="KaiTi" pitchFamily="49" charset="-122"/>
                <a:cs typeface="SimHei" charset="0"/>
              </a:rPr>
              <a:t>人</a:t>
            </a:r>
            <a:endParaRPr lang="en-GB" sz="2500" b="1" dirty="0">
              <a:solidFill>
                <a:srgbClr val="CECECE"/>
              </a:solidFill>
              <a:latin typeface="KaiTi" pitchFamily="49" charset="-122"/>
              <a:ea typeface="KaiTi" pitchFamily="49" charset="-122"/>
              <a:cs typeface="MS Gothic" charset="0"/>
            </a:endParaRPr>
          </a:p>
        </p:txBody>
      </p:sp>
      <p:sp>
        <p:nvSpPr>
          <p:cNvPr id="95254" name="Rectangle 34"/>
          <p:cNvSpPr>
            <a:spLocks noChangeArrowheads="1"/>
          </p:cNvSpPr>
          <p:nvPr/>
        </p:nvSpPr>
        <p:spPr bwMode="auto">
          <a:xfrm>
            <a:off x="2462213" y="4237038"/>
            <a:ext cx="1766887"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D9D9D9"/>
                </a:solidFill>
                <a:latin typeface="KaiTi" pitchFamily="49" charset="-122"/>
                <a:ea typeface="KaiTi" pitchFamily="49" charset="-122"/>
                <a:cs typeface="SimHei" charset="0"/>
              </a:rPr>
              <a:t>希腊人</a:t>
            </a:r>
            <a:endParaRPr lang="en-GB" sz="2500" b="1" dirty="0">
              <a:solidFill>
                <a:srgbClr val="CECECE"/>
              </a:solidFill>
              <a:latin typeface="KaiTi" pitchFamily="49" charset="-122"/>
              <a:ea typeface="KaiTi" pitchFamily="49" charset="-122"/>
              <a:cs typeface="MS Gothic" charset="0"/>
            </a:endParaRPr>
          </a:p>
        </p:txBody>
      </p:sp>
      <p:sp>
        <p:nvSpPr>
          <p:cNvPr id="95255" name="Rectangle 35"/>
          <p:cNvSpPr>
            <a:spLocks noChangeArrowheads="1"/>
          </p:cNvSpPr>
          <p:nvPr/>
        </p:nvSpPr>
        <p:spPr bwMode="auto">
          <a:xfrm>
            <a:off x="5334000" y="4241800"/>
            <a:ext cx="2693988"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lgn="ctr" eaLnBrk="0" hangingPunct="0">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ea typeface="SimHei" charset="0"/>
                <a:cs typeface="SimHei" charset="0"/>
              </a:rPr>
              <a:t>教会</a:t>
            </a:r>
            <a:endParaRPr lang="en-GB" sz="2500" b="1">
              <a:solidFill>
                <a:srgbClr val="0066FF"/>
              </a:solidFill>
              <a:latin typeface="Helvetica" charset="0"/>
              <a:cs typeface="MS Gothic" charset="0"/>
            </a:endParaRPr>
          </a:p>
        </p:txBody>
      </p:sp>
      <p:sp>
        <p:nvSpPr>
          <p:cNvPr id="95256" name="Rectangle 36"/>
          <p:cNvSpPr>
            <a:spLocks noChangeArrowheads="1"/>
          </p:cNvSpPr>
          <p:nvPr/>
        </p:nvSpPr>
        <p:spPr bwMode="auto">
          <a:xfrm>
            <a:off x="2424113" y="2070100"/>
            <a:ext cx="1766887"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D9D9D9"/>
                </a:solidFill>
                <a:latin typeface="KaiTi" pitchFamily="49" charset="-122"/>
                <a:ea typeface="KaiTi" pitchFamily="49" charset="-122"/>
                <a:cs typeface="SimHei" charset="0"/>
              </a:rPr>
              <a:t>君王</a:t>
            </a:r>
            <a:endParaRPr lang="en-GB" sz="2500" b="1" dirty="0">
              <a:solidFill>
                <a:srgbClr val="CECECE"/>
              </a:solidFill>
              <a:latin typeface="KaiTi" pitchFamily="49" charset="-122"/>
              <a:ea typeface="KaiTi" pitchFamily="49" charset="-122"/>
              <a:cs typeface="MS Gothic" charset="0"/>
            </a:endParaRPr>
          </a:p>
        </p:txBody>
      </p:sp>
      <p:sp>
        <p:nvSpPr>
          <p:cNvPr id="95257" name="Rectangle 37"/>
          <p:cNvSpPr>
            <a:spLocks noChangeArrowheads="1"/>
          </p:cNvSpPr>
          <p:nvPr/>
        </p:nvSpPr>
        <p:spPr bwMode="auto">
          <a:xfrm>
            <a:off x="5881688" y="2065338"/>
            <a:ext cx="1766887"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D9D9D9"/>
                </a:solidFill>
                <a:latin typeface="KaiTi" pitchFamily="49" charset="-122"/>
                <a:ea typeface="KaiTi" pitchFamily="49" charset="-122"/>
                <a:cs typeface="SimHei" charset="0"/>
              </a:rPr>
              <a:t>仆</a:t>
            </a:r>
            <a:r>
              <a:rPr lang="zh-CN" altLang="en-US" sz="2500" b="1">
                <a:solidFill>
                  <a:srgbClr val="D9D9D9"/>
                </a:solidFill>
                <a:latin typeface="KaiTi" pitchFamily="49" charset="-122"/>
                <a:ea typeface="KaiTi" pitchFamily="49" charset="-122"/>
                <a:cs typeface="SimHei" charset="0"/>
              </a:rPr>
              <a:t>人</a:t>
            </a:r>
            <a:endParaRPr lang="en-GB" sz="2500" b="1" dirty="0">
              <a:solidFill>
                <a:srgbClr val="D9D9D9"/>
              </a:solidFill>
              <a:latin typeface="KaiTi" pitchFamily="49" charset="-122"/>
              <a:ea typeface="KaiTi" pitchFamily="49" charset="-122"/>
              <a:cs typeface="MS Gothic" charset="0"/>
            </a:endParaRPr>
          </a:p>
        </p:txBody>
      </p:sp>
      <p:sp>
        <p:nvSpPr>
          <p:cNvPr id="95258" name="Rectangle 38"/>
          <p:cNvSpPr>
            <a:spLocks noChangeArrowheads="1"/>
          </p:cNvSpPr>
          <p:nvPr/>
        </p:nvSpPr>
        <p:spPr bwMode="auto">
          <a:xfrm>
            <a:off x="2439988" y="4735513"/>
            <a:ext cx="1766887"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D9D9D9"/>
                </a:solidFill>
                <a:latin typeface="KaiTi" pitchFamily="49" charset="-122"/>
                <a:ea typeface="KaiTi" pitchFamily="49" charset="-122"/>
                <a:cs typeface="SimHei" charset="0"/>
              </a:rPr>
              <a:t>神子</a:t>
            </a:r>
            <a:r>
              <a:rPr lang="en-US" altLang="zh-CN" sz="2500" b="1" dirty="0">
                <a:solidFill>
                  <a:srgbClr val="D9D9D9"/>
                </a:solidFill>
                <a:latin typeface="KaiTi" pitchFamily="49" charset="-122"/>
                <a:ea typeface="KaiTi" pitchFamily="49" charset="-122"/>
                <a:cs typeface="SimHei" charset="0"/>
              </a:rPr>
              <a:t>/</a:t>
            </a:r>
            <a:r>
              <a:rPr lang="zh-CN" altLang="en-US" sz="2500" b="1" dirty="0">
                <a:solidFill>
                  <a:srgbClr val="D9D9D9"/>
                </a:solidFill>
                <a:latin typeface="KaiTi" pitchFamily="49" charset="-122"/>
                <a:ea typeface="KaiTi" pitchFamily="49" charset="-122"/>
                <a:cs typeface="SimHei" charset="0"/>
              </a:rPr>
              <a:t>人子</a:t>
            </a:r>
            <a:endParaRPr lang="en-GB" sz="2500" b="1" dirty="0">
              <a:solidFill>
                <a:srgbClr val="CECECE"/>
              </a:solidFill>
              <a:latin typeface="KaiTi" pitchFamily="49" charset="-122"/>
              <a:ea typeface="KaiTi" pitchFamily="49" charset="-122"/>
              <a:cs typeface="MS Gothic" charset="0"/>
            </a:endParaRPr>
          </a:p>
        </p:txBody>
      </p:sp>
      <p:sp>
        <p:nvSpPr>
          <p:cNvPr id="95259" name="Rectangle 39"/>
          <p:cNvSpPr>
            <a:spLocks noChangeArrowheads="1"/>
          </p:cNvSpPr>
          <p:nvPr/>
        </p:nvSpPr>
        <p:spPr bwMode="auto">
          <a:xfrm>
            <a:off x="5903913" y="4729163"/>
            <a:ext cx="1073150"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ea typeface="SimHei" charset="0"/>
                <a:cs typeface="SimHei" charset="0"/>
              </a:rPr>
              <a:t>神</a:t>
            </a:r>
            <a:endParaRPr lang="en-GB" sz="2500" b="1">
              <a:solidFill>
                <a:srgbClr val="0066FF"/>
              </a:solidFill>
              <a:latin typeface="Helvetica" charset="0"/>
              <a:cs typeface="MS Gothic" charset="0"/>
            </a:endParaRPr>
          </a:p>
        </p:txBody>
      </p:sp>
      <p:sp>
        <p:nvSpPr>
          <p:cNvPr id="95260" name="Rectangle 40"/>
          <p:cNvSpPr>
            <a:spLocks noChangeArrowheads="1"/>
          </p:cNvSpPr>
          <p:nvPr/>
        </p:nvSpPr>
        <p:spPr bwMode="auto">
          <a:xfrm>
            <a:off x="2427288" y="2574925"/>
            <a:ext cx="1766887"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D9D9D9"/>
                </a:solidFill>
                <a:latin typeface="KaiTi" pitchFamily="49" charset="-122"/>
                <a:ea typeface="KaiTi" pitchFamily="49" charset="-122"/>
                <a:cs typeface="SimHei" charset="0"/>
              </a:rPr>
              <a:t>所</a:t>
            </a:r>
            <a:r>
              <a:rPr lang="zh-TW" altLang="en-US" sz="2500" b="1">
                <a:solidFill>
                  <a:srgbClr val="D9D9D9"/>
                </a:solidFill>
                <a:latin typeface="KaiTi" pitchFamily="49" charset="-122"/>
                <a:ea typeface="KaiTi" pitchFamily="49" charset="-122"/>
                <a:cs typeface="SimHei" charset="0"/>
              </a:rPr>
              <a:t>讲</a:t>
            </a:r>
            <a:endParaRPr lang="en-GB" sz="2500" b="1" dirty="0">
              <a:solidFill>
                <a:srgbClr val="D9D9D9"/>
              </a:solidFill>
              <a:latin typeface="KaiTi" pitchFamily="49" charset="-122"/>
              <a:ea typeface="KaiTi" pitchFamily="49" charset="-122"/>
              <a:cs typeface="MS Gothic" charset="0"/>
            </a:endParaRPr>
          </a:p>
        </p:txBody>
      </p:sp>
      <p:sp>
        <p:nvSpPr>
          <p:cNvPr id="95261" name="Rectangle 41"/>
          <p:cNvSpPr>
            <a:spLocks noChangeArrowheads="1"/>
          </p:cNvSpPr>
          <p:nvPr/>
        </p:nvSpPr>
        <p:spPr bwMode="auto">
          <a:xfrm>
            <a:off x="5905500" y="2584450"/>
            <a:ext cx="1154113"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D9D9D9"/>
                </a:solidFill>
                <a:latin typeface="KaiTi" pitchFamily="49" charset="-122"/>
                <a:ea typeface="KaiTi" pitchFamily="49" charset="-122"/>
                <a:cs typeface="SimHei" charset="0"/>
              </a:rPr>
              <a:t>所做</a:t>
            </a:r>
            <a:endParaRPr lang="en-GB" sz="2500" b="1" dirty="0">
              <a:solidFill>
                <a:srgbClr val="D9D9D9"/>
              </a:solidFill>
              <a:latin typeface="KaiTi" pitchFamily="49" charset="-122"/>
              <a:ea typeface="KaiTi" pitchFamily="49" charset="-122"/>
              <a:cs typeface="MS Gothic" charset="0"/>
            </a:endParaRPr>
          </a:p>
        </p:txBody>
      </p:sp>
      <p:sp>
        <p:nvSpPr>
          <p:cNvPr id="95262" name="Rectangle 42"/>
          <p:cNvSpPr>
            <a:spLocks noChangeArrowheads="1"/>
          </p:cNvSpPr>
          <p:nvPr/>
        </p:nvSpPr>
        <p:spPr bwMode="auto">
          <a:xfrm>
            <a:off x="5872163" y="5256213"/>
            <a:ext cx="1766887"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ea typeface="SimHei" charset="0"/>
                <a:cs typeface="SimHei" charset="0"/>
              </a:rPr>
              <a:t>所认为</a:t>
            </a:r>
            <a:endParaRPr lang="en-GB" sz="2500" b="1">
              <a:solidFill>
                <a:srgbClr val="0066FF"/>
              </a:solidFill>
              <a:latin typeface="Helvetica" charset="0"/>
              <a:cs typeface="MS Gothic" charset="0"/>
            </a:endParaRPr>
          </a:p>
        </p:txBody>
      </p:sp>
      <p:sp>
        <p:nvSpPr>
          <p:cNvPr id="95263" name="Rectangle 43"/>
          <p:cNvSpPr>
            <a:spLocks noChangeArrowheads="1"/>
          </p:cNvSpPr>
          <p:nvPr/>
        </p:nvSpPr>
        <p:spPr bwMode="auto">
          <a:xfrm>
            <a:off x="2439988" y="5251450"/>
            <a:ext cx="12477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D9D9D9"/>
                </a:solidFill>
                <a:latin typeface="KaiTi" pitchFamily="49" charset="-122"/>
                <a:ea typeface="KaiTi" pitchFamily="49" charset="-122"/>
                <a:cs typeface="SimHei" charset="0"/>
              </a:rPr>
              <a:t>所感受</a:t>
            </a:r>
            <a:endParaRPr lang="en-GB" sz="2500" b="1" dirty="0">
              <a:solidFill>
                <a:srgbClr val="D9D9D9"/>
              </a:solidFill>
              <a:latin typeface="KaiTi" pitchFamily="49" charset="-122"/>
              <a:ea typeface="KaiTi" pitchFamily="49" charset="-122"/>
              <a:cs typeface="MS Gothic" charset="0"/>
            </a:endParaRPr>
          </a:p>
        </p:txBody>
      </p:sp>
      <p:sp>
        <p:nvSpPr>
          <p:cNvPr id="95264" name="AutoShape 44"/>
          <p:cNvSpPr>
            <a:spLocks noChangeArrowheads="1"/>
          </p:cNvSpPr>
          <p:nvPr/>
        </p:nvSpPr>
        <p:spPr bwMode="auto">
          <a:xfrm>
            <a:off x="1354138" y="3567113"/>
            <a:ext cx="3003550" cy="2487612"/>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65" name="AutoShape 45"/>
          <p:cNvSpPr>
            <a:spLocks noChangeArrowheads="1"/>
          </p:cNvSpPr>
          <p:nvPr/>
        </p:nvSpPr>
        <p:spPr bwMode="auto">
          <a:xfrm>
            <a:off x="4748213" y="877888"/>
            <a:ext cx="3003550" cy="248602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66" name="AutoShape 46"/>
          <p:cNvSpPr>
            <a:spLocks noChangeArrowheads="1"/>
          </p:cNvSpPr>
          <p:nvPr/>
        </p:nvSpPr>
        <p:spPr bwMode="auto">
          <a:xfrm>
            <a:off x="1365250" y="911225"/>
            <a:ext cx="3003550" cy="2487613"/>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23600" name="Line 48"/>
          <p:cNvSpPr>
            <a:spLocks noChangeShapeType="1"/>
          </p:cNvSpPr>
          <p:nvPr/>
        </p:nvSpPr>
        <p:spPr bwMode="auto">
          <a:xfrm flipH="1">
            <a:off x="3900488" y="728663"/>
            <a:ext cx="407987" cy="817562"/>
          </a:xfrm>
          <a:prstGeom prst="line">
            <a:avLst/>
          </a:prstGeom>
          <a:noFill/>
          <a:ln w="76320">
            <a:solidFill>
              <a:srgbClr val="FFFF00"/>
            </a:solidFill>
            <a:miter lim="800000"/>
            <a:headEnd/>
            <a:tailEnd type="triangle" w="med" len="med"/>
          </a:ln>
          <a:effectLst>
            <a:outerShdw dist="89605" dir="2700000" algn="ctr" rotWithShape="0">
              <a:srgbClr val="808080"/>
            </a:outerShdw>
          </a:effectLst>
        </p:spPr>
        <p:txBody>
          <a:bodyPr lIns="82048" tIns="41025" rIns="82048" bIns="41025"/>
          <a:lstStyle/>
          <a:p>
            <a:pPr eaLnBrk="0" hangingPunct="0">
              <a:defRPr/>
            </a:pPr>
            <a:endParaRPr lang="en-US">
              <a:solidFill>
                <a:srgbClr val="FFFFFF"/>
              </a:solidFill>
              <a:latin typeface="Times New Roman" pitchFamily="18" charset="0"/>
              <a:ea typeface="MS PGothic" pitchFamily="34" charset="-128"/>
            </a:endParaRPr>
          </a:p>
        </p:txBody>
      </p:sp>
      <p:sp>
        <p:nvSpPr>
          <p:cNvPr id="23601" name="Line 49"/>
          <p:cNvSpPr>
            <a:spLocks noChangeShapeType="1"/>
          </p:cNvSpPr>
          <p:nvPr/>
        </p:nvSpPr>
        <p:spPr bwMode="auto">
          <a:xfrm flipH="1">
            <a:off x="3946525" y="728663"/>
            <a:ext cx="604838" cy="3182937"/>
          </a:xfrm>
          <a:prstGeom prst="line">
            <a:avLst/>
          </a:prstGeom>
          <a:noFill/>
          <a:ln w="76320">
            <a:solidFill>
              <a:srgbClr val="FFFF00"/>
            </a:solidFill>
            <a:miter lim="800000"/>
            <a:headEnd/>
            <a:tailEnd type="triangle" w="med" len="med"/>
          </a:ln>
          <a:effectLst>
            <a:outerShdw dist="89605" dir="2700000" algn="ctr" rotWithShape="0">
              <a:srgbClr val="808080"/>
            </a:outerShdw>
          </a:effectLst>
        </p:spPr>
        <p:txBody>
          <a:bodyPr lIns="82048" tIns="41025" rIns="82048" bIns="41025"/>
          <a:lstStyle/>
          <a:p>
            <a:pPr eaLnBrk="0" hangingPunct="0">
              <a:defRPr/>
            </a:pPr>
            <a:endParaRPr lang="en-US">
              <a:solidFill>
                <a:srgbClr val="FFFFFF"/>
              </a:solidFill>
              <a:latin typeface="Times New Roman" pitchFamily="18" charset="0"/>
              <a:ea typeface="MS PGothic" pitchFamily="34" charset="-128"/>
            </a:endParaRPr>
          </a:p>
        </p:txBody>
      </p:sp>
      <p:sp>
        <p:nvSpPr>
          <p:cNvPr id="23602" name="Line 50"/>
          <p:cNvSpPr>
            <a:spLocks noChangeShapeType="1"/>
          </p:cNvSpPr>
          <p:nvPr/>
        </p:nvSpPr>
        <p:spPr bwMode="auto">
          <a:xfrm>
            <a:off x="4767263" y="739775"/>
            <a:ext cx="150812" cy="806450"/>
          </a:xfrm>
          <a:prstGeom prst="line">
            <a:avLst/>
          </a:prstGeom>
          <a:noFill/>
          <a:ln w="76320">
            <a:solidFill>
              <a:srgbClr val="FFFF00"/>
            </a:solidFill>
            <a:miter lim="800000"/>
            <a:headEnd/>
            <a:tailEnd type="triangle" w="med" len="med"/>
          </a:ln>
          <a:effectLst>
            <a:outerShdw dist="89605" dir="2700000" algn="ctr" rotWithShape="0">
              <a:srgbClr val="808080"/>
            </a:outerShdw>
          </a:effectLst>
        </p:spPr>
        <p:txBody>
          <a:bodyPr lIns="82048" tIns="41025" rIns="82048" bIns="41025"/>
          <a:lstStyle/>
          <a:p>
            <a:pPr eaLnBrk="0" hangingPunct="0">
              <a:defRPr/>
            </a:pPr>
            <a:endParaRPr lang="en-US">
              <a:solidFill>
                <a:srgbClr val="FFFFFF"/>
              </a:solidFill>
              <a:latin typeface="Times New Roman" pitchFamily="18" charset="0"/>
              <a:ea typeface="MS PGothic" pitchFamily="34" charset="-128"/>
            </a:endParaRPr>
          </a:p>
        </p:txBody>
      </p:sp>
      <p:sp>
        <p:nvSpPr>
          <p:cNvPr id="95270" name="Text Box 51"/>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1125"/>
              </a:spcBef>
              <a:buClr>
                <a:srgbClr val="FFA27C"/>
              </a:buClr>
            </a:pPr>
            <a:r>
              <a:rPr lang="en-GB" sz="1800">
                <a:solidFill>
                  <a:srgbClr val="FFA27C"/>
                </a:solidFill>
                <a:latin typeface="Comic Sans MS" charset="0"/>
                <a:cs typeface="MS Gothic" charset="0"/>
              </a:rPr>
              <a:t> </a:t>
            </a:r>
          </a:p>
        </p:txBody>
      </p:sp>
      <p:sp>
        <p:nvSpPr>
          <p:cNvPr id="23604" name="Text Box 52"/>
          <p:cNvSpPr txBox="1">
            <a:spLocks noChangeArrowheads="1"/>
          </p:cNvSpPr>
          <p:nvPr/>
        </p:nvSpPr>
        <p:spPr bwMode="auto">
          <a:xfrm>
            <a:off x="5410200" y="3429000"/>
            <a:ext cx="1771650" cy="239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9475"/>
              </a:spcBef>
              <a:buClr>
                <a:srgbClr val="FFEA18"/>
              </a:buClr>
            </a:pPr>
            <a:r>
              <a:rPr lang="en-GB" sz="15200" b="1">
                <a:solidFill>
                  <a:srgbClr val="FFEA18"/>
                </a:solidFill>
                <a:latin typeface="Times New Roman" charset="0"/>
                <a:cs typeface="MS Gothic" charset="0"/>
              </a:rPr>
              <a:t>∑</a:t>
            </a:r>
          </a:p>
        </p:txBody>
      </p:sp>
      <p:sp>
        <p:nvSpPr>
          <p:cNvPr id="95272" name="Text Box 53"/>
          <p:cNvSpPr txBox="1">
            <a:spLocks noChangeArrowheads="1"/>
          </p:cNvSpPr>
          <p:nvPr/>
        </p:nvSpPr>
        <p:spPr bwMode="auto">
          <a:xfrm>
            <a:off x="8704263" y="6118225"/>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srgbClr val="FFFFFF"/>
              </a:solidFill>
              <a:latin typeface="Times New Roman" charset="0"/>
              <a:cs typeface="MS Gothic" charset="0"/>
            </a:endParaRPr>
          </a:p>
        </p:txBody>
      </p:sp>
      <p:sp>
        <p:nvSpPr>
          <p:cNvPr id="95273" name="Text Box 54"/>
          <p:cNvSpPr txBox="1">
            <a:spLocks noChangeArrowheads="1"/>
          </p:cNvSpPr>
          <p:nvPr/>
        </p:nvSpPr>
        <p:spPr bwMode="auto">
          <a:xfrm>
            <a:off x="8358188"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563"/>
              </a:spcBef>
              <a:buClr>
                <a:srgbClr val="FFFFFF"/>
              </a:buClr>
            </a:pPr>
            <a:r>
              <a:rPr lang="en-GB" sz="900" b="1">
                <a:solidFill>
                  <a:srgbClr val="FFFFFF"/>
                </a:solidFill>
                <a:latin typeface="Comic Sans MS" charset="0"/>
                <a:cs typeface="MS Gothic" charset="0"/>
              </a:rPr>
              <a:t>21</a:t>
            </a:r>
          </a:p>
        </p:txBody>
      </p:sp>
      <p:sp>
        <p:nvSpPr>
          <p:cNvPr id="95274" name="Text Box 55"/>
          <p:cNvSpPr txBox="1">
            <a:spLocks noChangeArrowheads="1"/>
          </p:cNvSpPr>
          <p:nvPr/>
        </p:nvSpPr>
        <p:spPr bwMode="auto">
          <a:xfrm>
            <a:off x="8705850" y="6488113"/>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900"/>
              </a:spcBef>
              <a:buClr>
                <a:srgbClr val="FFFFFF"/>
              </a:buClr>
            </a:pPr>
            <a:r>
              <a:rPr lang="en-GB" sz="1400" b="1">
                <a:solidFill>
                  <a:srgbClr val="FFFFFF"/>
                </a:solidFill>
                <a:latin typeface="Comic Sans MS" charset="0"/>
                <a:cs typeface="MS Gothic" charset="0"/>
              </a:rPr>
              <a:t>1</a:t>
            </a:r>
          </a:p>
        </p:txBody>
      </p:sp>
      <p:sp>
        <p:nvSpPr>
          <p:cNvPr id="57" name="Title 56"/>
          <p:cNvSpPr>
            <a:spLocks noGrp="1"/>
          </p:cNvSpPr>
          <p:nvPr>
            <p:ph type="title" idx="4294967295"/>
          </p:nvPr>
        </p:nvSpPr>
        <p:spPr>
          <a:xfrm>
            <a:off x="0" y="228600"/>
            <a:ext cx="8229600" cy="609600"/>
          </a:xfrm>
          <a:prstGeom prst="rect">
            <a:avLst/>
          </a:prstGeom>
        </p:spPr>
        <p:txBody>
          <a:bodyPr/>
          <a:lstStyle/>
          <a:p>
            <a:pPr>
              <a:defRPr/>
            </a:pPr>
            <a:r>
              <a:rPr lang="zh-TW" altLang="en-US" sz="3200" b="1">
                <a:solidFill>
                  <a:srgbClr val="FFFF00"/>
                </a:solidFill>
                <a:latin typeface="KaiTi" pitchFamily="49" charset="-122"/>
                <a:ea typeface="KaiTi" pitchFamily="49" charset="-122"/>
                <a:cs typeface="SimHei" charset="0"/>
              </a:rPr>
              <a:t>对观</a:t>
            </a:r>
            <a:r>
              <a:rPr lang="zh-CN" altLang="en-US" sz="3200" b="1">
                <a:solidFill>
                  <a:srgbClr val="FFFF00"/>
                </a:solidFill>
                <a:latin typeface="KaiTi" pitchFamily="49" charset="-122"/>
                <a:ea typeface="KaiTi" pitchFamily="49" charset="-122"/>
                <a:cs typeface="SimHei" charset="0"/>
              </a:rPr>
              <a:t>福音</a:t>
            </a:r>
            <a:r>
              <a:rPr lang="zh-TW" altLang="en-US" sz="3200" b="1">
                <a:solidFill>
                  <a:srgbClr val="FFFF00"/>
                </a:solidFill>
                <a:latin typeface="KaiTi" pitchFamily="49" charset="-122"/>
                <a:ea typeface="KaiTi" pitchFamily="49" charset="-122"/>
                <a:cs typeface="SimHei" charset="0"/>
              </a:rPr>
              <a:t>书</a:t>
            </a:r>
            <a:r>
              <a:rPr lang="en-US" altLang="ja-JP" sz="3200" b="1">
                <a:solidFill>
                  <a:srgbClr val="FAFD00"/>
                </a:solidFill>
                <a:latin typeface="KaiTi" pitchFamily="49" charset="-122"/>
                <a:ea typeface="KaiTi" pitchFamily="49" charset="-122"/>
                <a:cs typeface="ＭＳ Ｐゴシック" charset="0"/>
              </a:rPr>
              <a:t>: </a:t>
            </a:r>
            <a:r>
              <a:rPr lang="en-US" altLang="ja-JP" sz="3200" b="1" dirty="0">
                <a:solidFill>
                  <a:srgbClr val="FAFD00"/>
                </a:solidFill>
                <a:latin typeface="KaiTi" pitchFamily="49" charset="-122"/>
                <a:ea typeface="KaiTi" pitchFamily="49" charset="-122"/>
                <a:cs typeface="ＭＳ Ｐゴシック" charset="0"/>
              </a:rPr>
              <a:t>“</a:t>
            </a:r>
            <a:r>
              <a:rPr lang="zh-CN" altLang="en-US" sz="3200" b="1" dirty="0">
                <a:solidFill>
                  <a:srgbClr val="FFFF00"/>
                </a:solidFill>
                <a:latin typeface="KaiTi" pitchFamily="49" charset="-122"/>
                <a:ea typeface="KaiTi" pitchFamily="49" charset="-122"/>
                <a:cs typeface="SimHei" charset="0"/>
              </a:rPr>
              <a:t>共同参考</a:t>
            </a:r>
            <a:r>
              <a:rPr lang="en-US" altLang="ja-JP" sz="3200" b="1" dirty="0">
                <a:solidFill>
                  <a:srgbClr val="FAFD00"/>
                </a:solidFill>
                <a:latin typeface="KaiTi" pitchFamily="49" charset="-122"/>
                <a:ea typeface="KaiTi" pitchFamily="49" charset="-122"/>
                <a:cs typeface="ＭＳ Ｐゴシック" charset="0"/>
              </a:rPr>
              <a:t>”</a:t>
            </a:r>
            <a:endParaRPr lang="en-US" sz="3200" b="1" dirty="0">
              <a:latin typeface="KaiTi" pitchFamily="49" charset="-122"/>
              <a:ea typeface="KaiTi" pitchFamily="49" charset="-122"/>
              <a:cs typeface="ＭＳ Ｐゴシック" charset="0"/>
            </a:endParaRPr>
          </a:p>
        </p:txBody>
      </p:sp>
      <p:sp>
        <p:nvSpPr>
          <p:cNvPr id="58" name="TextBox 57"/>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a:solidFill>
                  <a:srgbClr val="474747"/>
                </a:solidFill>
                <a:effectLst>
                  <a:outerShdw blurRad="38100" dist="38100" dir="2700000" algn="tl">
                    <a:srgbClr val="EEECE1"/>
                  </a:outerShdw>
                </a:effectLst>
                <a:latin typeface="Arial" charset="0"/>
                <a:cs typeface="Arial" charset="0"/>
              </a:rPr>
              <a:t>52</a:t>
            </a:r>
          </a:p>
        </p:txBody>
      </p:sp>
    </p:spTree>
    <p:extLst>
      <p:ext uri="{BB962C8B-B14F-4D97-AF65-F5344CB8AC3E}">
        <p14:creationId xmlns:p14="http://schemas.microsoft.com/office/powerpoint/2010/main" val="2856589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05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155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05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72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97282"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7283"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7284"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7285"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7286"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7287"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25" name="Oval 24"/>
          <p:cNvSpPr>
            <a:spLocks noChangeArrowheads="1"/>
          </p:cNvSpPr>
          <p:nvPr/>
        </p:nvSpPr>
        <p:spPr bwMode="auto">
          <a:xfrm rot="2177326">
            <a:off x="1054100" y="652463"/>
            <a:ext cx="4419600" cy="4325937"/>
          </a:xfrm>
          <a:prstGeom prst="ellipse">
            <a:avLst/>
          </a:prstGeom>
          <a:solidFill>
            <a:srgbClr val="660066">
              <a:alpha val="58823"/>
            </a:srgbClr>
          </a:solidFill>
          <a:ln w="76200">
            <a:solidFill>
              <a:schemeClr val="bg1"/>
            </a:solidFill>
            <a:round/>
            <a:headEnd/>
            <a:tailEnd/>
          </a:ln>
        </p:spPr>
        <p:txBody>
          <a:bodyPr/>
          <a:lstStyle/>
          <a:p>
            <a:pPr defTabSz="457200" eaLnBrk="0" hangingPunct="0">
              <a:lnSpc>
                <a:spcPct val="93000"/>
              </a:lnSpc>
              <a:buClr>
                <a:srgbClr val="000000"/>
              </a:buClr>
              <a:buSzPct val="100000"/>
            </a:pPr>
            <a:endParaRPr lang="en-US">
              <a:solidFill>
                <a:srgbClr val="474747"/>
              </a:solidFill>
              <a:latin typeface="Arial" charset="0"/>
              <a:cs typeface="MS Gothic" charset="0"/>
            </a:endParaRPr>
          </a:p>
        </p:txBody>
      </p:sp>
      <p:sp>
        <p:nvSpPr>
          <p:cNvPr id="41" name="Oval 40"/>
          <p:cNvSpPr>
            <a:spLocks noChangeArrowheads="1"/>
          </p:cNvSpPr>
          <p:nvPr/>
        </p:nvSpPr>
        <p:spPr bwMode="auto">
          <a:xfrm rot="18597337">
            <a:off x="4968875" y="2646363"/>
            <a:ext cx="3290887" cy="4243388"/>
          </a:xfrm>
          <a:prstGeom prst="ellipse">
            <a:avLst/>
          </a:prstGeom>
          <a:solidFill>
            <a:srgbClr val="000000">
              <a:alpha val="54901"/>
            </a:srgbClr>
          </a:solidFill>
          <a:ln w="76200">
            <a:solidFill>
              <a:srgbClr val="FFFFFF"/>
            </a:solidFill>
            <a:round/>
            <a:headEnd/>
            <a:tailEnd/>
          </a:ln>
        </p:spPr>
        <p:txBody>
          <a:bodyPr/>
          <a:lstStyle/>
          <a:p>
            <a:pPr defTabSz="457200" fontAlgn="auto">
              <a:lnSpc>
                <a:spcPct val="93000"/>
              </a:lnSpc>
              <a:spcBef>
                <a:spcPts val="0"/>
              </a:spcBef>
              <a:spcAft>
                <a:spcPts val="0"/>
              </a:spcAft>
              <a:buClr>
                <a:srgbClr val="000000"/>
              </a:buClr>
              <a:buSzPct val="100000"/>
              <a:buFont typeface="Times New Roman" charset="0"/>
              <a:buNone/>
              <a:defRPr/>
            </a:pPr>
            <a:endParaRPr lang="en-US" sz="1800" kern="0">
              <a:solidFill>
                <a:srgbClr val="FFFFFF"/>
              </a:solidFill>
              <a:effectLst>
                <a:outerShdw blurRad="38100" dist="38100" dir="2700000" algn="tl">
                  <a:srgbClr val="000000">
                    <a:alpha val="43137"/>
                  </a:srgbClr>
                </a:outerShdw>
              </a:effectLst>
              <a:ea typeface="MS Gothic" charset="0"/>
              <a:cs typeface="MS Gothic" charset="0"/>
            </a:endParaRPr>
          </a:p>
        </p:txBody>
      </p:sp>
      <p:grpSp>
        <p:nvGrpSpPr>
          <p:cNvPr id="97289" name="Group 8"/>
          <p:cNvGrpSpPr>
            <a:grpSpLocks/>
          </p:cNvGrpSpPr>
          <p:nvPr/>
        </p:nvGrpSpPr>
        <p:grpSpPr bwMode="auto">
          <a:xfrm>
            <a:off x="1412875" y="946150"/>
            <a:ext cx="3860800" cy="3332163"/>
            <a:chOff x="979" y="675"/>
            <a:chExt cx="2675" cy="2379"/>
          </a:xfrm>
        </p:grpSpPr>
        <p:sp>
          <p:nvSpPr>
            <p:cNvPr id="97312"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2</a:t>
              </a:r>
            </a:p>
          </p:txBody>
        </p:sp>
        <p:sp>
          <p:nvSpPr>
            <p:cNvPr id="97313"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3</a:t>
              </a:r>
            </a:p>
          </p:txBody>
        </p:sp>
        <p:sp>
          <p:nvSpPr>
            <p:cNvPr id="97314"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4</a:t>
              </a:r>
            </a:p>
          </p:txBody>
        </p:sp>
        <p:sp>
          <p:nvSpPr>
            <p:cNvPr id="97315"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dirty="0">
                  <a:solidFill>
                    <a:srgbClr val="FAFD00"/>
                  </a:solidFill>
                  <a:latin typeface="Helvetica" charset="0"/>
                  <a:cs typeface="MS Gothic" charset="0"/>
                </a:rPr>
                <a:t>1</a:t>
              </a:r>
            </a:p>
          </p:txBody>
        </p:sp>
      </p:grpSp>
      <p:sp>
        <p:nvSpPr>
          <p:cNvPr id="27" name="Oval 26"/>
          <p:cNvSpPr>
            <a:spLocks noChangeArrowheads="1"/>
          </p:cNvSpPr>
          <p:nvPr/>
        </p:nvSpPr>
        <p:spPr bwMode="auto">
          <a:xfrm rot="18711476">
            <a:off x="3041650" y="1003300"/>
            <a:ext cx="2627313" cy="3198813"/>
          </a:xfrm>
          <a:prstGeom prst="ellipse">
            <a:avLst/>
          </a:prstGeom>
          <a:solidFill>
            <a:schemeClr val="accent5">
              <a:alpha val="59000"/>
            </a:schemeClr>
          </a:solidFill>
          <a:ln w="76200">
            <a:solidFill>
              <a:schemeClr val="bg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474747"/>
              </a:solidFill>
              <a:latin typeface="Arial" charset="0"/>
              <a:ea typeface="MS Gothic" pitchFamily="49" charset="-128"/>
              <a:cs typeface="MS Gothic" pitchFamily="49" charset="-128"/>
            </a:endParaRPr>
          </a:p>
        </p:txBody>
      </p:sp>
      <p:grpSp>
        <p:nvGrpSpPr>
          <p:cNvPr id="3" name="Group 36"/>
          <p:cNvGrpSpPr>
            <a:grpSpLocks/>
          </p:cNvGrpSpPr>
          <p:nvPr/>
        </p:nvGrpSpPr>
        <p:grpSpPr bwMode="auto">
          <a:xfrm>
            <a:off x="4743450" y="3254375"/>
            <a:ext cx="600075" cy="784225"/>
            <a:chOff x="4743354" y="3254515"/>
            <a:chExt cx="600388" cy="784086"/>
          </a:xfrm>
        </p:grpSpPr>
        <p:sp>
          <p:nvSpPr>
            <p:cNvPr id="97310" name="Isosceles Triangle 34"/>
            <p:cNvSpPr>
              <a:spLocks noChangeArrowheads="1"/>
            </p:cNvSpPr>
            <p:nvPr/>
          </p:nvSpPr>
          <p:spPr bwMode="auto">
            <a:xfrm rot="716084">
              <a:off x="4786171" y="3254515"/>
              <a:ext cx="557571" cy="655693"/>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7200" eaLnBrk="0" hangingPunct="0">
                <a:lnSpc>
                  <a:spcPct val="93000"/>
                </a:lnSpc>
                <a:buClr>
                  <a:srgbClr val="000000"/>
                </a:buClr>
                <a:buSzPct val="100000"/>
                <a:buFont typeface="Times New Roman" charset="0"/>
                <a:buNone/>
              </a:pPr>
              <a:endParaRPr lang="en-US">
                <a:solidFill>
                  <a:srgbClr val="474747"/>
                </a:solidFill>
                <a:latin typeface="Arial" charset="0"/>
                <a:cs typeface="MS Gothic" charset="0"/>
              </a:endParaRPr>
            </a:p>
          </p:txBody>
        </p:sp>
        <p:sp>
          <p:nvSpPr>
            <p:cNvPr id="97311" name="Isosceles Triangle 35"/>
            <p:cNvSpPr>
              <a:spLocks noChangeArrowheads="1"/>
            </p:cNvSpPr>
            <p:nvPr/>
          </p:nvSpPr>
          <p:spPr bwMode="auto">
            <a:xfrm rot="5698572">
              <a:off x="4886276" y="3667078"/>
              <a:ext cx="228601" cy="514445"/>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7200" eaLnBrk="0" hangingPunct="0">
                <a:lnSpc>
                  <a:spcPct val="93000"/>
                </a:lnSpc>
                <a:buClr>
                  <a:srgbClr val="000000"/>
                </a:buClr>
                <a:buSzPct val="100000"/>
                <a:buFont typeface="Times New Roman" charset="0"/>
                <a:buNone/>
              </a:pPr>
              <a:endParaRPr lang="en-US">
                <a:solidFill>
                  <a:srgbClr val="474747"/>
                </a:solidFill>
                <a:latin typeface="Arial" charset="0"/>
                <a:cs typeface="MS Gothic" charset="0"/>
              </a:endParaRPr>
            </a:p>
          </p:txBody>
        </p:sp>
      </p:grpSp>
      <p:sp>
        <p:nvSpPr>
          <p:cNvPr id="26" name="Oval 25"/>
          <p:cNvSpPr>
            <a:spLocks noChangeArrowheads="1"/>
          </p:cNvSpPr>
          <p:nvPr/>
        </p:nvSpPr>
        <p:spPr bwMode="auto">
          <a:xfrm rot="9274204">
            <a:off x="868363" y="2119313"/>
            <a:ext cx="4419600" cy="3849687"/>
          </a:xfrm>
          <a:prstGeom prst="ellipse">
            <a:avLst/>
          </a:prstGeom>
          <a:solidFill>
            <a:srgbClr val="008000">
              <a:alpha val="41176"/>
            </a:srgbClr>
          </a:solidFill>
          <a:ln w="76200">
            <a:solidFill>
              <a:schemeClr val="bg1"/>
            </a:solidFill>
            <a:round/>
            <a:headEnd/>
            <a:tailEnd/>
          </a:ln>
        </p:spPr>
        <p:txBody>
          <a:bodyPr/>
          <a:lstStyle/>
          <a:p>
            <a:pPr defTabSz="457200" eaLnBrk="0" hangingPunct="0">
              <a:lnSpc>
                <a:spcPct val="93000"/>
              </a:lnSpc>
              <a:buClr>
                <a:srgbClr val="000000"/>
              </a:buClr>
              <a:buSzPct val="100000"/>
              <a:buFont typeface="Times New Roman" charset="0"/>
              <a:buNone/>
            </a:pPr>
            <a:endParaRPr lang="en-US">
              <a:solidFill>
                <a:srgbClr val="474747"/>
              </a:solidFill>
              <a:latin typeface="Arial" charset="0"/>
              <a:cs typeface="MS Gothic" charset="0"/>
            </a:endParaRPr>
          </a:p>
        </p:txBody>
      </p:sp>
      <p:sp>
        <p:nvSpPr>
          <p:cNvPr id="97293"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dirty="0">
                <a:solidFill>
                  <a:srgbClr val="99FF99"/>
                </a:solidFill>
                <a:latin typeface="KaiTi" pitchFamily="49" charset="-122"/>
                <a:ea typeface="KaiTi" pitchFamily="49" charset="-122"/>
                <a:cs typeface="SimHei" charset="0"/>
              </a:rPr>
              <a:t>路加</a:t>
            </a:r>
            <a:endParaRPr lang="en-GB" sz="3200" b="1" dirty="0">
              <a:solidFill>
                <a:srgbClr val="99FF99"/>
              </a:solidFill>
              <a:latin typeface="KaiTi" pitchFamily="49" charset="-122"/>
              <a:ea typeface="KaiTi" pitchFamily="49" charset="-122"/>
              <a:cs typeface="MS Gothic" charset="0"/>
            </a:endParaRPr>
          </a:p>
        </p:txBody>
      </p:sp>
      <p:sp>
        <p:nvSpPr>
          <p:cNvPr id="97294" name="Rectangle 14"/>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99FF99"/>
                </a:solidFill>
                <a:latin typeface="KaiTi" pitchFamily="49" charset="-122"/>
                <a:ea typeface="KaiTi" pitchFamily="49" charset="-122"/>
                <a:cs typeface="MS Gothic" charset="0"/>
              </a:rPr>
              <a:t>马太</a:t>
            </a:r>
            <a:endParaRPr lang="en-GB" sz="3200" b="1" dirty="0">
              <a:solidFill>
                <a:srgbClr val="99FF99"/>
              </a:solidFill>
              <a:latin typeface="KaiTi" pitchFamily="49" charset="-122"/>
              <a:ea typeface="KaiTi" pitchFamily="49" charset="-122"/>
              <a:cs typeface="MS Gothic" charset="0"/>
            </a:endParaRPr>
          </a:p>
        </p:txBody>
      </p:sp>
      <p:sp>
        <p:nvSpPr>
          <p:cNvPr id="97295" name="Rectangle 15"/>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99FF99"/>
                </a:solidFill>
                <a:latin typeface="KaiTi" pitchFamily="49" charset="-122"/>
                <a:ea typeface="KaiTi" pitchFamily="49" charset="-122"/>
                <a:cs typeface="MS Gothic" charset="0"/>
              </a:rPr>
              <a:t>马可</a:t>
            </a:r>
            <a:endParaRPr lang="en-GB" sz="3200" b="1" dirty="0">
              <a:solidFill>
                <a:srgbClr val="99FF99"/>
              </a:solidFill>
              <a:latin typeface="KaiTi" pitchFamily="49" charset="-122"/>
              <a:ea typeface="KaiTi" pitchFamily="49" charset="-122"/>
              <a:cs typeface="MS Gothic" charset="0"/>
            </a:endParaRPr>
          </a:p>
        </p:txBody>
      </p:sp>
      <p:sp>
        <p:nvSpPr>
          <p:cNvPr id="97296" name="Rectangle 16"/>
          <p:cNvSpPr>
            <a:spLocks noChangeArrowheads="1"/>
          </p:cNvSpPr>
          <p:nvPr/>
        </p:nvSpPr>
        <p:spPr bwMode="auto">
          <a:xfrm>
            <a:off x="5762625" y="3684588"/>
            <a:ext cx="1476375"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约翰</a:t>
            </a:r>
            <a:endParaRPr lang="en-GB" sz="3200" b="1" dirty="0">
              <a:solidFill>
                <a:srgbClr val="66FF99"/>
              </a:solidFill>
              <a:latin typeface="KaiTi" pitchFamily="49" charset="-122"/>
              <a:ea typeface="KaiTi" pitchFamily="49" charset="-122"/>
              <a:cs typeface="MS Gothic" charset="0"/>
            </a:endParaRPr>
          </a:p>
        </p:txBody>
      </p:sp>
      <p:sp>
        <p:nvSpPr>
          <p:cNvPr id="97297" name="Text Box 17"/>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1125"/>
              </a:spcBef>
              <a:buClr>
                <a:srgbClr val="FFA27C"/>
              </a:buClr>
            </a:pPr>
            <a:r>
              <a:rPr lang="en-GB" sz="1800">
                <a:solidFill>
                  <a:srgbClr val="FFA27C"/>
                </a:solidFill>
                <a:latin typeface="Comic Sans MS" charset="0"/>
                <a:cs typeface="MS Gothic" charset="0"/>
              </a:rPr>
              <a:t> </a:t>
            </a:r>
          </a:p>
        </p:txBody>
      </p:sp>
      <p:sp>
        <p:nvSpPr>
          <p:cNvPr id="97298"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srgbClr val="FFFFFF"/>
              </a:solidFill>
              <a:latin typeface="Times New Roman" charset="0"/>
              <a:cs typeface="MS Gothic" charset="0"/>
            </a:endParaRPr>
          </a:p>
        </p:txBody>
      </p:sp>
      <p:sp>
        <p:nvSpPr>
          <p:cNvPr id="97299" name="Text Box 19"/>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563"/>
              </a:spcBef>
              <a:buClr>
                <a:srgbClr val="FFFFFF"/>
              </a:buClr>
            </a:pPr>
            <a:r>
              <a:rPr lang="en-GB" sz="900" b="1">
                <a:solidFill>
                  <a:srgbClr val="FFFFFF"/>
                </a:solidFill>
                <a:latin typeface="Comic Sans MS" charset="0"/>
                <a:cs typeface="MS Gothic" charset="0"/>
              </a:rPr>
              <a:t>16</a:t>
            </a:r>
          </a:p>
        </p:txBody>
      </p:sp>
      <p:sp>
        <p:nvSpPr>
          <p:cNvPr id="24" name="Title 23"/>
          <p:cNvSpPr>
            <a:spLocks noGrp="1"/>
          </p:cNvSpPr>
          <p:nvPr>
            <p:ph type="title" idx="4294967295"/>
          </p:nvPr>
        </p:nvSpPr>
        <p:spPr>
          <a:xfrm>
            <a:off x="0" y="152400"/>
            <a:ext cx="8229600" cy="609600"/>
          </a:xfrm>
          <a:prstGeom prst="rect">
            <a:avLst/>
          </a:prstGeom>
        </p:spPr>
        <p:txBody>
          <a:bodyPr/>
          <a:lstStyle/>
          <a:p>
            <a:pPr>
              <a:defRPr/>
            </a:pPr>
            <a:r>
              <a:rPr lang="zh-TW" altLang="en-US" sz="3200" b="1">
                <a:solidFill>
                  <a:srgbClr val="FFEA18"/>
                </a:solidFill>
                <a:effectLst>
                  <a:outerShdw blurRad="38100" dist="38100" dir="2700000" algn="tl">
                    <a:srgbClr val="000000">
                      <a:alpha val="43137"/>
                    </a:srgbClr>
                  </a:outerShdw>
                </a:effectLst>
                <a:latin typeface="KaiTi" pitchFamily="49" charset="-122"/>
                <a:ea typeface="KaiTi" pitchFamily="49" charset="-122"/>
                <a:cs typeface="SimHei" charset="0"/>
              </a:rPr>
              <a:t>独特的题</a:t>
            </a:r>
            <a:r>
              <a:rPr lang="zh-CN" altLang="en-US" sz="3200" b="1">
                <a:solidFill>
                  <a:srgbClr val="FFEA18"/>
                </a:solidFill>
                <a:effectLst>
                  <a:outerShdw blurRad="38100" dist="38100" dir="2700000" algn="tl">
                    <a:srgbClr val="000000">
                      <a:alpha val="43137"/>
                    </a:srgbClr>
                  </a:outerShdw>
                </a:effectLst>
                <a:latin typeface="KaiTi" pitchFamily="49" charset="-122"/>
                <a:ea typeface="KaiTi" pitchFamily="49" charset="-122"/>
                <a:cs typeface="SimHei" charset="0"/>
              </a:rPr>
              <a:t>材</a:t>
            </a:r>
            <a:r>
              <a:rPr lang="en-GB" altLang="ja-JP" sz="2900" b="1" dirty="0">
                <a:solidFill>
                  <a:srgbClr val="FFEA18"/>
                </a:solidFill>
                <a:effectLst>
                  <a:outerShdw blurRad="38100" dist="38100" dir="2700000" algn="tl">
                    <a:srgbClr val="000000">
                      <a:alpha val="43137"/>
                    </a:srgbClr>
                  </a:outerShdw>
                </a:effectLst>
                <a:latin typeface="KaiTi" pitchFamily="49" charset="-122"/>
                <a:ea typeface="KaiTi" pitchFamily="49" charset="-122"/>
                <a:cs typeface="ＭＳ Ｐゴシック" charset="0"/>
              </a:rPr>
              <a:t>…</a:t>
            </a:r>
            <a:endParaRPr lang="en-US" dirty="0">
              <a:effectLst>
                <a:outerShdw blurRad="38100" dist="38100" dir="2700000" algn="tl">
                  <a:srgbClr val="000000">
                    <a:alpha val="43137"/>
                  </a:srgbClr>
                </a:outerShdw>
              </a:effectLst>
              <a:latin typeface="KaiTi" pitchFamily="49" charset="-122"/>
              <a:ea typeface="KaiTi" pitchFamily="49" charset="-122"/>
              <a:cs typeface="ＭＳ Ｐゴシック" charset="0"/>
            </a:endParaRPr>
          </a:p>
        </p:txBody>
      </p:sp>
      <p:sp>
        <p:nvSpPr>
          <p:cNvPr id="29" name="Rectangle 16"/>
          <p:cNvSpPr>
            <a:spLocks noChangeArrowheads="1"/>
          </p:cNvSpPr>
          <p:nvPr/>
        </p:nvSpPr>
        <p:spPr bwMode="auto">
          <a:xfrm>
            <a:off x="5791200" y="4954588"/>
            <a:ext cx="2133600" cy="573087"/>
          </a:xfrm>
          <a:prstGeom prst="rect">
            <a:avLst/>
          </a:prstGeom>
          <a:noFill/>
          <a:ln w="9525">
            <a:noFill/>
            <a:round/>
            <a:headEnd/>
            <a:tailEnd/>
          </a:ln>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92%</a:t>
            </a:r>
            <a:r>
              <a:rPr lang="zh-TW" altLang="en-US" sz="32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独</a:t>
            </a:r>
            <a:r>
              <a:rPr lang="zh-CN" altLang="en-US" sz="3200" b="1">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有</a:t>
            </a:r>
            <a:r>
              <a:rPr lang="en-GB" altLang="ja-JP" sz="32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a:t>
            </a:r>
            <a:endParaRPr lang="en-GB" sz="32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endParaRPr>
          </a:p>
        </p:txBody>
      </p:sp>
      <p:sp>
        <p:nvSpPr>
          <p:cNvPr id="30" name="Rectangle 16"/>
          <p:cNvSpPr>
            <a:spLocks noChangeArrowheads="1"/>
          </p:cNvSpPr>
          <p:nvPr/>
        </p:nvSpPr>
        <p:spPr bwMode="auto">
          <a:xfrm>
            <a:off x="1371600" y="2868613"/>
            <a:ext cx="2895600" cy="941387"/>
          </a:xfrm>
          <a:prstGeom prst="rect">
            <a:avLst/>
          </a:prstGeom>
          <a:noFill/>
          <a:ln w="9525">
            <a:noFill/>
            <a:round/>
            <a:headEnd/>
            <a:tailEnd/>
          </a:ln>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zh-CN" altLang="en-US" sz="28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出生</a:t>
            </a:r>
            <a:br>
              <a:rPr lang="en-GB" altLang="ja-JP"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br>
            <a:r>
              <a:rPr lang="zh-CN" altLang="en-US"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族</a:t>
            </a:r>
            <a:r>
              <a:rPr lang="zh-TW" altLang="en-US"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谱</a:t>
            </a:r>
            <a:endParaRPr lang="en-GB" sz="28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endParaRPr>
          </a:p>
        </p:txBody>
      </p:sp>
      <p:sp>
        <p:nvSpPr>
          <p:cNvPr id="32" name="Rectangle 16"/>
          <p:cNvSpPr>
            <a:spLocks noChangeArrowheads="1"/>
          </p:cNvSpPr>
          <p:nvPr/>
        </p:nvSpPr>
        <p:spPr bwMode="auto">
          <a:xfrm>
            <a:off x="5486400" y="2971800"/>
            <a:ext cx="2133600" cy="942014"/>
          </a:xfrm>
          <a:prstGeom prst="rect">
            <a:avLst/>
          </a:prstGeom>
          <a:noFill/>
          <a:ln w="9525">
            <a:noFill/>
            <a:round/>
            <a:headEnd/>
            <a:tailEnd/>
          </a:ln>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zh-TW" altLang="en-US"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喂饱</a:t>
            </a:r>
            <a:r>
              <a:rPr lang="en-GB" altLang="ja-JP"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5000</a:t>
            </a:r>
            <a:r>
              <a:rPr lang="zh-CN" altLang="en-US"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人</a:t>
            </a:r>
            <a:r>
              <a:rPr lang="zh-TW" altLang="en-US"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热心</a:t>
            </a:r>
            <a:endParaRPr lang="en-GB" sz="28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endParaRPr>
          </a:p>
        </p:txBody>
      </p:sp>
      <p:sp>
        <p:nvSpPr>
          <p:cNvPr id="33" name="Rectangle 16"/>
          <p:cNvSpPr>
            <a:spLocks noChangeArrowheads="1"/>
          </p:cNvSpPr>
          <p:nvPr/>
        </p:nvSpPr>
        <p:spPr bwMode="auto">
          <a:xfrm>
            <a:off x="3048000" y="2057400"/>
            <a:ext cx="2057400" cy="941388"/>
          </a:xfrm>
          <a:prstGeom prst="rect">
            <a:avLst/>
          </a:prstGeom>
          <a:noFill/>
          <a:ln w="9525">
            <a:noFill/>
            <a:round/>
            <a:headEnd/>
            <a:tailEnd/>
          </a:ln>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zh-TW" altLang="en-US"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洗礼</a:t>
            </a:r>
            <a:br>
              <a:rPr lang="en-GB" altLang="ja-JP"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br>
            <a:r>
              <a:rPr lang="zh-TW" altLang="en-US"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圣</a:t>
            </a:r>
            <a:r>
              <a:rPr lang="zh-CN" altLang="en-US"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餐</a:t>
            </a:r>
            <a:endParaRPr lang="en-GB" sz="28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endParaRPr>
          </a:p>
        </p:txBody>
      </p:sp>
      <p:sp>
        <p:nvSpPr>
          <p:cNvPr id="34" name="Rectangle 16"/>
          <p:cNvSpPr>
            <a:spLocks noChangeArrowheads="1"/>
          </p:cNvSpPr>
          <p:nvPr/>
        </p:nvSpPr>
        <p:spPr bwMode="auto">
          <a:xfrm>
            <a:off x="5943600" y="1524000"/>
            <a:ext cx="2133600" cy="573088"/>
          </a:xfrm>
          <a:prstGeom prst="rect">
            <a:avLst/>
          </a:prstGeom>
          <a:noFill/>
          <a:ln w="9525">
            <a:noFill/>
            <a:round/>
            <a:headEnd/>
            <a:tailEnd/>
          </a:ln>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7%</a:t>
            </a:r>
            <a:r>
              <a:rPr lang="zh-TW" altLang="en-US" sz="32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独有</a:t>
            </a:r>
            <a:r>
              <a:rPr lang="en-GB" altLang="ja-JP" sz="32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a:t>
            </a:r>
            <a:endParaRPr lang="en-GB" sz="32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endParaRP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defTabSz="457200" eaLnBrk="0" hangingPunct="0">
              <a:lnSpc>
                <a:spcPct val="93000"/>
              </a:lnSpc>
              <a:buClr>
                <a:srgbClr val="000000"/>
              </a:buClr>
              <a:buSzPct val="100000"/>
              <a:buFont typeface="Times New Roman" charset="0"/>
              <a:buNone/>
            </a:pPr>
            <a:endParaRPr lang="en-US">
              <a:solidFill>
                <a:srgbClr val="474747"/>
              </a:solidFill>
              <a:latin typeface="Arial" charset="0"/>
              <a:cs typeface="MS Gothic" charset="0"/>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defTabSz="457200" eaLnBrk="0" hangingPunct="0">
              <a:lnSpc>
                <a:spcPct val="93000"/>
              </a:lnSpc>
              <a:buClr>
                <a:srgbClr val="000000"/>
              </a:buClr>
              <a:buSzPct val="100000"/>
              <a:buFont typeface="Times New Roman" charset="0"/>
              <a:buNone/>
            </a:pPr>
            <a:endParaRPr lang="en-US">
              <a:solidFill>
                <a:srgbClr val="474747"/>
              </a:solidFill>
              <a:latin typeface="Arial" charset="0"/>
              <a:cs typeface="MS Gothic" charset="0"/>
            </a:endParaRPr>
          </a:p>
        </p:txBody>
      </p:sp>
      <p:sp>
        <p:nvSpPr>
          <p:cNvPr id="40" name="TextBox 39"/>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a:solidFill>
                  <a:srgbClr val="474747"/>
                </a:solidFill>
                <a:effectLst>
                  <a:outerShdw blurRad="38100" dist="38100" dir="2700000" algn="tl">
                    <a:srgbClr val="EEECE1"/>
                  </a:outerShdw>
                </a:effectLst>
                <a:latin typeface="Arial" charset="0"/>
                <a:cs typeface="Arial" charset="0"/>
              </a:rPr>
              <a:t>52</a:t>
            </a:r>
          </a:p>
        </p:txBody>
      </p:sp>
    </p:spTree>
    <p:extLst>
      <p:ext uri="{BB962C8B-B14F-4D97-AF65-F5344CB8AC3E}">
        <p14:creationId xmlns:p14="http://schemas.microsoft.com/office/powerpoint/2010/main" val="7052335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 calcmode="lin" valueType="num">
                                      <p:cBhvr>
                                        <p:cTn id="54" dur="500" fill="hold"/>
                                        <p:tgtEl>
                                          <p:spTgt spid="32"/>
                                        </p:tgtEl>
                                        <p:attrNameLst>
                                          <p:attrName>style.rotation</p:attrName>
                                        </p:attrNameLst>
                                      </p:cBhvr>
                                      <p:tavLst>
                                        <p:tav tm="0">
                                          <p:val>
                                            <p:fltVal val="360"/>
                                          </p:val>
                                        </p:tav>
                                        <p:tav tm="100000">
                                          <p:val>
                                            <p:fltVal val="0"/>
                                          </p:val>
                                        </p:tav>
                                      </p:tavLst>
                                    </p:anim>
                                    <p:animEffect transition="in" filter="fade">
                                      <p:cBhvr>
                                        <p:cTn id="55" dur="500"/>
                                        <p:tgtEl>
                                          <p:spTgt spid="32"/>
                                        </p:tgtEl>
                                      </p:cBhvr>
                                    </p:animEffect>
                                  </p:childTnLst>
                                </p:cTn>
                              </p:par>
                            </p:childTnLst>
                          </p:cTn>
                        </p:par>
                        <p:par>
                          <p:cTn id="56" fill="hold" nodeType="afterGroup">
                            <p:stCondLst>
                              <p:cond delay="50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nodeType="afterGroup">
                            <p:stCondLst>
                              <p:cond delay="1000"/>
                            </p:stCondLst>
                            <p:childTnLst>
                              <p:par>
                                <p:cTn id="61" presetID="22" presetClass="entr" presetSubtype="2"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right)">
                                      <p:cBhvr>
                                        <p:cTn id="63" dur="500"/>
                                        <p:tgtEl>
                                          <p:spTgt spid="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9" presetClass="entr" presetSubtype="0" decel="10000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 calcmode="lin" valueType="num">
                                      <p:cBhvr>
                                        <p:cTn id="70" dur="500" fill="hold"/>
                                        <p:tgtEl>
                                          <p:spTgt spid="29"/>
                                        </p:tgtEl>
                                        <p:attrNameLst>
                                          <p:attrName>style.rotation</p:attrName>
                                        </p:attrNameLst>
                                      </p:cBhvr>
                                      <p:tavLst>
                                        <p:tav tm="0">
                                          <p:val>
                                            <p:fltVal val="360"/>
                                          </p:val>
                                        </p:tav>
                                        <p:tav tm="100000">
                                          <p:val>
                                            <p:fltVal val="0"/>
                                          </p:val>
                                        </p:tav>
                                      </p:tavLst>
                                    </p:anim>
                                    <p:animEffect transition="in" filter="fade">
                                      <p:cBhvr>
                                        <p:cTn id="71" dur="500"/>
                                        <p:tgtEl>
                                          <p:spTgt spid="2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p:cTn id="76" dur="500" fill="hold"/>
                                        <p:tgtEl>
                                          <p:spTgt spid="34"/>
                                        </p:tgtEl>
                                        <p:attrNameLst>
                                          <p:attrName>ppt_w</p:attrName>
                                        </p:attrNameLst>
                                      </p:cBhvr>
                                      <p:tavLst>
                                        <p:tav tm="0">
                                          <p:val>
                                            <p:fltVal val="0"/>
                                          </p:val>
                                        </p:tav>
                                        <p:tav tm="100000">
                                          <p:val>
                                            <p:strVal val="#ppt_w"/>
                                          </p:val>
                                        </p:tav>
                                      </p:tavLst>
                                    </p:anim>
                                    <p:anim calcmode="lin" valueType="num">
                                      <p:cBhvr>
                                        <p:cTn id="77" dur="500" fill="hold"/>
                                        <p:tgtEl>
                                          <p:spTgt spid="34"/>
                                        </p:tgtEl>
                                        <p:attrNameLst>
                                          <p:attrName>ppt_h</p:attrName>
                                        </p:attrNameLst>
                                      </p:cBhvr>
                                      <p:tavLst>
                                        <p:tav tm="0">
                                          <p:val>
                                            <p:fltVal val="0"/>
                                          </p:val>
                                        </p:tav>
                                        <p:tav tm="100000">
                                          <p:val>
                                            <p:strVal val="#ppt_h"/>
                                          </p:val>
                                        </p:tav>
                                      </p:tavLst>
                                    </p:anim>
                                    <p:anim calcmode="lin" valueType="num">
                                      <p:cBhvr>
                                        <p:cTn id="78" dur="500" fill="hold"/>
                                        <p:tgtEl>
                                          <p:spTgt spid="34"/>
                                        </p:tgtEl>
                                        <p:attrNameLst>
                                          <p:attrName>style.rotation</p:attrName>
                                        </p:attrNameLst>
                                      </p:cBhvr>
                                      <p:tavLst>
                                        <p:tav tm="0">
                                          <p:val>
                                            <p:fltVal val="360"/>
                                          </p:val>
                                        </p:tav>
                                        <p:tav tm="100000">
                                          <p:val>
                                            <p:fltVal val="0"/>
                                          </p:val>
                                        </p:tav>
                                      </p:tavLst>
                                    </p:anim>
                                    <p:animEffect transition="in" filter="fade">
                                      <p:cBhvr>
                                        <p:cTn id="79" dur="500"/>
                                        <p:tgtEl>
                                          <p:spTgt spid="34"/>
                                        </p:tgtEl>
                                      </p:cBhvr>
                                    </p:animEffect>
                                  </p:childTnLst>
                                </p:cTn>
                              </p:par>
                            </p:childTnLst>
                          </p:cTn>
                        </p:par>
                        <p:par>
                          <p:cTn id="80" fill="hold" nodeType="afterGroup">
                            <p:stCondLst>
                              <p:cond delay="500"/>
                            </p:stCondLst>
                            <p:childTnLst>
                              <p:par>
                                <p:cTn id="81" presetID="22" presetClass="entr" presetSubtype="2"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right)">
                                      <p:cBhvr>
                                        <p:cTn id="83" dur="500"/>
                                        <p:tgtEl>
                                          <p:spTgt spid="39"/>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grpId="0" nodeType="clickEffect">
                                  <p:stCondLst>
                                    <p:cond delay="0"/>
                                  </p:stCondLst>
                                  <p:childTnLst>
                                    <p:set>
                                      <p:cBhvr>
                                        <p:cTn id="87" dur="1" fill="hold">
                                          <p:stCondLst>
                                            <p:cond delay="0"/>
                                          </p:stCondLst>
                                        </p:cTn>
                                        <p:tgtEl>
                                          <p:spTgt spid="41"/>
                                        </p:tgtEl>
                                        <p:attrNameLst>
                                          <p:attrName>style.visibility</p:attrName>
                                        </p:attrNameLst>
                                      </p:cBhvr>
                                      <p:to>
                                        <p:strVal val="visible"/>
                                      </p:to>
                                    </p:set>
                                    <p:anim calcmode="lin" valueType="num">
                                      <p:cBhvr>
                                        <p:cTn id="88" dur="500" fill="hold"/>
                                        <p:tgtEl>
                                          <p:spTgt spid="41"/>
                                        </p:tgtEl>
                                        <p:attrNameLst>
                                          <p:attrName>ppt_w</p:attrName>
                                        </p:attrNameLst>
                                      </p:cBhvr>
                                      <p:tavLst>
                                        <p:tav tm="0">
                                          <p:val>
                                            <p:fltVal val="0"/>
                                          </p:val>
                                        </p:tav>
                                        <p:tav tm="100000">
                                          <p:val>
                                            <p:strVal val="#ppt_w"/>
                                          </p:val>
                                        </p:tav>
                                      </p:tavLst>
                                    </p:anim>
                                    <p:anim calcmode="lin" valueType="num">
                                      <p:cBhvr>
                                        <p:cTn id="89" dur="500" fill="hold"/>
                                        <p:tgtEl>
                                          <p:spTgt spid="41"/>
                                        </p:tgtEl>
                                        <p:attrNameLst>
                                          <p:attrName>ppt_h</p:attrName>
                                        </p:attrNameLst>
                                      </p:cBhvr>
                                      <p:tavLst>
                                        <p:tav tm="0">
                                          <p:val>
                                            <p:fltVal val="0"/>
                                          </p:val>
                                        </p:tav>
                                        <p:tav tm="100000">
                                          <p:val>
                                            <p:strVal val="#ppt_h"/>
                                          </p:val>
                                        </p:tav>
                                      </p:tavLst>
                                    </p:anim>
                                    <p:anim calcmode="lin" valueType="num">
                                      <p:cBhvr>
                                        <p:cTn id="90" dur="500" fill="hold"/>
                                        <p:tgtEl>
                                          <p:spTgt spid="41"/>
                                        </p:tgtEl>
                                        <p:attrNameLst>
                                          <p:attrName>style.rotation</p:attrName>
                                        </p:attrNameLst>
                                      </p:cBhvr>
                                      <p:tavLst>
                                        <p:tav tm="0">
                                          <p:val>
                                            <p:fltVal val="360"/>
                                          </p:val>
                                        </p:tav>
                                        <p:tav tm="100000">
                                          <p:val>
                                            <p:fltVal val="0"/>
                                          </p:val>
                                        </p:tav>
                                      </p:tavLst>
                                    </p:anim>
                                    <p:animEffect transition="in" filter="fade">
                                      <p:cBhvr>
                                        <p:cTn id="9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1" grpId="0" animBg="1"/>
      <p:bldP spid="27" grpId="0" animBg="1"/>
      <p:bldP spid="26" grpId="0" animBg="1"/>
      <p:bldP spid="24" grpId="0"/>
      <p:bldP spid="29" grpId="0"/>
      <p:bldP spid="30" grpId="0"/>
      <p:bldP spid="32" grpId="0"/>
      <p:bldP spid="33" grpId="0"/>
      <p:bldP spid="34" grpId="0"/>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ext Box 1027"/>
          <p:cNvSpPr txBox="1">
            <a:spLocks noChangeArrowheads="1"/>
          </p:cNvSpPr>
          <p:nvPr/>
        </p:nvSpPr>
        <p:spPr bwMode="auto">
          <a:xfrm>
            <a:off x="85407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49</a:t>
            </a:r>
          </a:p>
        </p:txBody>
      </p:sp>
      <p:pic>
        <p:nvPicPr>
          <p:cNvPr id="196610" name="Picture 1035" descr="j03167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85850"/>
            <a:ext cx="3657600"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006" name="Rectangle 1038"/>
          <p:cNvSpPr>
            <a:spLocks noGrp="1" noChangeArrowheads="1"/>
          </p:cNvSpPr>
          <p:nvPr>
            <p:ph type="title"/>
          </p:nvPr>
        </p:nvSpPr>
        <p:spPr>
          <a:xfrm>
            <a:off x="1738313" y="228600"/>
            <a:ext cx="5805487" cy="707886"/>
          </a:xfrm>
          <a:solidFill>
            <a:schemeClr val="bg2"/>
          </a:solidFill>
        </p:spPr>
        <p:txBody>
          <a:bodyPr anchor="t" anchorCtr="0">
            <a:spAutoFit/>
          </a:bodyPr>
          <a:lstStyle/>
          <a:p>
            <a:pPr eaLnBrk="1" hangingPunct="1">
              <a:defRPr/>
            </a:pPr>
            <a:r>
              <a:rPr lang="zh-TW" altLang="en-US" sz="4000" b="1">
                <a:solidFill>
                  <a:schemeClr val="tx1"/>
                </a:solidFill>
                <a:effectLst>
                  <a:outerShdw blurRad="38100" dist="38100" dir="2700000" algn="tl">
                    <a:srgbClr val="000000"/>
                  </a:outerShdw>
                </a:effectLst>
                <a:latin typeface="KaiTi" pitchFamily="49" charset="-122"/>
                <a:ea typeface="KaiTi" pitchFamily="49" charset="-122"/>
                <a:cs typeface="华文细黑" charset="0"/>
              </a:rPr>
              <a:t>相同的问题</a:t>
            </a:r>
            <a:endParaRPr lang="en-US" sz="4000" b="1" dirty="0">
              <a:solidFill>
                <a:schemeClr val="tx1"/>
              </a:solidFill>
              <a:effectLst>
                <a:outerShdw blurRad="38100" dist="38100" dir="2700000" algn="tl">
                  <a:srgbClr val="000000"/>
                </a:outerShdw>
              </a:effectLst>
              <a:latin typeface="Arial"/>
              <a:ea typeface="SimSun" charset="0"/>
              <a:cs typeface="Arial"/>
            </a:endParaRPr>
          </a:p>
        </p:txBody>
      </p:sp>
      <p:sp>
        <p:nvSpPr>
          <p:cNvPr id="6" name="Rectangle 1028"/>
          <p:cNvSpPr txBox="1">
            <a:spLocks noChangeArrowheads="1"/>
          </p:cNvSpPr>
          <p:nvPr/>
        </p:nvSpPr>
        <p:spPr bwMode="auto">
          <a:xfrm>
            <a:off x="381000" y="3886200"/>
            <a:ext cx="8458200" cy="2362200"/>
          </a:xfrm>
          <a:prstGeom prst="rect">
            <a:avLst/>
          </a:prstGeom>
          <a:noFill/>
          <a:ln w="9525">
            <a:noFill/>
            <a:miter lim="800000"/>
            <a:headEnd/>
            <a:tailEnd/>
          </a:ln>
          <a:effectLst/>
        </p:spPr>
        <p:txBody>
          <a:bodyPr anchor="ct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lnSpc>
                <a:spcPct val="90000"/>
              </a:lnSpc>
              <a:buFont typeface="Wingdings" charset="0"/>
              <a:buNone/>
              <a:defRPr/>
            </a:pPr>
            <a:endParaRPr lang="en-US" altLang="zh-TW" sz="4400" u="sng" dirty="0">
              <a:solidFill>
                <a:srgbClr val="FFFFFF"/>
              </a:solidFill>
              <a:latin typeface="KaiTi" pitchFamily="49" charset="-122"/>
              <a:ea typeface="KaiTi" pitchFamily="49" charset="-122"/>
              <a:cs typeface="蘋果儷細宋" charset="0"/>
            </a:endParaRPr>
          </a:p>
          <a:p>
            <a:pPr algn="just" eaLnBrk="1" hangingPunct="1">
              <a:lnSpc>
                <a:spcPct val="90000"/>
              </a:lnSpc>
              <a:buFont typeface="Wingdings" charset="0"/>
              <a:buNone/>
              <a:defRPr/>
            </a:pPr>
            <a:endParaRPr lang="en-US" altLang="zh-TW" sz="4400" u="sng" dirty="0">
              <a:solidFill>
                <a:srgbClr val="FFFFFF"/>
              </a:solidFill>
              <a:latin typeface="KaiTi" pitchFamily="49" charset="-122"/>
              <a:ea typeface="KaiTi" pitchFamily="49" charset="-122"/>
              <a:cs typeface="蘋果儷細宋" charset="0"/>
            </a:endParaRPr>
          </a:p>
          <a:p>
            <a:pPr algn="just" eaLnBrk="1" hangingPunct="1">
              <a:lnSpc>
                <a:spcPct val="90000"/>
              </a:lnSpc>
              <a:buFont typeface="Wingdings" charset="0"/>
              <a:buNone/>
              <a:defRPr/>
            </a:pPr>
            <a:r>
              <a:rPr lang="zh-TW" altLang="en-US" sz="4400" u="sng">
                <a:solidFill>
                  <a:srgbClr val="FFFFFF"/>
                </a:solidFill>
                <a:latin typeface="KaiTi" pitchFamily="49" charset="-122"/>
                <a:ea typeface="KaiTi" pitchFamily="49" charset="-122"/>
                <a:cs typeface="蘋果儷細宋" charset="0"/>
              </a:rPr>
              <a:t>内里</a:t>
            </a:r>
            <a:r>
              <a:rPr lang="zh-CN" altLang="en-US" sz="4400" u="sng">
                <a:solidFill>
                  <a:srgbClr val="FFFFFF"/>
                </a:solidFill>
                <a:latin typeface="KaiTi" pitchFamily="49" charset="-122"/>
                <a:ea typeface="KaiTi" pitchFamily="49" charset="-122"/>
                <a:cs typeface="宋体" charset="0"/>
              </a:rPr>
              <a:t>解</a:t>
            </a:r>
            <a:r>
              <a:rPr lang="zh-TW" altLang="en-US" sz="4400" u="sng">
                <a:solidFill>
                  <a:srgbClr val="FFFFFF"/>
                </a:solidFill>
                <a:latin typeface="KaiTi" pitchFamily="49" charset="-122"/>
                <a:ea typeface="KaiTi" pitchFamily="49" charset="-122"/>
                <a:cs typeface="宋体" charset="0"/>
              </a:rPr>
              <a:t>释马太</a:t>
            </a:r>
            <a:r>
              <a:rPr lang="en-US" altLang="zh-CN" sz="4400" u="sng">
                <a:solidFill>
                  <a:srgbClr val="FFFFFF"/>
                </a:solidFill>
                <a:latin typeface="KaiTi" pitchFamily="49" charset="-122"/>
                <a:ea typeface="KaiTi" pitchFamily="49" charset="-122"/>
                <a:cs typeface="蘋果儷細宋" charset="0"/>
              </a:rPr>
              <a:t>,</a:t>
            </a:r>
            <a:r>
              <a:rPr lang="zh-TW" altLang="en-US" sz="4400" u="sng">
                <a:solidFill>
                  <a:srgbClr val="FFFFFF"/>
                </a:solidFill>
                <a:latin typeface="KaiTi" pitchFamily="49" charset="-122"/>
                <a:ea typeface="KaiTi" pitchFamily="49" charset="-122"/>
                <a:cs typeface="蘋果儷細宋" charset="0"/>
              </a:rPr>
              <a:t>马</a:t>
            </a:r>
            <a:r>
              <a:rPr lang="zh-CN" altLang="en-US" sz="4400" u="sng">
                <a:solidFill>
                  <a:srgbClr val="FFFFFF"/>
                </a:solidFill>
                <a:latin typeface="KaiTi" pitchFamily="49" charset="-122"/>
                <a:ea typeface="KaiTi" pitchFamily="49" charset="-122"/>
                <a:cs typeface="蘋果儷細宋" charset="0"/>
              </a:rPr>
              <a:t>可</a:t>
            </a:r>
            <a:r>
              <a:rPr lang="zh-CN" altLang="en-US" sz="4400" u="sng" dirty="0">
                <a:solidFill>
                  <a:srgbClr val="FFFFFF"/>
                </a:solidFill>
                <a:latin typeface="KaiTi" pitchFamily="49" charset="-122"/>
                <a:ea typeface="KaiTi" pitchFamily="49" charset="-122"/>
                <a:cs typeface="蘋果儷細宋" charset="0"/>
              </a:rPr>
              <a:t>和路加福音</a:t>
            </a:r>
            <a:r>
              <a:rPr lang="en-US" altLang="zh-CN" sz="4400" dirty="0">
                <a:solidFill>
                  <a:srgbClr val="FFFFFF"/>
                </a:solidFill>
                <a:latin typeface="KaiTi" pitchFamily="49" charset="-122"/>
                <a:ea typeface="KaiTi" pitchFamily="49" charset="-122"/>
              </a:rPr>
              <a:t>:</a:t>
            </a:r>
          </a:p>
          <a:p>
            <a:pPr algn="just" eaLnBrk="1" hangingPunct="1">
              <a:lnSpc>
                <a:spcPct val="90000"/>
              </a:lnSpc>
              <a:buFont typeface="Wingdings" charset="0"/>
              <a:buNone/>
              <a:defRPr/>
            </a:pPr>
            <a:r>
              <a:rPr lang="zh-CN" altLang="en-US" sz="4400">
                <a:solidFill>
                  <a:srgbClr val="FFFFFF"/>
                </a:solidFill>
                <a:latin typeface="KaiTi" pitchFamily="49" charset="-122"/>
                <a:ea typeface="KaiTi" pitchFamily="49" charset="-122"/>
                <a:cs typeface="宋体" charset="0"/>
              </a:rPr>
              <a:t>我</a:t>
            </a:r>
            <a:r>
              <a:rPr lang="zh-TW" altLang="en-US" sz="4400">
                <a:solidFill>
                  <a:srgbClr val="FFFFFF"/>
                </a:solidFill>
                <a:latin typeface="KaiTi" pitchFamily="49" charset="-122"/>
                <a:ea typeface="KaiTi" pitchFamily="49" charset="-122"/>
                <a:cs typeface="宋体" charset="0"/>
              </a:rPr>
              <a:t>们</a:t>
            </a:r>
            <a:r>
              <a:rPr lang="zh-CN" altLang="en-US" sz="4400">
                <a:solidFill>
                  <a:srgbClr val="FFFFFF"/>
                </a:solidFill>
                <a:latin typeface="KaiTi" pitchFamily="49" charset="-122"/>
                <a:ea typeface="KaiTi" pitchFamily="49" charset="-122"/>
                <a:cs typeface="宋体" charset="0"/>
              </a:rPr>
              <a:t>如何解</a:t>
            </a:r>
            <a:r>
              <a:rPr lang="zh-TW" altLang="en-US" sz="4400">
                <a:solidFill>
                  <a:srgbClr val="FFFFFF"/>
                </a:solidFill>
                <a:latin typeface="KaiTi" pitchFamily="49" charset="-122"/>
                <a:ea typeface="KaiTi" pitchFamily="49" charset="-122"/>
                <a:cs typeface="宋体" charset="0"/>
              </a:rPr>
              <a:t>释</a:t>
            </a:r>
            <a:r>
              <a:rPr lang="zh-CN" altLang="en-US" sz="4400">
                <a:solidFill>
                  <a:srgbClr val="FFFFFF"/>
                </a:solidFill>
                <a:latin typeface="KaiTi" pitchFamily="49" charset="-122"/>
                <a:ea typeface="KaiTi" pitchFamily="49" charset="-122"/>
                <a:cs typeface="宋体" charset="0"/>
              </a:rPr>
              <a:t>他</a:t>
            </a:r>
            <a:r>
              <a:rPr lang="zh-TW" altLang="en-US" sz="4400">
                <a:solidFill>
                  <a:srgbClr val="FFFFFF"/>
                </a:solidFill>
                <a:latin typeface="KaiTi" pitchFamily="49" charset="-122"/>
                <a:ea typeface="KaiTi" pitchFamily="49" charset="-122"/>
                <a:cs typeface="宋体" charset="0"/>
              </a:rPr>
              <a:t>们</a:t>
            </a:r>
            <a:r>
              <a:rPr lang="zh-CN" altLang="en-US" sz="4400">
                <a:solidFill>
                  <a:srgbClr val="FFFFFF"/>
                </a:solidFill>
                <a:latin typeface="KaiTi" pitchFamily="49" charset="-122"/>
                <a:ea typeface="KaiTi" pitchFamily="49" charset="-122"/>
                <a:cs typeface="宋体" charset="0"/>
              </a:rPr>
              <a:t>的</a:t>
            </a:r>
            <a:r>
              <a:rPr lang="zh-CN" altLang="en-US" sz="4400" dirty="0">
                <a:solidFill>
                  <a:srgbClr val="FFFFFF"/>
                </a:solidFill>
                <a:latin typeface="KaiTi" pitchFamily="49" charset="-122"/>
                <a:ea typeface="KaiTi" pitchFamily="49" charset="-122"/>
                <a:cs typeface="楷体" charset="0"/>
              </a:rPr>
              <a:t>相似</a:t>
            </a:r>
            <a:r>
              <a:rPr lang="en-US" altLang="zh-CN" sz="4400" dirty="0">
                <a:solidFill>
                  <a:srgbClr val="FFFFFF"/>
                </a:solidFill>
                <a:latin typeface="KaiTi" pitchFamily="49" charset="-122"/>
                <a:ea typeface="KaiTi" pitchFamily="49" charset="-122"/>
                <a:cs typeface="楷体" charset="0"/>
              </a:rPr>
              <a:t>?</a:t>
            </a:r>
          </a:p>
          <a:p>
            <a:pPr algn="just" eaLnBrk="1" hangingPunct="1">
              <a:lnSpc>
                <a:spcPct val="90000"/>
              </a:lnSpc>
              <a:buFont typeface="Wingdings" charset="0"/>
              <a:buNone/>
              <a:defRPr/>
            </a:pPr>
            <a:r>
              <a:rPr lang="zh-CN" altLang="en-US" sz="4400">
                <a:solidFill>
                  <a:srgbClr val="FFFFFF"/>
                </a:solidFill>
                <a:latin typeface="KaiTi" pitchFamily="49" charset="-122"/>
                <a:ea typeface="KaiTi" pitchFamily="49" charset="-122"/>
                <a:cs typeface="楷体" charset="0"/>
              </a:rPr>
              <a:t>我</a:t>
            </a:r>
            <a:r>
              <a:rPr lang="zh-TW" altLang="en-US" sz="4400">
                <a:solidFill>
                  <a:srgbClr val="FFFFFF"/>
                </a:solidFill>
                <a:latin typeface="KaiTi" pitchFamily="49" charset="-122"/>
                <a:ea typeface="KaiTi" pitchFamily="49" charset="-122"/>
                <a:cs typeface="楷体" charset="0"/>
              </a:rPr>
              <a:t>们</a:t>
            </a:r>
            <a:r>
              <a:rPr lang="zh-CN" altLang="en-US" sz="4400">
                <a:solidFill>
                  <a:srgbClr val="FFFFFF"/>
                </a:solidFill>
                <a:latin typeface="KaiTi" pitchFamily="49" charset="-122"/>
                <a:ea typeface="KaiTi" pitchFamily="49" charset="-122"/>
                <a:cs typeface="楷体" charset="0"/>
              </a:rPr>
              <a:t>如何解</a:t>
            </a:r>
            <a:r>
              <a:rPr lang="zh-TW" altLang="en-US" sz="4400">
                <a:solidFill>
                  <a:srgbClr val="FFFFFF"/>
                </a:solidFill>
                <a:latin typeface="KaiTi" pitchFamily="49" charset="-122"/>
                <a:ea typeface="KaiTi" pitchFamily="49" charset="-122"/>
                <a:cs typeface="楷体" charset="0"/>
              </a:rPr>
              <a:t>释</a:t>
            </a:r>
            <a:r>
              <a:rPr lang="zh-CN" altLang="en-US" sz="4400">
                <a:solidFill>
                  <a:srgbClr val="FFFFFF"/>
                </a:solidFill>
                <a:latin typeface="KaiTi" pitchFamily="49" charset="-122"/>
                <a:ea typeface="KaiTi" pitchFamily="49" charset="-122"/>
                <a:cs typeface="楷体" charset="0"/>
              </a:rPr>
              <a:t>他</a:t>
            </a:r>
            <a:r>
              <a:rPr lang="zh-TW" altLang="en-US" sz="4400">
                <a:solidFill>
                  <a:srgbClr val="FFFFFF"/>
                </a:solidFill>
                <a:latin typeface="KaiTi" pitchFamily="49" charset="-122"/>
                <a:ea typeface="KaiTi" pitchFamily="49" charset="-122"/>
                <a:cs typeface="楷体" charset="0"/>
              </a:rPr>
              <a:t>们</a:t>
            </a:r>
            <a:r>
              <a:rPr lang="zh-CN" altLang="en-US" sz="4400">
                <a:solidFill>
                  <a:srgbClr val="FFFFFF"/>
                </a:solidFill>
                <a:latin typeface="KaiTi" pitchFamily="49" charset="-122"/>
                <a:ea typeface="KaiTi" pitchFamily="49" charset="-122"/>
                <a:cs typeface="楷体" charset="0"/>
              </a:rPr>
              <a:t>的</a:t>
            </a:r>
            <a:r>
              <a:rPr lang="zh-CN" altLang="en-US" sz="4400" dirty="0">
                <a:solidFill>
                  <a:srgbClr val="FFFFFF"/>
                </a:solidFill>
                <a:latin typeface="KaiTi" pitchFamily="49" charset="-122"/>
                <a:ea typeface="KaiTi" pitchFamily="49" charset="-122"/>
                <a:cs typeface="楷体" charset="0"/>
              </a:rPr>
              <a:t>不同</a:t>
            </a:r>
            <a:r>
              <a:rPr lang="en-US" altLang="zh-CN" sz="4400" dirty="0">
                <a:solidFill>
                  <a:srgbClr val="FFFFFF"/>
                </a:solidFill>
                <a:latin typeface="KaiTi" pitchFamily="49" charset="-122"/>
                <a:ea typeface="KaiTi" pitchFamily="49" charset="-122"/>
                <a:cs typeface="楷体" charset="0"/>
              </a:rPr>
              <a:t>?</a:t>
            </a:r>
          </a:p>
          <a:p>
            <a:pPr algn="just" eaLnBrk="1" hangingPunct="1">
              <a:spcBef>
                <a:spcPct val="20000"/>
              </a:spcBef>
              <a:buClr>
                <a:srgbClr val="FFFFCC"/>
              </a:buClr>
              <a:buSzPct val="75000"/>
              <a:buFont typeface="Wingdings" charset="0"/>
              <a:buNone/>
              <a:defRPr/>
            </a:pPr>
            <a:endParaRPr lang="en-US" sz="3200" b="1" dirty="0">
              <a:solidFill>
                <a:srgbClr val="FFFFFF"/>
              </a:solidFill>
              <a:effectLst>
                <a:outerShdw blurRad="38100" dist="38100" dir="2700000" algn="tl">
                  <a:srgbClr val="010199"/>
                </a:outerShdw>
              </a:effectLst>
              <a:latin typeface="Arial"/>
              <a:cs typeface="Arial"/>
            </a:endParaRPr>
          </a:p>
        </p:txBody>
      </p:sp>
    </p:spTree>
    <p:extLst>
      <p:ext uri="{BB962C8B-B14F-4D97-AF65-F5344CB8AC3E}">
        <p14:creationId xmlns:p14="http://schemas.microsoft.com/office/powerpoint/2010/main" val="282076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p:cTn id="19" dur="500" decel="50000" fill="hold">
                                          <p:stCondLst>
                                            <p:cond delay="0"/>
                                          </p:stCondLst>
                                        </p:cTn>
                                        <p:tgtEl>
                                          <p:spTgt spid="6">
                                            <p:txEl>
                                              <p:pRg st="3" end="3"/>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xEl>
                                              <p:pRg st="3" end="3"/>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xEl>
                                              <p:pRg st="3" end="3"/>
                                            </p:txEl>
                                          </p:spTgt>
                                        </p:tgtEl>
                                        <p:attrNameLst>
                                          <p:attrName>ppt_w</p:attrName>
                                        </p:attrNameLst>
                                      </p:cBhvr>
                                      <p:tavLst>
                                        <p:tav tm="0">
                                          <p:val>
                                            <p:strVal val="#ppt_w*.05"/>
                                          </p:val>
                                        </p:tav>
                                        <p:tav tm="100000">
                                          <p:val>
                                            <p:strVal val="#ppt_w"/>
                                          </p:val>
                                        </p:tav>
                                      </p:tavLst>
                                    </p:anim>
                                    <p:anim calcmode="lin" valueType="num">
                                      <p:cBhvr>
                                        <p:cTn id="22" dur="10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xEl>
                                              <p:pRg st="3" end="3"/>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xEl>
                                              <p:pRg st="3" end="3"/>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xEl>
                                              <p:pRg st="3" end="3"/>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500" decel="50000" fill="hold">
                                          <p:stCondLst>
                                            <p:cond delay="0"/>
                                          </p:stCondLst>
                                        </p:cTn>
                                        <p:tgtEl>
                                          <p:spTgt spid="6">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ext Box 3"/>
          <p:cNvSpPr txBox="1">
            <a:spLocks noChangeArrowheads="1"/>
          </p:cNvSpPr>
          <p:nvPr/>
        </p:nvSpPr>
        <p:spPr bwMode="auto">
          <a:xfrm>
            <a:off x="84264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000000"/>
                </a:solidFill>
                <a:cs typeface="Arial" charset="0"/>
              </a:rPr>
              <a:t>51</a:t>
            </a:r>
          </a:p>
        </p:txBody>
      </p:sp>
      <p:sp>
        <p:nvSpPr>
          <p:cNvPr id="198658" name="Text Box 5"/>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51</a:t>
            </a:r>
          </a:p>
        </p:txBody>
      </p:sp>
      <p:sp>
        <p:nvSpPr>
          <p:cNvPr id="73735" name="Text Box 7"/>
          <p:cNvSpPr txBox="1">
            <a:spLocks noChangeArrowheads="1"/>
          </p:cNvSpPr>
          <p:nvPr/>
        </p:nvSpPr>
        <p:spPr bwMode="auto">
          <a:xfrm>
            <a:off x="2987675" y="5229225"/>
            <a:ext cx="520700" cy="1077913"/>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3200">
              <a:solidFill>
                <a:srgbClr val="FFFFFF"/>
              </a:solidFill>
              <a:cs typeface="Arial" charset="0"/>
            </a:endParaRPr>
          </a:p>
          <a:p>
            <a:r>
              <a:rPr lang="en-US" sz="3200">
                <a:solidFill>
                  <a:srgbClr val="FFFFFF"/>
                </a:solidFill>
                <a:cs typeface="Arial" charset="0"/>
              </a:rPr>
              <a:t>Q</a:t>
            </a:r>
          </a:p>
        </p:txBody>
      </p:sp>
      <p:sp>
        <p:nvSpPr>
          <p:cNvPr id="73738" name="Text Box 10"/>
          <p:cNvSpPr txBox="1">
            <a:spLocks noChangeArrowheads="1"/>
          </p:cNvSpPr>
          <p:nvPr/>
        </p:nvSpPr>
        <p:spPr bwMode="auto">
          <a:xfrm>
            <a:off x="3038475" y="3784600"/>
            <a:ext cx="381000" cy="91440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500">
              <a:solidFill>
                <a:srgbClr val="FFFFFF"/>
              </a:solidFill>
              <a:cs typeface="Arial" charset="0"/>
            </a:endParaRPr>
          </a:p>
          <a:p>
            <a:pPr>
              <a:spcBef>
                <a:spcPct val="50000"/>
              </a:spcBef>
            </a:pPr>
            <a:r>
              <a:rPr lang="en-US" sz="2000">
                <a:solidFill>
                  <a:srgbClr val="FFFFFF"/>
                </a:solidFill>
                <a:cs typeface="Arial" charset="0"/>
              </a:rPr>
              <a:t> </a:t>
            </a:r>
            <a:endParaRPr lang="en-US">
              <a:solidFill>
                <a:srgbClr val="FFFFFF"/>
              </a:solidFill>
              <a:cs typeface="Arial" charset="0"/>
            </a:endParaRPr>
          </a:p>
          <a:p>
            <a:pPr>
              <a:spcBef>
                <a:spcPct val="50000"/>
              </a:spcBef>
            </a:pPr>
            <a:endParaRPr lang="en-US" sz="1000">
              <a:solidFill>
                <a:srgbClr val="FFFFFF"/>
              </a:solidFill>
              <a:cs typeface="Arial" charset="0"/>
            </a:endParaRPr>
          </a:p>
        </p:txBody>
      </p:sp>
      <p:sp>
        <p:nvSpPr>
          <p:cNvPr id="73740" name="Text Box 12"/>
          <p:cNvSpPr txBox="1">
            <a:spLocks noChangeArrowheads="1"/>
          </p:cNvSpPr>
          <p:nvPr/>
        </p:nvSpPr>
        <p:spPr bwMode="auto">
          <a:xfrm>
            <a:off x="4202113" y="3784600"/>
            <a:ext cx="762000" cy="914400"/>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500">
              <a:solidFill>
                <a:srgbClr val="FFFFFF"/>
              </a:solidFill>
              <a:cs typeface="Arial" charset="0"/>
            </a:endParaRPr>
          </a:p>
          <a:p>
            <a:pPr>
              <a:spcBef>
                <a:spcPct val="50000"/>
              </a:spcBef>
            </a:pPr>
            <a:r>
              <a:rPr lang="en-US" sz="2000">
                <a:solidFill>
                  <a:srgbClr val="FFFFFF"/>
                </a:solidFill>
                <a:cs typeface="Arial" charset="0"/>
              </a:rPr>
              <a:t> </a:t>
            </a:r>
            <a:endParaRPr lang="en-US">
              <a:solidFill>
                <a:srgbClr val="FFFFFF"/>
              </a:solidFill>
              <a:cs typeface="Arial" charset="0"/>
            </a:endParaRPr>
          </a:p>
          <a:p>
            <a:pPr>
              <a:spcBef>
                <a:spcPct val="50000"/>
              </a:spcBef>
            </a:pPr>
            <a:endParaRPr lang="en-US" sz="1000">
              <a:solidFill>
                <a:srgbClr val="FFFFFF"/>
              </a:solidFill>
              <a:cs typeface="Arial" charset="0"/>
            </a:endParaRPr>
          </a:p>
        </p:txBody>
      </p:sp>
      <p:sp>
        <p:nvSpPr>
          <p:cNvPr id="73741" name="Text Box 13"/>
          <p:cNvSpPr txBox="1">
            <a:spLocks noChangeArrowheads="1"/>
          </p:cNvSpPr>
          <p:nvPr/>
        </p:nvSpPr>
        <p:spPr bwMode="auto">
          <a:xfrm>
            <a:off x="1362075" y="3784600"/>
            <a:ext cx="533400" cy="914400"/>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500">
              <a:solidFill>
                <a:srgbClr val="FFFFFF"/>
              </a:solidFill>
              <a:cs typeface="Arial" charset="0"/>
            </a:endParaRPr>
          </a:p>
          <a:p>
            <a:pPr>
              <a:spcBef>
                <a:spcPct val="50000"/>
              </a:spcBef>
            </a:pPr>
            <a:r>
              <a:rPr lang="en-US" sz="2000">
                <a:solidFill>
                  <a:srgbClr val="FFFFFF"/>
                </a:solidFill>
                <a:cs typeface="Arial" charset="0"/>
              </a:rPr>
              <a:t> </a:t>
            </a:r>
            <a:endParaRPr lang="en-US">
              <a:solidFill>
                <a:srgbClr val="FFFFFF"/>
              </a:solidFill>
              <a:cs typeface="Arial" charset="0"/>
            </a:endParaRPr>
          </a:p>
          <a:p>
            <a:pPr>
              <a:spcBef>
                <a:spcPct val="50000"/>
              </a:spcBef>
            </a:pPr>
            <a:endParaRPr lang="en-US" sz="1000">
              <a:solidFill>
                <a:srgbClr val="FFFFFF"/>
              </a:solidFill>
              <a:cs typeface="Arial" charset="0"/>
            </a:endParaRPr>
          </a:p>
        </p:txBody>
      </p:sp>
      <p:sp>
        <p:nvSpPr>
          <p:cNvPr id="198663" name="Text Box 19"/>
          <p:cNvSpPr txBox="1">
            <a:spLocks noChangeArrowheads="1"/>
          </p:cNvSpPr>
          <p:nvPr/>
        </p:nvSpPr>
        <p:spPr bwMode="auto">
          <a:xfrm>
            <a:off x="6553200" y="4343400"/>
            <a:ext cx="22860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600" b="1">
                <a:solidFill>
                  <a:srgbClr val="FFFFFF"/>
                </a:solidFill>
                <a:latin typeface="KaiTi" pitchFamily="49" charset="-122"/>
                <a:ea typeface="KaiTi" pitchFamily="49" charset="-122"/>
              </a:rPr>
              <a:t>从相关来源福音书的经文</a:t>
            </a:r>
            <a:r>
              <a:rPr lang="ja-JP" altLang="en-US" sz="3600" b="1">
                <a:solidFill>
                  <a:srgbClr val="FFFFFF"/>
                </a:solidFill>
                <a:latin typeface="KaiTi" pitchFamily="49" charset="-122"/>
                <a:ea typeface="KaiTi" pitchFamily="49" charset="-122"/>
              </a:rPr>
              <a:t>数</a:t>
            </a:r>
            <a:r>
              <a:rPr lang="ja-JP" altLang="en-US" sz="3600" b="1" dirty="0">
                <a:solidFill>
                  <a:srgbClr val="FFFFFF"/>
                </a:solidFill>
                <a:latin typeface="KaiTi" pitchFamily="49" charset="-122"/>
                <a:ea typeface="KaiTi" pitchFamily="49" charset="-122"/>
              </a:rPr>
              <a:t>目</a:t>
            </a:r>
            <a:endParaRPr lang="en-US" altLang="zh-CN" sz="3600" b="1" dirty="0">
              <a:solidFill>
                <a:srgbClr val="FFFFFF"/>
              </a:solidFill>
              <a:latin typeface="KaiTi" pitchFamily="49" charset="-122"/>
              <a:ea typeface="KaiTi" pitchFamily="49" charset="-122"/>
            </a:endParaRPr>
          </a:p>
        </p:txBody>
      </p:sp>
      <p:sp>
        <p:nvSpPr>
          <p:cNvPr id="73748" name="Text Box 20"/>
          <p:cNvSpPr txBox="1">
            <a:spLocks noChangeArrowheads="1"/>
          </p:cNvSpPr>
          <p:nvPr/>
        </p:nvSpPr>
        <p:spPr bwMode="auto">
          <a:xfrm>
            <a:off x="2936875" y="5199063"/>
            <a:ext cx="6985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235</a:t>
            </a:r>
            <a:endParaRPr lang="en-US">
              <a:solidFill>
                <a:srgbClr val="FFFFFF"/>
              </a:solidFill>
              <a:cs typeface="Arial" charset="0"/>
            </a:endParaRPr>
          </a:p>
        </p:txBody>
      </p:sp>
      <p:grpSp>
        <p:nvGrpSpPr>
          <p:cNvPr id="2" name="Group 52"/>
          <p:cNvGrpSpPr>
            <a:grpSpLocks/>
          </p:cNvGrpSpPr>
          <p:nvPr/>
        </p:nvGrpSpPr>
        <p:grpSpPr bwMode="auto">
          <a:xfrm>
            <a:off x="1257300" y="5257800"/>
            <a:ext cx="698500" cy="990600"/>
            <a:chOff x="510" y="3312"/>
            <a:chExt cx="440" cy="624"/>
          </a:xfrm>
        </p:grpSpPr>
        <p:sp>
          <p:nvSpPr>
            <p:cNvPr id="198694"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500">
                <a:solidFill>
                  <a:srgbClr val="FFFFFF"/>
                </a:solidFill>
                <a:cs typeface="Arial" charset="0"/>
              </a:endParaRPr>
            </a:p>
            <a:p>
              <a:pPr algn="ctr">
                <a:spcBef>
                  <a:spcPct val="50000"/>
                </a:spcBef>
              </a:pPr>
              <a:r>
                <a:rPr lang="en-US" sz="2000">
                  <a:solidFill>
                    <a:srgbClr val="FFFFFF"/>
                  </a:solidFill>
                  <a:cs typeface="Arial" charset="0"/>
                </a:rPr>
                <a:t>M</a:t>
              </a:r>
              <a:endParaRPr lang="en-US" sz="700">
                <a:solidFill>
                  <a:srgbClr val="FFFFFF"/>
                </a:solidFill>
                <a:cs typeface="Arial" charset="0"/>
              </a:endParaRPr>
            </a:p>
            <a:p>
              <a:pPr>
                <a:spcBef>
                  <a:spcPct val="50000"/>
                </a:spcBef>
              </a:pPr>
              <a:endParaRPr lang="en-US" sz="900">
                <a:solidFill>
                  <a:srgbClr val="FFFFFF"/>
                </a:solidFill>
                <a:cs typeface="Arial" charset="0"/>
              </a:endParaRPr>
            </a:p>
          </p:txBody>
        </p:sp>
        <p:sp>
          <p:nvSpPr>
            <p:cNvPr id="198695" name="Text Box 23"/>
            <p:cNvSpPr txBox="1">
              <a:spLocks noChangeArrowheads="1"/>
            </p:cNvSpPr>
            <p:nvPr/>
          </p:nvSpPr>
          <p:spPr bwMode="auto">
            <a:xfrm>
              <a:off x="510" y="331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333</a:t>
              </a:r>
              <a:endParaRPr lang="en-US">
                <a:solidFill>
                  <a:srgbClr val="FFFFFF"/>
                </a:solidFill>
                <a:cs typeface="Arial" charset="0"/>
              </a:endParaRPr>
            </a:p>
          </p:txBody>
        </p:sp>
      </p:grpSp>
      <p:grpSp>
        <p:nvGrpSpPr>
          <p:cNvPr id="3" name="Group 58"/>
          <p:cNvGrpSpPr>
            <a:grpSpLocks/>
          </p:cNvGrpSpPr>
          <p:nvPr/>
        </p:nvGrpSpPr>
        <p:grpSpPr bwMode="auto">
          <a:xfrm>
            <a:off x="2590800" y="838201"/>
            <a:ext cx="1143000" cy="1492252"/>
            <a:chOff x="1632" y="528"/>
            <a:chExt cx="720" cy="940"/>
          </a:xfrm>
        </p:grpSpPr>
        <p:sp>
          <p:nvSpPr>
            <p:cNvPr id="73734" name="Text Box 6"/>
            <p:cNvSpPr txBox="1">
              <a:spLocks noChangeArrowheads="1"/>
            </p:cNvSpPr>
            <p:nvPr/>
          </p:nvSpPr>
          <p:spPr bwMode="auto">
            <a:xfrm>
              <a:off x="1632" y="528"/>
              <a:ext cx="720" cy="940"/>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endParaRPr lang="zh-CN" altLang="en-US" sz="600" dirty="0">
                <a:solidFill>
                  <a:srgbClr val="FFFFFF"/>
                </a:solidFill>
                <a:ea typeface="SimSun" charset="0"/>
                <a:cs typeface="SimSun" charset="0"/>
              </a:endParaRPr>
            </a:p>
            <a:p>
              <a:pPr algn="ctr" eaLnBrk="1" hangingPunct="1">
                <a:spcBef>
                  <a:spcPct val="50000"/>
                </a:spcBef>
                <a:defRPr/>
              </a:pPr>
              <a:r>
                <a:rPr lang="zh-TW" altLang="en-US" sz="2800" b="1">
                  <a:solidFill>
                    <a:srgbClr val="FFFFFF"/>
                  </a:solidFill>
                  <a:latin typeface="KaiTi" pitchFamily="49" charset="-122"/>
                  <a:ea typeface="KaiTi" pitchFamily="49" charset="-122"/>
                  <a:cs typeface="SimSun" charset="0"/>
                </a:rPr>
                <a:t>马可</a:t>
              </a:r>
              <a:r>
                <a:rPr lang="zh-CN" altLang="en-US" sz="2800" b="1">
                  <a:solidFill>
                    <a:srgbClr val="FFFFFF"/>
                  </a:solidFill>
                  <a:latin typeface="KaiTi" pitchFamily="49" charset="-122"/>
                  <a:ea typeface="KaiTi" pitchFamily="49" charset="-122"/>
                  <a:cs typeface="SimSun" charset="0"/>
                </a:rPr>
                <a:t>福音</a:t>
              </a:r>
              <a:endParaRPr lang="zh-CN" altLang="en-US" sz="800" b="1" dirty="0">
                <a:solidFill>
                  <a:srgbClr val="FFFFFF"/>
                </a:solidFill>
                <a:latin typeface="KaiTi" pitchFamily="49" charset="-122"/>
                <a:ea typeface="KaiTi" pitchFamily="49" charset="-122"/>
                <a:cs typeface="SimSun" charset="0"/>
              </a:endParaRPr>
            </a:p>
            <a:p>
              <a:pPr algn="ctr" eaLnBrk="1" hangingPunct="1">
                <a:spcBef>
                  <a:spcPct val="50000"/>
                </a:spcBef>
                <a:defRPr/>
              </a:pPr>
              <a:endParaRPr lang="zh-CN" altLang="en-US" sz="1000" dirty="0">
                <a:solidFill>
                  <a:srgbClr val="FFFFFF"/>
                </a:solidFill>
                <a:ea typeface="SimSun" charset="0"/>
                <a:cs typeface="SimSun" charset="0"/>
              </a:endParaRPr>
            </a:p>
          </p:txBody>
        </p:sp>
        <p:sp>
          <p:nvSpPr>
            <p:cNvPr id="198693" name="Text Box 18"/>
            <p:cNvSpPr txBox="1">
              <a:spLocks noChangeArrowheads="1"/>
            </p:cNvSpPr>
            <p:nvPr/>
          </p:nvSpPr>
          <p:spPr bwMode="auto">
            <a:xfrm>
              <a:off x="1786" y="528"/>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661</a:t>
              </a:r>
              <a:endParaRPr lang="en-US">
                <a:solidFill>
                  <a:srgbClr val="FFFFFF"/>
                </a:solidFill>
                <a:cs typeface="Arial" charset="0"/>
              </a:endParaRPr>
            </a:p>
          </p:txBody>
        </p:sp>
      </p:grpSp>
      <p:grpSp>
        <p:nvGrpSpPr>
          <p:cNvPr id="4" name="Group 57"/>
          <p:cNvGrpSpPr>
            <a:grpSpLocks/>
          </p:cNvGrpSpPr>
          <p:nvPr/>
        </p:nvGrpSpPr>
        <p:grpSpPr bwMode="auto">
          <a:xfrm>
            <a:off x="3440113"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endParaRPr lang="zh-CN" altLang="en-US" sz="500" dirty="0">
                <a:solidFill>
                  <a:srgbClr val="FFFFFF"/>
                </a:solidFill>
                <a:ea typeface="SimSun" charset="0"/>
                <a:cs typeface="SimSun" charset="0"/>
              </a:endParaRPr>
            </a:p>
            <a:p>
              <a:pPr algn="ctr" eaLnBrk="1" hangingPunct="1">
                <a:spcBef>
                  <a:spcPct val="50000"/>
                </a:spcBef>
                <a:defRPr/>
              </a:pPr>
              <a:r>
                <a:rPr lang="en-US" altLang="zh-CN" sz="2000" dirty="0">
                  <a:solidFill>
                    <a:srgbClr val="FFFFFF"/>
                  </a:solidFill>
                  <a:latin typeface="KaiTi" pitchFamily="49" charset="-122"/>
                  <a:ea typeface="KaiTi" pitchFamily="49" charset="-122"/>
                  <a:cs typeface="SimSun" charset="0"/>
                </a:rPr>
                <a:t>路</a:t>
              </a:r>
              <a:r>
                <a:rPr lang="zh-CN" altLang="en-US" sz="2000" dirty="0">
                  <a:solidFill>
                    <a:srgbClr val="FFFFFF"/>
                  </a:solidFill>
                  <a:latin typeface="KaiTi" pitchFamily="49" charset="-122"/>
                  <a:ea typeface="KaiTi" pitchFamily="49" charset="-122"/>
                  <a:cs typeface="SimSun" charset="0"/>
                </a:rPr>
                <a:t>加</a:t>
              </a:r>
              <a:endParaRPr lang="zh-CN" altLang="en-US" sz="900" dirty="0">
                <a:solidFill>
                  <a:srgbClr val="FFFFFF"/>
                </a:solidFill>
                <a:latin typeface="KaiTi" pitchFamily="49" charset="-122"/>
                <a:ea typeface="KaiTi" pitchFamily="49" charset="-122"/>
                <a:cs typeface="SimSun" charset="0"/>
              </a:endParaRPr>
            </a:p>
          </p:txBody>
        </p:sp>
        <p:sp>
          <p:nvSpPr>
            <p:cNvPr id="198691" name="Text Box 24"/>
            <p:cNvSpPr txBox="1">
              <a:spLocks noChangeArrowheads="1"/>
            </p:cNvSpPr>
            <p:nvPr/>
          </p:nvSpPr>
          <p:spPr bwMode="auto">
            <a:xfrm>
              <a:off x="2430" y="235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350</a:t>
              </a:r>
              <a:endParaRPr lang="en-US">
                <a:solidFill>
                  <a:srgbClr val="FFFFFF"/>
                </a:solidFill>
                <a:cs typeface="Arial" charset="0"/>
              </a:endParaRPr>
            </a:p>
          </p:txBody>
        </p:sp>
      </p:grpSp>
      <p:grpSp>
        <p:nvGrpSpPr>
          <p:cNvPr id="5" name="Group 56"/>
          <p:cNvGrpSpPr>
            <a:grpSpLocks/>
          </p:cNvGrpSpPr>
          <p:nvPr/>
        </p:nvGrpSpPr>
        <p:grpSpPr bwMode="auto">
          <a:xfrm>
            <a:off x="1895475"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endParaRPr lang="en-US" sz="500" dirty="0">
                <a:solidFill>
                  <a:srgbClr val="FFFFFF"/>
                </a:solidFill>
                <a:latin typeface="Arial" charset="0"/>
                <a:cs typeface="Arial" charset="0"/>
              </a:endParaRPr>
            </a:p>
            <a:p>
              <a:pPr eaLnBrk="1" hangingPunct="1">
                <a:spcBef>
                  <a:spcPct val="50000"/>
                </a:spcBef>
                <a:defRPr/>
              </a:pPr>
              <a:r>
                <a:rPr lang="zh-TW" altLang="en-US" sz="1800">
                  <a:solidFill>
                    <a:srgbClr val="FFFFFF"/>
                  </a:solidFill>
                  <a:latin typeface="KaiTi" pitchFamily="49" charset="-122"/>
                  <a:ea typeface="KaiTi" pitchFamily="49" charset="-122"/>
                  <a:cs typeface="SimSun" charset="0"/>
                </a:rPr>
                <a:t>马</a:t>
              </a:r>
              <a:r>
                <a:rPr lang="zh-CN" altLang="en-US" sz="1800">
                  <a:solidFill>
                    <a:srgbClr val="FFFFFF"/>
                  </a:solidFill>
                  <a:latin typeface="KaiTi" pitchFamily="49" charset="-122"/>
                  <a:ea typeface="KaiTi" pitchFamily="49" charset="-122"/>
                  <a:cs typeface="SimSun" charset="0"/>
                </a:rPr>
                <a:t>太</a:t>
              </a:r>
              <a:r>
                <a:rPr lang="zh-CN" altLang="en-US" sz="1800" dirty="0">
                  <a:solidFill>
                    <a:srgbClr val="FFFFFF"/>
                  </a:solidFill>
                  <a:latin typeface="KaiTi" pitchFamily="49" charset="-122"/>
                  <a:ea typeface="KaiTi" pitchFamily="49" charset="-122"/>
                  <a:cs typeface="SimSun" charset="0"/>
                </a:rPr>
                <a:t>福音</a:t>
              </a:r>
              <a:endParaRPr lang="en-US" sz="1000" dirty="0">
                <a:solidFill>
                  <a:srgbClr val="FFFFFF"/>
                </a:solidFill>
                <a:latin typeface="KaiTi" pitchFamily="49" charset="-122"/>
                <a:ea typeface="KaiTi" pitchFamily="49" charset="-122"/>
                <a:cs typeface="Arial" charset="0"/>
              </a:endParaRPr>
            </a:p>
          </p:txBody>
        </p:sp>
        <p:sp>
          <p:nvSpPr>
            <p:cNvPr id="198689" name="Text Box 25"/>
            <p:cNvSpPr txBox="1">
              <a:spLocks noChangeArrowheads="1"/>
            </p:cNvSpPr>
            <p:nvPr/>
          </p:nvSpPr>
          <p:spPr bwMode="auto">
            <a:xfrm>
              <a:off x="1038" y="235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500</a:t>
              </a:r>
              <a:endParaRPr lang="en-US">
                <a:solidFill>
                  <a:srgbClr val="FFFFFF"/>
                </a:solidFill>
                <a:cs typeface="Arial" charset="0"/>
              </a:endParaRPr>
            </a:p>
          </p:txBody>
        </p:sp>
      </p:grpSp>
      <p:grpSp>
        <p:nvGrpSpPr>
          <p:cNvPr id="6" name="Group 53"/>
          <p:cNvGrpSpPr>
            <a:grpSpLocks/>
          </p:cNvGrpSpPr>
          <p:nvPr/>
        </p:nvGrpSpPr>
        <p:grpSpPr bwMode="auto">
          <a:xfrm>
            <a:off x="4202113" y="5257800"/>
            <a:ext cx="762000" cy="990600"/>
            <a:chOff x="2880" y="3312"/>
            <a:chExt cx="480" cy="624"/>
          </a:xfrm>
        </p:grpSpPr>
        <p:sp>
          <p:nvSpPr>
            <p:cNvPr id="198686"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500">
                <a:solidFill>
                  <a:srgbClr val="FFFFFF"/>
                </a:solidFill>
                <a:cs typeface="Arial" charset="0"/>
              </a:endParaRPr>
            </a:p>
            <a:p>
              <a:pPr algn="ctr">
                <a:spcBef>
                  <a:spcPct val="50000"/>
                </a:spcBef>
              </a:pPr>
              <a:r>
                <a:rPr lang="en-US" sz="2000">
                  <a:solidFill>
                    <a:srgbClr val="FFFFFF"/>
                  </a:solidFill>
                  <a:cs typeface="Arial" charset="0"/>
                </a:rPr>
                <a:t>L</a:t>
              </a:r>
              <a:endParaRPr lang="en-US" sz="700">
                <a:solidFill>
                  <a:srgbClr val="FFFFFF"/>
                </a:solidFill>
                <a:cs typeface="Arial" charset="0"/>
              </a:endParaRPr>
            </a:p>
            <a:p>
              <a:pPr>
                <a:spcBef>
                  <a:spcPct val="50000"/>
                </a:spcBef>
              </a:pPr>
              <a:endParaRPr lang="en-US" sz="900">
                <a:solidFill>
                  <a:srgbClr val="FFFFFF"/>
                </a:solidFill>
                <a:cs typeface="Arial" charset="0"/>
              </a:endParaRPr>
            </a:p>
          </p:txBody>
        </p:sp>
        <p:sp>
          <p:nvSpPr>
            <p:cNvPr id="198687" name="Text Box 26"/>
            <p:cNvSpPr txBox="1">
              <a:spLocks noChangeArrowheads="1"/>
            </p:cNvSpPr>
            <p:nvPr/>
          </p:nvSpPr>
          <p:spPr bwMode="auto">
            <a:xfrm>
              <a:off x="2890" y="331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564</a:t>
              </a:r>
              <a:endParaRPr lang="en-US">
                <a:solidFill>
                  <a:srgbClr val="FFFFFF"/>
                </a:solidFill>
                <a:cs typeface="Arial" charset="0"/>
              </a:endParaRPr>
            </a:p>
          </p:txBody>
        </p:sp>
      </p:grpSp>
      <p:grpSp>
        <p:nvGrpSpPr>
          <p:cNvPr id="7" name="Group 45"/>
          <p:cNvGrpSpPr>
            <a:grpSpLocks/>
          </p:cNvGrpSpPr>
          <p:nvPr/>
        </p:nvGrpSpPr>
        <p:grpSpPr bwMode="auto">
          <a:xfrm>
            <a:off x="1403350" y="2971800"/>
            <a:ext cx="1981200" cy="762000"/>
            <a:chOff x="672" y="1872"/>
            <a:chExt cx="1152" cy="480"/>
          </a:xfrm>
        </p:grpSpPr>
        <p:sp>
          <p:nvSpPr>
            <p:cNvPr id="198684" name="Text Box 21"/>
            <p:cNvSpPr txBox="1">
              <a:spLocks noChangeArrowheads="1"/>
            </p:cNvSpPr>
            <p:nvPr/>
          </p:nvSpPr>
          <p:spPr bwMode="auto">
            <a:xfrm>
              <a:off x="985" y="1872"/>
              <a:ext cx="50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1068</a:t>
              </a:r>
              <a:endParaRPr lang="en-US">
                <a:solidFill>
                  <a:srgbClr val="FFFFFF"/>
                </a:solidFill>
                <a:cs typeface="Arial" charset="0"/>
              </a:endParaRPr>
            </a:p>
          </p:txBody>
        </p:sp>
        <p:sp>
          <p:nvSpPr>
            <p:cNvPr id="198685"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Arial" charset="0"/>
                <a:cs typeface="Arial" charset="0"/>
              </a:endParaRPr>
            </a:p>
          </p:txBody>
        </p:sp>
      </p:grpSp>
      <p:grpSp>
        <p:nvGrpSpPr>
          <p:cNvPr id="8" name="Group 46"/>
          <p:cNvGrpSpPr>
            <a:grpSpLocks/>
          </p:cNvGrpSpPr>
          <p:nvPr/>
        </p:nvGrpSpPr>
        <p:grpSpPr bwMode="auto">
          <a:xfrm>
            <a:off x="3027363" y="2971800"/>
            <a:ext cx="1905000" cy="762000"/>
            <a:chOff x="2160" y="1872"/>
            <a:chExt cx="1152" cy="480"/>
          </a:xfrm>
        </p:grpSpPr>
        <p:sp>
          <p:nvSpPr>
            <p:cNvPr id="198682" name="Text Box 22"/>
            <p:cNvSpPr txBox="1">
              <a:spLocks noChangeArrowheads="1"/>
            </p:cNvSpPr>
            <p:nvPr/>
          </p:nvSpPr>
          <p:spPr bwMode="auto">
            <a:xfrm>
              <a:off x="2419" y="1872"/>
              <a:ext cx="51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rgbClr val="FFFFFF"/>
                  </a:solidFill>
                  <a:cs typeface="Arial" charset="0"/>
                </a:rPr>
                <a:t>1149</a:t>
              </a:r>
              <a:endParaRPr lang="en-US">
                <a:solidFill>
                  <a:srgbClr val="FFFFFF"/>
                </a:solidFill>
                <a:cs typeface="Arial" charset="0"/>
              </a:endParaRPr>
            </a:p>
          </p:txBody>
        </p:sp>
        <p:sp>
          <p:nvSpPr>
            <p:cNvPr id="198683"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Arial" charset="0"/>
                <a:cs typeface="Arial" charset="0"/>
              </a:endParaRPr>
            </a:p>
          </p:txBody>
        </p:sp>
      </p:grpSp>
      <p:grpSp>
        <p:nvGrpSpPr>
          <p:cNvPr id="11" name="Group 39"/>
          <p:cNvGrpSpPr>
            <a:grpSpLocks/>
          </p:cNvGrpSpPr>
          <p:nvPr/>
        </p:nvGrpSpPr>
        <p:grpSpPr bwMode="auto">
          <a:xfrm>
            <a:off x="2362200" y="1295400"/>
            <a:ext cx="228600" cy="2514600"/>
            <a:chOff x="1488" y="816"/>
            <a:chExt cx="144" cy="1584"/>
          </a:xfrm>
        </p:grpSpPr>
        <p:sp>
          <p:nvSpPr>
            <p:cNvPr id="198680" name="Line 29"/>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hangingPunct="0"/>
              <a:endParaRPr lang="en-US">
                <a:solidFill>
                  <a:srgbClr val="FFFFFF"/>
                </a:solidFill>
                <a:latin typeface="Arial" charset="0"/>
              </a:endParaRPr>
            </a:p>
          </p:txBody>
        </p:sp>
        <p:sp>
          <p:nvSpPr>
            <p:cNvPr id="198681"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hangingPunct="0"/>
              <a:endParaRPr lang="en-US">
                <a:solidFill>
                  <a:srgbClr val="FFFFFF"/>
                </a:solidFill>
                <a:latin typeface="Arial" charset="0"/>
              </a:endParaRPr>
            </a:p>
          </p:txBody>
        </p:sp>
      </p:grpSp>
      <p:grpSp>
        <p:nvGrpSpPr>
          <p:cNvPr id="12" name="Group 40"/>
          <p:cNvGrpSpPr>
            <a:grpSpLocks/>
          </p:cNvGrpSpPr>
          <p:nvPr/>
        </p:nvGrpSpPr>
        <p:grpSpPr bwMode="auto">
          <a:xfrm flipH="1">
            <a:off x="3733800" y="1295400"/>
            <a:ext cx="228600" cy="2514600"/>
            <a:chOff x="1488" y="816"/>
            <a:chExt cx="144" cy="1584"/>
          </a:xfrm>
        </p:grpSpPr>
        <p:sp>
          <p:nvSpPr>
            <p:cNvPr id="198678" name="Line 41"/>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eaLnBrk="0" hangingPunct="0"/>
              <a:endParaRPr lang="en-US">
                <a:solidFill>
                  <a:srgbClr val="FFFFFF"/>
                </a:solidFill>
                <a:latin typeface="Arial" charset="0"/>
              </a:endParaRPr>
            </a:p>
          </p:txBody>
        </p:sp>
        <p:sp>
          <p:nvSpPr>
            <p:cNvPr id="198679"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hangingPunct="0"/>
              <a:endParaRPr lang="en-US">
                <a:solidFill>
                  <a:srgbClr val="FFFFFF"/>
                </a:solidFill>
                <a:latin typeface="Arial" charset="0"/>
              </a:endParaRPr>
            </a:p>
          </p:txBody>
        </p:sp>
      </p:grpSp>
      <p:sp>
        <p:nvSpPr>
          <p:cNvPr id="73771" name="Line 43"/>
          <p:cNvSpPr>
            <a:spLocks noChangeShapeType="1"/>
          </p:cNvSpPr>
          <p:nvPr/>
        </p:nvSpPr>
        <p:spPr bwMode="auto">
          <a:xfrm flipV="1">
            <a:off x="1590675" y="4724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hangingPunct="0"/>
            <a:endParaRPr lang="en-US">
              <a:solidFill>
                <a:srgbClr val="FFFFFF"/>
              </a:solidFill>
              <a:latin typeface="Arial" charset="0"/>
            </a:endParaRPr>
          </a:p>
        </p:txBody>
      </p:sp>
      <p:sp>
        <p:nvSpPr>
          <p:cNvPr id="73772" name="Line 44"/>
          <p:cNvSpPr>
            <a:spLocks noChangeShapeType="1"/>
          </p:cNvSpPr>
          <p:nvPr/>
        </p:nvSpPr>
        <p:spPr bwMode="auto">
          <a:xfrm flipV="1">
            <a:off x="4506913" y="4648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hangingPunct="0"/>
            <a:endParaRPr lang="en-US">
              <a:solidFill>
                <a:srgbClr val="FFFFFF"/>
              </a:solidFill>
              <a:latin typeface="Arial" charset="0"/>
            </a:endParaRPr>
          </a:p>
        </p:txBody>
      </p:sp>
      <p:sp>
        <p:nvSpPr>
          <p:cNvPr id="198676" name="Rectangle 54"/>
          <p:cNvSpPr>
            <a:spLocks noGrp="1" noChangeArrowheads="1"/>
          </p:cNvSpPr>
          <p:nvPr>
            <p:ph type="title" idx="4294967295"/>
          </p:nvPr>
        </p:nvSpPr>
        <p:spPr>
          <a:xfrm>
            <a:off x="5410200" y="1219200"/>
            <a:ext cx="3124200" cy="1569660"/>
          </a:xfrm>
          <a:solidFill>
            <a:schemeClr val="bg2"/>
          </a:solidFill>
        </p:spPr>
        <p:txBody>
          <a:bodyPr anchor="t" anchorCtr="0">
            <a:spAutoFit/>
          </a:bodyPr>
          <a:lstStyle/>
          <a:p>
            <a:pPr eaLnBrk="1" hangingPunct="1"/>
            <a:r>
              <a:rPr lang="zh-TW" altLang="en-US" sz="4800" b="1">
                <a:solidFill>
                  <a:schemeClr val="tx1"/>
                </a:solidFill>
                <a:effectLst>
                  <a:outerShdw blurRad="38100" dist="38100" dir="2700000" algn="tl">
                    <a:srgbClr val="000000"/>
                  </a:outerShdw>
                </a:effectLst>
                <a:latin typeface="KaiTi" pitchFamily="49" charset="-122"/>
                <a:ea typeface="KaiTi" pitchFamily="49" charset="-122"/>
                <a:cs typeface="华文细黑" charset="0"/>
              </a:rPr>
              <a:t>马</a:t>
            </a:r>
            <a:r>
              <a:rPr lang="ja-JP" altLang="en-US" sz="4800" b="1">
                <a:solidFill>
                  <a:schemeClr val="tx1"/>
                </a:solidFill>
                <a:effectLst>
                  <a:outerShdw blurRad="38100" dist="38100" dir="2700000" algn="tl">
                    <a:srgbClr val="000000"/>
                  </a:outerShdw>
                </a:effectLst>
                <a:latin typeface="KaiTi" pitchFamily="49" charset="-122"/>
                <a:ea typeface="KaiTi" pitchFamily="49" charset="-122"/>
                <a:cs typeface="华文细黑" charset="0"/>
              </a:rPr>
              <a:t>可</a:t>
            </a:r>
            <a:r>
              <a:rPr lang="ja-JP" altLang="en-US" sz="4800" b="1" dirty="0">
                <a:solidFill>
                  <a:schemeClr val="tx1"/>
                </a:solidFill>
                <a:effectLst>
                  <a:outerShdw blurRad="38100" dist="38100" dir="2700000" algn="tl">
                    <a:srgbClr val="000000"/>
                  </a:outerShdw>
                </a:effectLst>
                <a:latin typeface="KaiTi" pitchFamily="49" charset="-122"/>
                <a:ea typeface="KaiTi" pitchFamily="49" charset="-122"/>
                <a:cs typeface="华文细黑" charset="0"/>
              </a:rPr>
              <a:t>先</a:t>
            </a:r>
            <a:r>
              <a:rPr lang="ja-JP" altLang="en-US" sz="4800" b="1">
                <a:solidFill>
                  <a:schemeClr val="tx1"/>
                </a:solidFill>
                <a:effectLst>
                  <a:outerShdw blurRad="38100" dist="38100" dir="2700000" algn="tl">
                    <a:srgbClr val="000000"/>
                  </a:outerShdw>
                </a:effectLst>
                <a:latin typeface="KaiTi" pitchFamily="49" charset="-122"/>
                <a:ea typeface="KaiTi" pitchFamily="49" charset="-122"/>
                <a:cs typeface="华文细黑" charset="0"/>
              </a:rPr>
              <a:t>存假</a:t>
            </a:r>
            <a:r>
              <a:rPr lang="zh-TW" altLang="en-US" sz="4800" b="1">
                <a:solidFill>
                  <a:schemeClr val="tx1"/>
                </a:solidFill>
                <a:effectLst>
                  <a:outerShdw blurRad="38100" dist="38100" dir="2700000" algn="tl">
                    <a:srgbClr val="000000"/>
                  </a:outerShdw>
                </a:effectLst>
                <a:latin typeface="KaiTi" pitchFamily="49" charset="-122"/>
                <a:ea typeface="KaiTi" pitchFamily="49" charset="-122"/>
                <a:cs typeface="华文细黑" charset="0"/>
              </a:rPr>
              <a:t>说充图</a:t>
            </a:r>
            <a:endParaRPr lang="en-US" sz="4800" b="1" dirty="0">
              <a:solidFill>
                <a:schemeClr val="tx1"/>
              </a:solidFill>
              <a:latin typeface="KaiTi" pitchFamily="49" charset="-122"/>
              <a:ea typeface="KaiTi" pitchFamily="49" charset="-122"/>
              <a:cs typeface="Arial" charset="0"/>
            </a:endParaRPr>
          </a:p>
        </p:txBody>
      </p:sp>
      <p:sp>
        <p:nvSpPr>
          <p:cNvPr id="47" name="Line 43"/>
          <p:cNvSpPr>
            <a:spLocks noChangeShapeType="1"/>
          </p:cNvSpPr>
          <p:nvPr/>
        </p:nvSpPr>
        <p:spPr bwMode="auto">
          <a:xfrm flipV="1">
            <a:off x="3203575" y="4652963"/>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eaLnBrk="0" hangingPunct="0"/>
            <a:endParaRPr lang="en-US">
              <a:solidFill>
                <a:srgbClr val="FFFFFF"/>
              </a:solidFill>
              <a:latin typeface="Arial" charset="0"/>
            </a:endParaRPr>
          </a:p>
        </p:txBody>
      </p:sp>
    </p:spTree>
    <p:extLst>
      <p:ext uri="{BB962C8B-B14F-4D97-AF65-F5344CB8AC3E}">
        <p14:creationId xmlns:p14="http://schemas.microsoft.com/office/powerpoint/2010/main" val="1201941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71"/>
                                        </p:tgtEl>
                                        <p:attrNameLst>
                                          <p:attrName>style.visibility</p:attrName>
                                        </p:attrNameLst>
                                      </p:cBhvr>
                                      <p:to>
                                        <p:strVal val="visible"/>
                                      </p:to>
                                    </p:set>
                                    <p:animEffect transition="in" filter="fade">
                                      <p:cBhvr>
                                        <p:cTn id="53" dur="500"/>
                                        <p:tgtEl>
                                          <p:spTgt spid="737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fade">
                                      <p:cBhvr>
                                        <p:cTn id="58" dur="500"/>
                                        <p:tgtEl>
                                          <p:spTgt spid="737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772"/>
                                        </p:tgtEl>
                                        <p:attrNameLst>
                                          <p:attrName>style.visibility</p:attrName>
                                        </p:attrNameLst>
                                      </p:cBhvr>
                                      <p:to>
                                        <p:strVal val="visible"/>
                                      </p:to>
                                    </p:set>
                                    <p:animEffect transition="in" filter="fade">
                                      <p:cBhvr>
                                        <p:cTn id="68" dur="500"/>
                                        <p:tgtEl>
                                          <p:spTgt spid="737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40"/>
                                        </p:tgtEl>
                                        <p:attrNameLst>
                                          <p:attrName>style.visibility</p:attrName>
                                        </p:attrNameLst>
                                      </p:cBhvr>
                                      <p:to>
                                        <p:strVal val="visible"/>
                                      </p:to>
                                    </p:set>
                                    <p:animEffect transition="in" filter="fade">
                                      <p:cBhvr>
                                        <p:cTn id="73" dur="500"/>
                                        <p:tgtEl>
                                          <p:spTgt spid="737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5"/>
                                        </p:tgtEl>
                                        <p:attrNameLst>
                                          <p:attrName>style.visibility</p:attrName>
                                        </p:attrNameLst>
                                      </p:cBhvr>
                                      <p:to>
                                        <p:strVal val="visible"/>
                                      </p:to>
                                    </p:set>
                                    <p:animEffect transition="in" filter="fade">
                                      <p:cBhvr>
                                        <p:cTn id="88" dur="500"/>
                                        <p:tgtEl>
                                          <p:spTgt spid="73735"/>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40" grpId="0" animBg="1" autoUpdateAnimBg="0"/>
      <p:bldP spid="73741" grpId="0" animBg="1" autoUpdateAnimBg="0"/>
      <p:bldP spid="73748" grpId="0" autoUpdateAnimBg="0"/>
      <p:bldP spid="73771" grpId="0" animBg="1"/>
      <p:bldP spid="73772"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07521" name="Text Box 2"/>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cs typeface="Arial" charset="0"/>
              </a:rPr>
              <a:t>49</a:t>
            </a:r>
          </a:p>
        </p:txBody>
      </p:sp>
      <p:sp>
        <p:nvSpPr>
          <p:cNvPr id="107522" name="Rectangle 4"/>
          <p:cNvSpPr>
            <a:spLocks noGrp="1" noChangeArrowheads="1"/>
          </p:cNvSpPr>
          <p:nvPr>
            <p:ph type="title"/>
          </p:nvPr>
        </p:nvSpPr>
        <p:spPr>
          <a:xfrm>
            <a:off x="0" y="344488"/>
            <a:ext cx="8229600" cy="646331"/>
          </a:xfrm>
          <a:solidFill>
            <a:srgbClr val="0000FF"/>
          </a:solidFill>
        </p:spPr>
        <p:txBody>
          <a:bodyPr lIns="91440" tIns="45720" rIns="91440" bIns="45720" anchor="t">
            <a:spAutoFit/>
          </a:bodyPr>
          <a:lstStyle/>
          <a:p>
            <a:pPr algn="ctr" eaLnBrk="1" hangingPunct="1"/>
            <a:r>
              <a:rPr lang="zh-CN" altLang="en-US" sz="3600" b="1" i="0" dirty="0">
                <a:solidFill>
                  <a:srgbClr val="FFF5E0"/>
                </a:solidFill>
                <a:latin typeface="KaiTi" pitchFamily="49" charset="-122"/>
                <a:ea typeface="KaiTi" pitchFamily="49" charset="-122"/>
                <a:cs typeface="楷体" charset="0"/>
              </a:rPr>
              <a:t>解决</a:t>
            </a:r>
            <a:r>
              <a:rPr lang="en-US" altLang="zh-CN" sz="3600" b="1" dirty="0">
                <a:solidFill>
                  <a:schemeClr val="tx1"/>
                </a:solidFill>
                <a:effectLst>
                  <a:outerShdw blurRad="38100" dist="38100" dir="2700000" algn="tl">
                    <a:srgbClr val="000000"/>
                  </a:outerShdw>
                </a:effectLst>
                <a:latin typeface="KaiTi" pitchFamily="49" charset="-122"/>
                <a:ea typeface="KaiTi" pitchFamily="49" charset="-122"/>
                <a:cs typeface="隶变" charset="0"/>
              </a:rPr>
              <a:t>符</a:t>
            </a:r>
            <a:r>
              <a:rPr lang="zh-CN" altLang="en-US" sz="3600" b="1" dirty="0">
                <a:solidFill>
                  <a:schemeClr val="tx1"/>
                </a:solidFill>
                <a:effectLst>
                  <a:outerShdw blurRad="38100" dist="38100" dir="2700000" algn="tl">
                    <a:srgbClr val="000000"/>
                  </a:outerShdw>
                </a:effectLst>
                <a:latin typeface="KaiTi" pitchFamily="49" charset="-122"/>
                <a:ea typeface="KaiTi" pitchFamily="49" charset="-122"/>
                <a:cs typeface="隶变" charset="0"/>
              </a:rPr>
              <a:t>类</a:t>
            </a:r>
            <a:r>
              <a:rPr lang="zh-CN" altLang="en-US" sz="3600" b="1" i="0" dirty="0">
                <a:solidFill>
                  <a:srgbClr val="FFF5E0"/>
                </a:solidFill>
                <a:latin typeface="KaiTi" pitchFamily="49" charset="-122"/>
                <a:ea typeface="KaiTi" pitchFamily="49" charset="-122"/>
                <a:cs typeface="楷体" charset="0"/>
              </a:rPr>
              <a:t>福音的问题</a:t>
            </a:r>
            <a:endParaRPr lang="en-US" sz="3600" i="0" dirty="0">
              <a:solidFill>
                <a:srgbClr val="FFFFFF"/>
              </a:solidFill>
              <a:latin typeface="KaiTi" pitchFamily="49" charset="-122"/>
              <a:ea typeface="KaiTi" pitchFamily="49" charset="-122"/>
              <a:cs typeface="SimSun" charset="0"/>
            </a:endParaRPr>
          </a:p>
        </p:txBody>
      </p:sp>
      <p:sp>
        <p:nvSpPr>
          <p:cNvPr id="107523" name="Text Box 5"/>
          <p:cNvSpPr txBox="1">
            <a:spLocks noChangeArrowheads="1"/>
          </p:cNvSpPr>
          <p:nvPr/>
        </p:nvSpPr>
        <p:spPr bwMode="auto">
          <a:xfrm>
            <a:off x="5867400" y="6392863"/>
            <a:ext cx="32912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a:solidFill>
                  <a:srgbClr val="FFFFCC"/>
                </a:solidFill>
              </a:rPr>
              <a:t>            </a:t>
            </a:r>
            <a:r>
              <a:rPr lang="ja-JP" altLang="en-US">
                <a:solidFill>
                  <a:srgbClr val="FFFFCC"/>
                </a:solidFill>
              </a:rPr>
              <a:t>研</a:t>
            </a:r>
            <a:r>
              <a:rPr lang="zh-TW" altLang="en-US">
                <a:solidFill>
                  <a:srgbClr val="FFFFCC"/>
                </a:solidFill>
              </a:rPr>
              <a:t>读圣经</a:t>
            </a:r>
            <a:r>
              <a:rPr lang="en-US">
                <a:solidFill>
                  <a:srgbClr val="FFFFFF"/>
                </a:solidFill>
                <a:cs typeface="Arial" charset="0"/>
              </a:rPr>
              <a:t>, </a:t>
            </a:r>
            <a:r>
              <a:rPr lang="en-US" dirty="0">
                <a:solidFill>
                  <a:srgbClr val="FFFFFF"/>
                </a:solidFill>
                <a:cs typeface="Arial" charset="0"/>
              </a:rPr>
              <a:t>1431</a:t>
            </a: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609600" indent="-609600">
              <a:spcBef>
                <a:spcPct val="20000"/>
              </a:spcBef>
              <a:buClr>
                <a:srgbClr val="FFCC66"/>
              </a:buClr>
              <a:buFontTx/>
              <a:buAutoNum type="arabicPeriod" startAt="4"/>
            </a:pPr>
            <a:r>
              <a:rPr lang="zh-CN" altLang="en-US" sz="3200">
                <a:solidFill>
                  <a:srgbClr val="FFFFCC"/>
                </a:solidFill>
                <a:latin typeface="KaiTi" pitchFamily="49" charset="-122"/>
                <a:ea typeface="KaiTi" pitchFamily="49" charset="-122"/>
              </a:rPr>
              <a:t>使用的</a:t>
            </a:r>
            <a:r>
              <a:rPr lang="zh-TW" altLang="en-US" sz="3200">
                <a:solidFill>
                  <a:srgbClr val="FFFFCC"/>
                </a:solidFill>
                <a:latin typeface="KaiTi" pitchFamily="49" charset="-122"/>
                <a:ea typeface="KaiTi" pitchFamily="49" charset="-122"/>
              </a:rPr>
              <a:t>两个</a:t>
            </a:r>
            <a:r>
              <a:rPr lang="zh-CN" altLang="en-US" sz="3200">
                <a:solidFill>
                  <a:srgbClr val="FFFFCC"/>
                </a:solidFill>
                <a:latin typeface="KaiTi" pitchFamily="49" charset="-122"/>
                <a:ea typeface="KaiTi" pitchFamily="49" charset="-122"/>
              </a:rPr>
              <a:t>主要</a:t>
            </a:r>
            <a:r>
              <a:rPr lang="zh-TW" altLang="en-US" sz="3200">
                <a:solidFill>
                  <a:srgbClr val="FFFFCC"/>
                </a:solidFill>
                <a:latin typeface="KaiTi" pitchFamily="49" charset="-122"/>
                <a:ea typeface="KaiTi" pitchFamily="49" charset="-122"/>
              </a:rPr>
              <a:t>来</a:t>
            </a:r>
            <a:r>
              <a:rPr lang="zh-CN" altLang="en-US" sz="3200">
                <a:solidFill>
                  <a:srgbClr val="FFFFCC"/>
                </a:solidFill>
                <a:latin typeface="KaiTi" pitchFamily="49" charset="-122"/>
                <a:ea typeface="KaiTi" pitchFamily="49" charset="-122"/>
              </a:rPr>
              <a:t>源</a:t>
            </a:r>
            <a:r>
              <a:rPr lang="en-US" sz="3200" i="1">
                <a:solidFill>
                  <a:srgbClr val="FFFFFF"/>
                </a:solidFill>
                <a:latin typeface="KaiTi" pitchFamily="49" charset="-122"/>
                <a:ea typeface="KaiTi" pitchFamily="49" charset="-122"/>
                <a:cs typeface="Times New Roman" charset="0"/>
              </a:rPr>
              <a:t>.</a:t>
            </a:r>
            <a:r>
              <a:rPr lang="zh-TW" altLang="en-US" sz="3200">
                <a:solidFill>
                  <a:srgbClr val="FFFFFF"/>
                </a:solidFill>
                <a:latin typeface="KaiTi" pitchFamily="49" charset="-122"/>
                <a:ea typeface="KaiTi" pitchFamily="49" charset="-122"/>
                <a:cs typeface="Times New Roman" charset="0"/>
              </a:rPr>
              <a:t>现今</a:t>
            </a:r>
            <a:r>
              <a:rPr lang="zh-CN" altLang="en-US" sz="3200">
                <a:solidFill>
                  <a:srgbClr val="FFFFFF"/>
                </a:solidFill>
                <a:latin typeface="KaiTi" pitchFamily="49" charset="-122"/>
                <a:ea typeface="KaiTi" pitchFamily="49" charset="-122"/>
                <a:cs typeface="Times New Roman" charset="0"/>
              </a:rPr>
              <a:t>最</a:t>
            </a:r>
            <a:r>
              <a:rPr lang="zh-CN" altLang="en-US" sz="3200" dirty="0">
                <a:solidFill>
                  <a:srgbClr val="FFFFFF"/>
                </a:solidFill>
                <a:latin typeface="KaiTi" pitchFamily="49" charset="-122"/>
                <a:ea typeface="KaiTi" pitchFamily="49" charset="-122"/>
                <a:cs typeface="Times New Roman" charset="0"/>
              </a:rPr>
              <a:t>普遍</a:t>
            </a:r>
            <a:r>
              <a:rPr lang="zh-CN" altLang="en-US" sz="3200">
                <a:solidFill>
                  <a:srgbClr val="FFFFFF"/>
                </a:solidFill>
                <a:latin typeface="KaiTi" pitchFamily="49" charset="-122"/>
                <a:ea typeface="KaiTi" pitchFamily="49" charset="-122"/>
                <a:cs typeface="Times New Roman" charset="0"/>
              </a:rPr>
              <a:t>被接</a:t>
            </a:r>
            <a:r>
              <a:rPr lang="zh-TW" altLang="en-US" sz="3200">
                <a:solidFill>
                  <a:srgbClr val="FFFFFF"/>
                </a:solidFill>
                <a:latin typeface="KaiTi" pitchFamily="49" charset="-122"/>
                <a:ea typeface="KaiTi" pitchFamily="49" charset="-122"/>
                <a:cs typeface="Times New Roman" charset="0"/>
              </a:rPr>
              <a:t>纳</a:t>
            </a:r>
            <a:r>
              <a:rPr lang="zh-CN" altLang="en-US" sz="3200">
                <a:solidFill>
                  <a:srgbClr val="FFFFFF"/>
                </a:solidFill>
                <a:latin typeface="KaiTi" pitchFamily="49" charset="-122"/>
                <a:ea typeface="KaiTi" pitchFamily="49" charset="-122"/>
                <a:cs typeface="Times New Roman" charset="0"/>
              </a:rPr>
              <a:t>的</a:t>
            </a:r>
            <a:r>
              <a:rPr lang="zh-TW" altLang="en-US" sz="3200">
                <a:solidFill>
                  <a:srgbClr val="FFFFFF"/>
                </a:solidFill>
                <a:latin typeface="KaiTi" pitchFamily="49" charset="-122"/>
                <a:ea typeface="KaiTi" pitchFamily="49" charset="-122"/>
                <a:cs typeface="Times New Roman" charset="0"/>
              </a:rPr>
              <a:t>观点</a:t>
            </a:r>
            <a:r>
              <a:rPr lang="zh-CN" altLang="en-US" sz="3200">
                <a:solidFill>
                  <a:srgbClr val="FFFFFF"/>
                </a:solidFill>
                <a:latin typeface="KaiTi" pitchFamily="49" charset="-122"/>
                <a:ea typeface="KaiTi" pitchFamily="49" charset="-122"/>
                <a:cs typeface="Times New Roman" charset="0"/>
              </a:rPr>
              <a:t>是</a:t>
            </a:r>
            <a:r>
              <a:rPr lang="zh-TW" altLang="en-US" sz="3200">
                <a:solidFill>
                  <a:srgbClr val="FFFFFF"/>
                </a:solidFill>
                <a:latin typeface="KaiTi" pitchFamily="49" charset="-122"/>
                <a:ea typeface="KaiTi" pitchFamily="49" charset="-122"/>
                <a:cs typeface="Times New Roman" charset="0"/>
              </a:rPr>
              <a:t>马</a:t>
            </a:r>
            <a:r>
              <a:rPr lang="zh-CN" altLang="en-US" sz="3200">
                <a:solidFill>
                  <a:srgbClr val="FFFFFF"/>
                </a:solidFill>
                <a:latin typeface="KaiTi" pitchFamily="49" charset="-122"/>
                <a:ea typeface="KaiTi" pitchFamily="49" charset="-122"/>
                <a:cs typeface="Times New Roman" charset="0"/>
              </a:rPr>
              <a:t>太和路</a:t>
            </a:r>
            <a:r>
              <a:rPr lang="zh-CN" altLang="en-US" sz="3200" dirty="0">
                <a:solidFill>
                  <a:srgbClr val="FFFFFF"/>
                </a:solidFill>
                <a:latin typeface="KaiTi" pitchFamily="49" charset="-122"/>
                <a:ea typeface="KaiTi" pitchFamily="49" charset="-122"/>
                <a:cs typeface="Times New Roman" charset="0"/>
              </a:rPr>
              <a:t>加共同</a:t>
            </a:r>
            <a:r>
              <a:rPr lang="zh-TW" altLang="en-US" sz="3200" dirty="0">
                <a:solidFill>
                  <a:srgbClr val="FFFFFF"/>
                </a:solidFill>
                <a:latin typeface="KaiTi" pitchFamily="49" charset="-122"/>
                <a:ea typeface="KaiTi" pitchFamily="49" charset="-122"/>
                <a:cs typeface="Times New Roman" charset="0"/>
              </a:rPr>
              <a:t>彩</a:t>
            </a:r>
            <a:r>
              <a:rPr lang="zh-CN" altLang="en-US" sz="3200">
                <a:solidFill>
                  <a:srgbClr val="FFFFFF"/>
                </a:solidFill>
                <a:latin typeface="KaiTi" pitchFamily="49" charset="-122"/>
                <a:ea typeface="KaiTi" pitchFamily="49" charset="-122"/>
                <a:cs typeface="Times New Roman" charset="0"/>
              </a:rPr>
              <a:t>用了</a:t>
            </a:r>
            <a:r>
              <a:rPr lang="zh-TW" altLang="en-US" sz="3200">
                <a:solidFill>
                  <a:srgbClr val="FFFFFF"/>
                </a:solidFill>
                <a:latin typeface="KaiTi" pitchFamily="49" charset="-122"/>
                <a:ea typeface="KaiTi" pitchFamily="49" charset="-122"/>
                <a:cs typeface="Times New Roman" charset="0"/>
              </a:rPr>
              <a:t>马</a:t>
            </a:r>
            <a:r>
              <a:rPr lang="zh-CN" altLang="en-US" sz="3200">
                <a:solidFill>
                  <a:srgbClr val="FFFFFF"/>
                </a:solidFill>
                <a:latin typeface="KaiTi" pitchFamily="49" charset="-122"/>
                <a:ea typeface="KaiTi" pitchFamily="49" charset="-122"/>
                <a:cs typeface="Times New Roman" charset="0"/>
              </a:rPr>
              <a:t>可</a:t>
            </a:r>
            <a:r>
              <a:rPr lang="zh-CN" altLang="en-US" sz="3200" dirty="0">
                <a:solidFill>
                  <a:srgbClr val="FFFFFF"/>
                </a:solidFill>
                <a:latin typeface="KaiTi" pitchFamily="49" charset="-122"/>
                <a:ea typeface="KaiTi" pitchFamily="49" charset="-122"/>
                <a:cs typeface="Times New Roman" charset="0"/>
              </a:rPr>
              <a:t>福音和</a:t>
            </a:r>
            <a:r>
              <a:rPr lang="en-US" altLang="zh-CN" sz="3200" dirty="0">
                <a:solidFill>
                  <a:srgbClr val="FFFFFF"/>
                </a:solidFill>
                <a:latin typeface="KaiTi" pitchFamily="49" charset="-122"/>
                <a:ea typeface="KaiTi" pitchFamily="49" charset="-122"/>
                <a:cs typeface="Times New Roman" charset="0"/>
              </a:rPr>
              <a:t> </a:t>
            </a:r>
            <a:r>
              <a:rPr lang="zh-CN" altLang="en-US" sz="3200" dirty="0">
                <a:solidFill>
                  <a:srgbClr val="FFFFFF"/>
                </a:solidFill>
                <a:latin typeface="KaiTi" pitchFamily="49" charset="-122"/>
                <a:ea typeface="KaiTi" pitchFamily="49" charset="-122"/>
                <a:cs typeface="Times New Roman" charset="0"/>
              </a:rPr>
              <a:t>“</a:t>
            </a:r>
            <a:r>
              <a:rPr lang="en-US" altLang="zh-CN" sz="3200" dirty="0">
                <a:solidFill>
                  <a:srgbClr val="FFFFFF"/>
                </a:solidFill>
                <a:latin typeface="KaiTi" pitchFamily="49" charset="-122"/>
                <a:ea typeface="KaiTi" pitchFamily="49" charset="-122"/>
                <a:cs typeface="Times New Roman" charset="0"/>
              </a:rPr>
              <a:t>Q</a:t>
            </a:r>
            <a:r>
              <a:rPr lang="zh-CN" altLang="en-US" sz="3200" dirty="0">
                <a:solidFill>
                  <a:srgbClr val="FFFFFF"/>
                </a:solidFill>
                <a:latin typeface="KaiTi" pitchFamily="49" charset="-122"/>
                <a:ea typeface="KaiTi" pitchFamily="49" charset="-122"/>
                <a:cs typeface="Times New Roman" charset="0"/>
              </a:rPr>
              <a:t>”</a:t>
            </a:r>
            <a:r>
              <a:rPr lang="en-US" altLang="zh-CN" sz="3200" dirty="0">
                <a:solidFill>
                  <a:srgbClr val="FFFFFF"/>
                </a:solidFill>
                <a:latin typeface="KaiTi" pitchFamily="49" charset="-122"/>
                <a:ea typeface="KaiTi" pitchFamily="49" charset="-122"/>
                <a:cs typeface="Times New Roman" charset="0"/>
              </a:rPr>
              <a:t> </a:t>
            </a:r>
            <a:r>
              <a:rPr lang="zh-CN" altLang="en-US" sz="3200" dirty="0">
                <a:solidFill>
                  <a:srgbClr val="FFFFFF"/>
                </a:solidFill>
                <a:latin typeface="KaiTi" pitchFamily="49" charset="-122"/>
                <a:ea typeface="KaiTi" pitchFamily="49" charset="-122"/>
                <a:cs typeface="Times New Roman" charset="0"/>
              </a:rPr>
              <a:t>本</a:t>
            </a:r>
            <a:r>
              <a:rPr lang="en-US" altLang="zh-CN" sz="3200" dirty="0">
                <a:solidFill>
                  <a:srgbClr val="FFFFFF"/>
                </a:solidFill>
                <a:latin typeface="KaiTi" pitchFamily="49" charset="-122"/>
                <a:ea typeface="KaiTi" pitchFamily="49" charset="-122"/>
                <a:cs typeface="Times New Roman" charset="0"/>
              </a:rPr>
              <a:t> </a:t>
            </a:r>
            <a:r>
              <a:rPr lang="zh-CN" altLang="en-US" sz="3200" dirty="0">
                <a:solidFill>
                  <a:srgbClr val="FFFFFF"/>
                </a:solidFill>
                <a:latin typeface="KaiTi" pitchFamily="49" charset="-122"/>
                <a:ea typeface="KaiTi" pitchFamily="49" charset="-122"/>
                <a:cs typeface="Times New Roman" charset="0"/>
              </a:rPr>
              <a:t>（取自德文</a:t>
            </a:r>
            <a:r>
              <a:rPr lang="en-US" sz="3200" dirty="0" err="1">
                <a:solidFill>
                  <a:srgbClr val="FFFFFF"/>
                </a:solidFill>
                <a:latin typeface="KaiTi" pitchFamily="49" charset="-122"/>
                <a:ea typeface="KaiTi" pitchFamily="49" charset="-122"/>
                <a:cs typeface="Times New Roman" charset="0"/>
              </a:rPr>
              <a:t>Quelle</a:t>
            </a:r>
            <a:r>
              <a:rPr lang="zh-CN" altLang="en-US" sz="3200">
                <a:solidFill>
                  <a:srgbClr val="FFFFFF"/>
                </a:solidFill>
                <a:latin typeface="KaiTi" pitchFamily="49" charset="-122"/>
                <a:ea typeface="KaiTi" pitchFamily="49" charset="-122"/>
                <a:cs typeface="Times New Roman" charset="0"/>
              </a:rPr>
              <a:t>，意</a:t>
            </a:r>
            <a:r>
              <a:rPr lang="zh-TW" altLang="en-US" sz="3200">
                <a:solidFill>
                  <a:srgbClr val="FFFFFF"/>
                </a:solidFill>
                <a:latin typeface="KaiTi" pitchFamily="49" charset="-122"/>
                <a:ea typeface="KaiTi" pitchFamily="49" charset="-122"/>
                <a:cs typeface="Times New Roman" charset="0"/>
              </a:rPr>
              <a:t>为</a:t>
            </a:r>
            <a:r>
              <a:rPr lang="zh-CN" altLang="en-US" sz="3200">
                <a:solidFill>
                  <a:srgbClr val="FFFFFF"/>
                </a:solidFill>
                <a:latin typeface="KaiTi" pitchFamily="49" charset="-122"/>
                <a:ea typeface="KaiTi" pitchFamily="49" charset="-122"/>
                <a:cs typeface="Times New Roman" charset="0"/>
              </a:rPr>
              <a:t>根源）</a:t>
            </a:r>
            <a:r>
              <a:rPr lang="en-US" altLang="zh-CN" sz="3200">
                <a:solidFill>
                  <a:srgbClr val="FFFFFF"/>
                </a:solidFill>
                <a:latin typeface="KaiTi" pitchFamily="49" charset="-122"/>
                <a:ea typeface="KaiTi" pitchFamily="49" charset="-122"/>
                <a:cs typeface="Times New Roman" charset="0"/>
              </a:rPr>
              <a:t> </a:t>
            </a:r>
            <a:r>
              <a:rPr lang="zh-CN" altLang="en-US" sz="3200">
                <a:solidFill>
                  <a:srgbClr val="FFFFFF"/>
                </a:solidFill>
                <a:latin typeface="KaiTi" pitchFamily="49" charset="-122"/>
                <a:ea typeface="KaiTi" pitchFamily="49" charset="-122"/>
                <a:cs typeface="Times New Roman" charset="0"/>
              </a:rPr>
              <a:t>作</a:t>
            </a:r>
            <a:r>
              <a:rPr lang="zh-TW" altLang="en-US" sz="3200">
                <a:solidFill>
                  <a:srgbClr val="FFFFFF"/>
                </a:solidFill>
                <a:latin typeface="KaiTi" pitchFamily="49" charset="-122"/>
                <a:ea typeface="KaiTi" pitchFamily="49" charset="-122"/>
                <a:cs typeface="Times New Roman" charset="0"/>
              </a:rPr>
              <a:t>为</a:t>
            </a:r>
            <a:r>
              <a:rPr lang="zh-CN" altLang="en-US" sz="3200">
                <a:solidFill>
                  <a:srgbClr val="FFFFFF"/>
                </a:solidFill>
                <a:latin typeface="KaiTi" pitchFamily="49" charset="-122"/>
                <a:ea typeface="KaiTi" pitchFamily="49" charset="-122"/>
                <a:cs typeface="Times New Roman" charset="0"/>
              </a:rPr>
              <a:t>他</a:t>
            </a:r>
            <a:r>
              <a:rPr lang="zh-TW" altLang="en-US" sz="3200">
                <a:solidFill>
                  <a:srgbClr val="FFFFFF"/>
                </a:solidFill>
                <a:latin typeface="KaiTi" pitchFamily="49" charset="-122"/>
                <a:ea typeface="KaiTi" pitchFamily="49" charset="-122"/>
                <a:cs typeface="Times New Roman" charset="0"/>
              </a:rPr>
              <a:t>们写</a:t>
            </a:r>
            <a:r>
              <a:rPr lang="zh-CN" altLang="en-US" sz="3200">
                <a:solidFill>
                  <a:srgbClr val="FFFFFF"/>
                </a:solidFill>
                <a:latin typeface="KaiTi" pitchFamily="49" charset="-122"/>
                <a:ea typeface="KaiTi" pitchFamily="49" charset="-122"/>
                <a:cs typeface="Times New Roman" charset="0"/>
              </a:rPr>
              <a:t>作</a:t>
            </a:r>
            <a:r>
              <a:rPr lang="zh-CN" altLang="en-US" sz="3200" dirty="0">
                <a:solidFill>
                  <a:srgbClr val="FFFFFF"/>
                </a:solidFill>
                <a:latin typeface="KaiTi" pitchFamily="49" charset="-122"/>
                <a:ea typeface="KaiTi" pitchFamily="49" charset="-122"/>
                <a:cs typeface="Times New Roman" charset="0"/>
              </a:rPr>
              <a:t>的</a:t>
            </a:r>
            <a:r>
              <a:rPr lang="zh-CN" altLang="en-US" sz="3200">
                <a:solidFill>
                  <a:srgbClr val="FFFFFF"/>
                </a:solidFill>
                <a:latin typeface="KaiTi" pitchFamily="49" charset="-122"/>
                <a:ea typeface="KaiTi" pitchFamily="49" charset="-122"/>
                <a:cs typeface="Times New Roman" charset="0"/>
              </a:rPr>
              <a:t>主要材料</a:t>
            </a:r>
            <a:r>
              <a:rPr lang="zh-TW" altLang="en-US" sz="3200">
                <a:solidFill>
                  <a:srgbClr val="FFFFFF"/>
                </a:solidFill>
                <a:latin typeface="KaiTi" pitchFamily="49" charset="-122"/>
                <a:ea typeface="KaiTi" pitchFamily="49" charset="-122"/>
                <a:cs typeface="Times New Roman" charset="0"/>
              </a:rPr>
              <a:t>来</a:t>
            </a:r>
            <a:r>
              <a:rPr lang="zh-CN" altLang="en-US" sz="3200">
                <a:solidFill>
                  <a:srgbClr val="FFFFFF"/>
                </a:solidFill>
                <a:latin typeface="KaiTi" pitchFamily="49" charset="-122"/>
                <a:ea typeface="KaiTi" pitchFamily="49" charset="-122"/>
                <a:cs typeface="Times New Roman" charset="0"/>
              </a:rPr>
              <a:t>源</a:t>
            </a:r>
            <a:r>
              <a:rPr lang="zh-CN" altLang="en-US" sz="3200" dirty="0">
                <a:solidFill>
                  <a:srgbClr val="FFFFFF"/>
                </a:solidFill>
                <a:latin typeface="KaiTi" pitchFamily="49" charset="-122"/>
                <a:ea typeface="KaiTi" pitchFamily="49" charset="-122"/>
                <a:cs typeface="Times New Roman" charset="0"/>
              </a:rPr>
              <a:t>。</a:t>
            </a:r>
            <a:endParaRPr lang="en-US" sz="3200" dirty="0">
              <a:solidFill>
                <a:srgbClr val="FFFFFF"/>
              </a:solidFill>
              <a:latin typeface="KaiTi" pitchFamily="49" charset="-122"/>
              <a:ea typeface="KaiTi" pitchFamily="49" charset="-122"/>
              <a:cs typeface="Times New Roman" charset="0"/>
            </a:endParaRPr>
          </a:p>
          <a:p>
            <a:pPr marL="609600" indent="-609600">
              <a:spcBef>
                <a:spcPct val="20000"/>
              </a:spcBef>
              <a:buClr>
                <a:srgbClr val="FFCC66"/>
              </a:buClr>
              <a:buFontTx/>
              <a:buAutoNum type="arabicPeriod" startAt="4"/>
            </a:pPr>
            <a:r>
              <a:rPr lang="zh-TW" altLang="en-US" sz="3200">
                <a:solidFill>
                  <a:srgbClr val="FFFFCC"/>
                </a:solidFill>
                <a:latin typeface="KaiTi" pitchFamily="49" charset="-122"/>
                <a:ea typeface="KaiTi" pitchFamily="49" charset="-122"/>
                <a:cs typeface="Times New Roman" charset="0"/>
              </a:rPr>
              <a:t>马</a:t>
            </a:r>
            <a:r>
              <a:rPr lang="zh-CN" altLang="en-US" sz="3200">
                <a:solidFill>
                  <a:srgbClr val="FFFFCC"/>
                </a:solidFill>
                <a:latin typeface="KaiTi" pitchFamily="49" charset="-122"/>
                <a:ea typeface="KaiTi" pitchFamily="49" charset="-122"/>
                <a:cs typeface="Times New Roman" charset="0"/>
              </a:rPr>
              <a:t>太福音</a:t>
            </a:r>
            <a:r>
              <a:rPr lang="zh-TW" altLang="en-US" sz="3200">
                <a:solidFill>
                  <a:srgbClr val="FFFFCC"/>
                </a:solidFill>
                <a:latin typeface="KaiTi" pitchFamily="49" charset="-122"/>
                <a:ea typeface="KaiTi" pitchFamily="49" charset="-122"/>
                <a:cs typeface="Times New Roman" charset="0"/>
              </a:rPr>
              <a:t>为</a:t>
            </a:r>
            <a:r>
              <a:rPr lang="zh-CN" altLang="en-US" sz="3200">
                <a:solidFill>
                  <a:srgbClr val="FFFFCC"/>
                </a:solidFill>
                <a:latin typeface="KaiTi" pitchFamily="49" charset="-122"/>
                <a:ea typeface="KaiTi" pitchFamily="49" charset="-122"/>
                <a:cs typeface="Times New Roman" charset="0"/>
              </a:rPr>
              <a:t>最早</a:t>
            </a:r>
            <a:r>
              <a:rPr lang="zh-TW" altLang="en-US" sz="3200">
                <a:solidFill>
                  <a:srgbClr val="FFFFCC"/>
                </a:solidFill>
                <a:latin typeface="KaiTi" pitchFamily="49" charset="-122"/>
                <a:ea typeface="KaiTi" pitchFamily="49" charset="-122"/>
                <a:cs typeface="Times New Roman" charset="0"/>
              </a:rPr>
              <a:t>宗写</a:t>
            </a:r>
            <a:r>
              <a:rPr lang="zh-CN" altLang="en-US" sz="3200">
                <a:solidFill>
                  <a:srgbClr val="FFFFCC"/>
                </a:solidFill>
                <a:latin typeface="KaiTi" pitchFamily="49" charset="-122"/>
                <a:ea typeface="KaiTi" pitchFamily="49" charset="-122"/>
                <a:cs typeface="Times New Roman" charset="0"/>
              </a:rPr>
              <a:t>成</a:t>
            </a:r>
            <a:r>
              <a:rPr lang="zh-CN" altLang="en-US" sz="3200" dirty="0">
                <a:solidFill>
                  <a:srgbClr val="FFFFCC"/>
                </a:solidFill>
                <a:latin typeface="KaiTi" pitchFamily="49" charset="-122"/>
                <a:ea typeface="KaiTi" pitchFamily="49" charset="-122"/>
                <a:cs typeface="Times New Roman" charset="0"/>
              </a:rPr>
              <a:t>及使用</a:t>
            </a:r>
            <a:r>
              <a:rPr lang="zh-CN" altLang="en-US" sz="3200">
                <a:solidFill>
                  <a:srgbClr val="FFFFFF"/>
                </a:solidFill>
                <a:latin typeface="KaiTi" pitchFamily="49" charset="-122"/>
                <a:ea typeface="KaiTi" pitchFamily="49" charset="-122"/>
                <a:cs typeface="Times New Roman" charset="0"/>
              </a:rPr>
              <a:t>。另一</a:t>
            </a:r>
            <a:r>
              <a:rPr lang="zh-TW" altLang="en-US" sz="3200">
                <a:solidFill>
                  <a:srgbClr val="FFFFFF"/>
                </a:solidFill>
                <a:latin typeface="KaiTi" pitchFamily="49" charset="-122"/>
                <a:ea typeface="KaiTi" pitchFamily="49" charset="-122"/>
                <a:cs typeface="Times New Roman" charset="0"/>
              </a:rPr>
              <a:t>个观点</a:t>
            </a:r>
            <a:r>
              <a:rPr lang="zh-CN" altLang="en-US" sz="3200">
                <a:solidFill>
                  <a:srgbClr val="FFFFFF"/>
                </a:solidFill>
                <a:latin typeface="KaiTi" pitchFamily="49" charset="-122"/>
                <a:ea typeface="KaiTi" pitchFamily="49" charset="-122"/>
                <a:cs typeface="Times New Roman" charset="0"/>
              </a:rPr>
              <a:t>是</a:t>
            </a:r>
            <a:r>
              <a:rPr lang="zh-CN" altLang="en-US" sz="3200">
                <a:solidFill>
                  <a:srgbClr val="F7F7F7"/>
                </a:solidFill>
                <a:latin typeface="KaiTi" pitchFamily="49" charset="-122"/>
                <a:ea typeface="KaiTi" pitchFamily="49" charset="-122"/>
                <a:cs typeface="Times New Roman" charset="0"/>
              </a:rPr>
              <a:t>其他</a:t>
            </a:r>
            <a:r>
              <a:rPr lang="zh-TW" altLang="en-US" sz="3200">
                <a:solidFill>
                  <a:srgbClr val="F7F7F7"/>
                </a:solidFill>
                <a:latin typeface="KaiTi" pitchFamily="49" charset="-122"/>
                <a:ea typeface="KaiTi" pitchFamily="49" charset="-122"/>
                <a:cs typeface="Times New Roman" charset="0"/>
              </a:rPr>
              <a:t>两</a:t>
            </a:r>
            <a:r>
              <a:rPr lang="zh-CN" altLang="en-US" sz="3200">
                <a:solidFill>
                  <a:srgbClr val="F7F7F7"/>
                </a:solidFill>
                <a:latin typeface="KaiTi" pitchFamily="49" charset="-122"/>
                <a:ea typeface="KaiTi" pitchFamily="49" charset="-122"/>
                <a:cs typeface="Times New Roman" charset="0"/>
              </a:rPr>
              <a:t>本</a:t>
            </a:r>
            <a:r>
              <a:rPr lang="en-US" altLang="zh-CN" sz="3200" b="1">
                <a:solidFill>
                  <a:srgbClr val="F7F7F7"/>
                </a:solidFill>
                <a:effectLst>
                  <a:outerShdw blurRad="38100" dist="38100" dir="2700000" algn="tl">
                    <a:srgbClr val="000000"/>
                  </a:outerShdw>
                </a:effectLst>
                <a:latin typeface="KaiTi" pitchFamily="49" charset="-122"/>
                <a:ea typeface="KaiTi" pitchFamily="49" charset="-122"/>
                <a:cs typeface="隶变" charset="0"/>
              </a:rPr>
              <a:t>符</a:t>
            </a:r>
            <a:r>
              <a:rPr lang="zh-TW" altLang="en-US" sz="3200" b="1">
                <a:solidFill>
                  <a:srgbClr val="F7F7F7"/>
                </a:solidFill>
                <a:effectLst>
                  <a:outerShdw blurRad="38100" dist="38100" dir="2700000" algn="tl">
                    <a:srgbClr val="000000"/>
                  </a:outerShdw>
                </a:effectLst>
                <a:latin typeface="KaiTi" pitchFamily="49" charset="-122"/>
                <a:ea typeface="KaiTi" pitchFamily="49" charset="-122"/>
                <a:cs typeface="隶变" charset="0"/>
              </a:rPr>
              <a:t>类</a:t>
            </a:r>
            <a:r>
              <a:rPr lang="zh-CN" altLang="en-US" sz="3200" b="1">
                <a:solidFill>
                  <a:srgbClr val="F7F7F7"/>
                </a:solidFill>
                <a:latin typeface="KaiTi" pitchFamily="49" charset="-122"/>
                <a:ea typeface="KaiTi" pitchFamily="49" charset="-122"/>
                <a:cs typeface="楷体" charset="0"/>
              </a:rPr>
              <a:t>福音</a:t>
            </a:r>
            <a:r>
              <a:rPr lang="zh-TW" altLang="en-US" sz="3200" b="1">
                <a:solidFill>
                  <a:srgbClr val="F7F7F7"/>
                </a:solidFill>
                <a:latin typeface="KaiTi" pitchFamily="49" charset="-122"/>
                <a:ea typeface="KaiTi" pitchFamily="49" charset="-122"/>
                <a:cs typeface="楷体" charset="0"/>
              </a:rPr>
              <a:t>采</a:t>
            </a:r>
            <a:r>
              <a:rPr lang="zh-CN" altLang="en-US" sz="3200">
                <a:solidFill>
                  <a:srgbClr val="F7F7F7"/>
                </a:solidFill>
                <a:latin typeface="KaiTi" pitchFamily="49" charset="-122"/>
                <a:ea typeface="KaiTi" pitchFamily="49" charset="-122"/>
                <a:cs typeface="Times New Roman" charset="0"/>
              </a:rPr>
              <a:t>用</a:t>
            </a:r>
            <a:r>
              <a:rPr lang="zh-TW" altLang="en-US" sz="3200">
                <a:solidFill>
                  <a:srgbClr val="F7F7F7"/>
                </a:solidFill>
                <a:latin typeface="KaiTi" pitchFamily="49" charset="-122"/>
                <a:ea typeface="KaiTi" pitchFamily="49" charset="-122"/>
                <a:cs typeface="Times New Roman" charset="0"/>
              </a:rPr>
              <a:t>马</a:t>
            </a:r>
            <a:r>
              <a:rPr lang="zh-CN" altLang="en-US" sz="3200">
                <a:solidFill>
                  <a:srgbClr val="F7F7F7"/>
                </a:solidFill>
                <a:latin typeface="KaiTi" pitchFamily="49" charset="-122"/>
                <a:ea typeface="KaiTi" pitchFamily="49" charset="-122"/>
                <a:cs typeface="Times New Roman" charset="0"/>
              </a:rPr>
              <a:t>太福音</a:t>
            </a:r>
            <a:r>
              <a:rPr lang="zh-TW" altLang="en-US" sz="3200">
                <a:solidFill>
                  <a:srgbClr val="F7F7F7"/>
                </a:solidFill>
                <a:latin typeface="KaiTi" pitchFamily="49" charset="-122"/>
                <a:ea typeface="KaiTi" pitchFamily="49" charset="-122"/>
                <a:cs typeface="Times New Roman" charset="0"/>
              </a:rPr>
              <a:t>为</a:t>
            </a:r>
            <a:r>
              <a:rPr lang="zh-CN" altLang="en-US" sz="3200">
                <a:solidFill>
                  <a:srgbClr val="F7F7F7"/>
                </a:solidFill>
                <a:latin typeface="KaiTi" pitchFamily="49" charset="-122"/>
                <a:ea typeface="KaiTi" pitchFamily="49" charset="-122"/>
                <a:cs typeface="Times New Roman" charset="0"/>
              </a:rPr>
              <a:t>他</a:t>
            </a:r>
            <a:r>
              <a:rPr lang="zh-TW" altLang="en-US" sz="3200">
                <a:solidFill>
                  <a:srgbClr val="F7F7F7"/>
                </a:solidFill>
                <a:latin typeface="KaiTi" pitchFamily="49" charset="-122"/>
                <a:ea typeface="KaiTi" pitchFamily="49" charset="-122"/>
                <a:cs typeface="Times New Roman" charset="0"/>
              </a:rPr>
              <a:t>们</a:t>
            </a:r>
            <a:r>
              <a:rPr lang="zh-CN" altLang="en-US" sz="3200">
                <a:solidFill>
                  <a:srgbClr val="FFFFFF"/>
                </a:solidFill>
                <a:latin typeface="KaiTi" pitchFamily="49" charset="-122"/>
                <a:ea typeface="KaiTi" pitchFamily="49" charset="-122"/>
                <a:cs typeface="Times New Roman" charset="0"/>
              </a:rPr>
              <a:t>的主要</a:t>
            </a:r>
            <a:r>
              <a:rPr lang="zh-TW" altLang="en-US" sz="3200">
                <a:solidFill>
                  <a:srgbClr val="FFFFFF"/>
                </a:solidFill>
                <a:latin typeface="KaiTi" pitchFamily="49" charset="-122"/>
                <a:ea typeface="KaiTi" pitchFamily="49" charset="-122"/>
                <a:cs typeface="Times New Roman" charset="0"/>
              </a:rPr>
              <a:t>来</a:t>
            </a:r>
            <a:r>
              <a:rPr lang="zh-CN" altLang="en-US" sz="3200">
                <a:solidFill>
                  <a:srgbClr val="FFFFFF"/>
                </a:solidFill>
                <a:latin typeface="KaiTi" pitchFamily="49" charset="-122"/>
                <a:ea typeface="KaiTi" pitchFamily="49" charset="-122"/>
                <a:cs typeface="Times New Roman" charset="0"/>
              </a:rPr>
              <a:t>源</a:t>
            </a:r>
            <a:r>
              <a:rPr lang="zh-CN" altLang="en-US" sz="3200" dirty="0">
                <a:solidFill>
                  <a:srgbClr val="FFFFFF"/>
                </a:solidFill>
                <a:latin typeface="KaiTi" pitchFamily="49" charset="-122"/>
                <a:ea typeface="KaiTi" pitchFamily="49" charset="-122"/>
                <a:cs typeface="Times New Roman" charset="0"/>
              </a:rPr>
              <a:t>。</a:t>
            </a:r>
            <a:endParaRPr lang="en-US" altLang="zh-CN" sz="3200" dirty="0">
              <a:solidFill>
                <a:srgbClr val="FFFFFF"/>
              </a:solidFill>
              <a:latin typeface="KaiTi" pitchFamily="49" charset="-122"/>
              <a:ea typeface="KaiTi" pitchFamily="49" charset="-122"/>
              <a:cs typeface="Times New Roman" charset="0"/>
            </a:endParaRPr>
          </a:p>
          <a:p>
            <a:pPr marL="609600" indent="-609600">
              <a:spcBef>
                <a:spcPct val="20000"/>
              </a:spcBef>
              <a:buClr>
                <a:srgbClr val="FFCC66"/>
              </a:buClr>
              <a:buFontTx/>
              <a:buAutoNum type="arabicPeriod" startAt="4"/>
            </a:pPr>
            <a:r>
              <a:rPr lang="zh-CN" altLang="en-US" sz="3200">
                <a:solidFill>
                  <a:srgbClr val="FFFFCC"/>
                </a:solidFill>
                <a:latin typeface="KaiTi" pitchFamily="49" charset="-122"/>
                <a:ea typeface="KaiTi" pitchFamily="49" charset="-122"/>
                <a:cs typeface="Times New Roman" charset="0"/>
              </a:rPr>
              <a:t>以上的</a:t>
            </a:r>
            <a:r>
              <a:rPr lang="zh-TW" altLang="en-US" sz="3200">
                <a:solidFill>
                  <a:srgbClr val="FFFFCC"/>
                </a:solidFill>
                <a:latin typeface="KaiTi" pitchFamily="49" charset="-122"/>
                <a:ea typeface="KaiTi" pitchFamily="49" charset="-122"/>
                <a:cs typeface="Times New Roman" charset="0"/>
              </a:rPr>
              <a:t>综</a:t>
            </a:r>
            <a:r>
              <a:rPr lang="zh-CN" altLang="en-US" sz="3200">
                <a:solidFill>
                  <a:srgbClr val="FFFFCC"/>
                </a:solidFill>
                <a:latin typeface="KaiTi" pitchFamily="49" charset="-122"/>
                <a:ea typeface="KaiTi" pitchFamily="49" charset="-122"/>
                <a:cs typeface="Times New Roman" charset="0"/>
              </a:rPr>
              <a:t>合</a:t>
            </a:r>
            <a:r>
              <a:rPr lang="zh-CN" altLang="en-US" sz="3200">
                <a:solidFill>
                  <a:srgbClr val="FFFFFF"/>
                </a:solidFill>
                <a:latin typeface="KaiTi" pitchFamily="49" charset="-122"/>
                <a:ea typeface="KaiTi" pitchFamily="49" charset="-122"/>
                <a:cs typeface="Times New Roman" charset="0"/>
              </a:rPr>
              <a:t>。</a:t>
            </a:r>
            <a:r>
              <a:rPr lang="zh-TW" altLang="en-US" sz="3200">
                <a:solidFill>
                  <a:srgbClr val="FFFFFF"/>
                </a:solidFill>
                <a:latin typeface="KaiTi" pitchFamily="49" charset="-122"/>
                <a:ea typeface="KaiTi" pitchFamily="49" charset="-122"/>
                <a:cs typeface="Times New Roman" charset="0"/>
              </a:rPr>
              <a:t>这</a:t>
            </a:r>
            <a:r>
              <a:rPr lang="zh-CN" altLang="en-US" sz="3200">
                <a:solidFill>
                  <a:srgbClr val="FFFFFF"/>
                </a:solidFill>
                <a:latin typeface="KaiTi" pitchFamily="49" charset="-122"/>
                <a:ea typeface="KaiTi" pitchFamily="49" charset="-122"/>
                <a:cs typeface="Times New Roman" charset="0"/>
              </a:rPr>
              <a:t>理</a:t>
            </a:r>
            <a:r>
              <a:rPr lang="zh-TW" altLang="en-US" sz="3200">
                <a:solidFill>
                  <a:srgbClr val="FFFFFF"/>
                </a:solidFill>
                <a:latin typeface="KaiTi" pitchFamily="49" charset="-122"/>
                <a:ea typeface="KaiTi" pitchFamily="49" charset="-122"/>
                <a:cs typeface="Times New Roman" charset="0"/>
              </a:rPr>
              <a:t>论</a:t>
            </a:r>
            <a:r>
              <a:rPr lang="zh-CN" altLang="en-US" sz="3200">
                <a:solidFill>
                  <a:srgbClr val="FFFFFF"/>
                </a:solidFill>
                <a:latin typeface="KaiTi" pitchFamily="49" charset="-122"/>
                <a:ea typeface="KaiTi" pitchFamily="49" charset="-122"/>
                <a:cs typeface="Times New Roman" charset="0"/>
              </a:rPr>
              <a:t>建</a:t>
            </a:r>
            <a:r>
              <a:rPr lang="zh-TW" altLang="en-US" sz="3200">
                <a:solidFill>
                  <a:srgbClr val="FFFFFF"/>
                </a:solidFill>
                <a:latin typeface="KaiTi" pitchFamily="49" charset="-122"/>
                <a:ea typeface="KaiTi" pitchFamily="49" charset="-122"/>
                <a:cs typeface="Times New Roman" charset="0"/>
              </a:rPr>
              <a:t>议</a:t>
            </a:r>
            <a:r>
              <a:rPr lang="en-US" altLang="zh-CN" sz="3200" b="1">
                <a:solidFill>
                  <a:srgbClr val="F7F7F7"/>
                </a:solidFill>
                <a:effectLst>
                  <a:outerShdw blurRad="38100" dist="38100" dir="2700000" algn="tl">
                    <a:srgbClr val="000000"/>
                  </a:outerShdw>
                </a:effectLst>
                <a:latin typeface="KaiTi" pitchFamily="49" charset="-122"/>
                <a:ea typeface="KaiTi" pitchFamily="49" charset="-122"/>
                <a:cs typeface="隶变" charset="0"/>
              </a:rPr>
              <a:t>符</a:t>
            </a:r>
            <a:r>
              <a:rPr lang="zh-TW" altLang="en-US" sz="3200" b="1">
                <a:solidFill>
                  <a:srgbClr val="F7F7F7"/>
                </a:solidFill>
                <a:effectLst>
                  <a:outerShdw blurRad="38100" dist="38100" dir="2700000" algn="tl">
                    <a:srgbClr val="000000"/>
                  </a:outerShdw>
                </a:effectLst>
                <a:latin typeface="KaiTi" pitchFamily="49" charset="-122"/>
                <a:ea typeface="KaiTi" pitchFamily="49" charset="-122"/>
                <a:cs typeface="隶变" charset="0"/>
              </a:rPr>
              <a:t>类</a:t>
            </a:r>
            <a:r>
              <a:rPr lang="zh-CN" altLang="en-US" sz="3200" b="1">
                <a:solidFill>
                  <a:srgbClr val="F7F7F7"/>
                </a:solidFill>
                <a:latin typeface="KaiTi" pitchFamily="49" charset="-122"/>
                <a:ea typeface="KaiTi" pitchFamily="49" charset="-122"/>
                <a:cs typeface="楷体" charset="0"/>
              </a:rPr>
              <a:t>福音的</a:t>
            </a:r>
            <a:r>
              <a:rPr lang="zh-CN" altLang="en-US" sz="3200" b="1">
                <a:solidFill>
                  <a:srgbClr val="AAAAAA">
                    <a:lumMod val="20000"/>
                    <a:lumOff val="80000"/>
                  </a:srgbClr>
                </a:solidFill>
                <a:latin typeface="KaiTi" pitchFamily="49" charset="-122"/>
                <a:ea typeface="KaiTi" pitchFamily="49" charset="-122"/>
                <a:cs typeface="楷体" charset="0"/>
              </a:rPr>
              <a:t>作者</a:t>
            </a:r>
            <a:r>
              <a:rPr lang="zh-TW" altLang="en-US" sz="3200" b="1">
                <a:solidFill>
                  <a:srgbClr val="AAAAAA">
                    <a:lumMod val="20000"/>
                    <a:lumOff val="80000"/>
                  </a:srgbClr>
                </a:solidFill>
                <a:latin typeface="KaiTi" pitchFamily="49" charset="-122"/>
                <a:ea typeface="KaiTi" pitchFamily="49" charset="-122"/>
                <a:cs typeface="楷体" charset="0"/>
              </a:rPr>
              <a:t>采</a:t>
            </a:r>
            <a:r>
              <a:rPr lang="zh-CN" altLang="en-US" sz="3200" b="1">
                <a:solidFill>
                  <a:srgbClr val="AAAAAA">
                    <a:lumMod val="20000"/>
                    <a:lumOff val="80000"/>
                  </a:srgbClr>
                </a:solidFill>
                <a:latin typeface="KaiTi" pitchFamily="49" charset="-122"/>
                <a:ea typeface="KaiTi" pitchFamily="49" charset="-122"/>
                <a:cs typeface="楷体" charset="0"/>
              </a:rPr>
              <a:t>用了口述</a:t>
            </a:r>
            <a:r>
              <a:rPr lang="zh-TW" altLang="en-US" sz="3200" b="1">
                <a:solidFill>
                  <a:srgbClr val="AAAAAA">
                    <a:lumMod val="20000"/>
                    <a:lumOff val="80000"/>
                  </a:srgbClr>
                </a:solidFill>
                <a:latin typeface="KaiTi" pitchFamily="49" charset="-122"/>
                <a:ea typeface="KaiTi" pitchFamily="49" charset="-122"/>
                <a:cs typeface="楷体" charset="0"/>
              </a:rPr>
              <a:t>传</a:t>
            </a:r>
            <a:r>
              <a:rPr lang="zh-CN" altLang="en-US" sz="3200" b="1">
                <a:solidFill>
                  <a:srgbClr val="AAAAAA">
                    <a:lumMod val="20000"/>
                    <a:lumOff val="80000"/>
                  </a:srgbClr>
                </a:solidFill>
                <a:latin typeface="KaiTi" pitchFamily="49" charset="-122"/>
                <a:ea typeface="KaiTi" pitchFamily="49" charset="-122"/>
                <a:cs typeface="楷体" charset="0"/>
              </a:rPr>
              <a:t>统，</a:t>
            </a:r>
            <a:r>
              <a:rPr lang="zh-TW" altLang="en-US" sz="3200" b="1">
                <a:solidFill>
                  <a:srgbClr val="AAAAAA">
                    <a:lumMod val="20000"/>
                    <a:lumOff val="80000"/>
                  </a:srgbClr>
                </a:solidFill>
                <a:latin typeface="KaiTi" pitchFamily="49" charset="-122"/>
                <a:ea typeface="KaiTi" pitchFamily="49" charset="-122"/>
                <a:cs typeface="楷体" charset="0"/>
              </a:rPr>
              <a:t>古经残片</a:t>
            </a:r>
            <a:r>
              <a:rPr lang="zh-CN" altLang="en-US" sz="3200">
                <a:solidFill>
                  <a:srgbClr val="AAAAAA">
                    <a:lumMod val="20000"/>
                    <a:lumOff val="80000"/>
                  </a:srgbClr>
                </a:solidFill>
                <a:latin typeface="KaiTi" pitchFamily="49" charset="-122"/>
                <a:ea typeface="KaiTi" pitchFamily="49" charset="-122"/>
                <a:cs typeface="华文细黑" charset="0"/>
              </a:rPr>
              <a:t>，</a:t>
            </a:r>
            <a:r>
              <a:rPr lang="zh-CN" altLang="en-US" sz="3200" dirty="0">
                <a:solidFill>
                  <a:srgbClr val="AAAAAA">
                    <a:lumMod val="20000"/>
                    <a:lumOff val="80000"/>
                  </a:srgbClr>
                </a:solidFill>
                <a:latin typeface="KaiTi" pitchFamily="49" charset="-122"/>
                <a:ea typeface="KaiTi" pitchFamily="49" charset="-122"/>
                <a:cs typeface="华文细黑" charset="0"/>
              </a:rPr>
              <a:t>以及</a:t>
            </a:r>
            <a:r>
              <a:rPr lang="zh-CN" altLang="en-US" sz="3200">
                <a:solidFill>
                  <a:srgbClr val="AAAAAA">
                    <a:lumMod val="20000"/>
                    <a:lumOff val="80000"/>
                  </a:srgbClr>
                </a:solidFill>
                <a:latin typeface="KaiTi" pitchFamily="49" charset="-122"/>
                <a:ea typeface="KaiTi" pitchFamily="49" charset="-122"/>
                <a:cs typeface="华文细黑" charset="0"/>
              </a:rPr>
              <a:t>彼此之</a:t>
            </a:r>
            <a:r>
              <a:rPr lang="zh-TW" altLang="en-US" sz="3200">
                <a:solidFill>
                  <a:srgbClr val="AAAAAA">
                    <a:lumMod val="20000"/>
                    <a:lumOff val="80000"/>
                  </a:srgbClr>
                </a:solidFill>
                <a:latin typeface="KaiTi" pitchFamily="49" charset="-122"/>
                <a:ea typeface="KaiTi" pitchFamily="49" charset="-122"/>
                <a:cs typeface="华文细黑" charset="0"/>
              </a:rPr>
              <a:t>间</a:t>
            </a:r>
            <a:r>
              <a:rPr lang="zh-CN" altLang="en-US" sz="3200">
                <a:solidFill>
                  <a:srgbClr val="AAAAAA">
                    <a:lumMod val="20000"/>
                    <a:lumOff val="80000"/>
                  </a:srgbClr>
                </a:solidFill>
                <a:latin typeface="KaiTi" pitchFamily="49" charset="-122"/>
                <a:ea typeface="KaiTi" pitchFamily="49" charset="-122"/>
                <a:cs typeface="华文细黑" charset="0"/>
              </a:rPr>
              <a:t>的</a:t>
            </a:r>
            <a:r>
              <a:rPr lang="zh-CN" altLang="en-US" sz="3200" dirty="0">
                <a:solidFill>
                  <a:srgbClr val="AAAAAA">
                    <a:lumMod val="20000"/>
                    <a:lumOff val="80000"/>
                  </a:srgbClr>
                </a:solidFill>
                <a:latin typeface="KaiTi" pitchFamily="49" charset="-122"/>
                <a:ea typeface="KaiTi" pitchFamily="49" charset="-122"/>
                <a:cs typeface="华文细黑" charset="0"/>
              </a:rPr>
              <a:t>互相依赖，再</a:t>
            </a:r>
            <a:r>
              <a:rPr lang="zh-CN" altLang="en-US" sz="3200">
                <a:solidFill>
                  <a:srgbClr val="AAAAAA">
                    <a:lumMod val="20000"/>
                    <a:lumOff val="80000"/>
                  </a:srgbClr>
                </a:solidFill>
                <a:latin typeface="KaiTi" pitchFamily="49" charset="-122"/>
                <a:ea typeface="KaiTi" pitchFamily="49" charset="-122"/>
                <a:cs typeface="华文细黑" charset="0"/>
              </a:rPr>
              <a:t>加上目</a:t>
            </a:r>
            <a:r>
              <a:rPr lang="zh-TW" altLang="en-US" sz="3200">
                <a:solidFill>
                  <a:srgbClr val="AAAAAA">
                    <a:lumMod val="20000"/>
                    <a:lumOff val="80000"/>
                  </a:srgbClr>
                </a:solidFill>
                <a:latin typeface="KaiTi" pitchFamily="49" charset="-122"/>
                <a:ea typeface="KaiTi" pitchFamily="49" charset="-122"/>
                <a:cs typeface="华文细黑" charset="0"/>
              </a:rPr>
              <a:t>击证</a:t>
            </a:r>
            <a:r>
              <a:rPr lang="zh-CN" altLang="en-US" sz="3200">
                <a:solidFill>
                  <a:srgbClr val="AAAAAA">
                    <a:lumMod val="20000"/>
                    <a:lumOff val="80000"/>
                  </a:srgbClr>
                </a:solidFill>
                <a:latin typeface="KaiTi" pitchFamily="49" charset="-122"/>
                <a:ea typeface="KaiTi" pitchFamily="49" charset="-122"/>
                <a:cs typeface="华文细黑" charset="0"/>
              </a:rPr>
              <a:t>人的</a:t>
            </a:r>
            <a:r>
              <a:rPr lang="zh-TW" altLang="en-US" sz="3200">
                <a:solidFill>
                  <a:srgbClr val="AAAAAA">
                    <a:lumMod val="20000"/>
                    <a:lumOff val="80000"/>
                  </a:srgbClr>
                </a:solidFill>
                <a:latin typeface="KaiTi" pitchFamily="49" charset="-122"/>
                <a:ea typeface="KaiTi" pitchFamily="49" charset="-122"/>
                <a:cs typeface="华文细黑" charset="0"/>
              </a:rPr>
              <a:t>见证</a:t>
            </a:r>
            <a:r>
              <a:rPr lang="zh-CN" altLang="en-US" sz="3200">
                <a:solidFill>
                  <a:srgbClr val="AAAAAA">
                    <a:lumMod val="20000"/>
                    <a:lumOff val="80000"/>
                  </a:srgbClr>
                </a:solidFill>
                <a:latin typeface="KaiTi" pitchFamily="49" charset="-122"/>
                <a:ea typeface="KaiTi" pitchFamily="49" charset="-122"/>
                <a:cs typeface="华文细黑" charset="0"/>
              </a:rPr>
              <a:t>。</a:t>
            </a:r>
            <a:endParaRPr lang="en-US" sz="3200" dirty="0">
              <a:solidFill>
                <a:srgbClr val="FFFFFF"/>
              </a:solidFill>
              <a:latin typeface="KaiTi" pitchFamily="49" charset="-122"/>
              <a:ea typeface="KaiTi" pitchFamily="49" charset="-122"/>
              <a:cs typeface="Arial" charset="0"/>
            </a:endParaRPr>
          </a:p>
        </p:txBody>
      </p:sp>
    </p:spTree>
    <p:extLst>
      <p:ext uri="{BB962C8B-B14F-4D97-AF65-F5344CB8AC3E}">
        <p14:creationId xmlns:p14="http://schemas.microsoft.com/office/powerpoint/2010/main" val="2969025163"/>
      </p:ext>
    </p:extLst>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ext Box 2"/>
          <p:cNvSpPr txBox="1">
            <a:spLocks noChangeArrowheads="1"/>
          </p:cNvSpPr>
          <p:nvPr/>
        </p:nvSpPr>
        <p:spPr bwMode="auto">
          <a:xfrm>
            <a:off x="8426450" y="152400"/>
            <a:ext cx="488950" cy="457200"/>
          </a:xfrm>
          <a:prstGeom prst="rect">
            <a:avLst/>
          </a:prstGeom>
          <a:noFill/>
          <a:ln w="12700">
            <a:noFill/>
            <a:miter lim="800000"/>
            <a:headEnd type="none" w="sm" len="sm"/>
            <a:tailEnd type="none" w="sm" len="sm"/>
          </a:ln>
        </p:spPr>
        <p:txBody>
          <a:bodyPr wrap="none">
            <a:spAutoFit/>
          </a:bodyPr>
          <a:lstStyle/>
          <a:p>
            <a:r>
              <a:rPr lang="en-US">
                <a:solidFill>
                  <a:srgbClr val="000000"/>
                </a:solidFill>
                <a:latin typeface="Times New Roman" pitchFamily="18" charset="0"/>
                <a:ea typeface="MS PGothic" pitchFamily="34" charset="-128"/>
                <a:cs typeface="+mn-cs"/>
              </a:rPr>
              <a:t>51</a:t>
            </a:r>
          </a:p>
        </p:txBody>
      </p:sp>
      <p:sp>
        <p:nvSpPr>
          <p:cNvPr id="190466" name="Text Box 3"/>
          <p:cNvSpPr txBox="1">
            <a:spLocks noChangeArrowheads="1"/>
          </p:cNvSpPr>
          <p:nvPr/>
        </p:nvSpPr>
        <p:spPr bwMode="auto">
          <a:xfrm>
            <a:off x="8578850" y="152400"/>
            <a:ext cx="488950" cy="457200"/>
          </a:xfrm>
          <a:prstGeom prst="rect">
            <a:avLst/>
          </a:prstGeom>
          <a:noFill/>
          <a:ln w="12700">
            <a:noFill/>
            <a:miter lim="800000"/>
            <a:headEnd type="none" w="sm" len="sm"/>
            <a:tailEnd type="none" w="sm" len="sm"/>
          </a:ln>
        </p:spPr>
        <p:txBody>
          <a:bodyPr wrap="none">
            <a:spAutoFit/>
          </a:bodyPr>
          <a:lstStyle/>
          <a:p>
            <a:r>
              <a:rPr lang="en-US" b="1">
                <a:solidFill>
                  <a:srgbClr val="FFFFFF"/>
                </a:solidFill>
                <a:latin typeface="Times New Roman" pitchFamily="18" charset="0"/>
                <a:ea typeface="MS PGothic" pitchFamily="34" charset="-128"/>
                <a:cs typeface="+mn-cs"/>
              </a:rPr>
              <a:t>50</a:t>
            </a:r>
          </a:p>
        </p:txBody>
      </p:sp>
      <p:sp>
        <p:nvSpPr>
          <p:cNvPr id="167940" name="Text Box 4"/>
          <p:cNvSpPr txBox="1">
            <a:spLocks noChangeArrowheads="1"/>
          </p:cNvSpPr>
          <p:nvPr/>
        </p:nvSpPr>
        <p:spPr bwMode="auto">
          <a:xfrm>
            <a:off x="2628900" y="1295400"/>
            <a:ext cx="1447800" cy="1066800"/>
          </a:xfrm>
          <a:prstGeom prst="rect">
            <a:avLst/>
          </a:prstGeom>
          <a:gradFill rotWithShape="0">
            <a:gsLst>
              <a:gs pos="0">
                <a:srgbClr val="FF0000"/>
              </a:gs>
              <a:gs pos="100000">
                <a:srgbClr val="760000"/>
              </a:gs>
            </a:gsLst>
            <a:path path="shape">
              <a:fillToRect l="50000" t="50000" r="50000" b="50000"/>
            </a:path>
          </a:gradFill>
          <a:ln w="9525">
            <a:noFill/>
            <a:miter lim="800000"/>
            <a:headEnd/>
            <a:tailEnd/>
          </a:ln>
        </p:spPr>
        <p:txBody>
          <a:bodyPr>
            <a:spAutoFit/>
          </a:bodyPr>
          <a:lstStyle/>
          <a:p>
            <a:pPr algn="ctr"/>
            <a:r>
              <a:rPr lang="en-US" sz="3200">
                <a:solidFill>
                  <a:srgbClr val="FFFFFF"/>
                </a:solidFill>
                <a:latin typeface="Times New Roman" pitchFamily="18" charset="0"/>
                <a:ea typeface="MS PGothic" pitchFamily="34" charset="-128"/>
                <a:cs typeface="+mn-cs"/>
              </a:rPr>
              <a:t>Q</a:t>
            </a:r>
          </a:p>
          <a:p>
            <a:pPr algn="ctr"/>
            <a:r>
              <a:rPr lang="en-US" sz="3200">
                <a:solidFill>
                  <a:srgbClr val="FFFFFF"/>
                </a:solidFill>
                <a:latin typeface="Times New Roman" pitchFamily="18" charset="0"/>
                <a:ea typeface="MS PGothic" pitchFamily="34" charset="-128"/>
                <a:cs typeface="+mn-cs"/>
              </a:rPr>
              <a:t>AD 50</a:t>
            </a:r>
          </a:p>
        </p:txBody>
      </p:sp>
      <p:sp>
        <p:nvSpPr>
          <p:cNvPr id="167951" name="Text Box 15"/>
          <p:cNvSpPr txBox="1">
            <a:spLocks noChangeArrowheads="1"/>
          </p:cNvSpPr>
          <p:nvPr/>
        </p:nvSpPr>
        <p:spPr bwMode="auto">
          <a:xfrm>
            <a:off x="4876800" y="1295400"/>
            <a:ext cx="1447800" cy="1006475"/>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p>
            <a:pPr algn="ctr">
              <a:spcBef>
                <a:spcPct val="50000"/>
              </a:spcBef>
            </a:pPr>
            <a:r>
              <a:rPr lang="en-US" altLang="zh-CN" sz="2800" b="1">
                <a:solidFill>
                  <a:srgbClr val="FFFFFF"/>
                </a:solidFill>
                <a:latin typeface="细圆" pitchFamily="2" charset="-122"/>
                <a:ea typeface="细圆" pitchFamily="2" charset="-122"/>
                <a:cs typeface="+mn-cs"/>
              </a:rPr>
              <a:t>马</a:t>
            </a:r>
            <a:r>
              <a:rPr lang="zh-CN" altLang="en-US" sz="2800" b="1">
                <a:solidFill>
                  <a:srgbClr val="FFFFFF"/>
                </a:solidFill>
                <a:latin typeface="细圆" pitchFamily="2" charset="-122"/>
                <a:ea typeface="细圆" pitchFamily="2" charset="-122"/>
                <a:cs typeface="+mn-cs"/>
              </a:rPr>
              <a:t>可</a:t>
            </a:r>
            <a:br>
              <a:rPr lang="zh-CN" altLang="en-US" sz="3200">
                <a:solidFill>
                  <a:srgbClr val="FFFFFF"/>
                </a:solidFill>
                <a:latin typeface="Times New Roman" pitchFamily="18" charset="0"/>
                <a:ea typeface="SimSun" pitchFamily="2" charset="-122"/>
                <a:cs typeface="+mn-cs"/>
              </a:rPr>
            </a:br>
            <a:r>
              <a:rPr lang="en-US" altLang="ja-JP" sz="3200">
                <a:solidFill>
                  <a:srgbClr val="FFFFFF"/>
                </a:solidFill>
                <a:latin typeface="Times New Roman" pitchFamily="18" charset="0"/>
                <a:ea typeface="SimSun" pitchFamily="2" charset="-122"/>
                <a:cs typeface="+mn-cs"/>
              </a:rPr>
              <a:t>AD 65</a:t>
            </a:r>
            <a:endParaRPr lang="en-US" sz="3200">
              <a:solidFill>
                <a:srgbClr val="FFFFFF"/>
              </a:solidFill>
              <a:latin typeface="Times New Roman" pitchFamily="18" charset="0"/>
              <a:ea typeface="SimSun" pitchFamily="2" charset="-122"/>
              <a:cs typeface="+mn-cs"/>
            </a:endParaRPr>
          </a:p>
        </p:txBody>
      </p:sp>
      <p:sp>
        <p:nvSpPr>
          <p:cNvPr id="167954" name="Text Box 18"/>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ltLang="zh-CN" sz="2800" b="1">
                <a:solidFill>
                  <a:srgbClr val="FFFFFF"/>
                </a:solidFill>
                <a:effectLst>
                  <a:outerShdw blurRad="38100" dist="38100" dir="2700000" algn="tl">
                    <a:srgbClr val="000000"/>
                  </a:outerShdw>
                </a:effectLst>
                <a:latin typeface="细圆" charset="0"/>
                <a:ea typeface="细圆" charset="0"/>
                <a:cs typeface="细圆" charset="0"/>
              </a:rPr>
              <a:t>路</a:t>
            </a:r>
            <a:r>
              <a:rPr lang="zh-CN" altLang="en-US" sz="2800" b="1">
                <a:solidFill>
                  <a:srgbClr val="FFFFFF"/>
                </a:solidFill>
                <a:effectLst>
                  <a:outerShdw blurRad="38100" dist="38100" dir="2700000" algn="tl">
                    <a:srgbClr val="000000"/>
                  </a:outerShdw>
                </a:effectLst>
                <a:latin typeface="细圆" charset="0"/>
                <a:ea typeface="细圆" charset="0"/>
                <a:cs typeface="细圆" charset="0"/>
              </a:rPr>
              <a:t>加</a:t>
            </a:r>
            <a:endParaRPr lang="zh-CN" altLang="en-US" sz="2800" b="1">
              <a:solidFill>
                <a:srgbClr val="FFFFFF"/>
              </a:solidFill>
              <a:latin typeface="细圆" charset="0"/>
              <a:ea typeface="细圆" charset="0"/>
              <a:cs typeface="细圆" charset="0"/>
            </a:endParaRPr>
          </a:p>
        </p:txBody>
      </p:sp>
      <p:sp>
        <p:nvSpPr>
          <p:cNvPr id="167957" name="Text Box 21"/>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ltLang="zh-CN" sz="2800" b="1">
                <a:solidFill>
                  <a:srgbClr val="FFFFFF"/>
                </a:solidFill>
                <a:effectLst>
                  <a:outerShdw blurRad="38100" dist="38100" dir="2700000" algn="tl">
                    <a:srgbClr val="000000"/>
                  </a:outerShdw>
                </a:effectLst>
                <a:latin typeface="细圆" charset="0"/>
                <a:ea typeface="细圆" charset="0"/>
                <a:cs typeface="细圆" charset="0"/>
              </a:rPr>
              <a:t>马</a:t>
            </a:r>
            <a:r>
              <a:rPr lang="zh-CN" altLang="en-US" sz="2800" b="1">
                <a:solidFill>
                  <a:srgbClr val="FFFFFF"/>
                </a:solidFill>
                <a:effectLst>
                  <a:outerShdw blurRad="38100" dist="38100" dir="2700000" algn="tl">
                    <a:srgbClr val="000000"/>
                  </a:outerShdw>
                </a:effectLst>
                <a:latin typeface="细圆" charset="0"/>
                <a:ea typeface="细圆" charset="0"/>
                <a:cs typeface="细圆" charset="0"/>
              </a:rPr>
              <a:t>太</a:t>
            </a:r>
            <a:endParaRPr lang="zh-CN" altLang="en-US" sz="400" b="1">
              <a:solidFill>
                <a:srgbClr val="FFFFFF"/>
              </a:solidFill>
              <a:latin typeface="细圆" charset="0"/>
              <a:ea typeface="细圆" charset="0"/>
              <a:cs typeface="细圆" charset="0"/>
            </a:endParaRPr>
          </a:p>
          <a:p>
            <a:pPr algn="ctr" eaLnBrk="1" hangingPunct="1">
              <a:spcBef>
                <a:spcPct val="50000"/>
              </a:spcBef>
              <a:defRPr/>
            </a:pPr>
            <a:endParaRPr lang="en-US" sz="500">
              <a:solidFill>
                <a:srgbClr val="FFFFFF"/>
              </a:solidFill>
              <a:latin typeface="细圆" charset="0"/>
              <a:ea typeface="细圆" charset="0"/>
              <a:cs typeface="细圆" charset="0"/>
            </a:endParaRPr>
          </a:p>
        </p:txBody>
      </p:sp>
      <p:sp>
        <p:nvSpPr>
          <p:cNvPr id="190471" name="Rectangle 51"/>
          <p:cNvSpPr>
            <a:spLocks noGrp="1" noChangeArrowheads="1"/>
          </p:cNvSpPr>
          <p:nvPr>
            <p:ph type="title" idx="4294967295"/>
          </p:nvPr>
        </p:nvSpPr>
        <p:spPr>
          <a:xfrm>
            <a:off x="2362200" y="228600"/>
            <a:ext cx="4191000" cy="823913"/>
          </a:xfrm>
          <a:solidFill>
            <a:srgbClr val="0000FF"/>
          </a:solidFill>
        </p:spPr>
        <p:txBody>
          <a:bodyPr anchor="t" anchorCtr="0">
            <a:spAutoFit/>
          </a:bodyPr>
          <a:lstStyle/>
          <a:p>
            <a:pPr eaLnBrk="1" hangingPunct="1"/>
            <a:r>
              <a:rPr lang="en-US" altLang="zh-CN" sz="4800" b="1">
                <a:solidFill>
                  <a:schemeClr val="tx1"/>
                </a:solidFill>
                <a:effectLst/>
                <a:latin typeface="隶变" pitchFamily="2" charset="-122"/>
                <a:ea typeface="隶变" pitchFamily="2" charset="-122"/>
              </a:rPr>
              <a:t>双</a:t>
            </a:r>
            <a:r>
              <a:rPr lang="zh-CN" altLang="en-US" sz="4800" b="1">
                <a:solidFill>
                  <a:schemeClr val="tx1"/>
                </a:solidFill>
                <a:effectLst/>
                <a:latin typeface="隶变" pitchFamily="2" charset="-122"/>
                <a:ea typeface="隶变" pitchFamily="2" charset="-122"/>
              </a:rPr>
              <a:t>资料理论</a:t>
            </a:r>
          </a:p>
        </p:txBody>
      </p:sp>
      <p:sp>
        <p:nvSpPr>
          <p:cNvPr id="167989" name="Line 53"/>
          <p:cNvSpPr>
            <a:spLocks noChangeShapeType="1"/>
          </p:cNvSpPr>
          <p:nvPr/>
        </p:nvSpPr>
        <p:spPr bwMode="auto">
          <a:xfrm>
            <a:off x="3352800" y="2362200"/>
            <a:ext cx="0" cy="1295400"/>
          </a:xfrm>
          <a:prstGeom prst="line">
            <a:avLst/>
          </a:prstGeom>
          <a:noFill/>
          <a:ln w="9525">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7990" name="Line 54"/>
          <p:cNvSpPr>
            <a:spLocks noChangeShapeType="1"/>
          </p:cNvSpPr>
          <p:nvPr/>
        </p:nvSpPr>
        <p:spPr bwMode="auto">
          <a:xfrm>
            <a:off x="5562600" y="2362200"/>
            <a:ext cx="0" cy="1295400"/>
          </a:xfrm>
          <a:prstGeom prst="line">
            <a:avLst/>
          </a:prstGeom>
          <a:noFill/>
          <a:ln w="9525">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7991" name="Line 55"/>
          <p:cNvSpPr>
            <a:spLocks noChangeShapeType="1"/>
          </p:cNvSpPr>
          <p:nvPr/>
        </p:nvSpPr>
        <p:spPr bwMode="auto">
          <a:xfrm>
            <a:off x="4038600" y="2362200"/>
            <a:ext cx="838200" cy="1295400"/>
          </a:xfrm>
          <a:prstGeom prst="line">
            <a:avLst/>
          </a:prstGeom>
          <a:noFill/>
          <a:ln w="9525">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7992" name="Line 56"/>
          <p:cNvSpPr>
            <a:spLocks noChangeShapeType="1"/>
          </p:cNvSpPr>
          <p:nvPr/>
        </p:nvSpPr>
        <p:spPr bwMode="auto">
          <a:xfrm flipH="1">
            <a:off x="4191000" y="2362200"/>
            <a:ext cx="685800" cy="1295400"/>
          </a:xfrm>
          <a:prstGeom prst="line">
            <a:avLst/>
          </a:prstGeom>
          <a:noFill/>
          <a:ln w="9525">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Tree>
    <p:extLst>
      <p:ext uri="{BB962C8B-B14F-4D97-AF65-F5344CB8AC3E}">
        <p14:creationId xmlns:p14="http://schemas.microsoft.com/office/powerpoint/2010/main" val="5891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ext Box 2"/>
          <p:cNvSpPr txBox="1">
            <a:spLocks noChangeArrowheads="1"/>
          </p:cNvSpPr>
          <p:nvPr/>
        </p:nvSpPr>
        <p:spPr bwMode="auto">
          <a:xfrm>
            <a:off x="8426450" y="152400"/>
            <a:ext cx="488950" cy="457200"/>
          </a:xfrm>
          <a:prstGeom prst="rect">
            <a:avLst/>
          </a:prstGeom>
          <a:noFill/>
          <a:ln w="12700">
            <a:noFill/>
            <a:miter lim="800000"/>
            <a:headEnd type="none" w="sm" len="sm"/>
            <a:tailEnd type="none" w="sm" len="sm"/>
          </a:ln>
        </p:spPr>
        <p:txBody>
          <a:bodyPr wrap="none">
            <a:spAutoFit/>
          </a:bodyPr>
          <a:lstStyle/>
          <a:p>
            <a:r>
              <a:rPr lang="en-US">
                <a:solidFill>
                  <a:srgbClr val="000000"/>
                </a:solidFill>
                <a:latin typeface="Times New Roman" pitchFamily="18" charset="0"/>
                <a:ea typeface="MS PGothic" pitchFamily="34" charset="-128"/>
                <a:cs typeface="+mn-cs"/>
              </a:rPr>
              <a:t>51</a:t>
            </a:r>
          </a:p>
        </p:txBody>
      </p:sp>
      <p:sp>
        <p:nvSpPr>
          <p:cNvPr id="192514" name="Text Box 3"/>
          <p:cNvSpPr txBox="1">
            <a:spLocks noChangeArrowheads="1"/>
          </p:cNvSpPr>
          <p:nvPr/>
        </p:nvSpPr>
        <p:spPr bwMode="auto">
          <a:xfrm>
            <a:off x="8578850" y="152400"/>
            <a:ext cx="488950" cy="457200"/>
          </a:xfrm>
          <a:prstGeom prst="rect">
            <a:avLst/>
          </a:prstGeom>
          <a:noFill/>
          <a:ln w="12700">
            <a:noFill/>
            <a:miter lim="800000"/>
            <a:headEnd type="none" w="sm" len="sm"/>
            <a:tailEnd type="none" w="sm" len="sm"/>
          </a:ln>
        </p:spPr>
        <p:txBody>
          <a:bodyPr wrap="none">
            <a:spAutoFit/>
          </a:bodyPr>
          <a:lstStyle/>
          <a:p>
            <a:r>
              <a:rPr lang="en-US" b="1">
                <a:solidFill>
                  <a:srgbClr val="FFFFFF"/>
                </a:solidFill>
                <a:latin typeface="Times New Roman" pitchFamily="18" charset="0"/>
                <a:ea typeface="MS PGothic" pitchFamily="34" charset="-128"/>
                <a:cs typeface="+mn-cs"/>
              </a:rPr>
              <a:t>50</a:t>
            </a:r>
          </a:p>
        </p:txBody>
      </p:sp>
      <p:sp>
        <p:nvSpPr>
          <p:cNvPr id="169988" name="Text Box 4"/>
          <p:cNvSpPr txBox="1">
            <a:spLocks noChangeArrowheads="1"/>
          </p:cNvSpPr>
          <p:nvPr/>
        </p:nvSpPr>
        <p:spPr bwMode="auto">
          <a:xfrm>
            <a:off x="5041900" y="1217613"/>
            <a:ext cx="1485900" cy="1390650"/>
          </a:xfrm>
          <a:prstGeom prst="rect">
            <a:avLst/>
          </a:prstGeom>
          <a:gradFill rotWithShape="0">
            <a:gsLst>
              <a:gs pos="0">
                <a:srgbClr val="FF0000"/>
              </a:gs>
              <a:gs pos="100000">
                <a:srgbClr val="760000"/>
              </a:gs>
            </a:gsLst>
            <a:path path="shape">
              <a:fillToRect l="50000" t="50000" r="50000" b="50000"/>
            </a:path>
          </a:gradFill>
          <a:ln w="9525">
            <a:noFill/>
            <a:miter lim="800000"/>
            <a:headEnd/>
            <a:tailEnd/>
          </a:ln>
        </p:spPr>
        <p:txBody>
          <a:bodyPr>
            <a:spAutoFit/>
          </a:bodyPr>
          <a:lstStyle/>
          <a:p>
            <a:pPr algn="ctr"/>
            <a:r>
              <a:rPr lang="en-US" sz="2800">
                <a:solidFill>
                  <a:srgbClr val="FFFFFF"/>
                </a:solidFill>
                <a:latin typeface="Times New Roman" pitchFamily="18" charset="0"/>
                <a:ea typeface="MS PGothic" pitchFamily="34" charset="-128"/>
                <a:cs typeface="+mn-cs"/>
              </a:rPr>
              <a:t>Q</a:t>
            </a:r>
            <a:br>
              <a:rPr lang="en-US" sz="2800">
                <a:solidFill>
                  <a:srgbClr val="FFFFFF"/>
                </a:solidFill>
                <a:latin typeface="Times New Roman" pitchFamily="18" charset="0"/>
                <a:ea typeface="MS PGothic" pitchFamily="34" charset="-128"/>
                <a:cs typeface="+mn-cs"/>
              </a:rPr>
            </a:br>
            <a:r>
              <a:rPr lang="en-US" altLang="zh-CN" sz="2800">
                <a:solidFill>
                  <a:srgbClr val="FFFFFF"/>
                </a:solidFill>
                <a:latin typeface="细圆" pitchFamily="2" charset="-122"/>
                <a:ea typeface="细圆" pitchFamily="2" charset="-122"/>
                <a:cs typeface="+mn-cs"/>
              </a:rPr>
              <a:t>安</a:t>
            </a:r>
            <a:r>
              <a:rPr lang="zh-CN" altLang="en-US" sz="2800">
                <a:solidFill>
                  <a:srgbClr val="FFFFFF"/>
                </a:solidFill>
                <a:latin typeface="细圆" pitchFamily="2" charset="-122"/>
                <a:ea typeface="细圆" pitchFamily="2" charset="-122"/>
                <a:cs typeface="+mn-cs"/>
              </a:rPr>
              <a:t>提阿</a:t>
            </a:r>
          </a:p>
          <a:p>
            <a:pPr algn="ctr"/>
            <a:r>
              <a:rPr lang="en-US" sz="2800">
                <a:solidFill>
                  <a:srgbClr val="FFFFFF"/>
                </a:solidFill>
                <a:latin typeface="Times New Roman" pitchFamily="18" charset="0"/>
                <a:ea typeface="细圆" pitchFamily="2" charset="-122"/>
                <a:cs typeface="+mn-cs"/>
              </a:rPr>
              <a:t>AD 50</a:t>
            </a:r>
          </a:p>
        </p:txBody>
      </p:sp>
      <p:sp>
        <p:nvSpPr>
          <p:cNvPr id="169989" name="Text Box 5"/>
          <p:cNvSpPr txBox="1">
            <a:spLocks noChangeArrowheads="1"/>
          </p:cNvSpPr>
          <p:nvPr/>
        </p:nvSpPr>
        <p:spPr bwMode="auto">
          <a:xfrm>
            <a:off x="2895600" y="1217613"/>
            <a:ext cx="1625600" cy="1408112"/>
          </a:xfrm>
          <a:prstGeom prst="rect">
            <a:avLst/>
          </a:prstGeom>
          <a:gradFill rotWithShape="0">
            <a:gsLst>
              <a:gs pos="0">
                <a:schemeClr val="bg2"/>
              </a:gs>
              <a:gs pos="100000">
                <a:schemeClr val="bg2">
                  <a:gamma/>
                  <a:shade val="46275"/>
                  <a:invGamma/>
                </a:schemeClr>
              </a:gs>
            </a:gsLst>
            <a:path path="shape">
              <a:fillToRect l="50000" t="50000" r="50000" b="50000"/>
            </a:path>
          </a:gradFill>
          <a:ln w="9525">
            <a:noFill/>
            <a:miter lim="800000"/>
            <a:headEnd/>
            <a:tailEnd/>
          </a:ln>
          <a:effectLst/>
        </p:spPr>
        <p:txBody>
          <a:bodyPr>
            <a:spAutoFit/>
          </a:bodyPr>
          <a:lstStyle/>
          <a:p>
            <a:pPr algn="ctr">
              <a:spcBef>
                <a:spcPct val="50000"/>
              </a:spcBef>
            </a:pPr>
            <a:r>
              <a:rPr lang="en-US" altLang="zh-CN" sz="2800">
                <a:solidFill>
                  <a:srgbClr val="FFFFFF"/>
                </a:solidFill>
                <a:latin typeface="细圆" pitchFamily="2" charset="-122"/>
                <a:ea typeface="细圆" pitchFamily="2" charset="-122"/>
                <a:cs typeface="+mn-cs"/>
              </a:rPr>
              <a:t>马</a:t>
            </a:r>
            <a:r>
              <a:rPr lang="zh-CN" altLang="en-US" sz="2800">
                <a:solidFill>
                  <a:srgbClr val="FFFFFF"/>
                </a:solidFill>
                <a:latin typeface="细圆" pitchFamily="2" charset="-122"/>
                <a:ea typeface="细圆" pitchFamily="2" charset="-122"/>
                <a:cs typeface="+mn-cs"/>
              </a:rPr>
              <a:t>可</a:t>
            </a:r>
            <a:br>
              <a:rPr lang="zh-CN" altLang="en-US" sz="2800">
                <a:solidFill>
                  <a:srgbClr val="FFFFFF"/>
                </a:solidFill>
                <a:latin typeface="细圆" pitchFamily="2" charset="-122"/>
                <a:ea typeface="细圆" pitchFamily="2" charset="-122"/>
                <a:cs typeface="+mn-cs"/>
              </a:rPr>
            </a:br>
            <a:r>
              <a:rPr lang="en-US" altLang="zh-CN" sz="2800">
                <a:solidFill>
                  <a:srgbClr val="FFFFFF"/>
                </a:solidFill>
                <a:latin typeface="细圆" pitchFamily="2" charset="-122"/>
                <a:ea typeface="细圆" pitchFamily="2" charset="-122"/>
                <a:cs typeface="+mn-cs"/>
              </a:rPr>
              <a:t>罗</a:t>
            </a:r>
            <a:r>
              <a:rPr lang="zh-CN" altLang="en-US" sz="2800">
                <a:solidFill>
                  <a:srgbClr val="FFFFFF"/>
                </a:solidFill>
                <a:latin typeface="细圆" pitchFamily="2" charset="-122"/>
                <a:ea typeface="细圆" pitchFamily="2" charset="-122"/>
                <a:cs typeface="+mn-cs"/>
              </a:rPr>
              <a:t>马</a:t>
            </a:r>
            <a:br>
              <a:rPr lang="zh-CN" altLang="en-US" sz="2800">
                <a:solidFill>
                  <a:srgbClr val="FFFFFF"/>
                </a:solidFill>
                <a:latin typeface="Times New Roman" pitchFamily="18" charset="0"/>
                <a:ea typeface="SimSun" pitchFamily="2" charset="-122"/>
                <a:cs typeface="+mn-cs"/>
              </a:rPr>
            </a:br>
            <a:r>
              <a:rPr lang="en-US" altLang="ja-JP" sz="2800">
                <a:solidFill>
                  <a:srgbClr val="FFFFFF"/>
                </a:solidFill>
                <a:latin typeface="Times New Roman" pitchFamily="18" charset="0"/>
                <a:ea typeface="SimSun" pitchFamily="2" charset="-122"/>
                <a:cs typeface="+mn-cs"/>
              </a:rPr>
              <a:t>AD 65</a:t>
            </a:r>
            <a:endParaRPr lang="en-US" sz="2800">
              <a:solidFill>
                <a:srgbClr val="FFFFFF"/>
              </a:solidFill>
              <a:latin typeface="Times New Roman" pitchFamily="18" charset="0"/>
              <a:ea typeface="SimSun" pitchFamily="2" charset="-122"/>
              <a:cs typeface="+mn-cs"/>
            </a:endParaRPr>
          </a:p>
        </p:txBody>
      </p:sp>
      <p:sp>
        <p:nvSpPr>
          <p:cNvPr id="192517" name="Rectangle 9"/>
          <p:cNvSpPr>
            <a:spLocks noGrp="1" noChangeArrowheads="1"/>
          </p:cNvSpPr>
          <p:nvPr>
            <p:ph type="title" idx="4294967295"/>
          </p:nvPr>
        </p:nvSpPr>
        <p:spPr>
          <a:xfrm>
            <a:off x="2667000" y="228600"/>
            <a:ext cx="3962400" cy="823913"/>
          </a:xfrm>
          <a:solidFill>
            <a:srgbClr val="0000FF"/>
          </a:solidFill>
        </p:spPr>
        <p:txBody>
          <a:bodyPr anchor="t" anchorCtr="0">
            <a:spAutoFit/>
          </a:bodyPr>
          <a:lstStyle/>
          <a:p>
            <a:pPr eaLnBrk="1" hangingPunct="1"/>
            <a:r>
              <a:rPr lang="en-US" altLang="zh-CN" sz="4800" b="1">
                <a:solidFill>
                  <a:schemeClr val="tx1"/>
                </a:solidFill>
                <a:effectLst/>
                <a:latin typeface="隶变" pitchFamily="2" charset="-122"/>
                <a:ea typeface="隶变" pitchFamily="2" charset="-122"/>
              </a:rPr>
              <a:t>四</a:t>
            </a:r>
            <a:r>
              <a:rPr lang="zh-CN" altLang="en-US" sz="4800" b="1">
                <a:solidFill>
                  <a:schemeClr val="tx1"/>
                </a:solidFill>
                <a:effectLst/>
                <a:latin typeface="隶变" pitchFamily="2" charset="-122"/>
                <a:ea typeface="隶变" pitchFamily="2" charset="-122"/>
              </a:rPr>
              <a:t>资料假说</a:t>
            </a:r>
            <a:endParaRPr lang="en-US" sz="4800" b="1">
              <a:solidFill>
                <a:schemeClr val="tx1"/>
              </a:solidFill>
              <a:effectLst/>
              <a:latin typeface="隶变" pitchFamily="2" charset="-122"/>
              <a:ea typeface="隶变" pitchFamily="2" charset="-122"/>
            </a:endParaRPr>
          </a:p>
        </p:txBody>
      </p:sp>
      <p:sp>
        <p:nvSpPr>
          <p:cNvPr id="169994" name="Line 10"/>
          <p:cNvSpPr>
            <a:spLocks noChangeShapeType="1"/>
          </p:cNvSpPr>
          <p:nvPr/>
        </p:nvSpPr>
        <p:spPr bwMode="auto">
          <a:xfrm>
            <a:off x="3352800" y="2590800"/>
            <a:ext cx="0" cy="12954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9995" name="Line 11"/>
          <p:cNvSpPr>
            <a:spLocks noChangeShapeType="1"/>
          </p:cNvSpPr>
          <p:nvPr/>
        </p:nvSpPr>
        <p:spPr bwMode="auto">
          <a:xfrm>
            <a:off x="6172200" y="2590800"/>
            <a:ext cx="0" cy="4572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9996" name="Line 12"/>
          <p:cNvSpPr>
            <a:spLocks noChangeShapeType="1"/>
          </p:cNvSpPr>
          <p:nvPr/>
        </p:nvSpPr>
        <p:spPr bwMode="auto">
          <a:xfrm>
            <a:off x="4038600" y="2590800"/>
            <a:ext cx="1295400" cy="13716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9997" name="Line 13"/>
          <p:cNvSpPr>
            <a:spLocks noChangeShapeType="1"/>
          </p:cNvSpPr>
          <p:nvPr/>
        </p:nvSpPr>
        <p:spPr bwMode="auto">
          <a:xfrm flipH="1">
            <a:off x="3733800" y="2590800"/>
            <a:ext cx="1600200" cy="13716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9998" name="Text Box 14"/>
          <p:cNvSpPr txBox="1">
            <a:spLocks noChangeArrowheads="1"/>
          </p:cNvSpPr>
          <p:nvPr/>
        </p:nvSpPr>
        <p:spPr bwMode="auto">
          <a:xfrm>
            <a:off x="685800" y="12176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pPr>
            <a:r>
              <a:rPr lang="en-US" sz="2800">
                <a:solidFill>
                  <a:srgbClr val="FFFFFF"/>
                </a:solidFill>
                <a:effectLst>
                  <a:outerShdw blurRad="38100" dist="38100" dir="2700000" algn="tl">
                    <a:srgbClr val="000000"/>
                  </a:outerShdw>
                </a:effectLst>
                <a:latin typeface="Times New Roman" pitchFamily="18" charset="0"/>
                <a:ea typeface="MS PGothic" pitchFamily="34" charset="-128"/>
                <a:cs typeface="+mn-cs"/>
              </a:rPr>
              <a:t>M</a:t>
            </a:r>
            <a:br>
              <a:rPr lang="en-US" sz="2800">
                <a:solidFill>
                  <a:srgbClr val="FFFFFF"/>
                </a:solidFill>
                <a:effectLst>
                  <a:outerShdw blurRad="38100" dist="38100" dir="2700000" algn="tl">
                    <a:srgbClr val="000000"/>
                  </a:outerShdw>
                </a:effectLst>
                <a:latin typeface="Times New Roman" pitchFamily="18" charset="0"/>
                <a:ea typeface="MS PGothic" pitchFamily="34" charset="-128"/>
                <a:cs typeface="+mn-cs"/>
              </a:rPr>
            </a:br>
            <a:r>
              <a:rPr lang="en-US" altLang="zh-CN" sz="2800">
                <a:solidFill>
                  <a:srgbClr val="FFFFFF"/>
                </a:solidFill>
                <a:effectLst>
                  <a:outerShdw blurRad="38100" dist="38100" dir="2700000" algn="tl">
                    <a:srgbClr val="000000"/>
                  </a:outerShdw>
                </a:effectLst>
                <a:latin typeface="细圆" pitchFamily="2" charset="-122"/>
                <a:ea typeface="细圆" pitchFamily="2" charset="-122"/>
                <a:cs typeface="+mn-cs"/>
              </a:rPr>
              <a:t>耶</a:t>
            </a: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路撒冷</a:t>
            </a:r>
            <a:br>
              <a:rPr lang="zh-CN" altLang="en-US" sz="2800">
                <a:solidFill>
                  <a:srgbClr val="FFFFFF"/>
                </a:solidFill>
                <a:effectLst>
                  <a:outerShdw blurRad="38100" dist="38100" dir="2700000" algn="tl">
                    <a:srgbClr val="000000"/>
                  </a:outerShdw>
                </a:effectLst>
                <a:latin typeface="Times New Roman" pitchFamily="18" charset="0"/>
                <a:ea typeface="SimSun" pitchFamily="2" charset="-122"/>
                <a:cs typeface="+mn-cs"/>
              </a:rPr>
            </a:br>
            <a:r>
              <a:rPr lang="en-US" altLang="ja-JP" sz="2800">
                <a:solidFill>
                  <a:srgbClr val="FFFFFF"/>
                </a:solidFill>
                <a:effectLst>
                  <a:outerShdw blurRad="38100" dist="38100" dir="2700000" algn="tl">
                    <a:srgbClr val="000000"/>
                  </a:outerShdw>
                </a:effectLst>
                <a:latin typeface="Times New Roman" pitchFamily="18" charset="0"/>
                <a:ea typeface="SimSun" pitchFamily="2" charset="-122"/>
                <a:cs typeface="+mn-cs"/>
              </a:rPr>
              <a:t>AD 60-65</a:t>
            </a:r>
            <a:endParaRPr lang="en-US" sz="2800">
              <a:solidFill>
                <a:srgbClr val="FFFFFF"/>
              </a:solidFill>
              <a:latin typeface="Times New Roman" pitchFamily="18" charset="0"/>
              <a:ea typeface="SimSun" pitchFamily="2" charset="-122"/>
              <a:cs typeface="+mn-cs"/>
            </a:endParaRPr>
          </a:p>
        </p:txBody>
      </p:sp>
      <p:sp>
        <p:nvSpPr>
          <p:cNvPr id="169999" name="Text Box 15"/>
          <p:cNvSpPr txBox="1">
            <a:spLocks noChangeArrowheads="1"/>
          </p:cNvSpPr>
          <p:nvPr/>
        </p:nvSpPr>
        <p:spPr bwMode="auto">
          <a:xfrm>
            <a:off x="7048500" y="1217613"/>
            <a:ext cx="16383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pPr>
            <a:r>
              <a:rPr lang="en-US" sz="2800">
                <a:solidFill>
                  <a:srgbClr val="FFFFFF"/>
                </a:solidFill>
                <a:effectLst>
                  <a:outerShdw blurRad="38100" dist="38100" dir="2700000" algn="tl">
                    <a:srgbClr val="000000"/>
                  </a:outerShdw>
                </a:effectLst>
                <a:latin typeface="Times New Roman" pitchFamily="18" charset="0"/>
                <a:ea typeface="MS PGothic" pitchFamily="34" charset="-128"/>
                <a:cs typeface="+mn-cs"/>
              </a:rPr>
              <a:t>L</a:t>
            </a:r>
            <a:br>
              <a:rPr lang="en-US" sz="2800">
                <a:solidFill>
                  <a:srgbClr val="FFFFFF"/>
                </a:solidFill>
                <a:effectLst>
                  <a:outerShdw blurRad="38100" dist="38100" dir="2700000" algn="tl">
                    <a:srgbClr val="000000"/>
                  </a:outerShdw>
                </a:effectLst>
                <a:latin typeface="Times New Roman" pitchFamily="18" charset="0"/>
                <a:ea typeface="MS PGothic" pitchFamily="34" charset="-128"/>
                <a:cs typeface="+mn-cs"/>
              </a:rPr>
            </a:br>
            <a:r>
              <a:rPr lang="en-US" altLang="zh-CN" sz="2800">
                <a:solidFill>
                  <a:srgbClr val="FFFFFF"/>
                </a:solidFill>
                <a:effectLst>
                  <a:outerShdw blurRad="38100" dist="38100" dir="2700000" algn="tl">
                    <a:srgbClr val="000000"/>
                  </a:outerShdw>
                </a:effectLst>
                <a:latin typeface="细圆" pitchFamily="2" charset="-122"/>
                <a:ea typeface="细圆" pitchFamily="2" charset="-122"/>
                <a:cs typeface="+mn-cs"/>
              </a:rPr>
              <a:t>该</a:t>
            </a: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撒利亚</a:t>
            </a:r>
          </a:p>
        </p:txBody>
      </p:sp>
      <p:sp>
        <p:nvSpPr>
          <p:cNvPr id="170000" name="Text Box 16"/>
          <p:cNvSpPr txBox="1">
            <a:spLocks noChangeArrowheads="1"/>
          </p:cNvSpPr>
          <p:nvPr/>
        </p:nvSpPr>
        <p:spPr bwMode="auto">
          <a:xfrm>
            <a:off x="1828800" y="39862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pPr>
            <a:r>
              <a:rPr lang="en-US" altLang="zh-CN" sz="2800">
                <a:solidFill>
                  <a:srgbClr val="FFFFFF"/>
                </a:solidFill>
                <a:effectLst>
                  <a:outerShdw blurRad="38100" dist="38100" dir="2700000" algn="tl">
                    <a:srgbClr val="000000"/>
                  </a:outerShdw>
                </a:effectLst>
                <a:latin typeface="细圆" pitchFamily="2" charset="-122"/>
                <a:ea typeface="细圆" pitchFamily="2" charset="-122"/>
                <a:cs typeface="+mn-cs"/>
              </a:rPr>
              <a:t>马</a:t>
            </a: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太</a:t>
            </a:r>
            <a:b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b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 </a:t>
            </a:r>
            <a:r>
              <a:rPr lang="en-US" altLang="zh-CN">
                <a:solidFill>
                  <a:srgbClr val="FFFFFF"/>
                </a:solidFill>
                <a:latin typeface="细圆" pitchFamily="2" charset="-122"/>
                <a:ea typeface="细圆" pitchFamily="2" charset="-122"/>
                <a:cs typeface="+mn-cs"/>
              </a:rPr>
              <a:t>安</a:t>
            </a:r>
            <a:r>
              <a:rPr lang="zh-CN" altLang="en-US">
                <a:solidFill>
                  <a:srgbClr val="FFFFFF"/>
                </a:solidFill>
                <a:latin typeface="细圆" pitchFamily="2" charset="-122"/>
                <a:ea typeface="细圆" pitchFamily="2" charset="-122"/>
                <a:cs typeface="+mn-cs"/>
              </a:rPr>
              <a:t>提阿</a:t>
            </a:r>
            <a:br>
              <a:rPr lang="en-US" altLang="ja-JP" sz="2800">
                <a:solidFill>
                  <a:srgbClr val="FFFFFF"/>
                </a:solidFill>
                <a:effectLst>
                  <a:outerShdw blurRad="38100" dist="38100" dir="2700000" algn="tl">
                    <a:srgbClr val="000000"/>
                  </a:outerShdw>
                </a:effectLst>
                <a:latin typeface="Times New Roman" pitchFamily="18" charset="0"/>
                <a:ea typeface="细圆" pitchFamily="2" charset="-122"/>
                <a:cs typeface="+mn-cs"/>
              </a:rPr>
            </a:br>
            <a:r>
              <a:rPr lang="en-US" altLang="ja-JP" sz="2800">
                <a:solidFill>
                  <a:srgbClr val="FFFFFF"/>
                </a:solidFill>
                <a:effectLst>
                  <a:outerShdw blurRad="38100" dist="38100" dir="2700000" algn="tl">
                    <a:srgbClr val="000000"/>
                  </a:outerShdw>
                </a:effectLst>
                <a:latin typeface="Times New Roman" pitchFamily="18" charset="0"/>
                <a:ea typeface="细圆" pitchFamily="2" charset="-122"/>
                <a:cs typeface="+mn-cs"/>
              </a:rPr>
              <a:t>AD 85</a:t>
            </a:r>
            <a:endParaRPr lang="en-US" sz="2800">
              <a:solidFill>
                <a:srgbClr val="FFFFFF"/>
              </a:solidFill>
              <a:effectLst>
                <a:outerShdw blurRad="38100" dist="38100" dir="2700000" algn="tl">
                  <a:srgbClr val="000000"/>
                </a:outerShdw>
              </a:effectLst>
              <a:latin typeface="Times New Roman" pitchFamily="18" charset="0"/>
              <a:ea typeface="细圆" pitchFamily="2" charset="-122"/>
              <a:cs typeface="+mn-cs"/>
            </a:endParaRPr>
          </a:p>
        </p:txBody>
      </p:sp>
      <p:sp>
        <p:nvSpPr>
          <p:cNvPr id="170001" name="Text Box 17"/>
          <p:cNvSpPr txBox="1">
            <a:spLocks noChangeArrowheads="1"/>
          </p:cNvSpPr>
          <p:nvPr/>
        </p:nvSpPr>
        <p:spPr bwMode="auto">
          <a:xfrm>
            <a:off x="5181600" y="3986213"/>
            <a:ext cx="36576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pP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路加</a:t>
            </a:r>
            <a:b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b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 </a:t>
            </a:r>
            <a:r>
              <a:rPr lang="en-US" altLang="zh-CN" sz="2800">
                <a:solidFill>
                  <a:srgbClr val="FFFFFF"/>
                </a:solidFill>
                <a:effectLst>
                  <a:outerShdw blurRad="38100" dist="38100" dir="2700000" algn="tl">
                    <a:srgbClr val="000000"/>
                  </a:outerShdw>
                </a:effectLst>
                <a:latin typeface="细圆" pitchFamily="2" charset="-122"/>
                <a:ea typeface="细圆" pitchFamily="2" charset="-122"/>
                <a:cs typeface="+mn-cs"/>
              </a:rPr>
              <a:t>该</a:t>
            </a: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撒利亚</a:t>
            </a:r>
            <a:r>
              <a:rPr lang="en-US" altLang="ja-JP" sz="2800">
                <a:solidFill>
                  <a:srgbClr val="FFFFFF"/>
                </a:solidFill>
                <a:effectLst>
                  <a:outerShdw blurRad="38100" dist="38100" dir="2700000" algn="tl">
                    <a:srgbClr val="000000"/>
                  </a:outerShdw>
                </a:effectLst>
                <a:latin typeface="细圆" pitchFamily="2" charset="-122"/>
                <a:ea typeface="细圆" pitchFamily="2" charset="-122"/>
                <a:cs typeface="+mn-cs"/>
              </a:rPr>
              <a:t>, </a:t>
            </a:r>
            <a:r>
              <a:rPr lang="en-US" altLang="zh-CN" sz="2800">
                <a:solidFill>
                  <a:srgbClr val="FFFFFF"/>
                </a:solidFill>
                <a:effectLst>
                  <a:outerShdw blurRad="38100" dist="38100" dir="2700000" algn="tl">
                    <a:srgbClr val="000000"/>
                  </a:outerShdw>
                </a:effectLst>
                <a:latin typeface="细圆" pitchFamily="2" charset="-122"/>
                <a:ea typeface="细圆" pitchFamily="2" charset="-122"/>
                <a:cs typeface="+mn-cs"/>
              </a:rPr>
              <a:t>哥</a:t>
            </a: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林多</a:t>
            </a:r>
            <a:r>
              <a:rPr lang="en-US" altLang="ja-JP" sz="2800">
                <a:solidFill>
                  <a:srgbClr val="FFFFFF"/>
                </a:solidFill>
                <a:effectLst>
                  <a:outerShdw blurRad="38100" dist="38100" dir="2700000" algn="tl">
                    <a:srgbClr val="000000"/>
                  </a:outerShdw>
                </a:effectLst>
                <a:latin typeface="细圆" pitchFamily="2" charset="-122"/>
                <a:ea typeface="细圆" pitchFamily="2" charset="-122"/>
                <a:cs typeface="+mn-cs"/>
              </a:rPr>
              <a:t>?</a:t>
            </a:r>
            <a:br>
              <a:rPr lang="en-US" altLang="ja-JP" sz="2800">
                <a:solidFill>
                  <a:srgbClr val="FFFFFF"/>
                </a:solidFill>
                <a:effectLst>
                  <a:outerShdw blurRad="38100" dist="38100" dir="2700000" algn="tl">
                    <a:srgbClr val="000000"/>
                  </a:outerShdw>
                </a:effectLst>
                <a:latin typeface="Times New Roman" pitchFamily="18" charset="0"/>
                <a:ea typeface="细圆" pitchFamily="2" charset="-122"/>
                <a:cs typeface="+mn-cs"/>
              </a:rPr>
            </a:br>
            <a:r>
              <a:rPr lang="en-US" altLang="ja-JP" sz="2800">
                <a:solidFill>
                  <a:srgbClr val="FFFFFF"/>
                </a:solidFill>
                <a:effectLst>
                  <a:outerShdw blurRad="38100" dist="38100" dir="2700000" algn="tl">
                    <a:srgbClr val="000000"/>
                  </a:outerShdw>
                </a:effectLst>
                <a:latin typeface="Times New Roman" pitchFamily="18" charset="0"/>
                <a:ea typeface="细圆" pitchFamily="2" charset="-122"/>
                <a:cs typeface="+mn-cs"/>
              </a:rPr>
              <a:t>AD 60, AD 80</a:t>
            </a:r>
            <a:endParaRPr lang="en-US" sz="2800">
              <a:solidFill>
                <a:srgbClr val="FFFFFF"/>
              </a:solidFill>
              <a:effectLst>
                <a:outerShdw blurRad="38100" dist="38100" dir="2700000" algn="tl">
                  <a:srgbClr val="000000"/>
                </a:outerShdw>
              </a:effectLst>
              <a:latin typeface="Times New Roman" pitchFamily="18" charset="0"/>
              <a:ea typeface="细圆" pitchFamily="2" charset="-122"/>
              <a:cs typeface="+mn-cs"/>
            </a:endParaRPr>
          </a:p>
        </p:txBody>
      </p:sp>
      <p:sp>
        <p:nvSpPr>
          <p:cNvPr id="170002" name="Text Box 18"/>
          <p:cNvSpPr txBox="1">
            <a:spLocks noChangeArrowheads="1"/>
          </p:cNvSpPr>
          <p:nvPr/>
        </p:nvSpPr>
        <p:spPr bwMode="auto">
          <a:xfrm>
            <a:off x="5791200" y="3021013"/>
            <a:ext cx="2133600" cy="533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CN" altLang="en-US" sz="2800">
                <a:solidFill>
                  <a:srgbClr val="FFFFFF"/>
                </a:solidFill>
                <a:effectLst>
                  <a:outerShdw blurRad="38100" dist="38100" dir="2700000" algn="tl">
                    <a:srgbClr val="000000"/>
                  </a:outerShdw>
                </a:effectLst>
                <a:latin typeface="细圆" charset="0"/>
                <a:ea typeface="细圆" charset="0"/>
                <a:cs typeface="细圆" charset="0"/>
              </a:rPr>
              <a:t>路加雏形</a:t>
            </a:r>
          </a:p>
        </p:txBody>
      </p:sp>
      <p:sp>
        <p:nvSpPr>
          <p:cNvPr id="170003" name="Text Box 19"/>
          <p:cNvSpPr txBox="1">
            <a:spLocks noChangeArrowheads="1"/>
          </p:cNvSpPr>
          <p:nvPr/>
        </p:nvSpPr>
        <p:spPr bwMode="auto">
          <a:xfrm>
            <a:off x="6781800" y="5791200"/>
            <a:ext cx="1905000" cy="10668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pP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路 </a:t>
            </a:r>
            <a:r>
              <a:rPr lang="en-US" sz="2800">
                <a:solidFill>
                  <a:srgbClr val="FFFFFF"/>
                </a:solidFill>
                <a:effectLst>
                  <a:outerShdw blurRad="38100" dist="38100" dir="2700000" algn="tl">
                    <a:srgbClr val="000000"/>
                  </a:outerShdw>
                </a:effectLst>
                <a:latin typeface="细圆" pitchFamily="2" charset="-122"/>
                <a:ea typeface="细圆" pitchFamily="2" charset="-122"/>
                <a:cs typeface="+mn-cs"/>
              </a:rPr>
              <a:t>1-2</a:t>
            </a:r>
            <a:r>
              <a:rPr lang="en-US" altLang="zh-CN" sz="2800">
                <a:solidFill>
                  <a:srgbClr val="FFFFFF"/>
                </a:solidFill>
                <a:latin typeface="细圆" pitchFamily="2" charset="-122"/>
                <a:ea typeface="细圆" pitchFamily="2" charset="-122"/>
                <a:cs typeface="+mn-cs"/>
              </a:rPr>
              <a:t> </a:t>
            </a:r>
          </a:p>
          <a:p>
            <a:pPr algn="ctr">
              <a:spcBef>
                <a:spcPct val="50000"/>
              </a:spcBef>
            </a:pPr>
            <a:r>
              <a:rPr lang="en-US" altLang="zh-CN" sz="2800">
                <a:solidFill>
                  <a:srgbClr val="FFFFFF"/>
                </a:solidFill>
                <a:effectLst>
                  <a:outerShdw blurRad="38100" dist="38100" dir="2700000" algn="tl">
                    <a:srgbClr val="000000"/>
                  </a:outerShdw>
                </a:effectLst>
                <a:latin typeface="细圆" pitchFamily="2" charset="-122"/>
                <a:ea typeface="细圆" pitchFamily="2" charset="-122"/>
                <a:cs typeface="+mn-cs"/>
              </a:rPr>
              <a:t>的</a:t>
            </a: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材料</a:t>
            </a:r>
            <a:r>
              <a:rPr lang="zh-CN" altLang="en-US" sz="2800">
                <a:solidFill>
                  <a:srgbClr val="FFFFFF"/>
                </a:solidFill>
                <a:effectLst>
                  <a:outerShdw blurRad="38100" dist="38100" dir="2700000" algn="tl">
                    <a:srgbClr val="000000"/>
                  </a:outerShdw>
                </a:effectLst>
                <a:latin typeface="Times New Roman" pitchFamily="18" charset="0"/>
                <a:ea typeface="SimSun" pitchFamily="2" charset="-122"/>
                <a:cs typeface="+mn-cs"/>
              </a:rPr>
              <a:t> </a:t>
            </a:r>
            <a:endParaRPr lang="en-US" sz="2800">
              <a:solidFill>
                <a:srgbClr val="FFFFFF"/>
              </a:solidFill>
              <a:effectLst>
                <a:outerShdw blurRad="38100" dist="38100" dir="2700000" algn="tl">
                  <a:srgbClr val="000000"/>
                </a:outerShdw>
              </a:effectLst>
              <a:latin typeface="Times New Roman" pitchFamily="18" charset="0"/>
              <a:ea typeface="SimSun" pitchFamily="2" charset="-122"/>
              <a:cs typeface="+mn-cs"/>
            </a:endParaRPr>
          </a:p>
        </p:txBody>
      </p:sp>
      <p:sp>
        <p:nvSpPr>
          <p:cNvPr id="170005" name="Text Box 21"/>
          <p:cNvSpPr txBox="1">
            <a:spLocks noChangeArrowheads="1"/>
          </p:cNvSpPr>
          <p:nvPr/>
        </p:nvSpPr>
        <p:spPr bwMode="auto">
          <a:xfrm>
            <a:off x="762000" y="5791200"/>
            <a:ext cx="18669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ltLang="zh-CN" sz="2800">
                <a:solidFill>
                  <a:srgbClr val="FFFFFF"/>
                </a:solidFill>
                <a:latin typeface="细圆" charset="0"/>
                <a:ea typeface="细圆" charset="0"/>
                <a:cs typeface="细圆" charset="0"/>
              </a:rPr>
              <a:t>安</a:t>
            </a:r>
            <a:r>
              <a:rPr lang="zh-CN" altLang="en-US" sz="2800">
                <a:solidFill>
                  <a:srgbClr val="FFFFFF"/>
                </a:solidFill>
                <a:latin typeface="细圆" charset="0"/>
                <a:ea typeface="细圆" charset="0"/>
                <a:cs typeface="细圆" charset="0"/>
              </a:rPr>
              <a:t>提阿</a:t>
            </a:r>
            <a:br>
              <a:rPr lang="en-US" altLang="ja-JP" sz="2800">
                <a:solidFill>
                  <a:srgbClr val="FFFFFF"/>
                </a:solidFill>
                <a:effectLst>
                  <a:outerShdw blurRad="38100" dist="38100" dir="2700000" algn="tl">
                    <a:srgbClr val="000000"/>
                  </a:outerShdw>
                </a:effectLst>
                <a:latin typeface="细圆" charset="0"/>
                <a:ea typeface="细圆" charset="0"/>
                <a:cs typeface="细圆" charset="0"/>
              </a:rPr>
            </a:br>
            <a:r>
              <a:rPr lang="en-US" altLang="zh-CN" sz="2800">
                <a:solidFill>
                  <a:srgbClr val="FFFFFF"/>
                </a:solidFill>
                <a:effectLst>
                  <a:outerShdw blurRad="38100" dist="38100" dir="2700000" algn="tl">
                    <a:srgbClr val="000000"/>
                  </a:outerShdw>
                </a:effectLst>
                <a:latin typeface="细圆" charset="0"/>
                <a:ea typeface="细圆" charset="0"/>
                <a:cs typeface="细圆" charset="0"/>
              </a:rPr>
              <a:t>传</a:t>
            </a:r>
            <a:r>
              <a:rPr lang="zh-CN" altLang="en-US" sz="2800">
                <a:solidFill>
                  <a:srgbClr val="FFFFFF"/>
                </a:solidFill>
                <a:effectLst>
                  <a:outerShdw blurRad="38100" dist="38100" dir="2700000" algn="tl">
                    <a:srgbClr val="000000"/>
                  </a:outerShdw>
                </a:effectLst>
                <a:latin typeface="细圆" charset="0"/>
                <a:ea typeface="细圆" charset="0"/>
                <a:cs typeface="细圆" charset="0"/>
              </a:rPr>
              <a:t>统</a:t>
            </a:r>
          </a:p>
        </p:txBody>
      </p:sp>
      <p:sp>
        <p:nvSpPr>
          <p:cNvPr id="170006" name="Line 22"/>
          <p:cNvSpPr>
            <a:spLocks noChangeShapeType="1"/>
          </p:cNvSpPr>
          <p:nvPr/>
        </p:nvSpPr>
        <p:spPr bwMode="auto">
          <a:xfrm>
            <a:off x="7391400" y="2590800"/>
            <a:ext cx="0" cy="4572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70007" name="Line 23"/>
          <p:cNvSpPr>
            <a:spLocks noChangeShapeType="1"/>
          </p:cNvSpPr>
          <p:nvPr/>
        </p:nvSpPr>
        <p:spPr bwMode="auto">
          <a:xfrm>
            <a:off x="6781800" y="3581400"/>
            <a:ext cx="0" cy="4572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70008" name="Line 24"/>
          <p:cNvSpPr>
            <a:spLocks noChangeShapeType="1"/>
          </p:cNvSpPr>
          <p:nvPr/>
        </p:nvSpPr>
        <p:spPr bwMode="auto">
          <a:xfrm>
            <a:off x="2209800" y="2590800"/>
            <a:ext cx="0" cy="12954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70009" name="Line 25"/>
          <p:cNvSpPr>
            <a:spLocks noChangeShapeType="1"/>
          </p:cNvSpPr>
          <p:nvPr/>
        </p:nvSpPr>
        <p:spPr bwMode="auto">
          <a:xfrm rot="-5400000">
            <a:off x="2209800" y="5334000"/>
            <a:ext cx="457200" cy="4572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70010" name="Line 26"/>
          <p:cNvSpPr>
            <a:spLocks noChangeShapeType="1"/>
          </p:cNvSpPr>
          <p:nvPr/>
        </p:nvSpPr>
        <p:spPr bwMode="auto">
          <a:xfrm rot="10800000">
            <a:off x="7162800" y="5334000"/>
            <a:ext cx="457200" cy="4572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Tree>
    <p:extLst>
      <p:ext uri="{BB962C8B-B14F-4D97-AF65-F5344CB8AC3E}">
        <p14:creationId xmlns:p14="http://schemas.microsoft.com/office/powerpoint/2010/main" val="1676993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9989"/>
                                        </p:tgtEl>
                                        <p:attrNameLst>
                                          <p:attrName>style.visibility</p:attrName>
                                        </p:attrNameLst>
                                      </p:cBhvr>
                                      <p:to>
                                        <p:strVal val="visible"/>
                                      </p:to>
                                    </p:set>
                                    <p:animEffect transition="in" filter="checkerboard(across)">
                                      <p:cBhvr>
                                        <p:cTn id="7" dur="500"/>
                                        <p:tgtEl>
                                          <p:spTgt spid="169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8"/>
                                        </p:tgtEl>
                                        <p:attrNameLst>
                                          <p:attrName>style.visibility</p:attrName>
                                        </p:attrNameLst>
                                      </p:cBhvr>
                                      <p:to>
                                        <p:strVal val="visible"/>
                                      </p:to>
                                    </p:set>
                                    <p:animEffect transition="in" filter="fade">
                                      <p:cBhvr>
                                        <p:cTn id="12" dur="500"/>
                                        <p:tgtEl>
                                          <p:spTgt spid="169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9994"/>
                                        </p:tgtEl>
                                        <p:attrNameLst>
                                          <p:attrName>style.visibility</p:attrName>
                                        </p:attrNameLst>
                                      </p:cBhvr>
                                      <p:to>
                                        <p:strVal val="visible"/>
                                      </p:to>
                                    </p:set>
                                    <p:animEffect transition="in" filter="wipe(up)">
                                      <p:cBhvr>
                                        <p:cTn id="17" dur="500"/>
                                        <p:tgtEl>
                                          <p:spTgt spid="169994"/>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70000"/>
                                        </p:tgtEl>
                                        <p:attrNameLst>
                                          <p:attrName>style.visibility</p:attrName>
                                        </p:attrNameLst>
                                      </p:cBhvr>
                                      <p:to>
                                        <p:strVal val="visible"/>
                                      </p:to>
                                    </p:set>
                                    <p:animEffect transition="in" filter="checkerboard(across)">
                                      <p:cBhvr>
                                        <p:cTn id="21" dur="500"/>
                                        <p:tgtEl>
                                          <p:spTgt spid="1700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9995"/>
                                        </p:tgtEl>
                                        <p:attrNameLst>
                                          <p:attrName>style.visibility</p:attrName>
                                        </p:attrNameLst>
                                      </p:cBhvr>
                                      <p:to>
                                        <p:strVal val="visible"/>
                                      </p:to>
                                    </p:set>
                                    <p:animEffect transition="in" filter="wipe(up)">
                                      <p:cBhvr>
                                        <p:cTn id="26" dur="500"/>
                                        <p:tgtEl>
                                          <p:spTgt spid="169995"/>
                                        </p:tgtEl>
                                      </p:cBhvr>
                                    </p:animEffect>
                                  </p:childTnLst>
                                </p:cTn>
                              </p:par>
                            </p:childTnLst>
                          </p:cTn>
                        </p:par>
                        <p:par>
                          <p:cTn id="27" fill="hold" nodeType="afterGroup">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70002"/>
                                        </p:tgtEl>
                                        <p:attrNameLst>
                                          <p:attrName>style.visibility</p:attrName>
                                        </p:attrNameLst>
                                      </p:cBhvr>
                                      <p:to>
                                        <p:strVal val="visible"/>
                                      </p:to>
                                    </p:set>
                                    <p:animEffect transition="in" filter="fade">
                                      <p:cBhvr>
                                        <p:cTn id="30" dur="500"/>
                                        <p:tgtEl>
                                          <p:spTgt spid="1700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9999"/>
                                        </p:tgtEl>
                                        <p:attrNameLst>
                                          <p:attrName>style.visibility</p:attrName>
                                        </p:attrNameLst>
                                      </p:cBhvr>
                                      <p:to>
                                        <p:strVal val="visible"/>
                                      </p:to>
                                    </p:set>
                                    <p:animEffect transition="in" filter="fade">
                                      <p:cBhvr>
                                        <p:cTn id="35" dur="500"/>
                                        <p:tgtEl>
                                          <p:spTgt spid="169999"/>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70006"/>
                                        </p:tgtEl>
                                        <p:attrNameLst>
                                          <p:attrName>style.visibility</p:attrName>
                                        </p:attrNameLst>
                                      </p:cBhvr>
                                      <p:to>
                                        <p:strVal val="visible"/>
                                      </p:to>
                                    </p:set>
                                    <p:animEffect transition="in" filter="wipe(up)">
                                      <p:cBhvr>
                                        <p:cTn id="39" dur="500"/>
                                        <p:tgtEl>
                                          <p:spTgt spid="1700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70007"/>
                                        </p:tgtEl>
                                        <p:attrNameLst>
                                          <p:attrName>style.visibility</p:attrName>
                                        </p:attrNameLst>
                                      </p:cBhvr>
                                      <p:to>
                                        <p:strVal val="visible"/>
                                      </p:to>
                                    </p:set>
                                    <p:animEffect transition="in" filter="wipe(up)">
                                      <p:cBhvr>
                                        <p:cTn id="44" dur="500"/>
                                        <p:tgtEl>
                                          <p:spTgt spid="170007"/>
                                        </p:tgtEl>
                                      </p:cBhvr>
                                    </p:animEffect>
                                  </p:childTnLst>
                                </p:cTn>
                              </p:par>
                            </p:childTnLst>
                          </p:cTn>
                        </p:par>
                        <p:par>
                          <p:cTn id="45" fill="hold" nodeType="afterGroup">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70001"/>
                                        </p:tgtEl>
                                        <p:attrNameLst>
                                          <p:attrName>style.visibility</p:attrName>
                                        </p:attrNameLst>
                                      </p:cBhvr>
                                      <p:to>
                                        <p:strVal val="visible"/>
                                      </p:to>
                                    </p:set>
                                    <p:animEffect transition="in" filter="fade">
                                      <p:cBhvr>
                                        <p:cTn id="48" dur="500"/>
                                        <p:tgtEl>
                                          <p:spTgt spid="17000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69998"/>
                                        </p:tgtEl>
                                        <p:attrNameLst>
                                          <p:attrName>style.visibility</p:attrName>
                                        </p:attrNameLst>
                                      </p:cBhvr>
                                      <p:to>
                                        <p:strVal val="visible"/>
                                      </p:to>
                                    </p:set>
                                    <p:animEffect transition="in" filter="checkerboard(across)">
                                      <p:cBhvr>
                                        <p:cTn id="53" dur="500"/>
                                        <p:tgtEl>
                                          <p:spTgt spid="169998"/>
                                        </p:tgtEl>
                                      </p:cBhvr>
                                    </p:animEffect>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0008"/>
                                        </p:tgtEl>
                                        <p:attrNameLst>
                                          <p:attrName>style.visibility</p:attrName>
                                        </p:attrNameLst>
                                      </p:cBhvr>
                                      <p:to>
                                        <p:strVal val="visible"/>
                                      </p:to>
                                    </p:set>
                                    <p:animEffect transition="in" filter="wipe(up)">
                                      <p:cBhvr>
                                        <p:cTn id="57" dur="500"/>
                                        <p:tgtEl>
                                          <p:spTgt spid="1700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69996"/>
                                        </p:tgtEl>
                                        <p:attrNameLst>
                                          <p:attrName>style.visibility</p:attrName>
                                        </p:attrNameLst>
                                      </p:cBhvr>
                                      <p:to>
                                        <p:strVal val="visible"/>
                                      </p:to>
                                    </p:set>
                                    <p:animEffect transition="in" filter="wipe(up)">
                                      <p:cBhvr>
                                        <p:cTn id="62" dur="500"/>
                                        <p:tgtEl>
                                          <p:spTgt spid="1699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69997"/>
                                        </p:tgtEl>
                                        <p:attrNameLst>
                                          <p:attrName>style.visibility</p:attrName>
                                        </p:attrNameLst>
                                      </p:cBhvr>
                                      <p:to>
                                        <p:strVal val="visible"/>
                                      </p:to>
                                    </p:set>
                                    <p:animEffect transition="in" filter="wipe(up)">
                                      <p:cBhvr>
                                        <p:cTn id="67" dur="500"/>
                                        <p:tgtEl>
                                          <p:spTgt spid="1699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70005"/>
                                        </p:tgtEl>
                                        <p:attrNameLst>
                                          <p:attrName>style.visibility</p:attrName>
                                        </p:attrNameLst>
                                      </p:cBhvr>
                                      <p:to>
                                        <p:strVal val="visible"/>
                                      </p:to>
                                    </p:set>
                                    <p:animEffect transition="in" filter="checkerboard(across)">
                                      <p:cBhvr>
                                        <p:cTn id="72" dur="500"/>
                                        <p:tgtEl>
                                          <p:spTgt spid="170005"/>
                                        </p:tgtEl>
                                      </p:cBhvr>
                                    </p:animEffect>
                                  </p:childTnLst>
                                </p:cTn>
                              </p:par>
                            </p:childTnLst>
                          </p:cTn>
                        </p:par>
                        <p:par>
                          <p:cTn id="73" fill="hold" nodeType="afterGroup">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170009"/>
                                        </p:tgtEl>
                                        <p:attrNameLst>
                                          <p:attrName>style.visibility</p:attrName>
                                        </p:attrNameLst>
                                      </p:cBhvr>
                                      <p:to>
                                        <p:strVal val="visible"/>
                                      </p:to>
                                    </p:set>
                                    <p:animEffect transition="in" filter="wipe(down)">
                                      <p:cBhvr>
                                        <p:cTn id="76" dur="500"/>
                                        <p:tgtEl>
                                          <p:spTgt spid="17000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0003"/>
                                        </p:tgtEl>
                                        <p:attrNameLst>
                                          <p:attrName>style.visibility</p:attrName>
                                        </p:attrNameLst>
                                      </p:cBhvr>
                                      <p:to>
                                        <p:strVal val="visible"/>
                                      </p:to>
                                    </p:set>
                                    <p:animEffect transition="in" filter="fade">
                                      <p:cBhvr>
                                        <p:cTn id="81" dur="500"/>
                                        <p:tgtEl>
                                          <p:spTgt spid="170003"/>
                                        </p:tgtEl>
                                      </p:cBhvr>
                                    </p:animEffect>
                                  </p:childTnLst>
                                </p:cTn>
                              </p:par>
                            </p:childTnLst>
                          </p:cTn>
                        </p:par>
                        <p:par>
                          <p:cTn id="82" fill="hold" nodeType="afterGroup">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170010"/>
                                        </p:tgtEl>
                                        <p:attrNameLst>
                                          <p:attrName>style.visibility</p:attrName>
                                        </p:attrNameLst>
                                      </p:cBhvr>
                                      <p:to>
                                        <p:strVal val="visible"/>
                                      </p:to>
                                    </p:set>
                                    <p:animEffect transition="in" filter="wipe(down)">
                                      <p:cBhvr>
                                        <p:cTn id="85" dur="500"/>
                                        <p:tgtEl>
                                          <p:spTgt spid="17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autoUpdateAnimBg="0"/>
      <p:bldP spid="169989" grpId="0" animBg="1"/>
      <p:bldP spid="169994" grpId="0" animBg="1"/>
      <p:bldP spid="169995" grpId="0" animBg="1"/>
      <p:bldP spid="169996" grpId="0" animBg="1"/>
      <p:bldP spid="169997" grpId="0" animBg="1"/>
      <p:bldP spid="169998" grpId="0" animBg="1"/>
      <p:bldP spid="169999" grpId="0" animBg="1" autoUpdateAnimBg="0"/>
      <p:bldP spid="170000" grpId="0" animBg="1"/>
      <p:bldP spid="170001" grpId="0" animBg="1" autoUpdateAnimBg="0"/>
      <p:bldP spid="170002" grpId="0" animBg="1" autoUpdateAnimBg="0"/>
      <p:bldP spid="170003" grpId="0" animBg="1" autoUpdateAnimBg="0"/>
      <p:bldP spid="170005" grpId="0" animBg="1"/>
      <p:bldP spid="170006" grpId="0" animBg="1"/>
      <p:bldP spid="170007" grpId="0" animBg="1"/>
      <p:bldP spid="170008" grpId="0" animBg="1"/>
      <p:bldP spid="170009" grpId="0" animBg="1"/>
      <p:bldP spid="1700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179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61795"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eaLnBrk="0" hangingPunct="0"/>
            <a:endParaRPr lang="en-US">
              <a:solidFill>
                <a:srgbClr val="000000"/>
              </a:solidFill>
              <a:latin typeface="Arial" charset="0"/>
              <a:cs typeface="MS Gothic" charset="0"/>
            </a:endParaRPr>
          </a:p>
        </p:txBody>
      </p:sp>
      <p:sp>
        <p:nvSpPr>
          <p:cNvPr id="161796"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eaLnBrk="0" hangingPunct="0"/>
            <a:endParaRPr lang="en-US">
              <a:solidFill>
                <a:srgbClr val="000000"/>
              </a:solidFill>
              <a:latin typeface="Arial" charset="0"/>
              <a:cs typeface="MS Gothic" charset="0"/>
            </a:endParaRPr>
          </a:p>
        </p:txBody>
      </p:sp>
      <p:sp>
        <p:nvSpPr>
          <p:cNvPr id="161797"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000000"/>
              </a:solidFill>
              <a:latin typeface="Arial" charset="0"/>
              <a:cs typeface="MS Gothic" charset="0"/>
            </a:endParaRPr>
          </a:p>
        </p:txBody>
      </p:sp>
      <p:sp>
        <p:nvSpPr>
          <p:cNvPr id="161798"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000000"/>
              </a:solidFill>
              <a:latin typeface="Arial" charset="0"/>
              <a:cs typeface="MS Gothic" charset="0"/>
            </a:endParaRPr>
          </a:p>
        </p:txBody>
      </p:sp>
      <p:sp>
        <p:nvSpPr>
          <p:cNvPr id="161799" name="AutoShape 6"/>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000000"/>
              </a:solidFill>
              <a:latin typeface="Arial" charset="0"/>
              <a:cs typeface="MS Gothic" charset="0"/>
            </a:endParaRPr>
          </a:p>
        </p:txBody>
      </p:sp>
      <p:sp>
        <p:nvSpPr>
          <p:cNvPr id="161800" name="Rectangle 7"/>
          <p:cNvSpPr>
            <a:spLocks noChangeArrowheads="1"/>
          </p:cNvSpPr>
          <p:nvPr/>
        </p:nvSpPr>
        <p:spPr bwMode="auto">
          <a:xfrm>
            <a:off x="2287588" y="3692525"/>
            <a:ext cx="2036762" cy="573088"/>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dirty="0">
                <a:solidFill>
                  <a:srgbClr val="66FF99"/>
                </a:solidFill>
                <a:latin typeface="KaiTi" pitchFamily="49" charset="-122"/>
                <a:ea typeface="KaiTi" pitchFamily="49" charset="-122"/>
                <a:cs typeface="SimHei" charset="0"/>
              </a:rPr>
              <a:t>路加</a:t>
            </a:r>
            <a:endParaRPr lang="en-GB" sz="3200" b="1" dirty="0">
              <a:solidFill>
                <a:srgbClr val="66FF99"/>
              </a:solidFill>
              <a:latin typeface="KaiTi" pitchFamily="49" charset="-122"/>
              <a:ea typeface="KaiTi" pitchFamily="49" charset="-122"/>
              <a:cs typeface="MS Gothic" charset="0"/>
            </a:endParaRPr>
          </a:p>
        </p:txBody>
      </p:sp>
      <p:sp>
        <p:nvSpPr>
          <p:cNvPr id="161801" name="Rectangle 8"/>
          <p:cNvSpPr>
            <a:spLocks noChangeArrowheads="1"/>
          </p:cNvSpPr>
          <p:nvPr/>
        </p:nvSpPr>
        <p:spPr bwMode="auto">
          <a:xfrm>
            <a:off x="2133600" y="1004888"/>
            <a:ext cx="1979613" cy="573087"/>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SimHei" charset="0"/>
              </a:rPr>
              <a:t>马太</a:t>
            </a:r>
            <a:endParaRPr lang="en-GB" sz="3200" b="1" dirty="0">
              <a:solidFill>
                <a:srgbClr val="66FF99"/>
              </a:solidFill>
              <a:latin typeface="KaiTi" pitchFamily="49" charset="-122"/>
              <a:ea typeface="KaiTi" pitchFamily="49" charset="-122"/>
              <a:cs typeface="SimHei" charset="0"/>
            </a:endParaRPr>
          </a:p>
        </p:txBody>
      </p:sp>
      <p:sp>
        <p:nvSpPr>
          <p:cNvPr id="161802" name="Rectangle 9"/>
          <p:cNvSpPr>
            <a:spLocks noChangeArrowheads="1"/>
          </p:cNvSpPr>
          <p:nvPr/>
        </p:nvSpPr>
        <p:spPr bwMode="auto">
          <a:xfrm>
            <a:off x="5588000" y="1025525"/>
            <a:ext cx="2036763" cy="573088"/>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马可</a:t>
            </a:r>
            <a:endParaRPr lang="en-GB" sz="3200" b="1" dirty="0">
              <a:solidFill>
                <a:srgbClr val="66FF99"/>
              </a:solidFill>
              <a:latin typeface="KaiTi" pitchFamily="49" charset="-122"/>
              <a:ea typeface="KaiTi" pitchFamily="49" charset="-122"/>
              <a:cs typeface="MS Gothic" charset="0"/>
            </a:endParaRPr>
          </a:p>
        </p:txBody>
      </p:sp>
      <p:sp>
        <p:nvSpPr>
          <p:cNvPr id="161803" name="Rectangle 10"/>
          <p:cNvSpPr>
            <a:spLocks noChangeArrowheads="1"/>
          </p:cNvSpPr>
          <p:nvPr/>
        </p:nvSpPr>
        <p:spPr bwMode="auto">
          <a:xfrm>
            <a:off x="2159000" y="1560513"/>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   JEWS</a:t>
            </a:r>
          </a:p>
        </p:txBody>
      </p:sp>
      <p:sp>
        <p:nvSpPr>
          <p:cNvPr id="161804" name="Rectangle 11"/>
          <p:cNvSpPr>
            <a:spLocks noChangeArrowheads="1"/>
          </p:cNvSpPr>
          <p:nvPr/>
        </p:nvSpPr>
        <p:spPr bwMode="auto">
          <a:xfrm>
            <a:off x="5899150" y="1570038"/>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ROMANS</a:t>
            </a:r>
          </a:p>
        </p:txBody>
      </p:sp>
      <p:sp>
        <p:nvSpPr>
          <p:cNvPr id="161805" name="Rectangle 12"/>
          <p:cNvSpPr>
            <a:spLocks noChangeArrowheads="1"/>
          </p:cNvSpPr>
          <p:nvPr/>
        </p:nvSpPr>
        <p:spPr bwMode="auto">
          <a:xfrm>
            <a:off x="2462213" y="4237038"/>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GREEKS</a:t>
            </a:r>
          </a:p>
        </p:txBody>
      </p:sp>
      <p:sp>
        <p:nvSpPr>
          <p:cNvPr id="161806" name="Rectangle 13"/>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TO:</a:t>
            </a:r>
          </a:p>
        </p:txBody>
      </p:sp>
      <p:sp>
        <p:nvSpPr>
          <p:cNvPr id="161807"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eaLnBrk="0" hangingPunct="0"/>
            <a:endParaRPr lang="en-US">
              <a:solidFill>
                <a:srgbClr val="000000"/>
              </a:solidFill>
              <a:latin typeface="Arial" charset="0"/>
              <a:cs typeface="MS Gothic" charset="0"/>
            </a:endParaRPr>
          </a:p>
        </p:txBody>
      </p:sp>
      <p:sp>
        <p:nvSpPr>
          <p:cNvPr id="161808"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TO:</a:t>
            </a:r>
          </a:p>
        </p:txBody>
      </p:sp>
      <p:sp>
        <p:nvSpPr>
          <p:cNvPr id="161809" name="Rectangle 16"/>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eaLnBrk="0" hangingPunct="0"/>
            <a:endParaRPr lang="en-US">
              <a:solidFill>
                <a:srgbClr val="000000"/>
              </a:solidFill>
              <a:latin typeface="Arial" charset="0"/>
              <a:cs typeface="MS Gothic" charset="0"/>
            </a:endParaRPr>
          </a:p>
        </p:txBody>
      </p:sp>
      <p:grpSp>
        <p:nvGrpSpPr>
          <p:cNvPr id="161810" name="Group 17"/>
          <p:cNvGrpSpPr>
            <a:grpSpLocks/>
          </p:cNvGrpSpPr>
          <p:nvPr/>
        </p:nvGrpSpPr>
        <p:grpSpPr bwMode="auto">
          <a:xfrm>
            <a:off x="1652588" y="2070100"/>
            <a:ext cx="2538412" cy="469900"/>
            <a:chOff x="1145" y="1478"/>
            <a:chExt cx="1759" cy="336"/>
          </a:xfrm>
        </p:grpSpPr>
        <p:sp>
          <p:nvSpPr>
            <p:cNvPr id="161855" name="Rectangle 18"/>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AS:</a:t>
              </a:r>
            </a:p>
          </p:txBody>
        </p:sp>
        <p:sp>
          <p:nvSpPr>
            <p:cNvPr id="161856"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KING</a:t>
              </a:r>
            </a:p>
          </p:txBody>
        </p:sp>
      </p:grpSp>
      <p:grpSp>
        <p:nvGrpSpPr>
          <p:cNvPr id="161811" name="Group 20"/>
          <p:cNvGrpSpPr>
            <a:grpSpLocks/>
          </p:cNvGrpSpPr>
          <p:nvPr/>
        </p:nvGrpSpPr>
        <p:grpSpPr bwMode="auto">
          <a:xfrm>
            <a:off x="5070475" y="2065338"/>
            <a:ext cx="2578100" cy="469900"/>
            <a:chOff x="3513" y="1474"/>
            <a:chExt cx="1787" cy="336"/>
          </a:xfrm>
        </p:grpSpPr>
        <p:sp>
          <p:nvSpPr>
            <p:cNvPr id="161853" name="Rectangle 21"/>
            <p:cNvSpPr>
              <a:spLocks noChangeArrowheads="1"/>
            </p:cNvSpPr>
            <p:nvPr/>
          </p:nvSpPr>
          <p:spPr bwMode="auto">
            <a:xfrm>
              <a:off x="3513" y="1538"/>
              <a:ext cx="586"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AS:</a:t>
              </a:r>
            </a:p>
          </p:txBody>
        </p:sp>
        <p:sp>
          <p:nvSpPr>
            <p:cNvPr id="161854"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SERVANT</a:t>
              </a:r>
            </a:p>
          </p:txBody>
        </p:sp>
      </p:grpSp>
      <p:sp>
        <p:nvSpPr>
          <p:cNvPr id="161812" name="Rectangle 23"/>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TO:</a:t>
            </a:r>
          </a:p>
        </p:txBody>
      </p:sp>
      <p:sp>
        <p:nvSpPr>
          <p:cNvPr id="161813" name="Rectangle 24"/>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eaLnBrk="0" hangingPunct="0"/>
            <a:endParaRPr lang="en-US">
              <a:solidFill>
                <a:srgbClr val="000000"/>
              </a:solidFill>
              <a:latin typeface="Arial" charset="0"/>
              <a:cs typeface="MS Gothic" charset="0"/>
            </a:endParaRPr>
          </a:p>
        </p:txBody>
      </p:sp>
      <p:grpSp>
        <p:nvGrpSpPr>
          <p:cNvPr id="161814" name="Group 25"/>
          <p:cNvGrpSpPr>
            <a:grpSpLocks/>
          </p:cNvGrpSpPr>
          <p:nvPr/>
        </p:nvGrpSpPr>
        <p:grpSpPr bwMode="auto">
          <a:xfrm>
            <a:off x="1674813" y="4735513"/>
            <a:ext cx="2532062" cy="469900"/>
            <a:chOff x="1161" y="3381"/>
            <a:chExt cx="1754" cy="336"/>
          </a:xfrm>
        </p:grpSpPr>
        <p:sp>
          <p:nvSpPr>
            <p:cNvPr id="161851" name="Rectangle 26"/>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AS:</a:t>
              </a:r>
            </a:p>
          </p:txBody>
        </p:sp>
        <p:sp>
          <p:nvSpPr>
            <p:cNvPr id="161852" name="Rectangle 27"/>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GOD/MAN</a:t>
              </a:r>
            </a:p>
          </p:txBody>
        </p:sp>
      </p:grpSp>
      <p:sp>
        <p:nvSpPr>
          <p:cNvPr id="161815" name="Rectangle 28"/>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eaLnBrk="0" hangingPunct="0"/>
            <a:endParaRPr lang="en-US">
              <a:solidFill>
                <a:srgbClr val="000000"/>
              </a:solidFill>
              <a:latin typeface="Arial" charset="0"/>
              <a:cs typeface="MS Gothic" charset="0"/>
            </a:endParaRPr>
          </a:p>
        </p:txBody>
      </p:sp>
      <p:grpSp>
        <p:nvGrpSpPr>
          <p:cNvPr id="161816" name="Group 29"/>
          <p:cNvGrpSpPr>
            <a:grpSpLocks/>
          </p:cNvGrpSpPr>
          <p:nvPr/>
        </p:nvGrpSpPr>
        <p:grpSpPr bwMode="auto">
          <a:xfrm>
            <a:off x="1652588" y="2557463"/>
            <a:ext cx="2541587" cy="677862"/>
            <a:chOff x="1145" y="1826"/>
            <a:chExt cx="1761" cy="484"/>
          </a:xfrm>
        </p:grpSpPr>
        <p:sp>
          <p:nvSpPr>
            <p:cNvPr id="161849" name="Rectangle 30"/>
            <p:cNvSpPr>
              <a:spLocks noChangeArrowheads="1"/>
            </p:cNvSpPr>
            <p:nvPr/>
          </p:nvSpPr>
          <p:spPr bwMode="auto">
            <a:xfrm>
              <a:off x="1145" y="182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WHAT</a:t>
              </a:r>
            </a:p>
            <a:p>
              <a:pPr eaLnBrk="0" hangingPunct="0">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HE:</a:t>
              </a:r>
            </a:p>
          </p:txBody>
        </p:sp>
        <p:sp>
          <p:nvSpPr>
            <p:cNvPr id="161850" name="Rectangle 31"/>
            <p:cNvSpPr>
              <a:spLocks noChangeArrowheads="1"/>
            </p:cNvSpPr>
            <p:nvPr/>
          </p:nvSpPr>
          <p:spPr bwMode="auto">
            <a:xfrm>
              <a:off x="1682" y="19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SAID</a:t>
              </a:r>
            </a:p>
          </p:txBody>
        </p:sp>
      </p:grpSp>
      <p:grpSp>
        <p:nvGrpSpPr>
          <p:cNvPr id="161817" name="Group 32"/>
          <p:cNvGrpSpPr>
            <a:grpSpLocks/>
          </p:cNvGrpSpPr>
          <p:nvPr/>
        </p:nvGrpSpPr>
        <p:grpSpPr bwMode="auto">
          <a:xfrm>
            <a:off x="1674813" y="5205413"/>
            <a:ext cx="2070100" cy="661987"/>
            <a:chOff x="1161" y="3716"/>
            <a:chExt cx="1434" cy="473"/>
          </a:xfrm>
        </p:grpSpPr>
        <p:sp>
          <p:nvSpPr>
            <p:cNvPr id="161847" name="Rectangle 33"/>
            <p:cNvSpPr>
              <a:spLocks noChangeArrowheads="1"/>
            </p:cNvSpPr>
            <p:nvPr/>
          </p:nvSpPr>
          <p:spPr bwMode="auto">
            <a:xfrm>
              <a:off x="1731" y="3853"/>
              <a:ext cx="86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FELT</a:t>
              </a:r>
            </a:p>
          </p:txBody>
        </p:sp>
        <p:sp>
          <p:nvSpPr>
            <p:cNvPr id="161848" name="Rectangle 34"/>
            <p:cNvSpPr>
              <a:spLocks noChangeArrowheads="1"/>
            </p:cNvSpPr>
            <p:nvPr/>
          </p:nvSpPr>
          <p:spPr bwMode="auto">
            <a:xfrm>
              <a:off x="1161" y="371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WHAT</a:t>
              </a:r>
            </a:p>
            <a:p>
              <a:pPr eaLnBrk="0" hangingPunct="0">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HE:</a:t>
              </a:r>
            </a:p>
          </p:txBody>
        </p:sp>
      </p:grpSp>
      <p:grpSp>
        <p:nvGrpSpPr>
          <p:cNvPr id="161818" name="Group 35"/>
          <p:cNvGrpSpPr>
            <a:grpSpLocks/>
          </p:cNvGrpSpPr>
          <p:nvPr/>
        </p:nvGrpSpPr>
        <p:grpSpPr bwMode="auto">
          <a:xfrm>
            <a:off x="5070475" y="2557463"/>
            <a:ext cx="1998663" cy="655637"/>
            <a:chOff x="3513" y="1826"/>
            <a:chExt cx="1385" cy="468"/>
          </a:xfrm>
        </p:grpSpPr>
        <p:sp>
          <p:nvSpPr>
            <p:cNvPr id="161845" name="Rectangle 36"/>
            <p:cNvSpPr>
              <a:spLocks noChangeArrowheads="1"/>
            </p:cNvSpPr>
            <p:nvPr/>
          </p:nvSpPr>
          <p:spPr bwMode="auto">
            <a:xfrm>
              <a:off x="3513" y="182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WHAT</a:t>
              </a:r>
            </a:p>
            <a:p>
              <a:pPr eaLnBrk="0" hangingPunct="0">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HE:</a:t>
              </a:r>
            </a:p>
          </p:txBody>
        </p:sp>
        <p:sp>
          <p:nvSpPr>
            <p:cNvPr id="161846" name="Rectangle 37"/>
            <p:cNvSpPr>
              <a:spLocks noChangeArrowheads="1"/>
            </p:cNvSpPr>
            <p:nvPr/>
          </p:nvSpPr>
          <p:spPr bwMode="auto">
            <a:xfrm>
              <a:off x="4091" y="1959"/>
              <a:ext cx="807"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DID</a:t>
              </a:r>
            </a:p>
          </p:txBody>
        </p:sp>
      </p:grpSp>
      <p:sp>
        <p:nvSpPr>
          <p:cNvPr id="161819" name="AutoShape 38"/>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000000"/>
              </a:solidFill>
              <a:latin typeface="Arial" charset="0"/>
              <a:cs typeface="MS Gothic" charset="0"/>
            </a:endParaRPr>
          </a:p>
        </p:txBody>
      </p:sp>
      <p:grpSp>
        <p:nvGrpSpPr>
          <p:cNvPr id="161820" name="Group 39"/>
          <p:cNvGrpSpPr>
            <a:grpSpLocks/>
          </p:cNvGrpSpPr>
          <p:nvPr/>
        </p:nvGrpSpPr>
        <p:grpSpPr bwMode="auto">
          <a:xfrm>
            <a:off x="1412875" y="946150"/>
            <a:ext cx="3860800" cy="3332163"/>
            <a:chOff x="979" y="675"/>
            <a:chExt cx="2675" cy="2379"/>
          </a:xfrm>
        </p:grpSpPr>
        <p:sp>
          <p:nvSpPr>
            <p:cNvPr id="161841"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2</a:t>
              </a:r>
            </a:p>
          </p:txBody>
        </p:sp>
        <p:sp>
          <p:nvSpPr>
            <p:cNvPr id="161842"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3</a:t>
              </a:r>
            </a:p>
          </p:txBody>
        </p:sp>
        <p:sp>
          <p:nvSpPr>
            <p:cNvPr id="161843"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4</a:t>
              </a:r>
            </a:p>
          </p:txBody>
        </p:sp>
        <p:sp>
          <p:nvSpPr>
            <p:cNvPr id="161844"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1</a:t>
              </a:r>
            </a:p>
          </p:txBody>
        </p:sp>
      </p:grpSp>
      <p:sp>
        <p:nvSpPr>
          <p:cNvPr id="161821" name="Rectangle 44"/>
          <p:cNvSpPr>
            <a:spLocks noChangeArrowheads="1"/>
          </p:cNvSpPr>
          <p:nvPr/>
        </p:nvSpPr>
        <p:spPr bwMode="auto">
          <a:xfrm>
            <a:off x="5562600" y="3684588"/>
            <a:ext cx="1476375" cy="573087"/>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dirty="0">
                <a:solidFill>
                  <a:srgbClr val="66FF99"/>
                </a:solidFill>
                <a:latin typeface="KaiTi" pitchFamily="49" charset="-122"/>
                <a:ea typeface="KaiTi" pitchFamily="49" charset="-122"/>
                <a:cs typeface="SimHei" charset="0"/>
              </a:rPr>
              <a:t>约翰</a:t>
            </a:r>
            <a:endParaRPr lang="en-GB" sz="3200" b="1" dirty="0">
              <a:solidFill>
                <a:srgbClr val="66FF99"/>
              </a:solidFill>
              <a:latin typeface="KaiTi" pitchFamily="49" charset="-122"/>
              <a:ea typeface="KaiTi" pitchFamily="49" charset="-122"/>
              <a:cs typeface="MS Gothic" charset="0"/>
            </a:endParaRPr>
          </a:p>
        </p:txBody>
      </p:sp>
      <p:sp>
        <p:nvSpPr>
          <p:cNvPr id="161822" name="Rectangle 45"/>
          <p:cNvSpPr>
            <a:spLocks noChangeArrowheads="1"/>
          </p:cNvSpPr>
          <p:nvPr/>
        </p:nvSpPr>
        <p:spPr bwMode="auto">
          <a:xfrm>
            <a:off x="5895975" y="4241800"/>
            <a:ext cx="17653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CHURCH</a:t>
            </a:r>
          </a:p>
        </p:txBody>
      </p:sp>
      <p:sp>
        <p:nvSpPr>
          <p:cNvPr id="161823" name="Rectangle 4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TO:</a:t>
            </a:r>
          </a:p>
        </p:txBody>
      </p:sp>
      <p:grpSp>
        <p:nvGrpSpPr>
          <p:cNvPr id="161824" name="Group 47"/>
          <p:cNvGrpSpPr>
            <a:grpSpLocks/>
          </p:cNvGrpSpPr>
          <p:nvPr/>
        </p:nvGrpSpPr>
        <p:grpSpPr bwMode="auto">
          <a:xfrm>
            <a:off x="5011738" y="4729163"/>
            <a:ext cx="1965325" cy="469900"/>
            <a:chOff x="3473" y="3376"/>
            <a:chExt cx="1362" cy="336"/>
          </a:xfrm>
        </p:grpSpPr>
        <p:sp>
          <p:nvSpPr>
            <p:cNvPr id="161839" name="Rectangle 48"/>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AS:</a:t>
              </a:r>
            </a:p>
          </p:txBody>
        </p:sp>
        <p:sp>
          <p:nvSpPr>
            <p:cNvPr id="161840" name="Rectangle 49"/>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GOD</a:t>
              </a:r>
            </a:p>
          </p:txBody>
        </p:sp>
      </p:grpSp>
      <p:grpSp>
        <p:nvGrpSpPr>
          <p:cNvPr id="161825" name="Group 50"/>
          <p:cNvGrpSpPr>
            <a:grpSpLocks/>
          </p:cNvGrpSpPr>
          <p:nvPr/>
        </p:nvGrpSpPr>
        <p:grpSpPr bwMode="auto">
          <a:xfrm>
            <a:off x="4992688" y="5203825"/>
            <a:ext cx="2681287" cy="679450"/>
            <a:chOff x="3460" y="3715"/>
            <a:chExt cx="1857" cy="485"/>
          </a:xfrm>
        </p:grpSpPr>
        <p:sp>
          <p:nvSpPr>
            <p:cNvPr id="161837" name="Rectangle 51"/>
            <p:cNvSpPr>
              <a:spLocks noChangeArrowheads="1"/>
            </p:cNvSpPr>
            <p:nvPr/>
          </p:nvSpPr>
          <p:spPr bwMode="auto">
            <a:xfrm>
              <a:off x="4093" y="386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MEANT</a:t>
              </a:r>
            </a:p>
          </p:txBody>
        </p:sp>
        <p:sp>
          <p:nvSpPr>
            <p:cNvPr id="161838" name="Rectangle 52"/>
            <p:cNvSpPr>
              <a:spLocks noChangeArrowheads="1"/>
            </p:cNvSpPr>
            <p:nvPr/>
          </p:nvSpPr>
          <p:spPr bwMode="auto">
            <a:xfrm>
              <a:off x="3460" y="3715"/>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WHAT</a:t>
              </a:r>
            </a:p>
            <a:p>
              <a:pPr eaLnBrk="0" hangingPunct="0">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HE:</a:t>
              </a:r>
            </a:p>
          </p:txBody>
        </p:sp>
      </p:grpSp>
      <p:sp>
        <p:nvSpPr>
          <p:cNvPr id="161826" name="Text Box 53"/>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cs typeface="MS Gothic" charset="0"/>
              </a:rPr>
              <a:t> </a:t>
            </a:r>
          </a:p>
        </p:txBody>
      </p:sp>
      <p:sp>
        <p:nvSpPr>
          <p:cNvPr id="29750" name="Text Box 54"/>
          <p:cNvSpPr txBox="1">
            <a:spLocks noChangeArrowheads="1"/>
          </p:cNvSpPr>
          <p:nvPr/>
        </p:nvSpPr>
        <p:spPr bwMode="auto">
          <a:xfrm>
            <a:off x="1608138" y="4292600"/>
            <a:ext cx="2589212" cy="1438275"/>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3025"/>
              </a:spcBef>
              <a:buClr>
                <a:srgbClr val="FFEA18"/>
              </a:buClr>
            </a:pPr>
            <a:r>
              <a:rPr lang="zh-CN" altLang="en-US" sz="4400" b="1">
                <a:solidFill>
                  <a:srgbClr val="FFEA18"/>
                </a:solidFill>
                <a:latin typeface="KaiTi" pitchFamily="49" charset="-122"/>
                <a:ea typeface="KaiTi" pitchFamily="49" charset="-122"/>
                <a:cs typeface="SimHei" charset="0"/>
              </a:rPr>
              <a:t>主后</a:t>
            </a:r>
            <a:r>
              <a:rPr lang="en-GB" altLang="ja-JP" sz="4400" b="1">
                <a:solidFill>
                  <a:srgbClr val="FFEA18"/>
                </a:solidFill>
                <a:latin typeface="KaiTi" pitchFamily="49" charset="-122"/>
                <a:ea typeface="KaiTi" pitchFamily="49" charset="-122"/>
                <a:cs typeface="SimHei" charset="0"/>
              </a:rPr>
              <a:t>57-59</a:t>
            </a:r>
            <a:r>
              <a:rPr lang="zh-CN" altLang="en-US" sz="4400" b="1" dirty="0">
                <a:solidFill>
                  <a:srgbClr val="FFEA18"/>
                </a:solidFill>
                <a:latin typeface="KaiTi" pitchFamily="49" charset="-122"/>
                <a:ea typeface="KaiTi" pitchFamily="49" charset="-122"/>
                <a:cs typeface="SimHei" charset="0"/>
              </a:rPr>
              <a:t>年</a:t>
            </a:r>
            <a:endParaRPr lang="en-GB" sz="4400" b="1" dirty="0">
              <a:solidFill>
                <a:srgbClr val="FFEA18"/>
              </a:solidFill>
              <a:latin typeface="KaiTi" pitchFamily="49" charset="-122"/>
              <a:ea typeface="KaiTi" pitchFamily="49" charset="-122"/>
              <a:cs typeface="SimHei" charset="0"/>
            </a:endParaRPr>
          </a:p>
        </p:txBody>
      </p:sp>
      <p:sp>
        <p:nvSpPr>
          <p:cNvPr id="29751" name="Text Box 55"/>
          <p:cNvSpPr txBox="1">
            <a:spLocks noChangeArrowheads="1"/>
          </p:cNvSpPr>
          <p:nvPr/>
        </p:nvSpPr>
        <p:spPr bwMode="auto">
          <a:xfrm>
            <a:off x="4724400" y="4191000"/>
            <a:ext cx="2892425" cy="2006486"/>
          </a:xfrm>
          <a:prstGeom prst="rect">
            <a:avLst/>
          </a:prstGeom>
          <a:noFill/>
          <a:ln w="9525">
            <a:noFill/>
            <a:round/>
            <a:headEnd/>
            <a:tailEnd/>
          </a:ln>
          <a:effectLst>
            <a:outerShdw dist="35921" dir="2700000" algn="ctr" rotWithShape="0">
              <a:schemeClr val="tx1">
                <a:alpha val="74997"/>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2025"/>
              </a:spcBef>
              <a:buClr>
                <a:srgbClr val="FFEA18"/>
              </a:buClr>
              <a:defRPr/>
            </a:pPr>
            <a:r>
              <a:rPr lang="zh-CN" altLang="en-US" sz="4400" b="1">
                <a:solidFill>
                  <a:srgbClr val="FFFF00"/>
                </a:solidFill>
                <a:latin typeface="KaiTi" pitchFamily="49" charset="-122"/>
                <a:ea typeface="KaiTi" pitchFamily="49" charset="-122"/>
                <a:cs typeface="SimHei" charset="0"/>
              </a:rPr>
              <a:t>主后</a:t>
            </a:r>
            <a:r>
              <a:rPr lang="en-GB" altLang="ja-JP" sz="4400" b="1">
                <a:solidFill>
                  <a:srgbClr val="FFFF00"/>
                </a:solidFill>
                <a:latin typeface="KaiTi" pitchFamily="49" charset="-122"/>
                <a:ea typeface="KaiTi" pitchFamily="49" charset="-122"/>
                <a:cs typeface="SimHei" charset="0"/>
              </a:rPr>
              <a:t>69</a:t>
            </a:r>
            <a:r>
              <a:rPr lang="zh-CN" altLang="en-US" sz="4400" b="1" dirty="0">
                <a:solidFill>
                  <a:srgbClr val="FFFF00"/>
                </a:solidFill>
                <a:latin typeface="KaiTi" pitchFamily="49" charset="-122"/>
                <a:ea typeface="KaiTi" pitchFamily="49" charset="-122"/>
                <a:cs typeface="SimHei" charset="0"/>
              </a:rPr>
              <a:t>年</a:t>
            </a:r>
            <a:endParaRPr lang="en-US" altLang="zh-CN" sz="3200" b="1" dirty="0">
              <a:solidFill>
                <a:srgbClr val="FFFF00"/>
              </a:solidFill>
              <a:latin typeface="KaiTi" pitchFamily="49" charset="-122"/>
              <a:ea typeface="KaiTi" pitchFamily="49" charset="-122"/>
              <a:cs typeface="SimHei" charset="0"/>
            </a:endParaRPr>
          </a:p>
          <a:p>
            <a:pPr algn="ctr" eaLnBrk="1" hangingPunct="1">
              <a:spcBef>
                <a:spcPts val="2025"/>
              </a:spcBef>
              <a:buClr>
                <a:srgbClr val="FFEA18"/>
              </a:buClr>
              <a:defRPr/>
            </a:pPr>
            <a:r>
              <a:rPr lang="zh-TW" altLang="en-US" sz="3200">
                <a:solidFill>
                  <a:srgbClr val="FFFFFF"/>
                </a:solidFill>
                <a:effectLst>
                  <a:outerShdw blurRad="38100" dist="38100" dir="2700000" algn="tl">
                    <a:srgbClr val="EEECE1"/>
                  </a:outerShdw>
                </a:effectLst>
                <a:latin typeface="KaiTi" pitchFamily="49" charset="-122"/>
                <a:ea typeface="KaiTi" pitchFamily="49" charset="-122"/>
                <a:cs typeface="SimHei" charset="0"/>
              </a:rPr>
              <a:t>对观</a:t>
            </a:r>
            <a:r>
              <a:rPr lang="zh-CN" altLang="en-US" sz="3200">
                <a:solidFill>
                  <a:srgbClr val="FFFFFF"/>
                </a:solidFill>
                <a:effectLst>
                  <a:outerShdw blurRad="38100" dist="38100" dir="2700000" algn="tl">
                    <a:srgbClr val="EEECE1"/>
                  </a:outerShdw>
                </a:effectLst>
                <a:latin typeface="KaiTi" pitchFamily="49" charset="-122"/>
                <a:ea typeface="KaiTi" pitchFamily="49" charset="-122"/>
                <a:cs typeface="SimHei" charset="0"/>
              </a:rPr>
              <a:t>福音</a:t>
            </a:r>
            <a:r>
              <a:rPr lang="zh-TW" altLang="en-US" sz="3200">
                <a:solidFill>
                  <a:srgbClr val="FFFFFF"/>
                </a:solidFill>
                <a:effectLst>
                  <a:outerShdw blurRad="38100" dist="38100" dir="2700000" algn="tl">
                    <a:srgbClr val="EEECE1"/>
                  </a:outerShdw>
                </a:effectLst>
                <a:latin typeface="KaiTi" pitchFamily="49" charset="-122"/>
                <a:ea typeface="KaiTi" pitchFamily="49" charset="-122"/>
                <a:cs typeface="SimHei" charset="0"/>
              </a:rPr>
              <a:t>书写</a:t>
            </a:r>
            <a:r>
              <a:rPr lang="zh-CN" altLang="en-US" sz="3200">
                <a:solidFill>
                  <a:srgbClr val="FFFFFF"/>
                </a:solidFill>
                <a:effectLst>
                  <a:outerShdw blurRad="38100" dist="38100" dir="2700000" algn="tl">
                    <a:srgbClr val="EEECE1"/>
                  </a:outerShdw>
                </a:effectLst>
                <a:latin typeface="KaiTi" pitchFamily="49" charset="-122"/>
                <a:ea typeface="KaiTi" pitchFamily="49" charset="-122"/>
                <a:cs typeface="SimHei" charset="0"/>
              </a:rPr>
              <a:t>成之后</a:t>
            </a:r>
            <a:endParaRPr lang="en-GB" sz="3200" b="1" dirty="0">
              <a:solidFill>
                <a:srgbClr val="FFFFFF"/>
              </a:solidFill>
              <a:latin typeface="KaiTi" pitchFamily="49" charset="-122"/>
              <a:ea typeface="KaiTi" pitchFamily="49" charset="-122"/>
              <a:cs typeface="SimHei" charset="0"/>
            </a:endParaRPr>
          </a:p>
        </p:txBody>
      </p:sp>
      <p:sp>
        <p:nvSpPr>
          <p:cNvPr id="29752" name="Text Box 56"/>
          <p:cNvSpPr txBox="1">
            <a:spLocks noChangeArrowheads="1"/>
          </p:cNvSpPr>
          <p:nvPr/>
        </p:nvSpPr>
        <p:spPr bwMode="auto">
          <a:xfrm>
            <a:off x="5029200" y="1665288"/>
            <a:ext cx="2362200" cy="1438275"/>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3025"/>
              </a:spcBef>
              <a:buClr>
                <a:srgbClr val="FFEA18"/>
              </a:buClr>
            </a:pPr>
            <a:r>
              <a:rPr lang="zh-CN" altLang="en-US" sz="4400" b="1">
                <a:solidFill>
                  <a:srgbClr val="FFEA18"/>
                </a:solidFill>
                <a:latin typeface="KaiTi" pitchFamily="49" charset="-122"/>
                <a:ea typeface="KaiTi" pitchFamily="49" charset="-122"/>
                <a:cs typeface="SimHei" charset="0"/>
              </a:rPr>
              <a:t>主后</a:t>
            </a:r>
            <a:r>
              <a:rPr lang="en-GB" altLang="ja-JP" sz="4400" b="1">
                <a:solidFill>
                  <a:srgbClr val="FFEA18"/>
                </a:solidFill>
                <a:latin typeface="KaiTi" pitchFamily="49" charset="-122"/>
                <a:ea typeface="KaiTi" pitchFamily="49" charset="-122"/>
                <a:cs typeface="SimHei" charset="0"/>
              </a:rPr>
              <a:t>64-68</a:t>
            </a:r>
            <a:r>
              <a:rPr lang="zh-CN" altLang="en-US" sz="4400" b="1" dirty="0">
                <a:solidFill>
                  <a:srgbClr val="FFEA18"/>
                </a:solidFill>
                <a:latin typeface="KaiTi" pitchFamily="49" charset="-122"/>
                <a:ea typeface="KaiTi" pitchFamily="49" charset="-122"/>
                <a:cs typeface="SimHei" charset="0"/>
              </a:rPr>
              <a:t>年</a:t>
            </a:r>
            <a:endParaRPr lang="en-GB" sz="4400" b="1" dirty="0">
              <a:solidFill>
                <a:srgbClr val="FFEA18"/>
              </a:solidFill>
              <a:latin typeface="KaiTi" pitchFamily="49" charset="-122"/>
              <a:ea typeface="KaiTi" pitchFamily="49" charset="-122"/>
              <a:cs typeface="SimHei" charset="0"/>
            </a:endParaRPr>
          </a:p>
        </p:txBody>
      </p:sp>
      <p:sp>
        <p:nvSpPr>
          <p:cNvPr id="29753" name="Text Box 57"/>
          <p:cNvSpPr txBox="1">
            <a:spLocks noChangeArrowheads="1"/>
          </p:cNvSpPr>
          <p:nvPr/>
        </p:nvSpPr>
        <p:spPr bwMode="auto">
          <a:xfrm>
            <a:off x="1619672" y="1700808"/>
            <a:ext cx="2589213" cy="1438275"/>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2688"/>
              </a:spcBef>
              <a:buClr>
                <a:srgbClr val="FFEA18"/>
              </a:buClr>
            </a:pPr>
            <a:r>
              <a:rPr lang="zh-CN" altLang="en-US" sz="4400" b="1">
                <a:solidFill>
                  <a:srgbClr val="FFEA18"/>
                </a:solidFill>
                <a:latin typeface="KaiTi" pitchFamily="49" charset="-122"/>
                <a:ea typeface="KaiTi" pitchFamily="49" charset="-122"/>
                <a:cs typeface="SimHei" charset="0"/>
              </a:rPr>
              <a:t>主后</a:t>
            </a:r>
            <a:r>
              <a:rPr lang="en-US" altLang="zh-CN" sz="4400" b="1">
                <a:solidFill>
                  <a:srgbClr val="FFEA18"/>
                </a:solidFill>
                <a:latin typeface="KaiTi" pitchFamily="49" charset="-122"/>
                <a:ea typeface="KaiTi" pitchFamily="49" charset="-122"/>
                <a:cs typeface="SimHei" charset="0"/>
              </a:rPr>
              <a:t>40</a:t>
            </a:r>
            <a:r>
              <a:rPr lang="zh-CN" altLang="en-US" sz="4400" b="1">
                <a:solidFill>
                  <a:srgbClr val="FFEA18"/>
                </a:solidFill>
                <a:latin typeface="KaiTi" pitchFamily="49" charset="-122"/>
                <a:ea typeface="KaiTi" pitchFamily="49" charset="-122"/>
                <a:cs typeface="SimHei" charset="0"/>
              </a:rPr>
              <a:t> </a:t>
            </a:r>
            <a:r>
              <a:rPr lang="zh-CN" altLang="en-US" sz="4400" b="1" dirty="0">
                <a:solidFill>
                  <a:srgbClr val="FFEA18"/>
                </a:solidFill>
                <a:latin typeface="KaiTi" pitchFamily="49" charset="-122"/>
                <a:ea typeface="KaiTi" pitchFamily="49" charset="-122"/>
                <a:cs typeface="SimHei" charset="0"/>
              </a:rPr>
              <a:t>多年</a:t>
            </a:r>
            <a:endParaRPr lang="en-GB" sz="4400" b="1" dirty="0">
              <a:solidFill>
                <a:srgbClr val="FFEA18"/>
              </a:solidFill>
              <a:latin typeface="KaiTi" pitchFamily="49" charset="-122"/>
              <a:ea typeface="KaiTi" pitchFamily="49" charset="-122"/>
              <a:cs typeface="SimHei" charset="0"/>
            </a:endParaRPr>
          </a:p>
        </p:txBody>
      </p:sp>
      <p:sp>
        <p:nvSpPr>
          <p:cNvPr id="161831" name="Text Box 58"/>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cs typeface="MS Gothic" charset="0"/>
            </a:endParaRPr>
          </a:p>
        </p:txBody>
      </p:sp>
      <p:sp>
        <p:nvSpPr>
          <p:cNvPr id="161832"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cs typeface="MS Gothic" charset="0"/>
            </a:endParaRPr>
          </a:p>
        </p:txBody>
      </p:sp>
      <p:sp>
        <p:nvSpPr>
          <p:cNvPr id="161833" name="Text Box 61"/>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cs typeface="MS Gothic" charset="0"/>
              </a:rPr>
              <a:t>27</a:t>
            </a:r>
          </a:p>
        </p:txBody>
      </p:sp>
      <p:sp>
        <p:nvSpPr>
          <p:cNvPr id="161834" name="Text Box 62"/>
          <p:cNvSpPr txBox="1">
            <a:spLocks noChangeArrowheads="1"/>
          </p:cNvSpPr>
          <p:nvPr/>
        </p:nvSpPr>
        <p:spPr bwMode="auto">
          <a:xfrm>
            <a:off x="8699500"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cs typeface="MS Gothic" charset="0"/>
              </a:rPr>
              <a:t>4</a:t>
            </a:r>
          </a:p>
        </p:txBody>
      </p:sp>
      <p:sp>
        <p:nvSpPr>
          <p:cNvPr id="64" name="Title 63"/>
          <p:cNvSpPr>
            <a:spLocks noGrp="1"/>
          </p:cNvSpPr>
          <p:nvPr>
            <p:ph type="title" idx="4294967295"/>
          </p:nvPr>
        </p:nvSpPr>
        <p:spPr>
          <a:xfrm>
            <a:off x="0" y="228600"/>
            <a:ext cx="8229600" cy="609600"/>
          </a:xfrm>
          <a:prstGeom prst="rect">
            <a:avLst/>
          </a:prstGeom>
        </p:spPr>
        <p:txBody>
          <a:bodyPr/>
          <a:lstStyle/>
          <a:p>
            <a:r>
              <a:rPr lang="en-US" sz="3200" b="1">
                <a:solidFill>
                  <a:srgbClr val="FFEA18"/>
                </a:solidFill>
                <a:latin typeface="Comic Sans MS" charset="0"/>
                <a:ea typeface="ＭＳ Ｐゴシック" charset="0"/>
                <a:cs typeface="ＭＳ Ｐゴシック" charset="0"/>
              </a:rPr>
              <a:t>…</a:t>
            </a:r>
            <a:r>
              <a:rPr lang="zh-CN" altLang="en-US" sz="3200" b="1">
                <a:solidFill>
                  <a:srgbClr val="FFEA18"/>
                </a:solidFill>
                <a:latin typeface="Comic Sans MS" charset="0"/>
                <a:ea typeface="SimSun" charset="0"/>
                <a:cs typeface="SimSun" charset="0"/>
              </a:rPr>
              <a:t> </a:t>
            </a:r>
            <a:r>
              <a:rPr lang="zh-TW" altLang="en-US" sz="3200" b="1">
                <a:solidFill>
                  <a:srgbClr val="FFEA18"/>
                </a:solidFill>
                <a:latin typeface="KaiTi" pitchFamily="49" charset="-122"/>
                <a:ea typeface="KaiTi" pitchFamily="49" charset="-122"/>
                <a:cs typeface="SimSun" charset="0"/>
              </a:rPr>
              <a:t>写</a:t>
            </a:r>
            <a:r>
              <a:rPr lang="zh-CN" altLang="en-US" sz="3200" b="1">
                <a:solidFill>
                  <a:srgbClr val="FFEA18"/>
                </a:solidFill>
                <a:latin typeface="KaiTi" pitchFamily="49" charset="-122"/>
                <a:ea typeface="KaiTi" pitchFamily="49" charset="-122"/>
                <a:cs typeface="SimHei" charset="0"/>
              </a:rPr>
              <a:t>作</a:t>
            </a:r>
            <a:r>
              <a:rPr lang="zh-CN" altLang="en-US" sz="3200" b="1" dirty="0">
                <a:solidFill>
                  <a:srgbClr val="FFEA18"/>
                </a:solidFill>
                <a:latin typeface="KaiTi" pitchFamily="49" charset="-122"/>
                <a:ea typeface="KaiTi" pitchFamily="49" charset="-122"/>
                <a:cs typeface="SimHei" charset="0"/>
              </a:rPr>
              <a:t>日期是</a:t>
            </a:r>
            <a:r>
              <a:rPr lang="en-US" altLang="ja-JP" sz="3200" b="1" dirty="0">
                <a:solidFill>
                  <a:srgbClr val="FFEA18"/>
                </a:solidFill>
                <a:latin typeface="KaiTi" pitchFamily="49" charset="-122"/>
                <a:ea typeface="KaiTi" pitchFamily="49" charset="-122"/>
                <a:cs typeface="ＭＳ Ｐゴシック" charset="0"/>
              </a:rPr>
              <a:t>?</a:t>
            </a:r>
            <a:endParaRPr lang="en-US" sz="3200" dirty="0">
              <a:latin typeface="KaiTi" pitchFamily="49" charset="-122"/>
              <a:ea typeface="KaiTi" pitchFamily="49" charset="-122"/>
              <a:cs typeface="ＭＳ Ｐゴシック" charset="0"/>
            </a:endParaRPr>
          </a:p>
        </p:txBody>
      </p:sp>
      <p:sp>
        <p:nvSpPr>
          <p:cNvPr id="65" name="TextBox 64"/>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latin typeface="Arial" charset="0"/>
                <a:cs typeface="Arial" charset="0"/>
              </a:rPr>
              <a:t>52</a:t>
            </a:r>
          </a:p>
        </p:txBody>
      </p:sp>
    </p:spTree>
    <p:extLst>
      <p:ext uri="{BB962C8B-B14F-4D97-AF65-F5344CB8AC3E}">
        <p14:creationId xmlns:p14="http://schemas.microsoft.com/office/powerpoint/2010/main" val="2811001057"/>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12" descr="calendar-full.jpg"/>
          <p:cNvPicPr>
            <a:picLocks noChangeAspect="1"/>
          </p:cNvPicPr>
          <p:nvPr/>
        </p:nvPicPr>
        <p:blipFill>
          <a:blip r:embed="rId3">
            <a:lum bright="-66000"/>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6130" name="Text Box 2"/>
          <p:cNvSpPr txBox="1">
            <a:spLocks noChangeArrowheads="1"/>
          </p:cNvSpPr>
          <p:nvPr/>
        </p:nvSpPr>
        <p:spPr bwMode="auto">
          <a:xfrm>
            <a:off x="5748338" y="5149850"/>
            <a:ext cx="2038350" cy="12001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600" b="1">
                <a:solidFill>
                  <a:srgbClr val="FFFFFF"/>
                </a:solidFill>
                <a:latin typeface="Arial" charset="0"/>
                <a:cs typeface="Arial" charset="0"/>
              </a:rPr>
              <a:t>95</a:t>
            </a:r>
          </a:p>
          <a:p>
            <a:pPr algn="ctr" eaLnBrk="1" hangingPunct="1"/>
            <a:r>
              <a:rPr lang="zh-CN" altLang="en-US" sz="3600" b="1">
                <a:solidFill>
                  <a:srgbClr val="FFFFFF"/>
                </a:solidFill>
                <a:latin typeface="SimHei" charset="0"/>
                <a:ea typeface="SimHei" charset="0"/>
                <a:cs typeface="SimHei" charset="0"/>
              </a:rPr>
              <a:t>约翰之死</a:t>
            </a:r>
            <a:endParaRPr lang="en-US" b="1">
              <a:solidFill>
                <a:srgbClr val="FFFFFF"/>
              </a:solidFill>
              <a:latin typeface="SimHei" charset="0"/>
              <a:ea typeface="SimHei" charset="0"/>
              <a:cs typeface="SimHei" charset="0"/>
            </a:endParaRPr>
          </a:p>
        </p:txBody>
      </p:sp>
      <p:sp>
        <p:nvSpPr>
          <p:cNvPr id="176131" name="Text Box 3"/>
          <p:cNvSpPr txBox="1">
            <a:spLocks noChangeArrowheads="1"/>
          </p:cNvSpPr>
          <p:nvPr/>
        </p:nvSpPr>
        <p:spPr bwMode="auto">
          <a:xfrm>
            <a:off x="8382000" y="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109</a:t>
            </a:r>
          </a:p>
        </p:txBody>
      </p:sp>
      <p:sp>
        <p:nvSpPr>
          <p:cNvPr id="161796" name="Text Box 4"/>
          <p:cNvSpPr txBox="1">
            <a:spLocks noChangeArrowheads="1"/>
          </p:cNvSpPr>
          <p:nvPr/>
        </p:nvSpPr>
        <p:spPr bwMode="auto">
          <a:xfrm rot="-4202986">
            <a:off x="7214393" y="3412332"/>
            <a:ext cx="1833563" cy="584200"/>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zh-CN" altLang="en-US" sz="3200" b="1">
                <a:solidFill>
                  <a:srgbClr val="FFFFFF"/>
                </a:solidFill>
                <a:latin typeface="SimHei" charset="0"/>
                <a:ea typeface="SimHei" charset="0"/>
                <a:cs typeface="SimHei" charset="0"/>
              </a:rPr>
              <a:t>第二世纪</a:t>
            </a:r>
            <a:endParaRPr lang="en-US" sz="3200" b="1">
              <a:solidFill>
                <a:srgbClr val="FFFFFF"/>
              </a:solidFill>
              <a:latin typeface="Arial" charset="0"/>
              <a:cs typeface="Arial" charset="0"/>
            </a:endParaRPr>
          </a:p>
        </p:txBody>
      </p:sp>
      <p:sp>
        <p:nvSpPr>
          <p:cNvPr id="161797" name="Text Box 5"/>
          <p:cNvSpPr txBox="1">
            <a:spLocks noChangeArrowheads="1"/>
          </p:cNvSpPr>
          <p:nvPr/>
        </p:nvSpPr>
        <p:spPr bwMode="auto">
          <a:xfrm rot="-4030363">
            <a:off x="5297487" y="3217863"/>
            <a:ext cx="2244725" cy="584200"/>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zh-CN" altLang="en-US" sz="3200" b="1">
                <a:solidFill>
                  <a:srgbClr val="FFFFFF"/>
                </a:solidFill>
                <a:latin typeface="SimHei" charset="0"/>
                <a:ea typeface="SimHei" charset="0"/>
                <a:cs typeface="SimHei" charset="0"/>
              </a:rPr>
              <a:t>第一世纪末</a:t>
            </a:r>
            <a:endParaRPr lang="en-US" sz="3200" b="1">
              <a:solidFill>
                <a:srgbClr val="FFFFFF"/>
              </a:solidFill>
              <a:latin typeface="Arial" charset="0"/>
              <a:cs typeface="Arial" charset="0"/>
            </a:endParaRPr>
          </a:p>
        </p:txBody>
      </p:sp>
      <p:sp>
        <p:nvSpPr>
          <p:cNvPr id="161798" name="Text Box 6"/>
          <p:cNvSpPr txBox="1">
            <a:spLocks noChangeArrowheads="1"/>
          </p:cNvSpPr>
          <p:nvPr/>
        </p:nvSpPr>
        <p:spPr bwMode="auto">
          <a:xfrm rot="-4037095">
            <a:off x="1715293" y="3075782"/>
            <a:ext cx="2659063" cy="584200"/>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200" b="1">
                <a:solidFill>
                  <a:srgbClr val="FFFFFF"/>
                </a:solidFill>
                <a:latin typeface="SimHei" charset="0"/>
                <a:ea typeface="SimHei" charset="0"/>
                <a:cs typeface="SimHei" charset="0"/>
              </a:rPr>
              <a:t>主後</a:t>
            </a:r>
            <a:r>
              <a:rPr lang="en-US" altLang="zh-CN" sz="3200" b="1">
                <a:solidFill>
                  <a:srgbClr val="FFFFFF"/>
                </a:solidFill>
                <a:latin typeface="SimHei" charset="0"/>
                <a:cs typeface="Arial" charset="0"/>
              </a:rPr>
              <a:t>70</a:t>
            </a:r>
            <a:r>
              <a:rPr lang="zh-CN" altLang="en-US" sz="3200" b="1">
                <a:solidFill>
                  <a:srgbClr val="FFFFFF"/>
                </a:solidFill>
                <a:latin typeface="SimHei" charset="0"/>
                <a:ea typeface="SimHei" charset="0"/>
                <a:cs typeface="SimHei" charset="0"/>
              </a:rPr>
              <a:t>年之前</a:t>
            </a:r>
            <a:endParaRPr lang="en-US" sz="3200" b="1">
              <a:solidFill>
                <a:srgbClr val="FFFFFF"/>
              </a:solidFill>
              <a:latin typeface="SimHei" charset="0"/>
              <a:ea typeface="SimHei" charset="0"/>
              <a:cs typeface="SimHei" charset="0"/>
            </a:endParaRPr>
          </a:p>
        </p:txBody>
      </p:sp>
      <p:sp>
        <p:nvSpPr>
          <p:cNvPr id="161799" name="Text Box 7"/>
          <p:cNvSpPr txBox="1">
            <a:spLocks noChangeArrowheads="1"/>
          </p:cNvSpPr>
          <p:nvPr/>
        </p:nvSpPr>
        <p:spPr bwMode="auto">
          <a:xfrm>
            <a:off x="0" y="685800"/>
            <a:ext cx="9144000" cy="830263"/>
          </a:xfrm>
          <a:prstGeom prst="rect">
            <a:avLst/>
          </a:prstGeom>
          <a:solidFill>
            <a:schemeClr val="accent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b="1">
                <a:solidFill>
                  <a:srgbClr val="000000"/>
                </a:solidFill>
                <a:latin typeface="SimHei" charset="0"/>
                <a:ea typeface="SimHei" charset="0"/>
                <a:cs typeface="SimHei" charset="0"/>
              </a:rPr>
              <a:t>约翰福音的写作日期较比其作者更难以确定。</a:t>
            </a:r>
          </a:p>
          <a:p>
            <a:pPr algn="ctr" eaLnBrk="1" hangingPunct="1"/>
            <a:r>
              <a:rPr lang="zh-CN" altLang="en-US" b="1">
                <a:solidFill>
                  <a:srgbClr val="000000"/>
                </a:solidFill>
                <a:latin typeface="SimHei" charset="0"/>
                <a:ea typeface="SimHei" charset="0"/>
                <a:cs typeface="SimHei" charset="0"/>
              </a:rPr>
              <a:t>基本上有</a:t>
            </a:r>
            <a:r>
              <a:rPr lang="en-US" altLang="zh-CN" b="1">
                <a:solidFill>
                  <a:srgbClr val="000000"/>
                </a:solidFill>
                <a:latin typeface="SimHei" charset="0"/>
                <a:ea typeface="SimHei" charset="0"/>
                <a:cs typeface="SimHei" charset="0"/>
              </a:rPr>
              <a:t>3</a:t>
            </a:r>
            <a:r>
              <a:rPr lang="zh-CN" altLang="en-US" b="1">
                <a:solidFill>
                  <a:srgbClr val="000000"/>
                </a:solidFill>
                <a:latin typeface="SimHei" charset="0"/>
                <a:ea typeface="SimHei" charset="0"/>
                <a:cs typeface="SimHei" charset="0"/>
              </a:rPr>
              <a:t>段时间是可能的写作日期</a:t>
            </a:r>
            <a:r>
              <a:rPr lang="en-US" altLang="zh-CN" b="1">
                <a:solidFill>
                  <a:srgbClr val="000000"/>
                </a:solidFill>
                <a:latin typeface="SimHei" charset="0"/>
                <a:cs typeface="Arial" charset="0"/>
              </a:rPr>
              <a:t>: </a:t>
            </a:r>
            <a:endParaRPr lang="en-US" b="1">
              <a:solidFill>
                <a:srgbClr val="000000"/>
              </a:solidFill>
              <a:latin typeface="SimHei" charset="0"/>
              <a:cs typeface="Arial" charset="0"/>
            </a:endParaRPr>
          </a:p>
        </p:txBody>
      </p:sp>
      <p:sp>
        <p:nvSpPr>
          <p:cNvPr id="176136" name="Rectangle 8"/>
          <p:cNvSpPr>
            <a:spLocks noGrp="1" noChangeArrowheads="1"/>
          </p:cNvSpPr>
          <p:nvPr>
            <p:ph type="title" idx="4294967295"/>
          </p:nvPr>
        </p:nvSpPr>
        <p:spPr>
          <a:xfrm>
            <a:off x="4114800" y="0"/>
            <a:ext cx="957263" cy="554038"/>
          </a:xfrm>
          <a:solidFill>
            <a:schemeClr val="folHlink"/>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440" tIns="45720" rIns="91440" bIns="45720" anchor="t">
            <a:spAutoFit/>
          </a:bodyPr>
          <a:lstStyle/>
          <a:p>
            <a:pPr eaLnBrk="1" hangingPunct="1"/>
            <a:r>
              <a:rPr lang="zh-CN" altLang="en-US" sz="3000" b="1">
                <a:solidFill>
                  <a:schemeClr val="bg2"/>
                </a:solidFill>
                <a:effectLst/>
                <a:latin typeface="SimHei" charset="0"/>
                <a:ea typeface="SimHei" charset="0"/>
                <a:cs typeface="SimHei" charset="0"/>
              </a:rPr>
              <a:t>日期</a:t>
            </a:r>
            <a:endParaRPr lang="en-US" sz="3000" b="1">
              <a:solidFill>
                <a:schemeClr val="bg2"/>
              </a:solidFill>
              <a:effectLst/>
              <a:latin typeface="SimHei" charset="0"/>
              <a:ea typeface="SimHei" charset="0"/>
              <a:cs typeface="SimHei" charset="0"/>
            </a:endParaRPr>
          </a:p>
        </p:txBody>
      </p:sp>
      <p:sp>
        <p:nvSpPr>
          <p:cNvPr id="176137" name="Rectangle 9"/>
          <p:cNvSpPr>
            <a:spLocks noChangeArrowheads="1"/>
          </p:cNvSpPr>
          <p:nvPr/>
        </p:nvSpPr>
        <p:spPr bwMode="auto">
          <a:xfrm>
            <a:off x="457200" y="4892675"/>
            <a:ext cx="8153400" cy="228600"/>
          </a:xfrm>
          <a:prstGeom prst="rect">
            <a:avLst/>
          </a:prstGeom>
          <a:solidFill>
            <a:srgbClr val="000090"/>
          </a:solidFill>
          <a:ln w="9525">
            <a:solidFill>
              <a:schemeClr val="bg2"/>
            </a:solidFill>
            <a:miter lim="800000"/>
            <a:headEnd/>
            <a:tailEnd/>
          </a:ln>
        </p:spPr>
        <p:txBody>
          <a:bodyPr wrap="none" anchor="ctr"/>
          <a:lstStyle/>
          <a:p>
            <a:endParaRPr lang="en-US">
              <a:solidFill>
                <a:srgbClr val="FFFFFF"/>
              </a:solidFill>
              <a:latin typeface="Arial" charset="0"/>
              <a:cs typeface="Arial" charset="0"/>
            </a:endParaRPr>
          </a:p>
        </p:txBody>
      </p:sp>
      <p:sp>
        <p:nvSpPr>
          <p:cNvPr id="176138" name="Text Box 10"/>
          <p:cNvSpPr txBox="1">
            <a:spLocks noChangeArrowheads="1"/>
          </p:cNvSpPr>
          <p:nvPr/>
        </p:nvSpPr>
        <p:spPr bwMode="auto">
          <a:xfrm>
            <a:off x="-38100" y="5149850"/>
            <a:ext cx="2038350" cy="12001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600" b="1">
                <a:solidFill>
                  <a:srgbClr val="FFFFFF"/>
                </a:solidFill>
                <a:latin typeface="Arial" charset="0"/>
                <a:cs typeface="Arial" charset="0"/>
              </a:rPr>
              <a:t>33</a:t>
            </a:r>
          </a:p>
          <a:p>
            <a:pPr algn="ctr" eaLnBrk="1" hangingPunct="1"/>
            <a:r>
              <a:rPr lang="zh-CN" altLang="en-US" sz="3600" b="1">
                <a:solidFill>
                  <a:srgbClr val="FFFFFF"/>
                </a:solidFill>
                <a:latin typeface="SimHei" charset="0"/>
                <a:ea typeface="SimHei" charset="0"/>
                <a:cs typeface="SimHei" charset="0"/>
              </a:rPr>
              <a:t>基督之死</a:t>
            </a:r>
            <a:endParaRPr lang="en-US" b="1">
              <a:solidFill>
                <a:srgbClr val="FFFFFF"/>
              </a:solidFill>
              <a:latin typeface="SimHei" charset="0"/>
              <a:ea typeface="SimHei" charset="0"/>
              <a:cs typeface="SimHei" charset="0"/>
            </a:endParaRPr>
          </a:p>
        </p:txBody>
      </p:sp>
      <p:sp>
        <p:nvSpPr>
          <p:cNvPr id="176139" name="Text Box 11"/>
          <p:cNvSpPr txBox="1">
            <a:spLocks noChangeArrowheads="1"/>
          </p:cNvSpPr>
          <p:nvPr/>
        </p:nvSpPr>
        <p:spPr bwMode="auto">
          <a:xfrm>
            <a:off x="2224088" y="5149850"/>
            <a:ext cx="2038350" cy="12001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600" b="1">
                <a:solidFill>
                  <a:srgbClr val="FFFFFF"/>
                </a:solidFill>
                <a:latin typeface="Arial" charset="0"/>
                <a:cs typeface="Arial" charset="0"/>
              </a:rPr>
              <a:t>70</a:t>
            </a:r>
          </a:p>
          <a:p>
            <a:pPr algn="ctr" eaLnBrk="1" hangingPunct="1"/>
            <a:r>
              <a:rPr lang="zh-CN" altLang="en-US" sz="3600" b="1">
                <a:solidFill>
                  <a:srgbClr val="FFFFFF"/>
                </a:solidFill>
                <a:latin typeface="SimHei" charset="0"/>
                <a:ea typeface="SimHei" charset="0"/>
                <a:cs typeface="SimHei" charset="0"/>
              </a:rPr>
              <a:t>圣殿被毁</a:t>
            </a:r>
            <a:endParaRPr lang="en-US" b="1">
              <a:solidFill>
                <a:srgbClr val="FFFFFF"/>
              </a:solidFill>
              <a:latin typeface="SimHei" charset="0"/>
              <a:ea typeface="SimHei" charset="0"/>
              <a:cs typeface="SimHei" charset="0"/>
            </a:endParaRPr>
          </a:p>
        </p:txBody>
      </p:sp>
      <p:sp>
        <p:nvSpPr>
          <p:cNvPr id="161804" name="AutoShape 12"/>
          <p:cNvSpPr>
            <a:spLocks noChangeArrowheads="1"/>
          </p:cNvSpPr>
          <p:nvPr/>
        </p:nvSpPr>
        <p:spPr bwMode="auto">
          <a:xfrm>
            <a:off x="2514600" y="4648200"/>
            <a:ext cx="838200" cy="762000"/>
          </a:xfrm>
          <a:prstGeom prst="star4">
            <a:avLst>
              <a:gd name="adj" fmla="val 12500"/>
            </a:avLst>
          </a:prstGeom>
          <a:solidFill>
            <a:schemeClr val="hlink"/>
          </a:solidFill>
          <a:ln w="12700" cap="sq">
            <a:solidFill>
              <a:schemeClr val="tx1"/>
            </a:solidFill>
            <a:miter lim="800000"/>
            <a:headEnd type="none" w="sm" len="sm"/>
            <a:tailEnd type="none" w="sm" len="sm"/>
          </a:ln>
        </p:spPr>
        <p:txBody>
          <a:bodyPr wrap="none" anchor="ctr"/>
          <a:lstStyle/>
          <a:p>
            <a:endParaRPr lang="en-US">
              <a:solidFill>
                <a:srgbClr val="FFFFFF"/>
              </a:solidFill>
              <a:latin typeface="Arial" charset="0"/>
              <a:cs typeface="Arial" charset="0"/>
            </a:endParaRPr>
          </a:p>
        </p:txBody>
      </p:sp>
    </p:spTree>
    <p:extLst>
      <p:ext uri="{BB962C8B-B14F-4D97-AF65-F5344CB8AC3E}">
        <p14:creationId xmlns:p14="http://schemas.microsoft.com/office/powerpoint/2010/main" val="441258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1799"/>
                                        </p:tgtEl>
                                        <p:attrNameLst>
                                          <p:attrName>style.visibility</p:attrName>
                                        </p:attrNameLst>
                                      </p:cBhvr>
                                      <p:to>
                                        <p:strVal val="visible"/>
                                      </p:to>
                                    </p:set>
                                    <p:anim calcmode="lin" valueType="num">
                                      <p:cBhvr>
                                        <p:cTn id="7" dur="500" fill="hold"/>
                                        <p:tgtEl>
                                          <p:spTgt spid="161799"/>
                                        </p:tgtEl>
                                        <p:attrNameLst>
                                          <p:attrName>ppt_w</p:attrName>
                                        </p:attrNameLst>
                                      </p:cBhvr>
                                      <p:tavLst>
                                        <p:tav tm="0">
                                          <p:val>
                                            <p:fltVal val="0"/>
                                          </p:val>
                                        </p:tav>
                                        <p:tav tm="100000">
                                          <p:val>
                                            <p:strVal val="#ppt_w"/>
                                          </p:val>
                                        </p:tav>
                                      </p:tavLst>
                                    </p:anim>
                                    <p:anim calcmode="lin" valueType="num">
                                      <p:cBhvr>
                                        <p:cTn id="8" dur="500" fill="hold"/>
                                        <p:tgtEl>
                                          <p:spTgt spid="16179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 calcmode="lin" valueType="num">
                                      <p:cBhvr additive="base">
                                        <p:cTn id="13" dur="500" fill="hold"/>
                                        <p:tgtEl>
                                          <p:spTgt spid="161796"/>
                                        </p:tgtEl>
                                        <p:attrNameLst>
                                          <p:attrName>ppt_x</p:attrName>
                                        </p:attrNameLst>
                                      </p:cBhvr>
                                      <p:tavLst>
                                        <p:tav tm="0">
                                          <p:val>
                                            <p:strVal val="0-#ppt_w/2"/>
                                          </p:val>
                                        </p:tav>
                                        <p:tav tm="100000">
                                          <p:val>
                                            <p:strVal val="#ppt_x"/>
                                          </p:val>
                                        </p:tav>
                                      </p:tavLst>
                                    </p:anim>
                                    <p:anim calcmode="lin" valueType="num">
                                      <p:cBhvr additive="base">
                                        <p:cTn id="14" dur="500" fill="hold"/>
                                        <p:tgtEl>
                                          <p:spTgt spid="1617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1797"/>
                                        </p:tgtEl>
                                        <p:attrNameLst>
                                          <p:attrName>style.visibility</p:attrName>
                                        </p:attrNameLst>
                                      </p:cBhvr>
                                      <p:to>
                                        <p:strVal val="visible"/>
                                      </p:to>
                                    </p:set>
                                    <p:anim calcmode="lin" valueType="num">
                                      <p:cBhvr additive="base">
                                        <p:cTn id="19" dur="500" fill="hold"/>
                                        <p:tgtEl>
                                          <p:spTgt spid="161797"/>
                                        </p:tgtEl>
                                        <p:attrNameLst>
                                          <p:attrName>ppt_x</p:attrName>
                                        </p:attrNameLst>
                                      </p:cBhvr>
                                      <p:tavLst>
                                        <p:tav tm="0">
                                          <p:val>
                                            <p:strVal val="0-#ppt_w/2"/>
                                          </p:val>
                                        </p:tav>
                                        <p:tav tm="100000">
                                          <p:val>
                                            <p:strVal val="#ppt_x"/>
                                          </p:val>
                                        </p:tav>
                                      </p:tavLst>
                                    </p:anim>
                                    <p:anim calcmode="lin" valueType="num">
                                      <p:cBhvr additive="base">
                                        <p:cTn id="20" dur="500" fill="hold"/>
                                        <p:tgtEl>
                                          <p:spTgt spid="1617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1798"/>
                                        </p:tgtEl>
                                        <p:attrNameLst>
                                          <p:attrName>style.visibility</p:attrName>
                                        </p:attrNameLst>
                                      </p:cBhvr>
                                      <p:to>
                                        <p:strVal val="visible"/>
                                      </p:to>
                                    </p:set>
                                    <p:anim calcmode="lin" valueType="num">
                                      <p:cBhvr additive="base">
                                        <p:cTn id="25" dur="500" fill="hold"/>
                                        <p:tgtEl>
                                          <p:spTgt spid="161798"/>
                                        </p:tgtEl>
                                        <p:attrNameLst>
                                          <p:attrName>ppt_x</p:attrName>
                                        </p:attrNameLst>
                                      </p:cBhvr>
                                      <p:tavLst>
                                        <p:tav tm="0">
                                          <p:val>
                                            <p:strVal val="0-#ppt_w/2"/>
                                          </p:val>
                                        </p:tav>
                                        <p:tav tm="100000">
                                          <p:val>
                                            <p:strVal val="#ppt_x"/>
                                          </p:val>
                                        </p:tav>
                                      </p:tavLst>
                                    </p:anim>
                                    <p:anim calcmode="lin" valueType="num">
                                      <p:cBhvr additive="base">
                                        <p:cTn id="26" dur="500" fill="hold"/>
                                        <p:tgtEl>
                                          <p:spTgt spid="16179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1804"/>
                                        </p:tgtEl>
                                        <p:attrNameLst>
                                          <p:attrName>style.visibility</p:attrName>
                                        </p:attrNameLst>
                                      </p:cBhvr>
                                      <p:to>
                                        <p:strVal val="visible"/>
                                      </p:to>
                                    </p:set>
                                    <p:animEffect transition="in" filter="dissolve">
                                      <p:cBhvr>
                                        <p:cTn id="31" dur="500"/>
                                        <p:tgtEl>
                                          <p:spTgt spid="161804"/>
                                        </p:tgtEl>
                                      </p:cBhvr>
                                    </p:animEffect>
                                  </p:childTnLst>
                                </p:cTn>
                              </p:par>
                              <p:par>
                                <p:cTn id="32" presetID="6" presetClass="emph" presetSubtype="0" fill="hold" grpId="1" nodeType="withEffect">
                                  <p:stCondLst>
                                    <p:cond delay="0"/>
                                  </p:stCondLst>
                                  <p:childTnLst>
                                    <p:animScale>
                                      <p:cBhvr>
                                        <p:cTn id="33" dur="2000" fill="hold"/>
                                        <p:tgtEl>
                                          <p:spTgt spid="1618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autoUpdateAnimBg="0"/>
      <p:bldP spid="161797" grpId="0" animBg="1" autoUpdateAnimBg="0"/>
      <p:bldP spid="161798" grpId="0" animBg="1" autoUpdateAnimBg="0"/>
      <p:bldP spid="161799" grpId="0" animBg="1" autoUpdateAnimBg="0"/>
      <p:bldP spid="161804" grpId="0" animBg="1"/>
      <p:bldP spid="16180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1026" descr="Herods Temple"/>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2863" y="-185738"/>
            <a:ext cx="9229726" cy="7229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43" name="Rectangle 1027"/>
          <p:cNvSpPr>
            <a:spLocks noGrp="1" noChangeArrowheads="1"/>
          </p:cNvSpPr>
          <p:nvPr>
            <p:ph type="title"/>
          </p:nvPr>
        </p:nvSpPr>
        <p:spPr>
          <a:xfrm>
            <a:off x="0" y="-152400"/>
            <a:ext cx="9144000" cy="914400"/>
          </a:xfrm>
          <a:effectLst>
            <a:outerShdw blurRad="63500" dist="35921" dir="2700000" algn="ctr" rotWithShape="0">
              <a:srgbClr val="000000">
                <a:alpha val="74997"/>
              </a:srgbClr>
            </a:outerShdw>
          </a:effectLst>
        </p:spPr>
        <p:txBody>
          <a:bodyPr/>
          <a:lstStyle/>
          <a:p>
            <a:pPr eaLnBrk="1" hangingPunct="1">
              <a:defRPr/>
            </a:pPr>
            <a:r>
              <a:rPr lang="zh-CN" altLang="en-US" sz="4000" b="1">
                <a:latin typeface="SimHei" charset="0"/>
                <a:ea typeface="SimHei" charset="0"/>
                <a:cs typeface="SimHei" charset="0"/>
              </a:rPr>
              <a:t>圣殿之存在直至主後</a:t>
            </a:r>
            <a:r>
              <a:rPr lang="en-US" altLang="ja-JP" sz="4000" b="1">
                <a:latin typeface="SimHei" charset="0"/>
                <a:ea typeface="SimHei" charset="0"/>
                <a:cs typeface="SimHei" charset="0"/>
              </a:rPr>
              <a:t>70</a:t>
            </a:r>
            <a:r>
              <a:rPr lang="zh-CN" altLang="en-US" sz="4000" b="1">
                <a:latin typeface="SimHei" charset="0"/>
                <a:ea typeface="SimHei" charset="0"/>
                <a:cs typeface="SimHei" charset="0"/>
              </a:rPr>
              <a:t>年</a:t>
            </a:r>
            <a:endParaRPr lang="en-US" sz="4000" b="1">
              <a:latin typeface="SimHei" charset="0"/>
              <a:ea typeface="SimHei" charset="0"/>
              <a:cs typeface="SimHei" charset="0"/>
            </a:endParaRPr>
          </a:p>
        </p:txBody>
      </p:sp>
    </p:spTree>
    <p:extLst>
      <p:ext uri="{BB962C8B-B14F-4D97-AF65-F5344CB8AC3E}">
        <p14:creationId xmlns:p14="http://schemas.microsoft.com/office/powerpoint/2010/main" val="253410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Box 4"/>
          <p:cNvSpPr txBox="1">
            <a:spLocks noChangeArrowheads="1"/>
          </p:cNvSpPr>
          <p:nvPr/>
        </p:nvSpPr>
        <p:spPr bwMode="auto">
          <a:xfrm>
            <a:off x="84264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cs typeface="Arial" charset="0"/>
              </a:rPr>
              <a:t>48</a:t>
            </a:r>
          </a:p>
        </p:txBody>
      </p:sp>
      <p:grpSp>
        <p:nvGrpSpPr>
          <p:cNvPr id="2" name="Group 5"/>
          <p:cNvGrpSpPr>
            <a:grpSpLocks/>
          </p:cNvGrpSpPr>
          <p:nvPr/>
        </p:nvGrpSpPr>
        <p:grpSpPr bwMode="auto">
          <a:xfrm>
            <a:off x="4716016" y="0"/>
            <a:ext cx="2530476" cy="1323976"/>
            <a:chOff x="333" y="647"/>
            <a:chExt cx="1594" cy="834"/>
          </a:xfrm>
        </p:grpSpPr>
        <p:sp>
          <p:nvSpPr>
            <p:cNvPr id="182278" name="Text Box 6"/>
            <p:cNvSpPr txBox="1">
              <a:spLocks noChangeArrowheads="1"/>
            </p:cNvSpPr>
            <p:nvPr/>
          </p:nvSpPr>
          <p:spPr bwMode="auto">
            <a:xfrm>
              <a:off x="333" y="647"/>
              <a:ext cx="283" cy="834"/>
            </a:xfrm>
            <a:prstGeom prst="rect">
              <a:avLst/>
            </a:prstGeom>
            <a:solidFill>
              <a:schemeClr val="tx2"/>
            </a:solidFill>
            <a:ln w="12700">
              <a:solidFill>
                <a:schemeClr val="bg1"/>
              </a:solidFill>
              <a:miter lim="800000"/>
              <a:headEnd/>
              <a:tailEnd/>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a:solidFill>
                    <a:srgbClr val="000000"/>
                  </a:solidFill>
                  <a:latin typeface="Times New Roman" charset="0"/>
                  <a:ea typeface="楷体" charset="0"/>
                  <a:cs typeface="楷体" charset="0"/>
                </a:rPr>
                <a:t>马</a:t>
              </a:r>
              <a:endParaRPr lang="en-US" altLang="zh-TW" sz="2000" b="1" dirty="0">
                <a:solidFill>
                  <a:srgbClr val="000000"/>
                </a:solidFill>
                <a:latin typeface="Times New Roman" charset="0"/>
                <a:ea typeface="楷体" charset="0"/>
                <a:cs typeface="楷体" charset="0"/>
              </a:endParaRPr>
            </a:p>
            <a:p>
              <a:r>
                <a:rPr lang="zh-CN" altLang="en-US" sz="2000" b="1" dirty="0">
                  <a:solidFill>
                    <a:srgbClr val="000000"/>
                  </a:solidFill>
                  <a:latin typeface="Times New Roman" charset="0"/>
                  <a:ea typeface="楷体" charset="0"/>
                  <a:cs typeface="楷体" charset="0"/>
                </a:rPr>
                <a:t>太</a:t>
              </a:r>
              <a:endParaRPr lang="en-US" altLang="zh-CN" sz="2000" b="1" dirty="0">
                <a:solidFill>
                  <a:srgbClr val="000000"/>
                </a:solidFill>
                <a:latin typeface="Times New Roman" charset="0"/>
                <a:ea typeface="楷体" charset="0"/>
                <a:cs typeface="楷体" charset="0"/>
              </a:endParaRPr>
            </a:p>
            <a:p>
              <a:r>
                <a:rPr lang="zh-CN" altLang="en-US" sz="2000" b="1" dirty="0">
                  <a:solidFill>
                    <a:srgbClr val="000000"/>
                  </a:solidFill>
                  <a:latin typeface="Times New Roman" charset="0"/>
                  <a:ea typeface="楷体" charset="0"/>
                  <a:cs typeface="楷体" charset="0"/>
                </a:rPr>
                <a:t>福</a:t>
              </a:r>
              <a:endParaRPr lang="en-US" altLang="zh-CN" sz="2000" b="1" dirty="0">
                <a:solidFill>
                  <a:srgbClr val="000000"/>
                </a:solidFill>
                <a:latin typeface="Times New Roman" charset="0"/>
                <a:ea typeface="楷体" charset="0"/>
                <a:cs typeface="楷体" charset="0"/>
              </a:endParaRPr>
            </a:p>
            <a:p>
              <a:r>
                <a:rPr lang="zh-CN" altLang="en-US" sz="2000" b="1" dirty="0">
                  <a:solidFill>
                    <a:srgbClr val="000000"/>
                  </a:solidFill>
                  <a:latin typeface="Times New Roman" charset="0"/>
                  <a:ea typeface="楷体" charset="0"/>
                  <a:cs typeface="楷体" charset="0"/>
                </a:rPr>
                <a:t>音</a:t>
              </a:r>
            </a:p>
          </p:txBody>
        </p:sp>
        <p:sp>
          <p:nvSpPr>
            <p:cNvPr id="182279" name="Text Box 7"/>
            <p:cNvSpPr txBox="1">
              <a:spLocks noChangeArrowheads="1"/>
            </p:cNvSpPr>
            <p:nvPr/>
          </p:nvSpPr>
          <p:spPr bwMode="auto">
            <a:xfrm>
              <a:off x="741" y="647"/>
              <a:ext cx="279" cy="834"/>
            </a:xfrm>
            <a:prstGeom prst="rect">
              <a:avLst/>
            </a:prstGeom>
            <a:solidFill>
              <a:schemeClr val="tx2"/>
            </a:solidFill>
            <a:ln w="12700">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a:solidFill>
                    <a:srgbClr val="000000"/>
                  </a:solidFill>
                  <a:latin typeface="KaiTi" pitchFamily="49" charset="-122"/>
                  <a:ea typeface="KaiTi" pitchFamily="49" charset="-122"/>
                  <a:cs typeface="Arial" charset="0"/>
                </a:rPr>
                <a:t>马</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可</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福</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音</a:t>
              </a:r>
              <a:endParaRPr lang="en-US" sz="2000" b="1" dirty="0">
                <a:solidFill>
                  <a:srgbClr val="000000"/>
                </a:solidFill>
                <a:latin typeface="KaiTi" pitchFamily="49" charset="-122"/>
                <a:ea typeface="KaiTi" pitchFamily="49" charset="-122"/>
                <a:cs typeface="Arial" charset="0"/>
              </a:endParaRPr>
            </a:p>
          </p:txBody>
        </p:sp>
        <p:sp>
          <p:nvSpPr>
            <p:cNvPr id="182280" name="Text Box 8"/>
            <p:cNvSpPr txBox="1">
              <a:spLocks noChangeArrowheads="1"/>
            </p:cNvSpPr>
            <p:nvPr/>
          </p:nvSpPr>
          <p:spPr bwMode="auto">
            <a:xfrm>
              <a:off x="1195" y="647"/>
              <a:ext cx="279" cy="834"/>
            </a:xfrm>
            <a:prstGeom prst="rect">
              <a:avLst/>
            </a:prstGeom>
            <a:solidFill>
              <a:schemeClr val="tx2"/>
            </a:solidFill>
            <a:ln w="12700">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dirty="0">
                  <a:solidFill>
                    <a:srgbClr val="000000"/>
                  </a:solidFill>
                  <a:latin typeface="KaiTi" pitchFamily="49" charset="-122"/>
                  <a:ea typeface="KaiTi" pitchFamily="49" charset="-122"/>
                  <a:cs typeface="Arial" charset="0"/>
                </a:rPr>
                <a:t>路</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加</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福</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音</a:t>
              </a:r>
              <a:endParaRPr lang="en-US" sz="2000" b="1" dirty="0">
                <a:solidFill>
                  <a:srgbClr val="000000"/>
                </a:solidFill>
                <a:latin typeface="KaiTi" pitchFamily="49" charset="-122"/>
                <a:ea typeface="KaiTi" pitchFamily="49" charset="-122"/>
                <a:cs typeface="Arial" charset="0"/>
              </a:endParaRPr>
            </a:p>
          </p:txBody>
        </p:sp>
        <p:sp>
          <p:nvSpPr>
            <p:cNvPr id="182281" name="Text Box 9"/>
            <p:cNvSpPr txBox="1">
              <a:spLocks noChangeArrowheads="1"/>
            </p:cNvSpPr>
            <p:nvPr/>
          </p:nvSpPr>
          <p:spPr bwMode="auto">
            <a:xfrm>
              <a:off x="1648" y="647"/>
              <a:ext cx="279" cy="834"/>
            </a:xfrm>
            <a:prstGeom prst="rect">
              <a:avLst/>
            </a:prstGeom>
            <a:solidFill>
              <a:schemeClr val="tx2"/>
            </a:solidFill>
            <a:ln w="12700">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a:solidFill>
                    <a:srgbClr val="000000"/>
                  </a:solidFill>
                  <a:latin typeface="KaiTi" pitchFamily="49" charset="-122"/>
                  <a:ea typeface="KaiTi" pitchFamily="49" charset="-122"/>
                  <a:cs typeface="Arial" charset="0"/>
                </a:rPr>
                <a:t>约</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翰</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福</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音</a:t>
              </a:r>
              <a:endParaRPr lang="en-US" sz="2000" b="1" dirty="0">
                <a:solidFill>
                  <a:srgbClr val="000000"/>
                </a:solidFill>
                <a:latin typeface="KaiTi" pitchFamily="49" charset="-122"/>
                <a:ea typeface="KaiTi" pitchFamily="49" charset="-122"/>
                <a:cs typeface="Arial" charset="0"/>
              </a:endParaRPr>
            </a:p>
          </p:txBody>
        </p:sp>
      </p:grpSp>
      <p:sp>
        <p:nvSpPr>
          <p:cNvPr id="66570" name="Rectangle 10"/>
          <p:cNvSpPr>
            <a:spLocks noGrp="1" noChangeArrowheads="1"/>
          </p:cNvSpPr>
          <p:nvPr>
            <p:ph type="title"/>
          </p:nvPr>
        </p:nvSpPr>
        <p:spPr>
          <a:xfrm>
            <a:off x="-180528" y="0"/>
            <a:ext cx="4724400" cy="1066800"/>
          </a:xfrm>
        </p:spPr>
        <p:txBody>
          <a:bodyPr/>
          <a:lstStyle/>
          <a:p>
            <a:pPr eaLnBrk="1" hangingPunct="1">
              <a:defRPr/>
            </a:pPr>
            <a:r>
              <a:rPr lang="en-US" altLang="zh-CN" sz="5400">
                <a:latin typeface="標楷體" pitchFamily="65" charset="-120"/>
                <a:ea typeface="標楷體" pitchFamily="65" charset="-120"/>
                <a:cs typeface="楷体" charset="0"/>
              </a:rPr>
              <a:t>福</a:t>
            </a:r>
            <a:r>
              <a:rPr lang="zh-CN" altLang="en-US" sz="5400">
                <a:latin typeface="標楷體" pitchFamily="65" charset="-120"/>
                <a:ea typeface="標楷體" pitchFamily="65" charset="-120"/>
                <a:cs typeface="楷体" charset="0"/>
              </a:rPr>
              <a:t>音</a:t>
            </a:r>
            <a:r>
              <a:rPr lang="zh-TW" altLang="en-US" sz="5400">
                <a:latin typeface="標楷體" pitchFamily="65" charset="-120"/>
                <a:ea typeface="標楷體" pitchFamily="65" charset="-120"/>
                <a:cs typeface="楷体" charset="0"/>
              </a:rPr>
              <a:t>书</a:t>
            </a:r>
            <a:endParaRPr lang="en-US" sz="5400" dirty="0">
              <a:latin typeface="Arial" charset="0"/>
              <a:ea typeface="ＭＳ Ｐゴシック" charset="0"/>
              <a:cs typeface="Arial" charset="0"/>
            </a:endParaRPr>
          </a:p>
        </p:txBody>
      </p:sp>
      <p:sp>
        <p:nvSpPr>
          <p:cNvPr id="182276" name="Text Box 11"/>
          <p:cNvSpPr txBox="1">
            <a:spLocks noChangeArrowheads="1"/>
          </p:cNvSpPr>
          <p:nvPr/>
        </p:nvSpPr>
        <p:spPr bwMode="auto">
          <a:xfrm>
            <a:off x="836612" y="762000"/>
            <a:ext cx="272727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ltLang="zh-CN" sz="2000" i="1" dirty="0">
              <a:solidFill>
                <a:srgbClr val="B2B2B2"/>
              </a:solidFill>
              <a:ea typeface="SimSun" charset="0"/>
              <a:cs typeface="SimSun" charset="0"/>
            </a:endParaRPr>
          </a:p>
          <a:p>
            <a:r>
              <a:rPr lang="zh-TW" altLang="en-US" sz="2000" i="1">
                <a:solidFill>
                  <a:srgbClr val="B2B2B2"/>
                </a:solidFill>
                <a:ea typeface="SimSun" charset="0"/>
                <a:cs typeface="SimSun" charset="0"/>
              </a:rPr>
              <a:t>   </a:t>
            </a:r>
            <a:r>
              <a:rPr lang="en-US" altLang="zh-CN" sz="2000" i="1">
                <a:solidFill>
                  <a:srgbClr val="B2B2B2"/>
                </a:solidFill>
                <a:ea typeface="SimSun" charset="0"/>
                <a:cs typeface="SimSun" charset="0"/>
              </a:rPr>
              <a:t>NIV</a:t>
            </a:r>
            <a:r>
              <a:rPr lang="zh-TW" altLang="en-US" sz="2000" i="1">
                <a:solidFill>
                  <a:srgbClr val="B2B2B2"/>
                </a:solidFill>
                <a:ea typeface="SimSun" charset="0"/>
                <a:cs typeface="SimSun" charset="0"/>
              </a:rPr>
              <a:t> 研读圣经</a:t>
            </a:r>
            <a:r>
              <a:rPr lang="en-US" altLang="zh-CN" sz="2000">
                <a:solidFill>
                  <a:srgbClr val="B2B2B2"/>
                </a:solidFill>
                <a:ea typeface="SimSun" charset="0"/>
                <a:cs typeface="SimSun" charset="0"/>
              </a:rPr>
              <a:t> </a:t>
            </a:r>
            <a:r>
              <a:rPr lang="en-US" altLang="zh-CN" sz="2000" dirty="0">
                <a:solidFill>
                  <a:srgbClr val="B2B2B2"/>
                </a:solidFill>
                <a:ea typeface="SimSun" charset="0"/>
                <a:cs typeface="SimSun" charset="0"/>
              </a:rPr>
              <a:t>1471</a:t>
            </a:r>
          </a:p>
          <a:p>
            <a:endParaRPr lang="en-US" sz="2000" dirty="0">
              <a:solidFill>
                <a:srgbClr val="B2B2B2"/>
              </a:solidFill>
              <a:cs typeface="Arial" charset="0"/>
            </a:endParaRPr>
          </a:p>
        </p:txBody>
      </p:sp>
      <p:sp>
        <p:nvSpPr>
          <p:cNvPr id="66572" name="Rectangle 12"/>
          <p:cNvSpPr>
            <a:spLocks noChangeArrowheads="1"/>
          </p:cNvSpPr>
          <p:nvPr/>
        </p:nvSpPr>
        <p:spPr bwMode="auto">
          <a:xfrm>
            <a:off x="0" y="1295400"/>
            <a:ext cx="9144000" cy="5105400"/>
          </a:xfrm>
          <a:prstGeom prst="rect">
            <a:avLst/>
          </a:prstGeom>
          <a:noFill/>
          <a:ln w="9525">
            <a:noFill/>
            <a:miter lim="800000"/>
            <a:headEnd/>
            <a:tailEnd/>
          </a:ln>
          <a:effectLst/>
        </p:spPr>
        <p:txBody>
          <a:bodyPr/>
          <a:lstStyle/>
          <a:p>
            <a:pPr>
              <a:defRPr/>
            </a:pPr>
            <a:endParaRPr lang="en-US" altLang="zh-CN" sz="2800" b="1" dirty="0">
              <a:solidFill>
                <a:srgbClr val="FFFFFF"/>
              </a:solidFill>
              <a:latin typeface="標楷體" pitchFamily="65" charset="-120"/>
              <a:ea typeface="標楷體" pitchFamily="65" charset="-120"/>
            </a:endParaRPr>
          </a:p>
          <a:p>
            <a:pPr>
              <a:buFont typeface="Arial" pitchFamily="34" charset="0"/>
              <a:buChar char="•"/>
              <a:defRPr/>
            </a:pPr>
            <a:r>
              <a:rPr lang="zh-TW" altLang="en-US" sz="2800" b="1" dirty="0">
                <a:solidFill>
                  <a:srgbClr val="FFFFFF"/>
                </a:solidFill>
                <a:latin typeface="標楷體" pitchFamily="65" charset="-120"/>
                <a:ea typeface="標楷體" pitchFamily="65" charset="-120"/>
              </a:rPr>
              <a:t>   </a:t>
            </a:r>
            <a:r>
              <a:rPr lang="en-US" altLang="zh-CN" sz="2800" b="1" dirty="0">
                <a:solidFill>
                  <a:srgbClr val="FFFFFF"/>
                </a:solidFill>
                <a:latin typeface="標楷體" pitchFamily="65" charset="-120"/>
                <a:ea typeface="標楷體" pitchFamily="65" charset="-120"/>
              </a:rPr>
              <a:t>“</a:t>
            </a:r>
            <a:r>
              <a:rPr lang="en-US" altLang="zh-CN" sz="2800" b="1" dirty="0">
                <a:solidFill>
                  <a:srgbClr val="FFFFFF"/>
                </a:solidFill>
                <a:latin typeface="標楷體" pitchFamily="65" charset="-120"/>
                <a:ea typeface="標楷體" pitchFamily="65" charset="-120"/>
                <a:cs typeface="华文细黑" charset="0"/>
              </a:rPr>
              <a:t>福</a:t>
            </a:r>
            <a:r>
              <a:rPr lang="zh-CN" altLang="en-US" sz="2800" b="1" dirty="0">
                <a:solidFill>
                  <a:srgbClr val="FFFFFF"/>
                </a:solidFill>
                <a:latin typeface="標楷體" pitchFamily="65" charset="-120"/>
                <a:ea typeface="標楷體" pitchFamily="65" charset="-120"/>
                <a:cs typeface="宋体" charset="0"/>
              </a:rPr>
              <a:t>音</a:t>
            </a:r>
            <a:r>
              <a:rPr lang="zh-CN" altLang="en-US" sz="2800" b="1">
                <a:solidFill>
                  <a:srgbClr val="FFFFFF"/>
                </a:solidFill>
                <a:latin typeface="標楷體" pitchFamily="65" charset="-120"/>
                <a:ea typeface="標楷體" pitchFamily="65" charset="-120"/>
                <a:cs typeface="宋体" charset="0"/>
              </a:rPr>
              <a:t>”是</a:t>
            </a:r>
            <a:r>
              <a:rPr lang="zh-TW" altLang="en-US" sz="2800" b="1">
                <a:solidFill>
                  <a:srgbClr val="FFFFFF"/>
                </a:solidFill>
                <a:latin typeface="標楷體" pitchFamily="65" charset="-120"/>
                <a:ea typeface="標楷體" pitchFamily="65" charset="-120"/>
                <a:cs typeface="宋体" charset="0"/>
              </a:rPr>
              <a:t>从古老</a:t>
            </a:r>
            <a:r>
              <a:rPr lang="zh-CN" altLang="en-US" sz="2800" b="1">
                <a:solidFill>
                  <a:srgbClr val="FFFFFF"/>
                </a:solidFill>
                <a:latin typeface="標楷體" pitchFamily="65" charset="-120"/>
                <a:ea typeface="標楷體" pitchFamily="65" charset="-120"/>
                <a:cs typeface="宋体" charset="0"/>
              </a:rPr>
              <a:t>英</a:t>
            </a:r>
            <a:r>
              <a:rPr lang="zh-TW" altLang="en-US" sz="2800" b="1">
                <a:solidFill>
                  <a:srgbClr val="FFFFFF"/>
                </a:solidFill>
                <a:latin typeface="標楷體" pitchFamily="65" charset="-120"/>
                <a:ea typeface="標楷體" pitchFamily="65" charset="-120"/>
                <a:cs typeface="宋体" charset="0"/>
              </a:rPr>
              <a:t>语</a:t>
            </a:r>
            <a:r>
              <a:rPr lang="zh-CN" altLang="en-US" sz="2800" b="1">
                <a:solidFill>
                  <a:srgbClr val="FFFFFF"/>
                </a:solidFill>
                <a:latin typeface="標楷體" pitchFamily="65" charset="-120"/>
                <a:ea typeface="標楷體" pitchFamily="65" charset="-120"/>
                <a:cs typeface="宋体" charset="0"/>
              </a:rPr>
              <a:t>“神的</a:t>
            </a:r>
            <a:r>
              <a:rPr lang="zh-TW" altLang="en-US" sz="2800" b="1">
                <a:solidFill>
                  <a:srgbClr val="FFFFFF"/>
                </a:solidFill>
                <a:latin typeface="標楷體" pitchFamily="65" charset="-120"/>
                <a:ea typeface="標楷體" pitchFamily="65" charset="-120"/>
                <a:cs typeface="宋体" charset="0"/>
              </a:rPr>
              <a:t>咒语</a:t>
            </a:r>
            <a:r>
              <a:rPr lang="zh-CN" altLang="en-US" sz="2800" b="1">
                <a:solidFill>
                  <a:srgbClr val="FFFFFF"/>
                </a:solidFill>
                <a:latin typeface="標楷體" pitchFamily="65" charset="-120"/>
                <a:ea typeface="標楷體" pitchFamily="65" charset="-120"/>
                <a:cs typeface="宋体" charset="0"/>
              </a:rPr>
              <a:t>”而</a:t>
            </a:r>
            <a:r>
              <a:rPr lang="zh-TW" altLang="en-US" sz="2800" b="1">
                <a:solidFill>
                  <a:srgbClr val="FFFFFF"/>
                </a:solidFill>
                <a:latin typeface="標楷體" pitchFamily="65" charset="-120"/>
                <a:ea typeface="標楷體" pitchFamily="65" charset="-120"/>
                <a:cs typeface="宋体" charset="0"/>
              </a:rPr>
              <a:t>来</a:t>
            </a:r>
            <a:r>
              <a:rPr lang="zh-CN" altLang="en-US" sz="2800" b="1">
                <a:solidFill>
                  <a:srgbClr val="FFFFFF"/>
                </a:solidFill>
                <a:latin typeface="標楷體" pitchFamily="65" charset="-120"/>
                <a:ea typeface="標楷體" pitchFamily="65" charset="-120"/>
                <a:cs typeface="宋体" charset="0"/>
              </a:rPr>
              <a:t>。</a:t>
            </a:r>
            <a:r>
              <a:rPr lang="en-US" altLang="zh-CN" sz="2800" b="1" dirty="0">
                <a:solidFill>
                  <a:srgbClr val="FFFFFF"/>
                </a:solidFill>
                <a:latin typeface="標楷體" pitchFamily="65" charset="-120"/>
                <a:ea typeface="標楷體" pitchFamily="65" charset="-120"/>
              </a:rPr>
              <a:t>“</a:t>
            </a:r>
            <a:r>
              <a:rPr lang="zh-CN" altLang="en-US" sz="2800" b="1" dirty="0">
                <a:solidFill>
                  <a:srgbClr val="FFFFFF"/>
                </a:solidFill>
                <a:latin typeface="標楷體" pitchFamily="65" charset="-120"/>
                <a:ea typeface="標楷體" pitchFamily="65" charset="-120"/>
                <a:cs typeface="宋体" charset="0"/>
              </a:rPr>
              <a:t> </a:t>
            </a:r>
            <a:endParaRPr lang="en-US" altLang="zh-TW" sz="2800" b="1" dirty="0">
              <a:solidFill>
                <a:srgbClr val="FFFFFF"/>
              </a:solidFill>
              <a:latin typeface="標楷體" pitchFamily="65" charset="-120"/>
              <a:ea typeface="標楷體" pitchFamily="65" charset="-120"/>
              <a:cs typeface="华文细黑" charset="0"/>
            </a:endParaRPr>
          </a:p>
          <a:p>
            <a:pPr>
              <a:defRPr/>
            </a:pPr>
            <a:r>
              <a:rPr lang="zh-TW" altLang="en-US" sz="2800" b="1">
                <a:solidFill>
                  <a:srgbClr val="FFFFFF"/>
                </a:solidFill>
                <a:latin typeface="標楷體" pitchFamily="65" charset="-120"/>
                <a:ea typeface="標楷體" pitchFamily="65" charset="-120"/>
                <a:cs typeface="华文细黑" charset="0"/>
              </a:rPr>
              <a:t>     </a:t>
            </a:r>
            <a:r>
              <a:rPr lang="zh-CN" altLang="en-US" sz="2800" b="1">
                <a:solidFill>
                  <a:srgbClr val="FFFFFF"/>
                </a:solidFill>
                <a:latin typeface="標楷體" pitchFamily="65" charset="-120"/>
                <a:ea typeface="標楷體" pitchFamily="65" charset="-120"/>
                <a:cs typeface="宋体" charset="0"/>
              </a:rPr>
              <a:t>正是</a:t>
            </a:r>
            <a:r>
              <a:rPr lang="zh-TW" altLang="en-US" sz="2800" b="1">
                <a:solidFill>
                  <a:srgbClr val="FFFFFF"/>
                </a:solidFill>
                <a:latin typeface="標楷體" pitchFamily="65" charset="-120"/>
                <a:ea typeface="標楷體" pitchFamily="65" charset="-120"/>
                <a:cs typeface="宋体" charset="0"/>
              </a:rPr>
              <a:t>译</a:t>
            </a:r>
            <a:r>
              <a:rPr lang="zh-CN" altLang="en-US" sz="2800" b="1">
                <a:solidFill>
                  <a:srgbClr val="FFFFFF"/>
                </a:solidFill>
                <a:latin typeface="標楷體" pitchFamily="65" charset="-120"/>
                <a:ea typeface="標楷體" pitchFamily="65" charset="-120"/>
                <a:cs typeface="宋体" charset="0"/>
              </a:rPr>
              <a:t>自</a:t>
            </a:r>
            <a:r>
              <a:rPr lang="zh-TW" altLang="en-US" sz="2800" b="1">
                <a:solidFill>
                  <a:srgbClr val="FFFFFF"/>
                </a:solidFill>
                <a:latin typeface="標楷體" pitchFamily="65" charset="-120"/>
                <a:ea typeface="標楷體" pitchFamily="65" charset="-120"/>
                <a:cs typeface="宋体" charset="0"/>
              </a:rPr>
              <a:t>希腊</a:t>
            </a:r>
            <a:r>
              <a:rPr lang="zh-CN" altLang="en-US" sz="2800" b="1">
                <a:solidFill>
                  <a:srgbClr val="FFFFFF"/>
                </a:solidFill>
                <a:latin typeface="標楷體" pitchFamily="65" charset="-120"/>
                <a:ea typeface="標楷體" pitchFamily="65" charset="-120"/>
                <a:cs typeface="宋体" charset="0"/>
              </a:rPr>
              <a:t>原文</a:t>
            </a:r>
            <a:r>
              <a:rPr lang="en-US" altLang="zh-TW" sz="2800" b="1">
                <a:solidFill>
                  <a:srgbClr val="FFFFFF"/>
                </a:solidFill>
                <a:latin typeface="標楷體" pitchFamily="65" charset="-120"/>
                <a:ea typeface="標楷體" pitchFamily="65" charset="-120"/>
                <a:cs typeface="宋体" charset="0"/>
              </a:rPr>
              <a:t>”</a:t>
            </a:r>
            <a:r>
              <a:rPr lang="zh-TW" altLang="en-US" sz="2800" b="1">
                <a:solidFill>
                  <a:srgbClr val="FFFFFF"/>
                </a:solidFill>
                <a:latin typeface="標楷體" pitchFamily="65" charset="-120"/>
                <a:ea typeface="標楷體" pitchFamily="65" charset="-120"/>
                <a:cs typeface="宋体" charset="0"/>
              </a:rPr>
              <a:t>好消息</a:t>
            </a:r>
            <a:r>
              <a:rPr lang="en-US" altLang="zh-CN" sz="2800" b="1">
                <a:solidFill>
                  <a:srgbClr val="FFFFFF"/>
                </a:solidFill>
                <a:latin typeface="標楷體" pitchFamily="65" charset="-120"/>
                <a:ea typeface="標楷體" pitchFamily="65" charset="-120"/>
              </a:rPr>
              <a:t>(</a:t>
            </a:r>
            <a:r>
              <a:rPr lang="zh-CN" altLang="en-US" sz="2800" b="1" dirty="0">
                <a:solidFill>
                  <a:srgbClr val="FFFFFF"/>
                </a:solidFill>
                <a:latin typeface="標楷體" pitchFamily="65" charset="-120"/>
                <a:ea typeface="標楷體" pitchFamily="65" charset="-120"/>
                <a:cs typeface="宋体" charset="0"/>
              </a:rPr>
              <a:t>福音</a:t>
            </a:r>
            <a:r>
              <a:rPr lang="en-US" altLang="zh-CN" sz="2800" b="1" dirty="0">
                <a:solidFill>
                  <a:srgbClr val="FFFFFF"/>
                </a:solidFill>
                <a:latin typeface="標楷體" pitchFamily="65" charset="-120"/>
                <a:ea typeface="標楷體" pitchFamily="65" charset="-120"/>
              </a:rPr>
              <a:t>)</a:t>
            </a:r>
            <a:r>
              <a:rPr lang="en-US" altLang="zh-TW" sz="2800" b="1" dirty="0">
                <a:solidFill>
                  <a:srgbClr val="FFFFFF"/>
                </a:solidFill>
                <a:latin typeface="標楷體" pitchFamily="65" charset="-120"/>
                <a:ea typeface="標楷體" pitchFamily="65" charset="-120"/>
              </a:rPr>
              <a:t>”</a:t>
            </a:r>
            <a:r>
              <a:rPr lang="en-US" altLang="zh-CN" sz="2800" b="1" dirty="0">
                <a:solidFill>
                  <a:srgbClr val="FFFFFF"/>
                </a:solidFill>
                <a:latin typeface="標楷體" pitchFamily="65" charset="-120"/>
                <a:ea typeface="標楷體" pitchFamily="65" charset="-120"/>
              </a:rPr>
              <a:t> </a:t>
            </a:r>
            <a:r>
              <a:rPr lang="zh-TW" altLang="en-US" sz="2800" b="1" dirty="0">
                <a:solidFill>
                  <a:srgbClr val="FFFFFF"/>
                </a:solidFill>
                <a:latin typeface="標楷體" pitchFamily="65" charset="-120"/>
                <a:ea typeface="標楷體" pitchFamily="65" charset="-120"/>
              </a:rPr>
              <a:t>的意思</a:t>
            </a:r>
            <a:r>
              <a:rPr lang="zh-CN" altLang="en-US" sz="2800" b="1" dirty="0">
                <a:solidFill>
                  <a:srgbClr val="FFFFFF"/>
                </a:solidFill>
                <a:latin typeface="標楷體" pitchFamily="65" charset="-120"/>
                <a:ea typeface="標楷體" pitchFamily="65" charset="-120"/>
                <a:cs typeface="宋体" charset="0"/>
              </a:rPr>
              <a:t>。</a:t>
            </a:r>
            <a:endParaRPr lang="en-US" altLang="zh-CN" sz="2800" b="1" dirty="0">
              <a:solidFill>
                <a:srgbClr val="FFFFFF"/>
              </a:solidFill>
              <a:latin typeface="標楷體" pitchFamily="65" charset="-120"/>
              <a:ea typeface="標楷體" pitchFamily="65" charset="-120"/>
            </a:endParaRPr>
          </a:p>
          <a:p>
            <a:pPr>
              <a:buFont typeface="Arial" pitchFamily="34" charset="0"/>
              <a:buChar char="•"/>
              <a:defRPr/>
            </a:pPr>
            <a:r>
              <a:rPr lang="en-US" altLang="zh-CN" sz="2800" b="1" dirty="0">
                <a:solidFill>
                  <a:srgbClr val="FFFFFF"/>
                </a:solidFill>
                <a:latin typeface="楷体" charset="0"/>
              </a:rPr>
              <a:t> </a:t>
            </a:r>
            <a:r>
              <a:rPr lang="zh-TW" altLang="en-US" sz="2800" b="1" dirty="0">
                <a:solidFill>
                  <a:srgbClr val="FFFFFF"/>
                </a:solidFill>
                <a:latin typeface="楷体" charset="0"/>
              </a:rPr>
              <a:t>   </a:t>
            </a:r>
            <a:r>
              <a:rPr lang="en-US" altLang="zh-CN" sz="2800" b="1" dirty="0">
                <a:solidFill>
                  <a:srgbClr val="FFFFFF"/>
                </a:solidFill>
                <a:latin typeface="標楷體" pitchFamily="65" charset="-120"/>
                <a:ea typeface="標楷體" pitchFamily="65" charset="-120"/>
                <a:cs typeface="华文细黑" charset="0"/>
              </a:rPr>
              <a:t>在</a:t>
            </a:r>
            <a:r>
              <a:rPr lang="zh-CN" altLang="en-US" sz="2800" b="1" dirty="0">
                <a:solidFill>
                  <a:srgbClr val="FFFFFF"/>
                </a:solidFill>
                <a:latin typeface="標楷體" pitchFamily="65" charset="-120"/>
                <a:ea typeface="標楷體" pitchFamily="65" charset="-120"/>
                <a:cs typeface="宋体" charset="0"/>
              </a:rPr>
              <a:t>古代</a:t>
            </a:r>
            <a:r>
              <a:rPr lang="zh-CN" altLang="en-US" sz="2800" b="1">
                <a:solidFill>
                  <a:srgbClr val="FFFFFF"/>
                </a:solidFill>
                <a:latin typeface="標楷體" pitchFamily="65" charset="-120"/>
                <a:ea typeface="標楷體" pitchFamily="65" charset="-120"/>
                <a:cs typeface="宋体" charset="0"/>
              </a:rPr>
              <a:t>王朝的</a:t>
            </a:r>
            <a:r>
              <a:rPr lang="zh-TW" altLang="en-US" sz="2800" b="1">
                <a:solidFill>
                  <a:srgbClr val="FFFFFF"/>
                </a:solidFill>
                <a:latin typeface="標楷體" pitchFamily="65" charset="-120"/>
                <a:ea typeface="標楷體" pitchFamily="65" charset="-120"/>
                <a:cs typeface="宋体" charset="0"/>
              </a:rPr>
              <a:t>时候</a:t>
            </a:r>
            <a:r>
              <a:rPr lang="en-US" altLang="zh-CN" sz="2800" b="1">
                <a:solidFill>
                  <a:srgbClr val="FFFFFF"/>
                </a:solidFill>
                <a:latin typeface="標楷體" pitchFamily="65" charset="-120"/>
                <a:ea typeface="標楷體" pitchFamily="65" charset="-120"/>
              </a:rPr>
              <a:t>,</a:t>
            </a:r>
            <a:r>
              <a:rPr lang="zh-TW" altLang="en-US" sz="2800" b="1">
                <a:solidFill>
                  <a:srgbClr val="FFFFFF"/>
                </a:solidFill>
                <a:latin typeface="標楷體" pitchFamily="65" charset="-120"/>
                <a:ea typeface="標楷體" pitchFamily="65" charset="-120"/>
              </a:rPr>
              <a:t>这</a:t>
            </a:r>
            <a:r>
              <a:rPr lang="zh-CN" altLang="en-US" sz="2800" b="1">
                <a:solidFill>
                  <a:srgbClr val="FFFFFF"/>
                </a:solidFill>
                <a:latin typeface="標楷體" pitchFamily="65" charset="-120"/>
                <a:ea typeface="標楷體" pitchFamily="65" charset="-120"/>
                <a:cs typeface="宋体" charset="0"/>
              </a:rPr>
              <a:t>是向整</a:t>
            </a:r>
            <a:r>
              <a:rPr lang="zh-TW" altLang="en-US" sz="2800" b="1">
                <a:solidFill>
                  <a:srgbClr val="FFFFFF"/>
                </a:solidFill>
                <a:latin typeface="標楷體" pitchFamily="65" charset="-120"/>
                <a:ea typeface="標楷體" pitchFamily="65" charset="-120"/>
                <a:cs typeface="宋体" charset="0"/>
              </a:rPr>
              <a:t>个</a:t>
            </a:r>
            <a:r>
              <a:rPr lang="zh-CN" altLang="en-US" sz="2800" b="1">
                <a:solidFill>
                  <a:srgbClr val="FFFFFF"/>
                </a:solidFill>
                <a:latin typeface="標楷體" pitchFamily="65" charset="-120"/>
                <a:ea typeface="標楷體" pitchFamily="65" charset="-120"/>
                <a:cs typeface="宋体" charset="0"/>
              </a:rPr>
              <a:t>城市宣告</a:t>
            </a:r>
            <a:r>
              <a:rPr lang="zh-TW" altLang="en-US" sz="2800" b="1">
                <a:solidFill>
                  <a:srgbClr val="FFFFFF"/>
                </a:solidFill>
                <a:latin typeface="標楷體" pitchFamily="65" charset="-120"/>
                <a:ea typeface="標楷體" pitchFamily="65" charset="-120"/>
                <a:cs typeface="宋体" charset="0"/>
              </a:rPr>
              <a:t>国</a:t>
            </a:r>
            <a:r>
              <a:rPr lang="zh-CN" altLang="en-US" sz="2800" b="1">
                <a:solidFill>
                  <a:srgbClr val="FFFFFF"/>
                </a:solidFill>
                <a:latin typeface="標楷體" pitchFamily="65" charset="-120"/>
                <a:ea typeface="標楷體" pitchFamily="65" charset="-120"/>
                <a:cs typeface="宋体" charset="0"/>
              </a:rPr>
              <a:t>王</a:t>
            </a:r>
            <a:r>
              <a:rPr lang="zh-CN" altLang="en-US" sz="2800" b="1" dirty="0">
                <a:solidFill>
                  <a:srgbClr val="FFFFFF"/>
                </a:solidFill>
                <a:latin typeface="標楷體" pitchFamily="65" charset="-120"/>
                <a:ea typeface="標楷體" pitchFamily="65" charset="-120"/>
                <a:cs typeface="宋体" charset="0"/>
              </a:rPr>
              <a:t>生日</a:t>
            </a:r>
          </a:p>
          <a:p>
            <a:pPr>
              <a:buFont typeface="Wingdings" charset="0"/>
              <a:buNone/>
              <a:defRPr/>
            </a:pPr>
            <a:r>
              <a:rPr lang="zh-CN" altLang="en-US" sz="2800" b="1" dirty="0">
                <a:solidFill>
                  <a:srgbClr val="FFFFFF"/>
                </a:solidFill>
                <a:latin typeface="標楷體" pitchFamily="65" charset="-120"/>
                <a:ea typeface="標楷體" pitchFamily="65" charset="-120"/>
                <a:cs typeface="宋体" charset="0"/>
              </a:rPr>
              <a:t>   </a:t>
            </a:r>
            <a:r>
              <a:rPr lang="zh-TW" altLang="en-US" sz="2800" b="1" dirty="0">
                <a:solidFill>
                  <a:srgbClr val="FFFFFF"/>
                </a:solidFill>
                <a:latin typeface="標楷體" pitchFamily="65" charset="-120"/>
                <a:ea typeface="標楷體" pitchFamily="65" charset="-120"/>
                <a:cs typeface="宋体" charset="0"/>
              </a:rPr>
              <a:t>  </a:t>
            </a:r>
            <a:r>
              <a:rPr lang="zh-CN" altLang="en-US" sz="2800" b="1">
                <a:solidFill>
                  <a:srgbClr val="FFFFFF"/>
                </a:solidFill>
                <a:latin typeface="標楷體" pitchFamily="65" charset="-120"/>
                <a:ea typeface="標楷體" pitchFamily="65" charset="-120"/>
                <a:cs typeface="宋体" charset="0"/>
              </a:rPr>
              <a:t>的 “</a:t>
            </a:r>
            <a:r>
              <a:rPr lang="zh-TW" altLang="en-US" sz="2800" b="1">
                <a:solidFill>
                  <a:srgbClr val="FFFFFF"/>
                </a:solidFill>
                <a:latin typeface="標楷體" pitchFamily="65" charset="-120"/>
                <a:ea typeface="標楷體" pitchFamily="65" charset="-120"/>
                <a:cs typeface="宋体" charset="0"/>
              </a:rPr>
              <a:t>欢</a:t>
            </a:r>
            <a:r>
              <a:rPr lang="zh-CN" altLang="en-US" sz="2800" b="1">
                <a:solidFill>
                  <a:srgbClr val="FFFFFF"/>
                </a:solidFill>
                <a:latin typeface="標楷體" pitchFamily="65" charset="-120"/>
                <a:ea typeface="標楷體" pitchFamily="65" charset="-120"/>
                <a:cs typeface="宋体" charset="0"/>
              </a:rPr>
              <a:t>喜</a:t>
            </a:r>
            <a:r>
              <a:rPr lang="zh-CN" altLang="en-US" sz="2800" b="1" dirty="0">
                <a:solidFill>
                  <a:srgbClr val="FFFFFF"/>
                </a:solidFill>
                <a:latin typeface="標楷體" pitchFamily="65" charset="-120"/>
                <a:ea typeface="標楷體" pitchFamily="65" charset="-120"/>
                <a:cs typeface="宋体" charset="0"/>
              </a:rPr>
              <a:t>信息”</a:t>
            </a:r>
            <a:r>
              <a:rPr lang="en-US" altLang="zh-CN" sz="1800" b="1" dirty="0">
                <a:solidFill>
                  <a:srgbClr val="FFFFFF"/>
                </a:solidFill>
                <a:latin typeface="標楷體" pitchFamily="65" charset="-120"/>
                <a:ea typeface="標楷體" pitchFamily="65" charset="-120"/>
                <a:cs typeface="华文细黑" charset="0"/>
              </a:rPr>
              <a:t>。</a:t>
            </a:r>
            <a:r>
              <a:rPr lang="zh-CN" altLang="en-US" sz="2800" b="1" dirty="0">
                <a:solidFill>
                  <a:srgbClr val="FFFFFF"/>
                </a:solidFill>
                <a:latin typeface="楷体" charset="0"/>
                <a:ea typeface="宋体" charset="0"/>
                <a:cs typeface="宋体" charset="0"/>
              </a:rPr>
              <a:t> </a:t>
            </a:r>
            <a:endParaRPr lang="en-US" altLang="zh-CN" sz="2800" b="1" dirty="0">
              <a:solidFill>
                <a:srgbClr val="FFFFFF"/>
              </a:solidFill>
              <a:latin typeface="楷体" charset="0"/>
            </a:endParaRPr>
          </a:p>
          <a:p>
            <a:pPr>
              <a:buFont typeface="Arial" pitchFamily="34" charset="0"/>
              <a:buChar char="•"/>
              <a:defRPr/>
            </a:pPr>
            <a:r>
              <a:rPr lang="zh-TW" altLang="en-US" sz="2800" b="1" dirty="0">
                <a:solidFill>
                  <a:srgbClr val="FFFFFF"/>
                </a:solidFill>
                <a:latin typeface="標楷體" pitchFamily="65" charset="-120"/>
                <a:ea typeface="標楷體" pitchFamily="65" charset="-120"/>
                <a:cs typeface="华文细黑" charset="0"/>
              </a:rPr>
              <a:t>    </a:t>
            </a:r>
            <a:r>
              <a:rPr lang="en-US" altLang="zh-CN" sz="2800" b="1">
                <a:solidFill>
                  <a:srgbClr val="FFFFFF"/>
                </a:solidFill>
                <a:latin typeface="標楷體" pitchFamily="65" charset="-120"/>
                <a:ea typeface="標楷體" pitchFamily="65" charset="-120"/>
                <a:cs typeface="华文细黑" charset="0"/>
              </a:rPr>
              <a:t>在</a:t>
            </a:r>
            <a:r>
              <a:rPr lang="zh-CN" altLang="en-US" sz="2800" b="1">
                <a:solidFill>
                  <a:srgbClr val="FFFFFF"/>
                </a:solidFill>
                <a:latin typeface="標楷體" pitchFamily="65" charset="-120"/>
                <a:ea typeface="標楷體" pitchFamily="65" charset="-120"/>
                <a:cs typeface="宋体" charset="0"/>
              </a:rPr>
              <a:t>新</a:t>
            </a:r>
            <a:r>
              <a:rPr lang="zh-TW" altLang="en-US" sz="2800" b="1">
                <a:solidFill>
                  <a:srgbClr val="FFFFFF"/>
                </a:solidFill>
                <a:latin typeface="標楷體" pitchFamily="65" charset="-120"/>
                <a:ea typeface="標楷體" pitchFamily="65" charset="-120"/>
                <a:cs typeface="宋体" charset="0"/>
              </a:rPr>
              <a:t>约圣经</a:t>
            </a:r>
            <a:r>
              <a:rPr lang="zh-CN" altLang="en-US" sz="2800" b="1">
                <a:solidFill>
                  <a:srgbClr val="FFFFFF"/>
                </a:solidFill>
                <a:latin typeface="標楷體" pitchFamily="65" charset="-120"/>
                <a:ea typeface="標楷體" pitchFamily="65" charset="-120"/>
                <a:cs typeface="宋体" charset="0"/>
              </a:rPr>
              <a:t>也</a:t>
            </a:r>
            <a:r>
              <a:rPr lang="zh-TW" altLang="en-US" sz="2800" b="1" dirty="0">
                <a:solidFill>
                  <a:srgbClr val="FFFFFF"/>
                </a:solidFill>
                <a:latin typeface="標楷體" pitchFamily="65" charset="-120"/>
                <a:ea typeface="標楷體" pitchFamily="65" charset="-120"/>
                <a:cs typeface="宋体" charset="0"/>
              </a:rPr>
              <a:t>含有相同的意思</a:t>
            </a:r>
            <a:r>
              <a:rPr lang="en-US" altLang="zh-CN" sz="1800" b="1" dirty="0">
                <a:solidFill>
                  <a:srgbClr val="FFFFFF"/>
                </a:solidFill>
                <a:latin typeface="標楷體" pitchFamily="65" charset="-120"/>
                <a:ea typeface="標楷體" pitchFamily="65" charset="-120"/>
                <a:cs typeface="华文细黑" charset="0"/>
              </a:rPr>
              <a:t>。</a:t>
            </a:r>
            <a:r>
              <a:rPr lang="zh-CN" altLang="en-US" sz="2800" b="1" dirty="0">
                <a:solidFill>
                  <a:srgbClr val="FFFFFF"/>
                </a:solidFill>
                <a:latin typeface="標楷體" pitchFamily="65" charset="-120"/>
                <a:ea typeface="標楷體" pitchFamily="65" charset="-120"/>
                <a:cs typeface="宋体" charset="0"/>
              </a:rPr>
              <a:t> </a:t>
            </a:r>
            <a:r>
              <a:rPr lang="en-US" altLang="zh-CN" sz="2800" b="1" dirty="0">
                <a:solidFill>
                  <a:srgbClr val="FFFFFF"/>
                </a:solidFill>
                <a:latin typeface="標楷體" pitchFamily="65" charset="-120"/>
                <a:ea typeface="標楷體" pitchFamily="65" charset="-120"/>
                <a:cs typeface="华文细黑" charset="0"/>
              </a:rPr>
              <a:t>四</a:t>
            </a:r>
            <a:r>
              <a:rPr lang="zh-CN" altLang="en-US" sz="2800" b="1" dirty="0">
                <a:solidFill>
                  <a:srgbClr val="FFFFFF"/>
                </a:solidFill>
                <a:latin typeface="標楷體" pitchFamily="65" charset="-120"/>
                <a:ea typeface="標楷體" pitchFamily="65" charset="-120"/>
                <a:cs typeface="宋体" charset="0"/>
              </a:rPr>
              <a:t>福音</a:t>
            </a:r>
            <a:r>
              <a:rPr lang="zh-TW" altLang="en-US" sz="2800" b="1">
                <a:solidFill>
                  <a:srgbClr val="FFFFFF"/>
                </a:solidFill>
                <a:latin typeface="標楷體" pitchFamily="65" charset="-120"/>
                <a:ea typeface="標楷體" pitchFamily="65" charset="-120"/>
                <a:cs typeface="宋体" charset="0"/>
              </a:rPr>
              <a:t>中</a:t>
            </a:r>
            <a:r>
              <a:rPr lang="zh-CN" altLang="en-US" sz="2800" b="1">
                <a:solidFill>
                  <a:srgbClr val="FFFFFF"/>
                </a:solidFill>
                <a:latin typeface="標楷體" pitchFamily="65" charset="-120"/>
                <a:ea typeface="標楷體" pitchFamily="65" charset="-120"/>
                <a:cs typeface="宋体" charset="0"/>
              </a:rPr>
              <a:t>也</a:t>
            </a:r>
            <a:r>
              <a:rPr lang="zh-TW" altLang="en-US" sz="2800" b="1">
                <a:solidFill>
                  <a:srgbClr val="FFFFFF"/>
                </a:solidFill>
                <a:latin typeface="標楷體" pitchFamily="65" charset="-120"/>
                <a:ea typeface="標楷體" pitchFamily="65" charset="-120"/>
                <a:cs typeface="宋体" charset="0"/>
              </a:rPr>
              <a:t>这样</a:t>
            </a:r>
            <a:r>
              <a:rPr lang="zh-CN" altLang="en-US" sz="2800" b="1">
                <a:solidFill>
                  <a:srgbClr val="FFFFFF"/>
                </a:solidFill>
                <a:latin typeface="標楷體" pitchFamily="65" charset="-120"/>
                <a:ea typeface="標楷體" pitchFamily="65" charset="-120"/>
                <a:cs typeface="宋体" charset="0"/>
              </a:rPr>
              <a:t>宣</a:t>
            </a:r>
            <a:endParaRPr lang="en-US" altLang="zh-CN" sz="2800" b="1" dirty="0">
              <a:solidFill>
                <a:srgbClr val="FFFFFF"/>
              </a:solidFill>
              <a:latin typeface="標楷體" pitchFamily="65" charset="-120"/>
              <a:ea typeface="標楷體" pitchFamily="65" charset="-120"/>
              <a:cs typeface="宋体" charset="0"/>
            </a:endParaRPr>
          </a:p>
          <a:p>
            <a:pPr>
              <a:defRPr/>
            </a:pPr>
            <a:r>
              <a:rPr lang="zh-TW" altLang="en-US" sz="2800" b="1" dirty="0">
                <a:solidFill>
                  <a:srgbClr val="FFFFFF"/>
                </a:solidFill>
                <a:latin typeface="標楷體" pitchFamily="65" charset="-120"/>
                <a:ea typeface="標楷體" pitchFamily="65" charset="-120"/>
                <a:cs typeface="宋体" charset="0"/>
              </a:rPr>
              <a:t>     </a:t>
            </a:r>
            <a:r>
              <a:rPr lang="zh-CN" altLang="en-US" sz="2800" b="1" dirty="0">
                <a:solidFill>
                  <a:srgbClr val="FFFFFF"/>
                </a:solidFill>
                <a:latin typeface="標楷體" pitchFamily="65" charset="-120"/>
                <a:ea typeface="標楷體" pitchFamily="65" charset="-120"/>
                <a:cs typeface="宋体" charset="0"/>
              </a:rPr>
              <a:t>告耶稣的好消息</a:t>
            </a:r>
            <a:r>
              <a:rPr lang="en-US" altLang="zh-CN" sz="1800" b="1" dirty="0">
                <a:solidFill>
                  <a:srgbClr val="FFFFFF"/>
                </a:solidFill>
                <a:latin typeface="標楷體" pitchFamily="65" charset="-120"/>
                <a:ea typeface="標楷體" pitchFamily="65" charset="-120"/>
                <a:cs typeface="华文细黑" charset="0"/>
              </a:rPr>
              <a:t>。</a:t>
            </a:r>
            <a:r>
              <a:rPr lang="zh-CN" altLang="en-US" sz="2800" b="1" dirty="0">
                <a:solidFill>
                  <a:srgbClr val="FFFFFF"/>
                </a:solidFill>
                <a:latin typeface="標楷體" pitchFamily="65" charset="-120"/>
                <a:ea typeface="標楷體" pitchFamily="65" charset="-120"/>
                <a:cs typeface="宋体" charset="0"/>
              </a:rPr>
              <a:t> </a:t>
            </a:r>
            <a:endParaRPr lang="en-US" altLang="zh-CN" sz="2800" b="1" dirty="0">
              <a:solidFill>
                <a:srgbClr val="FFFFFF"/>
              </a:solidFill>
              <a:latin typeface="標楷體" pitchFamily="65" charset="-120"/>
              <a:ea typeface="標楷體" pitchFamily="65" charset="-120"/>
              <a:cs typeface="宋体" charset="0"/>
            </a:endParaRPr>
          </a:p>
          <a:p>
            <a:pPr>
              <a:buFont typeface="Arial" pitchFamily="34" charset="0"/>
              <a:buChar char="•"/>
              <a:defRPr/>
            </a:pPr>
            <a:r>
              <a:rPr lang="zh-TW" altLang="en-US" sz="2800" b="1" dirty="0">
                <a:solidFill>
                  <a:srgbClr val="FFFFFF"/>
                </a:solidFill>
                <a:latin typeface="標楷體" pitchFamily="65" charset="-120"/>
                <a:ea typeface="標楷體" pitchFamily="65" charset="-120"/>
                <a:cs typeface="华文细黑" charset="0"/>
              </a:rPr>
              <a:t>    </a:t>
            </a:r>
            <a:r>
              <a:rPr lang="zh-TW" altLang="en-US" sz="2800" b="1">
                <a:solidFill>
                  <a:srgbClr val="FFFFFF"/>
                </a:solidFill>
                <a:latin typeface="標楷體" pitchFamily="65" charset="-120"/>
                <a:ea typeface="標楷體" pitchFamily="65" charset="-120"/>
                <a:cs typeface="华文细黑" charset="0"/>
              </a:rPr>
              <a:t>古</a:t>
            </a:r>
            <a:r>
              <a:rPr lang="zh-CN" altLang="en-US" sz="2800" b="1">
                <a:solidFill>
                  <a:srgbClr val="FFFFFF"/>
                </a:solidFill>
                <a:latin typeface="標楷體" pitchFamily="65" charset="-120"/>
                <a:ea typeface="標楷體" pitchFamily="65" charset="-120"/>
                <a:cs typeface="宋体" charset="0"/>
              </a:rPr>
              <a:t>代有</a:t>
            </a:r>
            <a:r>
              <a:rPr lang="zh-TW" altLang="en-US" sz="2800" b="1">
                <a:solidFill>
                  <a:srgbClr val="FFFFFF"/>
                </a:solidFill>
                <a:latin typeface="標楷體" pitchFamily="65" charset="-120"/>
                <a:ea typeface="標楷體" pitchFamily="65" charset="-120"/>
                <a:cs typeface="宋体" charset="0"/>
              </a:rPr>
              <a:t>历史</a:t>
            </a:r>
            <a:r>
              <a:rPr lang="en-US" altLang="zh-CN" sz="2800" b="1">
                <a:solidFill>
                  <a:srgbClr val="FFFFFF"/>
                </a:solidFill>
                <a:latin typeface="標楷體" pitchFamily="65" charset="-120"/>
                <a:ea typeface="標楷體" pitchFamily="65" charset="-120"/>
              </a:rPr>
              <a:t>,</a:t>
            </a:r>
            <a:r>
              <a:rPr lang="zh-TW" altLang="en-US" sz="2800" b="1">
                <a:solidFill>
                  <a:srgbClr val="FFFFFF"/>
                </a:solidFill>
                <a:latin typeface="標楷體" pitchFamily="65" charset="-120"/>
                <a:ea typeface="標楷體" pitchFamily="65" charset="-120"/>
              </a:rPr>
              <a:t>诗句</a:t>
            </a:r>
            <a:r>
              <a:rPr lang="en-US" altLang="zh-CN" sz="2800" b="1">
                <a:solidFill>
                  <a:srgbClr val="FFFFFF"/>
                </a:solidFill>
                <a:latin typeface="標楷體" pitchFamily="65" charset="-120"/>
                <a:ea typeface="標楷體" pitchFamily="65" charset="-120"/>
              </a:rPr>
              <a:t>,</a:t>
            </a:r>
            <a:r>
              <a:rPr lang="zh-TW" altLang="en-US" sz="2800" b="1">
                <a:solidFill>
                  <a:srgbClr val="FFFFFF"/>
                </a:solidFill>
                <a:latin typeface="標楷體" pitchFamily="65" charset="-120"/>
                <a:ea typeface="標楷體" pitchFamily="65" charset="-120"/>
              </a:rPr>
              <a:t>预</a:t>
            </a:r>
            <a:r>
              <a:rPr lang="zh-CN" altLang="en-US" sz="2800" b="1">
                <a:solidFill>
                  <a:srgbClr val="FFFFFF"/>
                </a:solidFill>
                <a:latin typeface="標楷體" pitchFamily="65" charset="-120"/>
                <a:ea typeface="標楷體" pitchFamily="65" charset="-120"/>
                <a:cs typeface="宋体" charset="0"/>
              </a:rPr>
              <a:t>言和</a:t>
            </a:r>
            <a:r>
              <a:rPr lang="zh-TW" altLang="en-US" sz="2800" b="1">
                <a:solidFill>
                  <a:srgbClr val="FFFFFF"/>
                </a:solidFill>
                <a:latin typeface="標楷體" pitchFamily="65" charset="-120"/>
                <a:ea typeface="標楷體" pitchFamily="65" charset="-120"/>
                <a:cs typeface="宋体" charset="0"/>
              </a:rPr>
              <a:t>书信的记载</a:t>
            </a:r>
            <a:r>
              <a:rPr lang="en-US" altLang="zh-TW" sz="2800" b="1">
                <a:solidFill>
                  <a:srgbClr val="FFFFFF"/>
                </a:solidFill>
                <a:latin typeface="標楷體" pitchFamily="65" charset="-120"/>
                <a:ea typeface="標楷體" pitchFamily="65" charset="-120"/>
                <a:cs typeface="宋体" charset="0"/>
              </a:rPr>
              <a:t>,</a:t>
            </a:r>
            <a:r>
              <a:rPr lang="zh-TW" altLang="en-US" sz="2800" b="1">
                <a:solidFill>
                  <a:srgbClr val="FFFFFF"/>
                </a:solidFill>
                <a:latin typeface="標楷體" pitchFamily="65" charset="-120"/>
                <a:ea typeface="標楷體" pitchFamily="65" charset="-120"/>
                <a:cs typeface="宋体" charset="0"/>
              </a:rPr>
              <a:t> </a:t>
            </a:r>
            <a:r>
              <a:rPr lang="zh-TW" altLang="en-US" sz="2800" b="1" dirty="0">
                <a:solidFill>
                  <a:srgbClr val="FFFFFF"/>
                </a:solidFill>
                <a:latin typeface="標楷體" pitchFamily="65" charset="-120"/>
                <a:ea typeface="標楷體" pitchFamily="65" charset="-120"/>
                <a:cs typeface="宋体" charset="0"/>
              </a:rPr>
              <a:t>但</a:t>
            </a:r>
            <a:r>
              <a:rPr lang="en-US" altLang="zh-CN" sz="2800" b="1" dirty="0">
                <a:solidFill>
                  <a:srgbClr val="FFFFFF"/>
                </a:solidFill>
                <a:latin typeface="標楷體" pitchFamily="65" charset="-120"/>
                <a:ea typeface="標楷體" pitchFamily="65" charset="-120"/>
              </a:rPr>
              <a:t>”</a:t>
            </a:r>
            <a:r>
              <a:rPr lang="zh-CN" altLang="en-US" sz="2800" b="1" dirty="0">
                <a:solidFill>
                  <a:srgbClr val="FFFFFF"/>
                </a:solidFill>
                <a:latin typeface="標楷體" pitchFamily="65" charset="-120"/>
                <a:ea typeface="標楷體" pitchFamily="65" charset="-120"/>
                <a:cs typeface="宋体" charset="0"/>
              </a:rPr>
              <a:t>福音</a:t>
            </a:r>
            <a:r>
              <a:rPr lang="en-US" altLang="zh-CN" sz="2800" b="1" dirty="0">
                <a:solidFill>
                  <a:srgbClr val="FFFFFF"/>
                </a:solidFill>
                <a:latin typeface="標楷體" pitchFamily="65" charset="-120"/>
                <a:ea typeface="標楷體" pitchFamily="65" charset="-120"/>
              </a:rPr>
              <a:t>”</a:t>
            </a:r>
          </a:p>
          <a:p>
            <a:pPr>
              <a:defRPr/>
            </a:pPr>
            <a:r>
              <a:rPr lang="zh-CN" altLang="en-US" sz="2800" b="1">
                <a:solidFill>
                  <a:srgbClr val="FFFFFF"/>
                </a:solidFill>
                <a:latin typeface="標楷體" pitchFamily="65" charset="-120"/>
                <a:ea typeface="標楷體" pitchFamily="65" charset="-120"/>
              </a:rPr>
              <a:t>     对他们来说却是</a:t>
            </a:r>
            <a:r>
              <a:rPr lang="zh-CN" altLang="en-US" sz="2800" b="1">
                <a:solidFill>
                  <a:srgbClr val="FFFFFF"/>
                </a:solidFill>
                <a:latin typeface="標楷體" pitchFamily="65" charset="-120"/>
                <a:ea typeface="標楷體" pitchFamily="65" charset="-120"/>
                <a:cs typeface="宋体" charset="0"/>
              </a:rPr>
              <a:t>陌生</a:t>
            </a:r>
            <a:r>
              <a:rPr lang="zh-TW" altLang="en-US" sz="2800" b="1" dirty="0">
                <a:solidFill>
                  <a:srgbClr val="FFFFFF"/>
                </a:solidFill>
                <a:latin typeface="標楷體" pitchFamily="65" charset="-120"/>
                <a:ea typeface="標楷體" pitchFamily="65" charset="-120"/>
                <a:cs typeface="宋体" charset="0"/>
              </a:rPr>
              <a:t>的</a:t>
            </a:r>
            <a:r>
              <a:rPr lang="zh-CN" altLang="en-US" sz="2800" b="1" dirty="0">
                <a:solidFill>
                  <a:srgbClr val="FFFFFF"/>
                </a:solidFill>
                <a:latin typeface="標楷體" pitchFamily="65" charset="-120"/>
                <a:ea typeface="標楷體" pitchFamily="65" charset="-120"/>
                <a:cs typeface="宋体" charset="0"/>
              </a:rPr>
              <a:t>。</a:t>
            </a:r>
            <a:r>
              <a:rPr lang="en-US" altLang="zh-CN" sz="2800" b="1" dirty="0">
                <a:solidFill>
                  <a:srgbClr val="FFFFFF"/>
                </a:solidFill>
                <a:latin typeface="楷体" charset="0"/>
              </a:rPr>
              <a:t> </a:t>
            </a:r>
          </a:p>
          <a:p>
            <a:pPr>
              <a:buFont typeface="Arial" pitchFamily="34" charset="0"/>
              <a:buChar char="•"/>
              <a:defRPr/>
            </a:pPr>
            <a:r>
              <a:rPr lang="zh-TW" altLang="en-US" sz="2800" b="1">
                <a:solidFill>
                  <a:srgbClr val="FFFFFF"/>
                </a:solidFill>
                <a:latin typeface="標楷體" pitchFamily="65" charset="-120"/>
                <a:ea typeface="標楷體" pitchFamily="65" charset="-120"/>
              </a:rPr>
              <a:t>    这里</a:t>
            </a:r>
            <a:r>
              <a:rPr lang="en-US" altLang="zh-TW" sz="2800" b="1">
                <a:solidFill>
                  <a:srgbClr val="FFFFFF"/>
                </a:solidFill>
                <a:latin typeface="標楷體" pitchFamily="65" charset="-120"/>
                <a:ea typeface="標楷體" pitchFamily="65" charset="-120"/>
              </a:rPr>
              <a:t>,</a:t>
            </a:r>
            <a:r>
              <a:rPr lang="zh-TW" altLang="en-US" sz="2800" b="1">
                <a:solidFill>
                  <a:srgbClr val="FFFFFF"/>
                </a:solidFill>
                <a:latin typeface="標楷體" pitchFamily="65" charset="-120"/>
                <a:ea typeface="標楷體" pitchFamily="65" charset="-120"/>
              </a:rPr>
              <a:t> </a:t>
            </a:r>
            <a:r>
              <a:rPr lang="zh-CN" altLang="en-US" sz="2800" b="1">
                <a:solidFill>
                  <a:srgbClr val="FFFFFF"/>
                </a:solidFill>
                <a:latin typeface="標楷體" pitchFamily="65" charset="-120"/>
                <a:ea typeface="標楷體" pitchFamily="65" charset="-120"/>
              </a:rPr>
              <a:t>作者们不单记载历史</a:t>
            </a:r>
            <a:r>
              <a:rPr lang="en-US" altLang="zh-TW" sz="2800" b="1">
                <a:solidFill>
                  <a:srgbClr val="FFFFFF"/>
                </a:solidFill>
                <a:latin typeface="標楷體" pitchFamily="65" charset="-120"/>
                <a:ea typeface="標楷體" pitchFamily="65" charset="-120"/>
              </a:rPr>
              <a:t>,</a:t>
            </a:r>
            <a:r>
              <a:rPr lang="zh-CN" altLang="en-US" sz="2800" b="1">
                <a:solidFill>
                  <a:srgbClr val="FFFFFF"/>
                </a:solidFill>
                <a:latin typeface="標楷體" pitchFamily="65" charset="-120"/>
                <a:ea typeface="標楷體" pitchFamily="65" charset="-120"/>
              </a:rPr>
              <a:t>他们同时以信心将上</a:t>
            </a:r>
            <a:endParaRPr lang="en-US" altLang="zh-TW" sz="2800" b="1" dirty="0">
              <a:solidFill>
                <a:srgbClr val="FFFFFF"/>
              </a:solidFill>
              <a:latin typeface="標楷體" pitchFamily="65" charset="-120"/>
              <a:ea typeface="標楷體" pitchFamily="65" charset="-120"/>
            </a:endParaRPr>
          </a:p>
          <a:p>
            <a:pPr>
              <a:defRPr/>
            </a:pPr>
            <a:r>
              <a:rPr lang="zh-TW" altLang="en-US" sz="2800" b="1">
                <a:solidFill>
                  <a:srgbClr val="FFFFFF"/>
                </a:solidFill>
                <a:latin typeface="標楷體" pitchFamily="65" charset="-120"/>
                <a:ea typeface="標楷體" pitchFamily="65" charset="-120"/>
              </a:rPr>
              <a:t>     </a:t>
            </a:r>
            <a:r>
              <a:rPr lang="zh-CN" altLang="en-US" sz="2800" b="1">
                <a:solidFill>
                  <a:srgbClr val="FFFFFF"/>
                </a:solidFill>
                <a:latin typeface="標楷體" pitchFamily="65" charset="-120"/>
                <a:ea typeface="標楷體" pitchFamily="65" charset="-120"/>
              </a:rPr>
              <a:t>帝在旧约时的</a:t>
            </a:r>
            <a:r>
              <a:rPr lang="zh-TW" altLang="en-US" sz="2800" b="1">
                <a:solidFill>
                  <a:srgbClr val="FFFFFF"/>
                </a:solidFill>
                <a:latin typeface="標楷體" pitchFamily="65" charset="-120"/>
                <a:ea typeface="標楷體" pitchFamily="65" charset="-120"/>
              </a:rPr>
              <a:t>应许</a:t>
            </a:r>
            <a:r>
              <a:rPr lang="en-US" altLang="zh-TW" sz="2800" b="1">
                <a:solidFill>
                  <a:srgbClr val="FFFFFF"/>
                </a:solidFill>
                <a:latin typeface="標楷體" pitchFamily="65" charset="-120"/>
                <a:ea typeface="標楷體" pitchFamily="65" charset="-120"/>
              </a:rPr>
              <a:t>,</a:t>
            </a:r>
            <a:r>
              <a:rPr lang="zh-CN" altLang="en-US" sz="2800" b="1">
                <a:solidFill>
                  <a:srgbClr val="FFFFFF"/>
                </a:solidFill>
                <a:latin typeface="標楷體" pitchFamily="65" charset="-120"/>
                <a:ea typeface="標楷體" pitchFamily="65" charset="-120"/>
              </a:rPr>
              <a:t>宣告这个大好信息</a:t>
            </a:r>
            <a:r>
              <a:rPr lang="en-US" altLang="zh-TW" sz="2800" b="1">
                <a:solidFill>
                  <a:srgbClr val="FFFFFF"/>
                </a:solidFill>
                <a:latin typeface="標楷體" pitchFamily="65" charset="-120"/>
                <a:ea typeface="標楷體" pitchFamily="65" charset="-120"/>
              </a:rPr>
              <a:t>:</a:t>
            </a:r>
            <a:r>
              <a:rPr lang="zh-TW" altLang="en-US" sz="2800" b="1">
                <a:solidFill>
                  <a:srgbClr val="FFFFFF"/>
                </a:solidFill>
                <a:latin typeface="標楷體" pitchFamily="65" charset="-120"/>
                <a:ea typeface="標楷體" pitchFamily="65" charset="-120"/>
              </a:rPr>
              <a:t>弥赛亚已</a:t>
            </a:r>
            <a:endParaRPr lang="en-US" altLang="zh-TW" sz="2800" b="1" dirty="0">
              <a:solidFill>
                <a:srgbClr val="FFFFFF"/>
              </a:solidFill>
              <a:latin typeface="標楷體" pitchFamily="65" charset="-120"/>
              <a:ea typeface="標楷體" pitchFamily="65" charset="-120"/>
            </a:endParaRPr>
          </a:p>
          <a:p>
            <a:pPr>
              <a:defRPr/>
            </a:pPr>
            <a:r>
              <a:rPr lang="zh-TW" altLang="en-US" sz="2800" b="1" dirty="0">
                <a:solidFill>
                  <a:srgbClr val="FFFFFF"/>
                </a:solidFill>
                <a:latin typeface="標楷體" pitchFamily="65" charset="-120"/>
                <a:ea typeface="標楷體" pitchFamily="65" charset="-120"/>
              </a:rPr>
              <a:t>     </a:t>
            </a:r>
            <a:r>
              <a:rPr lang="zh-TW" altLang="zh-TW" sz="2800" b="1" dirty="0">
                <a:solidFill>
                  <a:srgbClr val="FFFFFF"/>
                </a:solidFill>
                <a:latin typeface="標楷體" pitchFamily="65" charset="-120"/>
                <a:ea typeface="標楷體" pitchFamily="65" charset="-120"/>
              </a:rPr>
              <a:t>被差遣到世界了</a:t>
            </a:r>
            <a:r>
              <a:rPr lang="en-US" altLang="zh-TW" sz="2800" b="1" dirty="0">
                <a:solidFill>
                  <a:srgbClr val="FFFFFF"/>
                </a:solidFill>
                <a:latin typeface="標楷體" pitchFamily="65" charset="-120"/>
                <a:ea typeface="標楷體" pitchFamily="65" charset="-120"/>
              </a:rPr>
              <a:t>!</a:t>
            </a:r>
            <a:endParaRPr lang="zh-TW" altLang="zh-TW" sz="2800" b="1" dirty="0">
              <a:solidFill>
                <a:srgbClr val="FFFFFF"/>
              </a:solidFill>
              <a:latin typeface="標楷體" pitchFamily="65" charset="-120"/>
              <a:ea typeface="標楷體" pitchFamily="65" charset="-120"/>
            </a:endParaRPr>
          </a:p>
          <a:p>
            <a:pPr>
              <a:defRPr/>
            </a:pPr>
            <a:endParaRPr lang="en-US" altLang="zh-CN" sz="2800" b="1" dirty="0">
              <a:solidFill>
                <a:srgbClr val="FFFFFF"/>
              </a:solidFill>
              <a:latin typeface="楷体" charset="0"/>
            </a:endParaRPr>
          </a:p>
          <a:p>
            <a:pPr marL="342900" indent="-342900">
              <a:lnSpc>
                <a:spcPct val="90000"/>
              </a:lnSpc>
              <a:spcBef>
                <a:spcPct val="20000"/>
              </a:spcBef>
              <a:buClr>
                <a:srgbClr val="FFFFCC"/>
              </a:buClr>
              <a:buSzPct val="75000"/>
              <a:buFont typeface="Wingdings" charset="0"/>
              <a:buChar char="§"/>
              <a:defRPr/>
            </a:pPr>
            <a:endParaRPr lang="en-US" sz="2800" dirty="0">
              <a:solidFill>
                <a:srgbClr val="FFFFFF"/>
              </a:solidFill>
              <a:effectLst>
                <a:outerShdw blurRad="38100" dist="38100" dir="2700000" algn="tl">
                  <a:srgbClr val="010199"/>
                </a:outerShdw>
              </a:effectLst>
              <a:latin typeface="Arial" charset="0"/>
              <a:cs typeface="Times New Roman" charset="0"/>
            </a:endParaRPr>
          </a:p>
        </p:txBody>
      </p:sp>
    </p:spTree>
    <p:extLst>
      <p:ext uri="{BB962C8B-B14F-4D97-AF65-F5344CB8AC3E}">
        <p14:creationId xmlns:p14="http://schemas.microsoft.com/office/powerpoint/2010/main" val="179365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1" end="1"/>
                                            </p:txEl>
                                          </p:spTgt>
                                        </p:tgtEl>
                                        <p:attrNameLst>
                                          <p:attrName>style.visibility</p:attrName>
                                        </p:attrNameLst>
                                      </p:cBhvr>
                                      <p:to>
                                        <p:strVal val="visible"/>
                                      </p:to>
                                    </p:set>
                                    <p:anim calcmode="lin" valueType="num">
                                      <p:cBhvr additive="base">
                                        <p:cTn id="7" dur="500" fill="hold"/>
                                        <p:tgtEl>
                                          <p:spTgt spid="6657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2" end="2"/>
                                            </p:txEl>
                                          </p:spTgt>
                                        </p:tgtEl>
                                        <p:attrNameLst>
                                          <p:attrName>style.visibility</p:attrName>
                                        </p:attrNameLst>
                                      </p:cBhvr>
                                      <p:to>
                                        <p:strVal val="visible"/>
                                      </p:to>
                                    </p:set>
                                    <p:anim calcmode="lin" valueType="num">
                                      <p:cBhvr additive="base">
                                        <p:cTn id="13"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3" end="3"/>
                                            </p:txEl>
                                          </p:spTgt>
                                        </p:tgtEl>
                                        <p:attrNameLst>
                                          <p:attrName>style.visibility</p:attrName>
                                        </p:attrNameLst>
                                      </p:cBhvr>
                                      <p:to>
                                        <p:strVal val="visible"/>
                                      </p:to>
                                    </p:set>
                                    <p:anim calcmode="lin" valueType="num">
                                      <p:cBhvr additive="base">
                                        <p:cTn id="19" dur="500" fill="hold"/>
                                        <p:tgtEl>
                                          <p:spTgt spid="6657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72">
                                            <p:txEl>
                                              <p:pRg st="4" end="4"/>
                                            </p:txEl>
                                          </p:spTgt>
                                        </p:tgtEl>
                                        <p:attrNameLst>
                                          <p:attrName>style.visibility</p:attrName>
                                        </p:attrNameLst>
                                      </p:cBhvr>
                                      <p:to>
                                        <p:strVal val="visible"/>
                                      </p:to>
                                    </p:set>
                                    <p:anim calcmode="lin" valueType="num">
                                      <p:cBhvr additive="base">
                                        <p:cTn id="25"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2">
                                            <p:txEl>
                                              <p:pRg st="5" end="5"/>
                                            </p:txEl>
                                          </p:spTgt>
                                        </p:tgtEl>
                                        <p:attrNameLst>
                                          <p:attrName>style.visibility</p:attrName>
                                        </p:attrNameLst>
                                      </p:cBhvr>
                                      <p:to>
                                        <p:strVal val="visible"/>
                                      </p:to>
                                    </p:set>
                                    <p:anim calcmode="lin" valueType="num">
                                      <p:cBhvr additive="base">
                                        <p:cTn id="31" dur="500" fill="hold"/>
                                        <p:tgtEl>
                                          <p:spTgt spid="6657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72">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66572">
                                            <p:txEl>
                                              <p:pRg st="6" end="6"/>
                                            </p:txEl>
                                          </p:spTgt>
                                        </p:tgtEl>
                                        <p:attrNameLst>
                                          <p:attrName>style.visibility</p:attrName>
                                        </p:attrNameLst>
                                      </p:cBhvr>
                                      <p:to>
                                        <p:strVal val="visible"/>
                                      </p:to>
                                    </p:set>
                                    <p:anim calcmode="lin" valueType="num">
                                      <p:cBhvr additive="base">
                                        <p:cTn id="37" dur="500" fill="hold"/>
                                        <p:tgtEl>
                                          <p:spTgt spid="6657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57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66572">
                                            <p:txEl>
                                              <p:pRg st="7" end="7"/>
                                            </p:txEl>
                                          </p:spTgt>
                                        </p:tgtEl>
                                        <p:attrNameLst>
                                          <p:attrName>style.visibility</p:attrName>
                                        </p:attrNameLst>
                                      </p:cBhvr>
                                      <p:to>
                                        <p:strVal val="visible"/>
                                      </p:to>
                                    </p:set>
                                    <p:anim calcmode="lin" valueType="num">
                                      <p:cBhvr additive="base">
                                        <p:cTn id="43" dur="500" fill="hold"/>
                                        <p:tgtEl>
                                          <p:spTgt spid="6657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6572">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66572">
                                            <p:txEl>
                                              <p:pRg st="8" end="8"/>
                                            </p:txEl>
                                          </p:spTgt>
                                        </p:tgtEl>
                                        <p:attrNameLst>
                                          <p:attrName>style.visibility</p:attrName>
                                        </p:attrNameLst>
                                      </p:cBhvr>
                                      <p:to>
                                        <p:strVal val="visible"/>
                                      </p:to>
                                    </p:set>
                                    <p:anim calcmode="lin" valueType="num">
                                      <p:cBhvr additive="base">
                                        <p:cTn id="49" dur="500" fill="hold"/>
                                        <p:tgtEl>
                                          <p:spTgt spid="6657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6572">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66572">
                                            <p:txEl>
                                              <p:pRg st="9" end="9"/>
                                            </p:txEl>
                                          </p:spTgt>
                                        </p:tgtEl>
                                        <p:attrNameLst>
                                          <p:attrName>style.visibility</p:attrName>
                                        </p:attrNameLst>
                                      </p:cBhvr>
                                      <p:to>
                                        <p:strVal val="visible"/>
                                      </p:to>
                                    </p:set>
                                    <p:anim calcmode="lin" valueType="num">
                                      <p:cBhvr additive="base">
                                        <p:cTn id="55" dur="500" fill="hold"/>
                                        <p:tgtEl>
                                          <p:spTgt spid="6657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6572">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66572">
                                            <p:txEl>
                                              <p:pRg st="10" end="10"/>
                                            </p:txEl>
                                          </p:spTgt>
                                        </p:tgtEl>
                                        <p:attrNameLst>
                                          <p:attrName>style.visibility</p:attrName>
                                        </p:attrNameLst>
                                      </p:cBhvr>
                                      <p:to>
                                        <p:strVal val="visible"/>
                                      </p:to>
                                    </p:set>
                                    <p:anim calcmode="lin" valueType="num">
                                      <p:cBhvr additive="base">
                                        <p:cTn id="61" dur="500" fill="hold"/>
                                        <p:tgtEl>
                                          <p:spTgt spid="6657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6572">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66572">
                                            <p:txEl>
                                              <p:pRg st="11" end="11"/>
                                            </p:txEl>
                                          </p:spTgt>
                                        </p:tgtEl>
                                        <p:attrNameLst>
                                          <p:attrName>style.visibility</p:attrName>
                                        </p:attrNameLst>
                                      </p:cBhvr>
                                      <p:to>
                                        <p:strVal val="visible"/>
                                      </p:to>
                                    </p:set>
                                    <p:anim calcmode="lin" valueType="num">
                                      <p:cBhvr additive="base">
                                        <p:cTn id="67" dur="500" fill="hold"/>
                                        <p:tgtEl>
                                          <p:spTgt spid="66572">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6572">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3657600" y="152400"/>
            <a:ext cx="5486400" cy="1066800"/>
          </a:xfrm>
        </p:spPr>
        <p:txBody>
          <a:bodyPr/>
          <a:lstStyle/>
          <a:p>
            <a:pPr eaLnBrk="1" hangingPunct="1">
              <a:defRPr/>
            </a:pPr>
            <a:r>
              <a:rPr lang="zh-CN" altLang="en-US" sz="4800">
                <a:solidFill>
                  <a:schemeClr val="bg1"/>
                </a:solidFill>
                <a:latin typeface="SimHei" charset="0"/>
                <a:ea typeface="SimHei" charset="0"/>
                <a:cs typeface="SimHei" charset="0"/>
              </a:rPr>
              <a:t>安东尼亚城堡</a:t>
            </a:r>
            <a:endParaRPr lang="en-US" sz="4800">
              <a:solidFill>
                <a:schemeClr val="bg1"/>
              </a:solidFill>
              <a:latin typeface="SimHei" charset="0"/>
              <a:ea typeface="SimHei" charset="0"/>
              <a:cs typeface="SimHei" charset="0"/>
            </a:endParaRPr>
          </a:p>
        </p:txBody>
      </p:sp>
      <p:pic>
        <p:nvPicPr>
          <p:cNvPr id="180226" name="Picture 3" descr="antonia fortres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1554163"/>
            <a:ext cx="9144000" cy="530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0227" name="Picture 4" descr="inner court of the antonia fortress"/>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3644900"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57782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2" descr="Siege Right"/>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29000" y="0"/>
            <a:ext cx="5710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2274" name="Picture 3" descr="Siege Left"/>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6200" y="0"/>
            <a:ext cx="47339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892" name="Rectangle 4"/>
          <p:cNvSpPr>
            <a:spLocks noGrp="1" noChangeArrowheads="1"/>
          </p:cNvSpPr>
          <p:nvPr>
            <p:ph type="title"/>
          </p:nvPr>
        </p:nvSpPr>
        <p:spPr>
          <a:xfrm>
            <a:off x="0" y="266700"/>
            <a:ext cx="4648200" cy="800100"/>
          </a:xfrm>
        </p:spPr>
        <p:txBody>
          <a:bodyPr/>
          <a:lstStyle/>
          <a:p>
            <a:pPr algn="l" eaLnBrk="1" hangingPunct="1">
              <a:defRPr/>
            </a:pPr>
            <a:r>
              <a:rPr lang="zh-CN" altLang="en-US" sz="4000" b="1">
                <a:solidFill>
                  <a:schemeClr val="hlink"/>
                </a:solidFill>
                <a:latin typeface="SimHei" charset="0"/>
                <a:ea typeface="SimHei" charset="0"/>
                <a:cs typeface="SimHei" charset="0"/>
              </a:rPr>
              <a:t>圣殿被攻击</a:t>
            </a:r>
            <a:r>
              <a:rPr lang="en-US" altLang="ja-JP" sz="4000" b="1">
                <a:solidFill>
                  <a:schemeClr val="hlink"/>
                </a:solidFill>
                <a:latin typeface="SimHei" charset="0"/>
                <a:ea typeface="SimHei" charset="0"/>
                <a:cs typeface="SimHei" charset="0"/>
              </a:rPr>
              <a:t> </a:t>
            </a:r>
            <a:endParaRPr lang="en-US" sz="4000">
              <a:latin typeface="SimHei" charset="0"/>
              <a:ea typeface="SimHei" charset="0"/>
              <a:cs typeface="SimHei" charset="0"/>
            </a:endParaRPr>
          </a:p>
        </p:txBody>
      </p:sp>
      <p:sp>
        <p:nvSpPr>
          <p:cNvPr id="165893" name="AutoShape 5"/>
          <p:cNvSpPr>
            <a:spLocks noChangeArrowheads="1"/>
          </p:cNvSpPr>
          <p:nvPr/>
        </p:nvSpPr>
        <p:spPr bwMode="auto">
          <a:xfrm rot="-5400000">
            <a:off x="4343400" y="4267200"/>
            <a:ext cx="21336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p:spPr>
        <p:txBody>
          <a:bodyPr wrap="none" anchor="ctr"/>
          <a:lstStyle/>
          <a:p>
            <a:endParaRPr lang="en-US">
              <a:solidFill>
                <a:srgbClr val="FFFFFF"/>
              </a:solidFill>
            </a:endParaRPr>
          </a:p>
        </p:txBody>
      </p:sp>
      <p:sp>
        <p:nvSpPr>
          <p:cNvPr id="182277" name="Text Box 7"/>
          <p:cNvSpPr txBox="1">
            <a:spLocks noChangeArrowheads="1"/>
          </p:cNvSpPr>
          <p:nvPr/>
        </p:nvSpPr>
        <p:spPr bwMode="auto">
          <a:xfrm>
            <a:off x="685800" y="4419600"/>
            <a:ext cx="803275" cy="461963"/>
          </a:xfrm>
          <a:prstGeom prst="rect">
            <a:avLst/>
          </a:prstGeom>
          <a:solidFill>
            <a:schemeClr val="bg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zh-CN" altLang="en-US" b="1">
                <a:solidFill>
                  <a:srgbClr val="FFFFFF"/>
                </a:solidFill>
                <a:latin typeface="SimHei" charset="0"/>
                <a:ea typeface="SimHei" charset="0"/>
                <a:cs typeface="SimHei" charset="0"/>
              </a:rPr>
              <a:t>羊池</a:t>
            </a:r>
            <a:endParaRPr lang="en-US" b="1">
              <a:solidFill>
                <a:srgbClr val="FFFFFF"/>
              </a:solidFill>
              <a:latin typeface="SimHei" charset="0"/>
              <a:ea typeface="SimHei" charset="0"/>
              <a:cs typeface="SimHei" charset="0"/>
            </a:endParaRPr>
          </a:p>
        </p:txBody>
      </p:sp>
      <p:sp>
        <p:nvSpPr>
          <p:cNvPr id="2" name="Rectangle 4"/>
          <p:cNvSpPr>
            <a:spLocks noChangeArrowheads="1"/>
          </p:cNvSpPr>
          <p:nvPr/>
        </p:nvSpPr>
        <p:spPr bwMode="auto">
          <a:xfrm>
            <a:off x="152400" y="1066800"/>
            <a:ext cx="4648200" cy="495300"/>
          </a:xfrm>
          <a:prstGeom prst="rect">
            <a:avLst/>
          </a:prstGeom>
          <a:noFill/>
          <a:ln w="9525">
            <a:noFill/>
            <a:miter lim="800000"/>
            <a:headEnd/>
            <a:tailEnd/>
          </a:ln>
        </p:spPr>
        <p:txBody>
          <a:bodyPr lIns="92075" tIns="46038" rIns="92075" bIns="46038" anchor="ctr"/>
          <a:lstStyle/>
          <a:p>
            <a:pPr>
              <a:defRPr/>
            </a:pPr>
            <a:r>
              <a:rPr lang="zh-CN" altLang="en-US" sz="3600" b="1">
                <a:solidFill>
                  <a:srgbClr val="FF0033"/>
                </a:solidFill>
                <a:effectLst>
                  <a:outerShdw blurRad="38100" dist="38100" dir="2700000" algn="tl">
                    <a:srgbClr val="000000"/>
                  </a:outerShdw>
                </a:effectLst>
                <a:latin typeface="SimHei" charset="0"/>
                <a:ea typeface="SimHei" charset="0"/>
                <a:cs typeface="SimHei" charset="0"/>
              </a:rPr>
              <a:t>主後</a:t>
            </a:r>
            <a:r>
              <a:rPr lang="en-US" altLang="ja-JP" sz="3600" b="1">
                <a:solidFill>
                  <a:srgbClr val="FF0033"/>
                </a:solidFill>
                <a:effectLst>
                  <a:outerShdw blurRad="38100" dist="38100" dir="2700000" algn="tl">
                    <a:srgbClr val="000000"/>
                  </a:outerShdw>
                </a:effectLst>
                <a:latin typeface="SimHei" charset="0"/>
                <a:ea typeface="SimHei" charset="0"/>
                <a:cs typeface="SimHei" charset="0"/>
              </a:rPr>
              <a:t>70</a:t>
            </a:r>
            <a:r>
              <a:rPr lang="zh-CN" altLang="en-US" sz="3600" b="1">
                <a:solidFill>
                  <a:srgbClr val="FF0033"/>
                </a:solidFill>
                <a:effectLst>
                  <a:outerShdw blurRad="38100" dist="38100" dir="2700000" algn="tl">
                    <a:srgbClr val="000000"/>
                  </a:outerShdw>
                </a:effectLst>
                <a:latin typeface="SimHei" charset="0"/>
                <a:ea typeface="SimHei" charset="0"/>
                <a:cs typeface="SimHei" charset="0"/>
              </a:rPr>
              <a:t>年</a:t>
            </a:r>
            <a:r>
              <a:rPr lang="en-US" altLang="zh-CN" sz="3600" b="1">
                <a:solidFill>
                  <a:srgbClr val="FF0033"/>
                </a:solidFill>
                <a:effectLst>
                  <a:outerShdw blurRad="38100" dist="38100" dir="2700000" algn="tl">
                    <a:srgbClr val="000000"/>
                  </a:outerShdw>
                </a:effectLst>
                <a:latin typeface="SimHei" charset="0"/>
                <a:ea typeface="SimHei" charset="0"/>
                <a:cs typeface="SimHei" charset="0"/>
              </a:rPr>
              <a:t>9</a:t>
            </a:r>
            <a:r>
              <a:rPr lang="zh-CN" altLang="en-US" sz="3600" b="1">
                <a:solidFill>
                  <a:srgbClr val="FF0033"/>
                </a:solidFill>
                <a:effectLst>
                  <a:outerShdw blurRad="38100" dist="38100" dir="2700000" algn="tl">
                    <a:srgbClr val="000000"/>
                  </a:outerShdw>
                </a:effectLst>
                <a:latin typeface="SimHei" charset="0"/>
                <a:ea typeface="SimHei" charset="0"/>
                <a:cs typeface="SimHei" charset="0"/>
              </a:rPr>
              <a:t>月</a:t>
            </a:r>
            <a:endParaRPr lang="en-US" sz="3600" b="1">
              <a:solidFill>
                <a:srgbClr val="FF0033"/>
              </a:solidFill>
              <a:effectLst>
                <a:outerShdw blurRad="38100" dist="38100" dir="2700000" algn="tl">
                  <a:srgbClr val="000000"/>
                </a:outerShdw>
              </a:effectLst>
              <a:latin typeface="SimHei" charset="0"/>
              <a:ea typeface="SimHei" charset="0"/>
              <a:cs typeface="SimHei" charset="0"/>
            </a:endParaRPr>
          </a:p>
        </p:txBody>
      </p:sp>
    </p:spTree>
    <p:extLst>
      <p:ext uri="{BB962C8B-B14F-4D97-AF65-F5344CB8AC3E}">
        <p14:creationId xmlns:p14="http://schemas.microsoft.com/office/powerpoint/2010/main" val="1056804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wipe(down)">
                                      <p:cBhvr>
                                        <p:cTn id="7" dur="500"/>
                                        <p:tgtEl>
                                          <p:spTgt spid="16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274638"/>
            <a:ext cx="3733800" cy="2316162"/>
          </a:xfrm>
        </p:spPr>
        <p:txBody>
          <a:bodyPr/>
          <a:lstStyle/>
          <a:p>
            <a:pPr eaLnBrk="1" hangingPunct="1"/>
            <a:r>
              <a:rPr lang="zh-CN" altLang="en-US" sz="5000">
                <a:solidFill>
                  <a:schemeClr val="bg1"/>
                </a:solidFill>
                <a:latin typeface="SimHei" charset="0"/>
                <a:ea typeface="SimHei" charset="0"/>
                <a:cs typeface="SimHei" charset="0"/>
              </a:rPr>
              <a:t>以色列池</a:t>
            </a:r>
            <a:endParaRPr lang="en-US" sz="5000">
              <a:solidFill>
                <a:schemeClr val="bg1"/>
              </a:solidFill>
              <a:latin typeface="SimHei" charset="0"/>
              <a:ea typeface="SimHei" charset="0"/>
              <a:cs typeface="SimHei" charset="0"/>
            </a:endParaRPr>
          </a:p>
        </p:txBody>
      </p:sp>
      <p:pic>
        <p:nvPicPr>
          <p:cNvPr id="184323" name="Picture 3" descr="the pool of isreal"/>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572000" y="152400"/>
            <a:ext cx="4110038"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668" name="Text Box 4"/>
          <p:cNvSpPr txBox="1">
            <a:spLocks noChangeArrowheads="1"/>
          </p:cNvSpPr>
          <p:nvPr/>
        </p:nvSpPr>
        <p:spPr bwMode="auto">
          <a:xfrm>
            <a:off x="304800" y="3124200"/>
            <a:ext cx="3902075" cy="1200150"/>
          </a:xfrm>
          <a:prstGeom prst="rect">
            <a:avLst/>
          </a:prstGeom>
          <a:noFill/>
          <a:ln w="12700" cap="sq">
            <a:no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600">
                <a:solidFill>
                  <a:prstClr val="white"/>
                </a:solidFill>
                <a:latin typeface="SimHei" charset="0"/>
                <a:ea typeface="SimHei" charset="0"/>
                <a:cs typeface="SimHei" charset="0"/>
              </a:rPr>
              <a:t>(</a:t>
            </a:r>
            <a:r>
              <a:rPr lang="zh-CN" altLang="en-US" sz="3600">
                <a:solidFill>
                  <a:prstClr val="white"/>
                </a:solidFill>
                <a:latin typeface="SimHei" charset="0"/>
                <a:ea typeface="SimHei" charset="0"/>
                <a:cs typeface="SimHei" charset="0"/>
              </a:rPr>
              <a:t>羊池在</a:t>
            </a:r>
            <a:r>
              <a:rPr lang="zh-CN" altLang="en-US" sz="3600" b="1">
                <a:solidFill>
                  <a:prstClr val="white"/>
                </a:solidFill>
                <a:effectLst>
                  <a:outerShdw blurRad="38100" dist="38100" dir="2700000" algn="tl">
                    <a:srgbClr val="EEECE1"/>
                  </a:outerShdw>
                </a:effectLst>
                <a:latin typeface="SimHei" charset="0"/>
                <a:ea typeface="SimHei" charset="0"/>
                <a:cs typeface="SimHei" charset="0"/>
              </a:rPr>
              <a:t>毕士大</a:t>
            </a:r>
            <a:r>
              <a:rPr lang="zh-CN" altLang="en-US" sz="3600">
                <a:solidFill>
                  <a:prstClr val="white"/>
                </a:solidFill>
                <a:latin typeface="SimHei" charset="0"/>
                <a:ea typeface="SimHei" charset="0"/>
                <a:cs typeface="SimHei" charset="0"/>
              </a:rPr>
              <a:t>池以南</a:t>
            </a:r>
            <a:r>
              <a:rPr lang="en-US" altLang="ja-JP" sz="3600">
                <a:solidFill>
                  <a:prstClr val="white"/>
                </a:solidFill>
                <a:latin typeface="SimHei" charset="0"/>
                <a:ea typeface="SimHei" charset="0"/>
                <a:cs typeface="SimHei" charset="0"/>
              </a:rPr>
              <a:t>)</a:t>
            </a:r>
            <a:endParaRPr lang="en-US" sz="3600">
              <a:solidFill>
                <a:prstClr val="white"/>
              </a:solidFill>
              <a:latin typeface="SimHei" charset="0"/>
              <a:ea typeface="SimHei" charset="0"/>
              <a:cs typeface="SimHei" charset="0"/>
            </a:endParaRPr>
          </a:p>
        </p:txBody>
      </p:sp>
    </p:spTree>
    <p:extLst>
      <p:ext uri="{BB962C8B-B14F-4D97-AF65-F5344CB8AC3E}">
        <p14:creationId xmlns:p14="http://schemas.microsoft.com/office/powerpoint/2010/main" val="3140018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186370" name="Picture 5" descr="John 5 Bethesda Pool in Movie on Joh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12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938" name="Rectangle 2"/>
          <p:cNvSpPr>
            <a:spLocks noGrp="1" noChangeArrowheads="1"/>
          </p:cNvSpPr>
          <p:nvPr>
            <p:ph type="ctrTitle"/>
          </p:nvPr>
        </p:nvSpPr>
        <p:spPr>
          <a:xfrm>
            <a:off x="2133600" y="0"/>
            <a:ext cx="5105400" cy="914400"/>
          </a:xfrm>
          <a:solidFill>
            <a:schemeClr val="bg1"/>
          </a:solidFill>
        </p:spPr>
        <p:txBody>
          <a:bodyPr>
            <a:normAutofit/>
          </a:bodyPr>
          <a:lstStyle/>
          <a:p>
            <a:pPr eaLnBrk="1" hangingPunct="1">
              <a:defRPr/>
            </a:pPr>
            <a:r>
              <a:rPr lang="zh-CN" altLang="en-US" b="1" dirty="0">
                <a:solidFill>
                  <a:srgbClr val="000099"/>
                </a:solidFill>
                <a:effectLst>
                  <a:outerShdw blurRad="38100" dist="38100" dir="2700000" algn="tl">
                    <a:srgbClr val="DDDDDD"/>
                  </a:outerShdw>
                </a:effectLst>
                <a:latin typeface="SimHei" charset="0"/>
                <a:ea typeface="SimHei" charset="0"/>
                <a:cs typeface="SimHei" charset="0"/>
              </a:rPr>
              <a:t>毕士大池</a:t>
            </a:r>
            <a:endParaRPr lang="en-US" b="1" dirty="0">
              <a:solidFill>
                <a:srgbClr val="000099"/>
              </a:solidFill>
              <a:effectLst>
                <a:outerShdw blurRad="38100" dist="38100" dir="2700000" algn="tl">
                  <a:srgbClr val="DDDDDD"/>
                </a:outerShdw>
              </a:effectLst>
              <a:latin typeface="Calibri" charset="0"/>
              <a:ea typeface="ＭＳ Ｐゴシック" charset="0"/>
              <a:cs typeface="Arial" charset="0"/>
            </a:endParaRPr>
          </a:p>
        </p:txBody>
      </p:sp>
      <p:sp>
        <p:nvSpPr>
          <p:cNvPr id="167945" name="Rectangle 9"/>
          <p:cNvSpPr>
            <a:spLocks noChangeArrowheads="1"/>
          </p:cNvSpPr>
          <p:nvPr/>
        </p:nvSpPr>
        <p:spPr bwMode="auto">
          <a:xfrm>
            <a:off x="1143000" y="5105400"/>
            <a:ext cx="8001000" cy="1752600"/>
          </a:xfrm>
          <a:prstGeom prst="rect">
            <a:avLst/>
          </a:prstGeom>
          <a:solidFill>
            <a:srgbClr val="000099"/>
          </a:solidFill>
          <a:ln w="9525">
            <a:noFill/>
            <a:miter lim="800000"/>
            <a:headEnd/>
            <a:tailEnd/>
          </a:ln>
        </p:spPr>
        <p:txBody>
          <a:bodyPr lIns="92075" tIns="46038" rIns="92075" bIns="46038" anchor="ctr"/>
          <a:lstStyle/>
          <a:p>
            <a:pPr algn="ctr">
              <a:spcBef>
                <a:spcPct val="20000"/>
              </a:spcBef>
              <a:buClr>
                <a:srgbClr val="C0504D"/>
              </a:buClr>
              <a:buSzPct val="80000"/>
              <a:buFont typeface="Wingdings" charset="0"/>
              <a:buNone/>
              <a:defRPr/>
            </a:pPr>
            <a:r>
              <a:rPr lang="ja-JP" altLang="en-US" sz="3200" b="1" dirty="0">
                <a:solidFill>
                  <a:prstClr val="white"/>
                </a:solidFill>
                <a:effectLst>
                  <a:outerShdw blurRad="38100" dist="38100" dir="2700000" algn="tl">
                    <a:srgbClr val="000000"/>
                  </a:outerShdw>
                </a:effectLst>
                <a:latin typeface="SimHei" charset="0"/>
                <a:ea typeface="SimHei" charset="0"/>
              </a:rPr>
              <a:t>“</a:t>
            </a:r>
            <a:r>
              <a:rPr lang="zh-CN" altLang="en-US" sz="3600" b="1" dirty="0">
                <a:solidFill>
                  <a:prstClr val="white"/>
                </a:solidFill>
                <a:effectLst>
                  <a:outerShdw blurRad="38100" dist="38100" dir="2700000" algn="tl">
                    <a:srgbClr val="000000"/>
                  </a:outerShdw>
                </a:effectLst>
                <a:latin typeface="SimHei" charset="0"/>
                <a:ea typeface="SimHei" charset="0"/>
              </a:rPr>
              <a:t>在耶路撒冷、靠近羊门有一个池子 </a:t>
            </a:r>
            <a:r>
              <a:rPr lang="en-US" sz="3600" b="1" dirty="0">
                <a:solidFill>
                  <a:prstClr val="white"/>
                </a:solidFill>
                <a:effectLst>
                  <a:outerShdw blurRad="38100" dist="38100" dir="2700000" algn="tl">
                    <a:srgbClr val="000000"/>
                  </a:outerShdw>
                </a:effectLst>
                <a:latin typeface="SimHei" charset="0"/>
                <a:ea typeface="SimHei" charset="0"/>
              </a:rPr>
              <a:t>…</a:t>
            </a:r>
            <a:r>
              <a:rPr lang="zh-CN" altLang="en-US" sz="3600" b="1" dirty="0">
                <a:solidFill>
                  <a:prstClr val="white"/>
                </a:solidFill>
                <a:effectLst>
                  <a:outerShdw blurRad="38100" dist="38100" dir="2700000" algn="tl">
                    <a:srgbClr val="000000"/>
                  </a:outerShdw>
                </a:effectLst>
                <a:latin typeface="SimHei" charset="0"/>
                <a:ea typeface="SimHei" charset="0"/>
                <a:cs typeface="SimHei" charset="0"/>
              </a:rPr>
              <a:t>叫作毕士大</a:t>
            </a:r>
            <a:r>
              <a:rPr lang="en-US" altLang="ja-JP" sz="3600" b="1" dirty="0">
                <a:solidFill>
                  <a:prstClr val="white"/>
                </a:solidFill>
                <a:effectLst>
                  <a:outerShdw blurRad="38100" dist="38100" dir="2700000" algn="tl">
                    <a:srgbClr val="000000"/>
                  </a:outerShdw>
                </a:effectLst>
                <a:latin typeface="SimHei" charset="0"/>
                <a:ea typeface="SimHei" charset="0"/>
                <a:cs typeface="SimHei" charset="0"/>
              </a:rPr>
              <a:t>…</a:t>
            </a:r>
            <a:r>
              <a:rPr lang="en-US" altLang="ja-JP" sz="3200" b="1" dirty="0">
                <a:solidFill>
                  <a:prstClr val="white"/>
                </a:solidFill>
                <a:effectLst>
                  <a:outerShdw blurRad="38100" dist="38100" dir="2700000" algn="tl">
                    <a:srgbClr val="000000"/>
                  </a:outerShdw>
                </a:effectLst>
                <a:latin typeface="SimHei" charset="0"/>
                <a:ea typeface="SimHei" charset="0"/>
                <a:cs typeface="SimHei" charset="0"/>
              </a:rPr>
              <a:t>”</a:t>
            </a:r>
          </a:p>
          <a:p>
            <a:pPr algn="r">
              <a:spcBef>
                <a:spcPct val="20000"/>
              </a:spcBef>
              <a:buClr>
                <a:srgbClr val="C0504D"/>
              </a:buClr>
              <a:buSzPct val="80000"/>
              <a:buFont typeface="Wingdings" charset="0"/>
              <a:buNone/>
              <a:defRPr/>
            </a:pPr>
            <a:r>
              <a:rPr lang="zh-CN" altLang="en-US" sz="2800" b="1" dirty="0">
                <a:solidFill>
                  <a:prstClr val="white"/>
                </a:solidFill>
                <a:effectLst>
                  <a:outerShdw blurRad="38100" dist="38100" dir="2700000" algn="tl">
                    <a:srgbClr val="000000"/>
                  </a:outerShdw>
                </a:effectLst>
                <a:latin typeface="SimHei" charset="0"/>
                <a:ea typeface="SimHei" charset="0"/>
                <a:cs typeface="SimHei" charset="0"/>
              </a:rPr>
              <a:t>约翰福音</a:t>
            </a:r>
            <a:r>
              <a:rPr lang="en-US" altLang="ja-JP" sz="2800" b="1" dirty="0">
                <a:solidFill>
                  <a:prstClr val="white"/>
                </a:solidFill>
                <a:effectLst>
                  <a:outerShdw blurRad="38100" dist="38100" dir="2700000" algn="tl">
                    <a:srgbClr val="000000"/>
                  </a:outerShdw>
                </a:effectLst>
                <a:latin typeface="SimHei" charset="0"/>
                <a:ea typeface="SimHei" charset="0"/>
                <a:cs typeface="SimHei" charset="0"/>
              </a:rPr>
              <a:t> 5:2</a:t>
            </a:r>
            <a:endParaRPr lang="en-US" sz="2800" b="1" dirty="0">
              <a:solidFill>
                <a:prstClr val="white"/>
              </a:solidFill>
              <a:effectLst>
                <a:outerShdw blurRad="38100" dist="38100" dir="2700000" algn="tl">
                  <a:srgbClr val="000000"/>
                </a:outerShdw>
              </a:effectLst>
              <a:latin typeface="SimHei" charset="0"/>
              <a:ea typeface="SimHei" charset="0"/>
              <a:cs typeface="SimHei" charset="0"/>
            </a:endParaRPr>
          </a:p>
        </p:txBody>
      </p:sp>
    </p:spTree>
    <p:extLst>
      <p:ext uri="{BB962C8B-B14F-4D97-AF65-F5344CB8AC3E}">
        <p14:creationId xmlns:p14="http://schemas.microsoft.com/office/powerpoint/2010/main" val="1572619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p:cTn id="7" dur="500" fill="hold"/>
                                        <p:tgtEl>
                                          <p:spTgt spid="167938"/>
                                        </p:tgtEl>
                                        <p:attrNameLst>
                                          <p:attrName>ppt_w</p:attrName>
                                        </p:attrNameLst>
                                      </p:cBhvr>
                                      <p:tavLst>
                                        <p:tav tm="0">
                                          <p:val>
                                            <p:fltVal val="0"/>
                                          </p:val>
                                        </p:tav>
                                        <p:tav tm="100000">
                                          <p:val>
                                            <p:strVal val="#ppt_w"/>
                                          </p:val>
                                        </p:tav>
                                      </p:tavLst>
                                    </p:anim>
                                    <p:anim calcmode="lin" valueType="num">
                                      <p:cBhvr>
                                        <p:cTn id="8" dur="500" fill="hold"/>
                                        <p:tgtEl>
                                          <p:spTgt spid="167938"/>
                                        </p:tgtEl>
                                        <p:attrNameLst>
                                          <p:attrName>ppt_h</p:attrName>
                                        </p:attrNameLst>
                                      </p:cBhvr>
                                      <p:tavLst>
                                        <p:tav tm="0">
                                          <p:val>
                                            <p:fltVal val="0"/>
                                          </p:val>
                                        </p:tav>
                                        <p:tav tm="100000">
                                          <p:val>
                                            <p:strVal val="#ppt_h"/>
                                          </p:val>
                                        </p:tav>
                                      </p:tavLst>
                                    </p:anim>
                                    <p:animEffect transition="in" filter="fade">
                                      <p:cBhvr>
                                        <p:cTn id="9" dur="500"/>
                                        <p:tgtEl>
                                          <p:spTgt spid="1679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7945">
                                            <p:bg/>
                                          </p:spTgt>
                                        </p:tgtEl>
                                        <p:attrNameLst>
                                          <p:attrName>style.visibility</p:attrName>
                                        </p:attrNameLst>
                                      </p:cBhvr>
                                      <p:to>
                                        <p:strVal val="visible"/>
                                      </p:to>
                                    </p:set>
                                    <p:anim calcmode="lin" valueType="num">
                                      <p:cBhvr>
                                        <p:cTn id="14" dur="500" fill="hold"/>
                                        <p:tgtEl>
                                          <p:spTgt spid="167945">
                                            <p:bg/>
                                          </p:spTgt>
                                        </p:tgtEl>
                                        <p:attrNameLst>
                                          <p:attrName>ppt_w</p:attrName>
                                        </p:attrNameLst>
                                      </p:cBhvr>
                                      <p:tavLst>
                                        <p:tav tm="0">
                                          <p:val>
                                            <p:fltVal val="0"/>
                                          </p:val>
                                        </p:tav>
                                        <p:tav tm="100000">
                                          <p:val>
                                            <p:strVal val="#ppt_w"/>
                                          </p:val>
                                        </p:tav>
                                      </p:tavLst>
                                    </p:anim>
                                    <p:anim calcmode="lin" valueType="num">
                                      <p:cBhvr>
                                        <p:cTn id="15" dur="500" fill="hold"/>
                                        <p:tgtEl>
                                          <p:spTgt spid="167945">
                                            <p:bg/>
                                          </p:spTgt>
                                        </p:tgtEl>
                                        <p:attrNameLst>
                                          <p:attrName>ppt_h</p:attrName>
                                        </p:attrNameLst>
                                      </p:cBhvr>
                                      <p:tavLst>
                                        <p:tav tm="0">
                                          <p:val>
                                            <p:fltVal val="0"/>
                                          </p:val>
                                        </p:tav>
                                        <p:tav tm="100000">
                                          <p:val>
                                            <p:strVal val="#ppt_h"/>
                                          </p:val>
                                        </p:tav>
                                      </p:tavLst>
                                    </p:anim>
                                    <p:animEffect transition="in" filter="fade">
                                      <p:cBhvr>
                                        <p:cTn id="16" dur="500"/>
                                        <p:tgtEl>
                                          <p:spTgt spid="167945">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7945">
                                            <p:txEl>
                                              <p:pRg st="0" end="0"/>
                                            </p:txEl>
                                          </p:spTgt>
                                        </p:tgtEl>
                                        <p:attrNameLst>
                                          <p:attrName>style.visibility</p:attrName>
                                        </p:attrNameLst>
                                      </p:cBhvr>
                                      <p:to>
                                        <p:strVal val="visible"/>
                                      </p:to>
                                    </p:set>
                                    <p:anim calcmode="lin" valueType="num">
                                      <p:cBhvr>
                                        <p:cTn id="21"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67945">
                                            <p:txEl>
                                              <p:pRg st="0" end="0"/>
                                            </p:txEl>
                                          </p:spTgt>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67945">
                                            <p:txEl>
                                              <p:pRg st="1" end="1"/>
                                            </p:txEl>
                                          </p:spTgt>
                                        </p:tgtEl>
                                        <p:attrNameLst>
                                          <p:attrName>style.visibility</p:attrName>
                                        </p:attrNameLst>
                                      </p:cBhvr>
                                      <p:to>
                                        <p:strVal val="visible"/>
                                      </p:to>
                                    </p:set>
                                    <p:anim calcmode="lin" valueType="num">
                                      <p:cBhvr>
                                        <p:cTn id="26"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679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4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188417" name="Picture 6" descr="Bethesda p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0"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7941" name="Picture 5" descr="Bethesda p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8413" y="457200"/>
            <a:ext cx="5335587"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945" name="Rectangle 9"/>
          <p:cNvSpPr>
            <a:spLocks noChangeArrowheads="1"/>
          </p:cNvSpPr>
          <p:nvPr/>
        </p:nvSpPr>
        <p:spPr bwMode="auto">
          <a:xfrm>
            <a:off x="1143000" y="5105400"/>
            <a:ext cx="8001000" cy="1752600"/>
          </a:xfrm>
          <a:prstGeom prst="rect">
            <a:avLst/>
          </a:prstGeom>
          <a:solidFill>
            <a:schemeClr val="tx1"/>
          </a:solidFill>
          <a:ln w="9525">
            <a:noFill/>
            <a:miter lim="800000"/>
            <a:headEnd/>
            <a:tailEnd/>
          </a:ln>
        </p:spPr>
        <p:txBody>
          <a:bodyPr lIns="92075" tIns="46038" rIns="92075" bIns="46038" anchor="ctr"/>
          <a:lstStyle/>
          <a:p>
            <a:pPr algn="ctr">
              <a:spcBef>
                <a:spcPct val="20000"/>
              </a:spcBef>
              <a:buClr>
                <a:srgbClr val="C0504D"/>
              </a:buClr>
              <a:buSzPct val="80000"/>
              <a:buFont typeface="Wingdings" charset="0"/>
              <a:buNone/>
              <a:defRPr/>
            </a:pPr>
            <a:r>
              <a:rPr lang="zh-CN" altLang="en-US" sz="3600" b="1" dirty="0">
                <a:solidFill>
                  <a:prstClr val="white"/>
                </a:solidFill>
                <a:latin typeface="SimHei" charset="0"/>
                <a:ea typeface="SimHei" charset="0"/>
                <a:cs typeface="SimHei" charset="0"/>
              </a:rPr>
              <a:t>在耶路撒冷、靠近羊门有一个池子 </a:t>
            </a:r>
            <a:r>
              <a:rPr lang="en-US" sz="3600" b="1" dirty="0">
                <a:solidFill>
                  <a:prstClr val="white"/>
                </a:solidFill>
                <a:latin typeface="SimHei" charset="0"/>
                <a:ea typeface="SimHei" charset="0"/>
              </a:rPr>
              <a:t>…</a:t>
            </a:r>
            <a:r>
              <a:rPr lang="zh-CN" altLang="en-US" sz="3600" b="1" dirty="0">
                <a:solidFill>
                  <a:prstClr val="white"/>
                </a:solidFill>
                <a:latin typeface="SimHei" charset="0"/>
                <a:ea typeface="SimHei" charset="0"/>
                <a:cs typeface="SimHei" charset="0"/>
              </a:rPr>
              <a:t>叫作毕士大</a:t>
            </a:r>
            <a:r>
              <a:rPr lang="en-US" altLang="ja-JP" sz="3600" b="1" dirty="0">
                <a:solidFill>
                  <a:prstClr val="white"/>
                </a:solidFill>
                <a:latin typeface="SimHei" charset="0"/>
                <a:ea typeface="SimHei" charset="0"/>
                <a:cs typeface="SimHei" charset="0"/>
              </a:rPr>
              <a:t>…”</a:t>
            </a:r>
          </a:p>
          <a:p>
            <a:pPr algn="r">
              <a:spcBef>
                <a:spcPct val="20000"/>
              </a:spcBef>
              <a:buClr>
                <a:srgbClr val="C0504D"/>
              </a:buClr>
              <a:buSzPct val="80000"/>
              <a:buFont typeface="Wingdings" charset="0"/>
              <a:buNone/>
              <a:defRPr/>
            </a:pPr>
            <a:r>
              <a:rPr lang="zh-CN" altLang="en-US" sz="2800" b="1" dirty="0">
                <a:solidFill>
                  <a:prstClr val="white"/>
                </a:solidFill>
                <a:latin typeface="SimHei" charset="0"/>
                <a:ea typeface="SimHei" charset="0"/>
                <a:cs typeface="SimHei" charset="0"/>
              </a:rPr>
              <a:t>约翰福音</a:t>
            </a:r>
            <a:r>
              <a:rPr lang="en-US" altLang="ja-JP" sz="2800" b="1" dirty="0">
                <a:solidFill>
                  <a:prstClr val="white"/>
                </a:solidFill>
                <a:latin typeface="SimHei" charset="0"/>
                <a:ea typeface="SimHei" charset="0"/>
                <a:cs typeface="SimHei" charset="0"/>
              </a:rPr>
              <a:t> 5:2</a:t>
            </a:r>
            <a:endParaRPr lang="en-US" sz="2800" b="1" dirty="0">
              <a:solidFill>
                <a:prstClr val="white"/>
              </a:solidFill>
              <a:latin typeface="Arial" charset="0"/>
              <a:cs typeface="Arial" charset="0"/>
            </a:endParaRPr>
          </a:p>
        </p:txBody>
      </p:sp>
      <p:sp>
        <p:nvSpPr>
          <p:cNvPr id="7" name="Rectangle 2"/>
          <p:cNvSpPr>
            <a:spLocks noGrp="1" noChangeArrowheads="1"/>
          </p:cNvSpPr>
          <p:nvPr>
            <p:ph type="ctrTitle"/>
          </p:nvPr>
        </p:nvSpPr>
        <p:spPr>
          <a:xfrm>
            <a:off x="304800" y="0"/>
            <a:ext cx="3962400" cy="914400"/>
          </a:xfrm>
          <a:solidFill>
            <a:schemeClr val="bg1"/>
          </a:solidFill>
        </p:spPr>
        <p:txBody>
          <a:bodyPr>
            <a:normAutofit/>
          </a:bodyPr>
          <a:lstStyle/>
          <a:p>
            <a:pPr eaLnBrk="1" hangingPunct="1">
              <a:defRPr/>
            </a:pPr>
            <a:r>
              <a:rPr lang="zh-CN" altLang="en-US" b="1" dirty="0">
                <a:solidFill>
                  <a:srgbClr val="000099"/>
                </a:solidFill>
                <a:effectLst>
                  <a:outerShdw blurRad="38100" dist="38100" dir="2700000" algn="tl">
                    <a:srgbClr val="DDDDDD"/>
                  </a:outerShdw>
                </a:effectLst>
                <a:latin typeface="SimHei" charset="0"/>
                <a:ea typeface="SimHei" charset="0"/>
                <a:cs typeface="SimHei" charset="0"/>
              </a:rPr>
              <a:t>毕士大池</a:t>
            </a:r>
            <a:endParaRPr lang="en-US" b="1" dirty="0">
              <a:solidFill>
                <a:srgbClr val="000099"/>
              </a:solidFill>
              <a:effectLst>
                <a:outerShdw blurRad="38100" dist="38100" dir="2700000" algn="tl">
                  <a:srgbClr val="DDDDDD"/>
                </a:outerShdw>
              </a:effectLst>
              <a:latin typeface="Calibri" charset="0"/>
              <a:ea typeface="ＭＳ Ｐゴシック" charset="0"/>
              <a:cs typeface="Arial" charset="0"/>
            </a:endParaRPr>
          </a:p>
        </p:txBody>
      </p:sp>
    </p:spTree>
    <p:extLst>
      <p:ext uri="{BB962C8B-B14F-4D97-AF65-F5344CB8AC3E}">
        <p14:creationId xmlns:p14="http://schemas.microsoft.com/office/powerpoint/2010/main" val="38696038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p:cTn id="7" dur="500" fill="hold"/>
                                        <p:tgtEl>
                                          <p:spTgt spid="167941"/>
                                        </p:tgtEl>
                                        <p:attrNameLst>
                                          <p:attrName>ppt_w</p:attrName>
                                        </p:attrNameLst>
                                      </p:cBhvr>
                                      <p:tavLst>
                                        <p:tav tm="0">
                                          <p:val>
                                            <p:fltVal val="0"/>
                                          </p:val>
                                        </p:tav>
                                        <p:tav tm="100000">
                                          <p:val>
                                            <p:strVal val="#ppt_w"/>
                                          </p:val>
                                        </p:tav>
                                      </p:tavLst>
                                    </p:anim>
                                    <p:anim calcmode="lin" valueType="num">
                                      <p:cBhvr>
                                        <p:cTn id="8" dur="500" fill="hold"/>
                                        <p:tgtEl>
                                          <p:spTgt spid="167941"/>
                                        </p:tgtEl>
                                        <p:attrNameLst>
                                          <p:attrName>ppt_h</p:attrName>
                                        </p:attrNameLst>
                                      </p:cBhvr>
                                      <p:tavLst>
                                        <p:tav tm="0">
                                          <p:val>
                                            <p:fltVal val="0"/>
                                          </p:val>
                                        </p:tav>
                                        <p:tav tm="100000">
                                          <p:val>
                                            <p:strVal val="#ppt_h"/>
                                          </p:val>
                                        </p:tav>
                                      </p:tavLst>
                                    </p:anim>
                                    <p:animEffect transition="in" filter="fade">
                                      <p:cBhvr>
                                        <p:cTn id="9" dur="500"/>
                                        <p:tgtEl>
                                          <p:spTgt spid="16794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7945">
                                            <p:bg/>
                                          </p:spTgt>
                                        </p:tgtEl>
                                        <p:attrNameLst>
                                          <p:attrName>style.visibility</p:attrName>
                                        </p:attrNameLst>
                                      </p:cBhvr>
                                      <p:to>
                                        <p:strVal val="visible"/>
                                      </p:to>
                                    </p:set>
                                    <p:anim calcmode="lin" valueType="num">
                                      <p:cBhvr>
                                        <p:cTn id="14" dur="500" fill="hold"/>
                                        <p:tgtEl>
                                          <p:spTgt spid="167945">
                                            <p:bg/>
                                          </p:spTgt>
                                        </p:tgtEl>
                                        <p:attrNameLst>
                                          <p:attrName>ppt_w</p:attrName>
                                        </p:attrNameLst>
                                      </p:cBhvr>
                                      <p:tavLst>
                                        <p:tav tm="0">
                                          <p:val>
                                            <p:fltVal val="0"/>
                                          </p:val>
                                        </p:tav>
                                        <p:tav tm="100000">
                                          <p:val>
                                            <p:strVal val="#ppt_w"/>
                                          </p:val>
                                        </p:tav>
                                      </p:tavLst>
                                    </p:anim>
                                    <p:anim calcmode="lin" valueType="num">
                                      <p:cBhvr>
                                        <p:cTn id="15" dur="500" fill="hold"/>
                                        <p:tgtEl>
                                          <p:spTgt spid="167945">
                                            <p:bg/>
                                          </p:spTgt>
                                        </p:tgtEl>
                                        <p:attrNameLst>
                                          <p:attrName>ppt_h</p:attrName>
                                        </p:attrNameLst>
                                      </p:cBhvr>
                                      <p:tavLst>
                                        <p:tav tm="0">
                                          <p:val>
                                            <p:fltVal val="0"/>
                                          </p:val>
                                        </p:tav>
                                        <p:tav tm="100000">
                                          <p:val>
                                            <p:strVal val="#ppt_h"/>
                                          </p:val>
                                        </p:tav>
                                      </p:tavLst>
                                    </p:anim>
                                    <p:animEffect transition="in" filter="fade">
                                      <p:cBhvr>
                                        <p:cTn id="16" dur="500"/>
                                        <p:tgtEl>
                                          <p:spTgt spid="167945">
                                            <p:bg/>
                                          </p:spTgt>
                                        </p:tgtEl>
                                      </p:cBhvr>
                                    </p:animEffec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67945">
                                            <p:txEl>
                                              <p:pRg st="0" end="0"/>
                                            </p:txEl>
                                          </p:spTgt>
                                        </p:tgtEl>
                                        <p:attrNameLst>
                                          <p:attrName>style.visibility</p:attrName>
                                        </p:attrNameLst>
                                      </p:cBhvr>
                                      <p:to>
                                        <p:strVal val="visible"/>
                                      </p:to>
                                    </p:set>
                                    <p:anim calcmode="lin" valueType="num">
                                      <p:cBhvr>
                                        <p:cTn id="20"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67945">
                                            <p:txEl>
                                              <p:pRg st="0" end="0"/>
                                            </p:txEl>
                                          </p:spTgt>
                                        </p:tgtEl>
                                      </p:cBhvr>
                                    </p:animEffect>
                                  </p:childTnLst>
                                </p:cTn>
                              </p:par>
                            </p:childTnLst>
                          </p:cTn>
                        </p:par>
                        <p:par>
                          <p:cTn id="23" fill="hold" nodeType="afterGroup">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167945">
                                            <p:txEl>
                                              <p:pRg st="1" end="1"/>
                                            </p:txEl>
                                          </p:spTgt>
                                        </p:tgtEl>
                                        <p:attrNameLst>
                                          <p:attrName>style.visibility</p:attrName>
                                        </p:attrNameLst>
                                      </p:cBhvr>
                                      <p:to>
                                        <p:strVal val="visible"/>
                                      </p:to>
                                    </p:set>
                                    <p:anim calcmode="lin" valueType="num">
                                      <p:cBhvr>
                                        <p:cTn id="26"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67945">
                                            <p:txEl>
                                              <p:pRg st="1" end="1"/>
                                            </p:txEl>
                                          </p:spTgt>
                                        </p:tgtEl>
                                      </p:cBhvr>
                                    </p:animEffect>
                                  </p:childTnLst>
                                </p:cTn>
                              </p:par>
                            </p:childTnLst>
                          </p:cTn>
                        </p:par>
                        <p:par>
                          <p:cTn id="29" fill="hold" nodeType="afterGroup">
                            <p:stCondLst>
                              <p:cond delay="1500"/>
                            </p:stCondLst>
                            <p:childTnLst>
                              <p:par>
                                <p:cTn id="30" presetID="53"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5" grpId="0" build="p"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subTitle" idx="1"/>
          </p:nvPr>
        </p:nvSpPr>
        <p:spPr/>
        <p:txBody>
          <a:bodyPr/>
          <a:lstStyle/>
          <a:p>
            <a:pPr eaLnBrk="1" hangingPunct="1">
              <a:buFont typeface="Wingdings" charset="0"/>
              <a:buNone/>
            </a:pPr>
            <a:endParaRPr lang="en-US">
              <a:solidFill>
                <a:srgbClr val="898989"/>
              </a:solidFill>
              <a:latin typeface="Arial" charset="0"/>
              <a:ea typeface="ＭＳ Ｐゴシック" charset="0"/>
              <a:cs typeface="Arial" charset="0"/>
            </a:endParaRPr>
          </a:p>
        </p:txBody>
      </p:sp>
      <p:pic>
        <p:nvPicPr>
          <p:cNvPr id="190467" name="Picture 3" descr="Bethesda ru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0" y="-6350"/>
            <a:ext cx="6864350"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0469" name="Picture 9" descr="Pools of Bethes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2600"/>
            <a:ext cx="2971800" cy="4521200"/>
          </a:xfrm>
          <a:prstGeom prst="rect">
            <a:avLst/>
          </a:prstGeom>
          <a:noFill/>
          <a:ln w="57150">
            <a:solidFill>
              <a:srgbClr val="FFFCF3"/>
            </a:solidFill>
            <a:miter lim="800000"/>
            <a:headEnd/>
            <a:tailEnd/>
          </a:ln>
          <a:extLst>
            <a:ext uri="{909E8E84-426E-40dd-AFC4-6F175D3DCCD1}">
              <a14:hiddenFill xmlns:a14="http://schemas.microsoft.com/office/drawing/2010/main" xmlns="">
                <a:solidFill>
                  <a:srgbClr val="FFFFFF"/>
                </a:solidFill>
              </a14:hiddenFill>
            </a:ext>
          </a:extLst>
        </p:spPr>
      </p:pic>
      <p:sp>
        <p:nvSpPr>
          <p:cNvPr id="168964" name="Rectangle 4"/>
          <p:cNvSpPr>
            <a:spLocks noGrp="1" noChangeArrowheads="1"/>
          </p:cNvSpPr>
          <p:nvPr>
            <p:ph type="ctrTitle"/>
          </p:nvPr>
        </p:nvSpPr>
        <p:spPr>
          <a:xfrm>
            <a:off x="228600" y="152400"/>
            <a:ext cx="5029200" cy="990600"/>
          </a:xfrm>
          <a:solidFill>
            <a:srgbClr val="FFFFFF"/>
          </a:solidFill>
        </p:spPr>
        <p:txBody>
          <a:bodyPr>
            <a:normAutofit/>
          </a:bodyPr>
          <a:lstStyle/>
          <a:p>
            <a:pPr eaLnBrk="1" hangingPunct="1">
              <a:defRPr/>
            </a:pPr>
            <a:r>
              <a:rPr lang="zh-CN" altLang="en-US" b="1" dirty="0">
                <a:solidFill>
                  <a:srgbClr val="000099"/>
                </a:solidFill>
                <a:effectLst>
                  <a:outerShdw blurRad="38100" dist="38100" dir="2700000" algn="tl">
                    <a:srgbClr val="DDDDDD"/>
                  </a:outerShdw>
                </a:effectLst>
                <a:latin typeface="SimHei" charset="0"/>
                <a:ea typeface="SimHei" charset="0"/>
                <a:cs typeface="SimHei" charset="0"/>
              </a:rPr>
              <a:t>毕士大池遗址</a:t>
            </a:r>
            <a:endParaRPr lang="en-US" b="1" dirty="0">
              <a:solidFill>
                <a:srgbClr val="000099"/>
              </a:solidFill>
              <a:effectLst>
                <a:outerShdw blurRad="38100" dist="38100" dir="2700000" algn="tl">
                  <a:srgbClr val="DDDDDD"/>
                </a:outerShdw>
              </a:effectLst>
              <a:latin typeface="Calibri" charset="0"/>
              <a:ea typeface="ＭＳ Ｐゴシック" charset="0"/>
              <a:cs typeface="ＭＳ Ｐゴシック" charset="0"/>
            </a:endParaRPr>
          </a:p>
        </p:txBody>
      </p:sp>
    </p:spTree>
    <p:extLst>
      <p:ext uri="{BB962C8B-B14F-4D97-AF65-F5344CB8AC3E}">
        <p14:creationId xmlns:p14="http://schemas.microsoft.com/office/powerpoint/2010/main" val="55336731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4758" name="Title 73"/>
          <p:cNvSpPr>
            <a:spLocks noGrp="1"/>
          </p:cNvSpPr>
          <p:nvPr>
            <p:ph type="title"/>
          </p:nvPr>
        </p:nvSpPr>
        <p:spPr>
          <a:xfrm>
            <a:off x="685800" y="0"/>
            <a:ext cx="7772400" cy="457200"/>
          </a:xfrm>
        </p:spPr>
        <p:txBody>
          <a:bodyPr/>
          <a:lstStyle/>
          <a:p>
            <a:pPr algn="ctr" eaLnBrk="1" hangingPunct="1"/>
            <a:r>
              <a:rPr lang="en-US" sz="2400" b="1" i="0">
                <a:solidFill>
                  <a:srgbClr val="FFAE0D"/>
                </a:solidFill>
                <a:latin typeface="KaiTi" pitchFamily="49" charset="-122"/>
                <a:ea typeface="KaiTi" pitchFamily="49" charset="-122"/>
                <a:cs typeface="ＭＳ Ｐゴシック" charset="0"/>
              </a:rPr>
              <a:t>四福音</a:t>
            </a:r>
            <a:r>
              <a:rPr lang="zh-TW" altLang="en-US" sz="2400" b="1" i="0">
                <a:solidFill>
                  <a:srgbClr val="FFAE0D"/>
                </a:solidFill>
                <a:latin typeface="KaiTi" pitchFamily="49" charset="-122"/>
                <a:ea typeface="KaiTi" pitchFamily="49" charset="-122"/>
                <a:cs typeface="ＭＳ Ｐゴシック" charset="0"/>
              </a:rPr>
              <a:t>书</a:t>
            </a:r>
            <a:r>
              <a:rPr lang="en-US" sz="2400" b="1" i="0">
                <a:solidFill>
                  <a:srgbClr val="FFAE0D"/>
                </a:solidFill>
                <a:latin typeface="KaiTi" pitchFamily="49" charset="-122"/>
                <a:ea typeface="KaiTi" pitchFamily="49" charset="-122"/>
                <a:cs typeface="ＭＳ Ｐゴシック" charset="0"/>
              </a:rPr>
              <a:t>的</a:t>
            </a:r>
            <a:r>
              <a:rPr lang="zh-TW" altLang="en-US" sz="2400" b="1" i="0">
                <a:solidFill>
                  <a:srgbClr val="FFAE0D"/>
                </a:solidFill>
                <a:latin typeface="KaiTi" pitchFamily="49" charset="-122"/>
                <a:ea typeface="KaiTi" pitchFamily="49" charset="-122"/>
                <a:cs typeface="ＭＳ Ｐゴシック" charset="0"/>
              </a:rPr>
              <a:t>对比</a:t>
            </a:r>
            <a:endParaRPr lang="en-US" dirty="0">
              <a:latin typeface="KaiTi" pitchFamily="49" charset="-122"/>
              <a:ea typeface="KaiTi" pitchFamily="49" charset="-122"/>
              <a:cs typeface="SimSun" charset="0"/>
            </a:endParaRPr>
          </a:p>
        </p:txBody>
      </p:sp>
      <p:graphicFrame>
        <p:nvGraphicFramePr>
          <p:cNvPr id="23258" name="Group 730"/>
          <p:cNvGraphicFramePr>
            <a:graphicFrameLocks noGrp="1"/>
          </p:cNvGraphicFramePr>
          <p:nvPr>
            <p:ph type="tbl" idx="1"/>
            <p:extLst>
              <p:ext uri="{D42A27DB-BD31-4B8C-83A1-F6EECF244321}">
                <p14:modId xmlns:p14="http://schemas.microsoft.com/office/powerpoint/2010/main" val="534658738"/>
              </p:ext>
            </p:extLst>
          </p:nvPr>
        </p:nvGraphicFramePr>
        <p:xfrm>
          <a:off x="0" y="404664"/>
          <a:ext cx="9144000" cy="6315058"/>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66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Arial" charset="0"/>
                        </a:rPr>
                        <a:t>马</a:t>
                      </a:r>
                      <a:r>
                        <a:rPr kumimoji="0" lang="zh-CN" altLang="en-US" sz="2200" b="1" i="0" u="none" strike="noStrike" cap="none" normalizeH="0" baseline="0">
                          <a:ln>
                            <a:noFill/>
                          </a:ln>
                          <a:solidFill>
                            <a:srgbClr val="F8F8EF"/>
                          </a:solidFill>
                          <a:effectLst/>
                          <a:latin typeface="KaiTi" pitchFamily="49" charset="-122"/>
                          <a:ea typeface="KaiTi" pitchFamily="49" charset="-122"/>
                          <a:cs typeface="Arial" charset="0"/>
                        </a:rPr>
                        <a:t>太</a:t>
                      </a:r>
                      <a:endParaRPr kumimoji="0" lang="en-US"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Arial" charset="0"/>
                        </a:rPr>
                        <a:t>马</a:t>
                      </a:r>
                      <a:r>
                        <a:rPr kumimoji="0" lang="zh-CN" altLang="en-US" sz="2200" b="1" i="0" u="none" strike="noStrike" cap="none" normalizeH="0" baseline="0">
                          <a:ln>
                            <a:noFill/>
                          </a:ln>
                          <a:solidFill>
                            <a:srgbClr val="F8F8EF"/>
                          </a:solidFill>
                          <a:effectLst/>
                          <a:latin typeface="KaiTi" pitchFamily="49" charset="-122"/>
                          <a:ea typeface="KaiTi" pitchFamily="49" charset="-122"/>
                          <a:cs typeface="Arial" charset="0"/>
                        </a:rPr>
                        <a:t>可</a:t>
                      </a:r>
                      <a:endParaRPr kumimoji="0" lang="en-US" altLang="zh-CN"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rgbClr val="F8F8EF"/>
                          </a:solidFill>
                          <a:effectLst/>
                          <a:latin typeface="KaiTi" pitchFamily="49" charset="-122"/>
                          <a:ea typeface="KaiTi" pitchFamily="49" charset="-122"/>
                          <a:cs typeface="Arial" charset="0"/>
                        </a:rPr>
                        <a:t>路加</a:t>
                      </a:r>
                      <a:endParaRPr kumimoji="0" lang="en-US"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Arial" charset="0"/>
                        </a:rPr>
                        <a:t>约</a:t>
                      </a:r>
                      <a:r>
                        <a:rPr kumimoji="0" lang="zh-CN" altLang="en-US" sz="2200" b="1" i="0" u="none" strike="noStrike" cap="none" normalizeH="0" baseline="0">
                          <a:ln>
                            <a:noFill/>
                          </a:ln>
                          <a:solidFill>
                            <a:srgbClr val="F8F8EF"/>
                          </a:solidFill>
                          <a:effectLst/>
                          <a:latin typeface="KaiTi" pitchFamily="49" charset="-122"/>
                          <a:ea typeface="KaiTi" pitchFamily="49" charset="-122"/>
                          <a:cs typeface="Arial" charset="0"/>
                        </a:rPr>
                        <a:t>翰</a:t>
                      </a:r>
                      <a:endParaRPr kumimoji="0" lang="en-US" altLang="zh-CN"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4266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rgbClr val="F8F8EF"/>
                          </a:solidFill>
                          <a:effectLst/>
                          <a:latin typeface="KaiTi" pitchFamily="49" charset="-122"/>
                          <a:ea typeface="KaiTi" pitchFamily="49" charset="-122"/>
                          <a:cs typeface="Times New Roman" charset="0"/>
                        </a:rPr>
                        <a:t>作者</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400" b="1" i="0" u="none" strike="noStrike" cap="none" normalizeH="0" baseline="0">
                          <a:ln>
                            <a:noFill/>
                          </a:ln>
                          <a:solidFill>
                            <a:srgbClr val="000000"/>
                          </a:solidFill>
                          <a:effectLst/>
                          <a:latin typeface="KaiTi" pitchFamily="49" charset="-122"/>
                          <a:ea typeface="KaiTi" pitchFamily="49" charset="-122"/>
                          <a:cs typeface="宋体" charset="0"/>
                        </a:rPr>
                        <a:t>马</a:t>
                      </a:r>
                      <a:r>
                        <a:rPr kumimoji="0" lang="zh-CN" altLang="en-US" sz="2400" b="1" i="0" u="none" strike="noStrike" cap="none" normalizeH="0" baseline="0">
                          <a:ln>
                            <a:noFill/>
                          </a:ln>
                          <a:solidFill>
                            <a:srgbClr val="000000"/>
                          </a:solidFill>
                          <a:effectLst/>
                          <a:latin typeface="KaiTi" pitchFamily="49" charset="-122"/>
                          <a:ea typeface="KaiTi" pitchFamily="49" charset="-122"/>
                          <a:cs typeface="宋体" charset="0"/>
                        </a:rPr>
                        <a:t>太</a:t>
                      </a:r>
                      <a:endParaRPr kumimoji="0" lang="en-US" sz="2400" b="1" i="0" u="none" strike="noStrike" cap="none" normalizeH="0" baseline="0" dirty="0">
                        <a:ln>
                          <a:noFill/>
                        </a:ln>
                        <a:solidFill>
                          <a:srgbClr val="000000"/>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400" b="1" i="0" u="none" strike="noStrike" cap="none" normalizeH="0" baseline="0">
                          <a:ln>
                            <a:noFill/>
                          </a:ln>
                          <a:solidFill>
                            <a:srgbClr val="000000"/>
                          </a:solidFill>
                          <a:effectLst/>
                          <a:latin typeface="KaiTi" pitchFamily="49" charset="-122"/>
                          <a:ea typeface="KaiTi" pitchFamily="49" charset="-122"/>
                          <a:cs typeface="ＭＳ Ｐゴシック" charset="0"/>
                        </a:rPr>
                        <a:t>马</a:t>
                      </a:r>
                      <a:r>
                        <a:rPr kumimoji="0" lang="en-US" sz="2400" b="1" i="0" u="none" strike="noStrike" cap="none" normalizeH="0" baseline="0">
                          <a:ln>
                            <a:noFill/>
                          </a:ln>
                          <a:solidFill>
                            <a:srgbClr val="000000"/>
                          </a:solidFill>
                          <a:effectLst/>
                          <a:latin typeface="KaiTi" pitchFamily="49" charset="-122"/>
                          <a:ea typeface="KaiTi" pitchFamily="49" charset="-122"/>
                          <a:cs typeface="ＭＳ Ｐゴシック" charset="0"/>
                        </a:rPr>
                        <a:t>可</a:t>
                      </a:r>
                      <a:endParaRPr kumimoji="0" lang="en-US" sz="2400" b="1" i="0" u="none" strike="noStrike" cap="none" normalizeH="0" baseline="0" dirty="0">
                        <a:ln>
                          <a:noFill/>
                        </a:ln>
                        <a:solidFill>
                          <a:srgbClr val="000000"/>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n-US" sz="2400" b="1" i="0" u="none" strike="noStrike" cap="none" normalizeH="0" baseline="0" dirty="0">
                          <a:ln>
                            <a:noFill/>
                          </a:ln>
                          <a:solidFill>
                            <a:srgbClr val="000000"/>
                          </a:solidFill>
                          <a:effectLst/>
                          <a:latin typeface="KaiTi" pitchFamily="49" charset="-122"/>
                          <a:ea typeface="KaiTi" pitchFamily="49" charset="-122"/>
                          <a:cs typeface="ＭＳ Ｐゴシック" charset="0"/>
                        </a:rPr>
                        <a:t>路 加</a:t>
                      </a:r>
                      <a:endParaRPr kumimoji="0" lang="en-US" sz="2400" b="1" i="0" u="none" strike="noStrike" cap="none" normalizeH="0" baseline="0" dirty="0">
                        <a:ln>
                          <a:noFill/>
                        </a:ln>
                        <a:solidFill>
                          <a:srgbClr val="000000"/>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TW" altLang="en-US" sz="2400" b="1" i="0" u="none" strike="noStrike" cap="none" normalizeH="0" baseline="0">
                          <a:ln>
                            <a:noFill/>
                          </a:ln>
                          <a:solidFill>
                            <a:srgbClr val="000000"/>
                          </a:solidFill>
                          <a:effectLst/>
                          <a:latin typeface="KaiTi" pitchFamily="49" charset="-122"/>
                          <a:ea typeface="KaiTi" pitchFamily="49" charset="-122"/>
                          <a:cs typeface="ＭＳ Ｐゴシック" charset="0"/>
                        </a:rPr>
                        <a:t>约</a:t>
                      </a:r>
                      <a:r>
                        <a:rPr kumimoji="0" lang="en-US" sz="2400" b="1" i="0" u="none" strike="noStrike" cap="none" normalizeH="0" baseline="0">
                          <a:ln>
                            <a:noFill/>
                          </a:ln>
                          <a:solidFill>
                            <a:srgbClr val="000000"/>
                          </a:solidFill>
                          <a:effectLst/>
                          <a:latin typeface="KaiTi" pitchFamily="49" charset="-122"/>
                          <a:ea typeface="KaiTi" pitchFamily="49" charset="-122"/>
                          <a:cs typeface="ＭＳ Ｐゴシック" charset="0"/>
                        </a:rPr>
                        <a:t>翰</a:t>
                      </a:r>
                      <a:endParaRPr kumimoji="0" lang="en-US" sz="2400" b="1" i="0" u="none" strike="noStrike" cap="none" normalizeH="0" baseline="0" dirty="0">
                        <a:ln>
                          <a:noFill/>
                        </a:ln>
                        <a:solidFill>
                          <a:srgbClr val="000000"/>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76195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Times New Roman" charset="0"/>
                        </a:rPr>
                        <a:t>职业</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税吏</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无</a:t>
                      </a: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a:t>
                      </a: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青年</a:t>
                      </a: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医</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生</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渔夫</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66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Times New Roman" charset="0"/>
                        </a:rPr>
                        <a:t>种族</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犹太</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人</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犹</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太</a:t>
                      </a: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人</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外邦人</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犹</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太</a:t>
                      </a: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人</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76195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a:ln>
                            <a:noFill/>
                          </a:ln>
                          <a:solidFill>
                            <a:srgbClr val="F8F8EF"/>
                          </a:solidFill>
                          <a:effectLst/>
                          <a:latin typeface="KaiTi" pitchFamily="49" charset="-122"/>
                          <a:ea typeface="KaiTi" pitchFamily="49" charset="-122"/>
                          <a:cs typeface="Times New Roman" charset="0"/>
                        </a:rPr>
                        <a:t>恩赐</a:t>
                      </a:r>
                      <a:r>
                        <a:rPr kumimoji="0" lang="zh-TW" altLang="en-US" sz="2200" b="1" i="0" u="none" strike="noStrike" cap="none" normalizeH="0" baseline="0">
                          <a:ln>
                            <a:noFill/>
                          </a:ln>
                          <a:solidFill>
                            <a:srgbClr val="F8F8EF"/>
                          </a:solidFill>
                          <a:effectLst/>
                          <a:latin typeface="KaiTi" pitchFamily="49" charset="-122"/>
                          <a:ea typeface="KaiTi" pitchFamily="49" charset="-122"/>
                          <a:cs typeface="Times New Roman" charset="0"/>
                        </a:rPr>
                        <a:t>与职</a:t>
                      </a:r>
                      <a:r>
                        <a:rPr kumimoji="0" lang="zh-CN" altLang="en-US" sz="2200" b="1" i="0" u="none" strike="noStrike" cap="none" normalizeH="0" baseline="0">
                          <a:ln>
                            <a:noFill/>
                          </a:ln>
                          <a:solidFill>
                            <a:srgbClr val="F8F8EF"/>
                          </a:solidFill>
                          <a:effectLst/>
                          <a:latin typeface="KaiTi" pitchFamily="49" charset="-122"/>
                          <a:ea typeface="KaiTi" pitchFamily="49" charset="-122"/>
                          <a:cs typeface="Times New Roman" charset="0"/>
                        </a:rPr>
                        <a:t>分</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使徒</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服事</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或牧</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养</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服事</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或教</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导</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使徒</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7762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Times New Roman" charset="0"/>
                        </a:rPr>
                        <a:t>写</a:t>
                      </a:r>
                      <a:r>
                        <a:rPr kumimoji="0" lang="zh-CN" altLang="en-US" sz="2200" b="1" i="0" u="none" strike="noStrike" cap="none" normalizeH="0" baseline="0">
                          <a:ln>
                            <a:noFill/>
                          </a:ln>
                          <a:solidFill>
                            <a:srgbClr val="F8F8EF"/>
                          </a:solidFill>
                          <a:effectLst/>
                          <a:latin typeface="KaiTi" pitchFamily="49" charset="-122"/>
                          <a:ea typeface="KaiTi" pitchFamily="49" charset="-122"/>
                          <a:cs typeface="Times New Roman" charset="0"/>
                        </a:rPr>
                        <a:t>作</a:t>
                      </a:r>
                      <a:r>
                        <a:rPr kumimoji="0" lang="zh-TW" altLang="en-US" sz="2200" b="1" i="0" u="none" strike="noStrike" cap="none" normalizeH="0" baseline="0">
                          <a:ln>
                            <a:noFill/>
                          </a:ln>
                          <a:solidFill>
                            <a:srgbClr val="F8F8EF"/>
                          </a:solidFill>
                          <a:effectLst/>
                          <a:latin typeface="KaiTi" pitchFamily="49" charset="-122"/>
                          <a:ea typeface="KaiTi" pitchFamily="49" charset="-122"/>
                          <a:cs typeface="Times New Roman" charset="0"/>
                        </a:rPr>
                        <a:t>对</a:t>
                      </a:r>
                      <a:r>
                        <a:rPr kumimoji="0" lang="zh-CN" altLang="en-US" sz="2200" b="1" i="0" u="none" strike="noStrike" cap="none" normalizeH="0" baseline="0">
                          <a:ln>
                            <a:noFill/>
                          </a:ln>
                          <a:solidFill>
                            <a:srgbClr val="F8F8EF"/>
                          </a:solidFill>
                          <a:effectLst/>
                          <a:latin typeface="KaiTi" pitchFamily="49" charset="-122"/>
                          <a:ea typeface="KaiTi" pitchFamily="49" charset="-122"/>
                          <a:cs typeface="Times New Roman" charset="0"/>
                        </a:rPr>
                        <a:t>象</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犹</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犹</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太</a:t>
                      </a: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人</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罗马</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人</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外邦人</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希腊</a:t>
                      </a: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世界各地</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76195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a:ln>
                            <a:noFill/>
                          </a:ln>
                          <a:solidFill>
                            <a:srgbClr val="F8F8EF"/>
                          </a:solidFill>
                          <a:effectLst/>
                          <a:latin typeface="KaiTi" pitchFamily="49" charset="-122"/>
                          <a:ea typeface="KaiTi" pitchFamily="49" charset="-122"/>
                          <a:cs typeface="Times New Roman" charset="0"/>
                        </a:rPr>
                        <a:t>特</a:t>
                      </a:r>
                      <a:r>
                        <a:rPr kumimoji="0" lang="zh-TW" altLang="en-US" sz="2200" b="1" i="0" u="none" strike="noStrike" cap="none" normalizeH="0" baseline="0">
                          <a:ln>
                            <a:noFill/>
                          </a:ln>
                          <a:solidFill>
                            <a:srgbClr val="F8F8EF"/>
                          </a:solidFill>
                          <a:effectLst/>
                          <a:latin typeface="KaiTi" pitchFamily="49" charset="-122"/>
                          <a:ea typeface="KaiTi" pitchFamily="49" charset="-122"/>
                          <a:cs typeface="Times New Roman" charset="0"/>
                        </a:rPr>
                        <a:t>质</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a:solidFill>
                            <a:srgbClr val="000000"/>
                          </a:solidFill>
                          <a:latin typeface="KaiTi" pitchFamily="49" charset="-122"/>
                          <a:ea typeface="KaiTi" pitchFamily="49" charset="-122"/>
                        </a:rPr>
                        <a:t>迹</a:t>
                      </a:r>
                      <a:r>
                        <a:rPr lang="zh-CN" altLang="en-US" sz="2400" b="1">
                          <a:solidFill>
                            <a:srgbClr val="000000"/>
                          </a:solidFill>
                          <a:latin typeface="KaiTi" pitchFamily="49" charset="-122"/>
                          <a:ea typeface="KaiTi" pitchFamily="49" charset="-122"/>
                        </a:rPr>
                        <a:t>象</a:t>
                      </a:r>
                      <a:br>
                        <a:rPr kumimoji="0" lang="en-US" altLang="zh-CN" sz="2200" b="1" i="0" u="none" strike="noStrike" cap="none" normalizeH="0" baseline="0" dirty="0">
                          <a:ln>
                            <a:noFill/>
                          </a:ln>
                          <a:solidFill>
                            <a:srgbClr val="000000"/>
                          </a:solidFill>
                          <a:effectLst/>
                          <a:latin typeface="KaiTi" pitchFamily="49" charset="-122"/>
                          <a:ea typeface="KaiTi" pitchFamily="49" charset="-122"/>
                          <a:cs typeface="Times New Roman" charset="0"/>
                        </a:rPr>
                      </a:br>
                      <a:r>
                        <a:rPr kumimoji="0" lang="en-US" altLang="zh-CN" sz="2200" b="1" i="0" u="none" strike="noStrike" cap="none" normalizeH="0" baseline="0" dirty="0">
                          <a:ln>
                            <a:noFill/>
                          </a:ln>
                          <a:solidFill>
                            <a:srgbClr val="000000"/>
                          </a:solidFill>
                          <a:effectLst/>
                          <a:latin typeface="KaiTi" pitchFamily="49" charset="-122"/>
                          <a:ea typeface="KaiTi" pitchFamily="49" charset="-122"/>
                          <a:cs typeface="Times New Roman" charset="0"/>
                        </a:rPr>
                        <a:t>(</a:t>
                      </a:r>
                      <a:r>
                        <a:rPr kumimoji="0" lang="zh-CN" altLang="en-US" sz="2200" b="1" i="0" u="none" strike="noStrike" cap="none" normalizeH="0" baseline="0" dirty="0">
                          <a:ln>
                            <a:noFill/>
                          </a:ln>
                          <a:solidFill>
                            <a:srgbClr val="000000"/>
                          </a:solidFill>
                          <a:effectLst/>
                          <a:latin typeface="KaiTi" pitchFamily="49" charset="-122"/>
                          <a:ea typeface="KaiTi" pitchFamily="49" charset="-122"/>
                          <a:cs typeface="Times New Roman" charset="0"/>
                        </a:rPr>
                        <a:t>林前</a:t>
                      </a:r>
                      <a:r>
                        <a:rPr kumimoji="0" lang="en-US" altLang="zh-CN" sz="2200" b="1" i="0" u="none" strike="noStrike" cap="none" normalizeH="0" baseline="0" dirty="0">
                          <a:ln>
                            <a:noFill/>
                          </a:ln>
                          <a:solidFill>
                            <a:srgbClr val="000000"/>
                          </a:solidFill>
                          <a:effectLst/>
                          <a:latin typeface="KaiTi" pitchFamily="49" charset="-122"/>
                          <a:ea typeface="KaiTi" pitchFamily="49" charset="-122"/>
                          <a:cs typeface="Times New Roman" charset="0"/>
                        </a:rPr>
                        <a:t>. 1:22)</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 </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智慧</a:t>
                      </a:r>
                      <a:b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b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a:t>
                      </a:r>
                      <a:r>
                        <a:rPr kumimoji="0" lang="zh-CN" altLang="en-US" sz="2200" b="1" i="0" u="none" strike="noStrike" cap="none" normalizeH="0" baseline="0" dirty="0">
                          <a:ln>
                            <a:noFill/>
                          </a:ln>
                          <a:solidFill>
                            <a:srgbClr val="000000"/>
                          </a:solidFill>
                          <a:effectLst/>
                          <a:latin typeface="KaiTi" pitchFamily="49" charset="-122"/>
                          <a:ea typeface="KaiTi" pitchFamily="49" charset="-122"/>
                          <a:cs typeface="Times New Roman" charset="0"/>
                        </a:rPr>
                        <a:t>林前</a:t>
                      </a: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 1:22)</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 </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266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Times New Roman" charset="0"/>
                        </a:rPr>
                        <a:t>属灵对</a:t>
                      </a:r>
                      <a:r>
                        <a:rPr kumimoji="0" lang="zh-CN" altLang="en-US" sz="2200" b="1" i="0" u="none" strike="noStrike" cap="none" normalizeH="0" baseline="0">
                          <a:ln>
                            <a:noFill/>
                          </a:ln>
                          <a:solidFill>
                            <a:srgbClr val="F8F8EF"/>
                          </a:solidFill>
                          <a:effectLst/>
                          <a:latin typeface="KaiTi" pitchFamily="49" charset="-122"/>
                          <a:ea typeface="KaiTi" pitchFamily="49" charset="-122"/>
                          <a:cs typeface="Times New Roman" charset="0"/>
                        </a:rPr>
                        <a:t>象</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非信徒</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信徒</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非信徒</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非信徒</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143250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rgbClr val="F8F8EF"/>
                          </a:solidFill>
                          <a:effectLst/>
                          <a:latin typeface="KaiTi" pitchFamily="49" charset="-122"/>
                          <a:ea typeface="KaiTi" pitchFamily="49" charset="-122"/>
                          <a:cs typeface="Times New Roman" charset="0"/>
                        </a:rPr>
                        <a:t>重要主题</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a:solidFill>
                            <a:srgbClr val="000000"/>
                          </a:solidFill>
                          <a:latin typeface="KaiTi" pitchFamily="49" charset="-122"/>
                          <a:ea typeface="KaiTi" pitchFamily="49" charset="-122"/>
                        </a:rPr>
                        <a:t>弥赛亚</a:t>
                      </a:r>
                      <a:endParaRPr lang="en-US" altLang="zh-TW" sz="2400" b="1" dirty="0">
                        <a:solidFill>
                          <a:srgbClr val="000000"/>
                        </a:solidFill>
                        <a:latin typeface="KaiTi" pitchFamily="49" charset="-122"/>
                        <a:ea typeface="KaiTi" pitchFamily="49" charset="-122"/>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a:solidFill>
                            <a:srgbClr val="000000"/>
                          </a:solidFill>
                          <a:latin typeface="KaiTi" pitchFamily="49" charset="-122"/>
                          <a:ea typeface="KaiTi" pitchFamily="49" charset="-122"/>
                        </a:rPr>
                        <a:t>与国</a:t>
                      </a:r>
                      <a:r>
                        <a:rPr lang="zh-CN" altLang="en-US" sz="2400" b="1">
                          <a:solidFill>
                            <a:srgbClr val="000000"/>
                          </a:solidFill>
                          <a:latin typeface="KaiTi" pitchFamily="49" charset="-122"/>
                          <a:ea typeface="KaiTi" pitchFamily="49" charset="-122"/>
                        </a:rPr>
                        <a:t>度</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受苦</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的榜</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样</a:t>
                      </a: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强</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调门训</a:t>
                      </a: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lang="zh-CN" altLang="en-US" sz="2400" b="1" dirty="0">
                          <a:solidFill>
                            <a:srgbClr val="000000"/>
                          </a:solidFill>
                          <a:latin typeface="KaiTi" pitchFamily="49" charset="-122"/>
                          <a:ea typeface="KaiTi" pitchFamily="49" charset="-122"/>
                        </a:rPr>
                        <a:t>人性</a:t>
                      </a:r>
                      <a:r>
                        <a:rPr kumimoji="0" lang="en-US" altLang="zh-CN" sz="2200" b="1" i="0" u="none" strike="noStrike" cap="none" normalizeH="0" baseline="0">
                          <a:ln>
                            <a:noFill/>
                          </a:ln>
                          <a:solidFill>
                            <a:srgbClr val="000000"/>
                          </a:solidFill>
                          <a:effectLst/>
                          <a:latin typeface="KaiTi" pitchFamily="49" charset="-122"/>
                          <a:ea typeface="KaiTi" pitchFamily="49" charset="-122"/>
                          <a:cs typeface="Times New Roman" charset="0"/>
                        </a:rPr>
                        <a:t>(</a:t>
                      </a:r>
                      <a:r>
                        <a:rPr kumimoji="0" lang="zh-CN" altLang="en-US" sz="2200" b="1" i="0" u="none" strike="noStrike" cap="none" normalizeH="0" baseline="0">
                          <a:ln>
                            <a:noFill/>
                          </a:ln>
                          <a:solidFill>
                            <a:srgbClr val="000000"/>
                          </a:solidFill>
                          <a:effectLst/>
                          <a:latin typeface="KaiTi" pitchFamily="49" charset="-122"/>
                          <a:ea typeface="KaiTi" pitchFamily="49" charset="-122"/>
                          <a:cs typeface="Times New Roman" charset="0"/>
                        </a:rPr>
                        <a:t>及</a:t>
                      </a:r>
                      <a:r>
                        <a:rPr kumimoji="0" lang="zh-TW" altLang="en-US" sz="2200" b="1" i="0" u="none" strike="noStrike" cap="none" normalizeH="0" baseline="0">
                          <a:ln>
                            <a:noFill/>
                          </a:ln>
                          <a:solidFill>
                            <a:srgbClr val="000000"/>
                          </a:solidFill>
                          <a:effectLst/>
                          <a:latin typeface="KaiTi" pitchFamily="49" charset="-122"/>
                          <a:ea typeface="KaiTi" pitchFamily="49" charset="-122"/>
                          <a:cs typeface="Times New Roman" charset="0"/>
                        </a:rPr>
                        <a:t>国</a:t>
                      </a:r>
                      <a:r>
                        <a:rPr lang="zh-CN" altLang="en-US" sz="2000" b="1">
                          <a:solidFill>
                            <a:srgbClr val="000000"/>
                          </a:solidFill>
                          <a:latin typeface="KaiTi" pitchFamily="49" charset="-122"/>
                          <a:ea typeface="KaiTi" pitchFamily="49" charset="-122"/>
                        </a:rPr>
                        <a:t>度</a:t>
                      </a:r>
                      <a:endParaRPr kumimoji="0" lang="en-US" sz="2000" b="1" i="0" u="none" strike="noStrike" cap="none" normalizeH="0" baseline="0" dirty="0">
                        <a:ln>
                          <a:noFill/>
                        </a:ln>
                        <a:solidFill>
                          <a:schemeClr val="bg1"/>
                        </a:solidFill>
                        <a:effectLst/>
                        <a:latin typeface="KaiTi" pitchFamily="49" charset="-122"/>
                        <a:ea typeface="KaiTi" pitchFamily="49" charset="-122"/>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000000"/>
                          </a:solidFill>
                          <a:effectLst/>
                          <a:latin typeface="KaiTi" pitchFamily="49" charset="-122"/>
                          <a:ea typeface="KaiTi" pitchFamily="49" charset="-122"/>
                          <a:cs typeface="Times New Roman" charset="0"/>
                        </a:rPr>
                        <a:t>扩</a:t>
                      </a:r>
                      <a:r>
                        <a:rPr kumimoji="0" lang="zh-CN" altLang="en-US" sz="2200" b="1" i="0" u="none" strike="noStrike" cap="none" normalizeH="0" baseline="0">
                          <a:ln>
                            <a:noFill/>
                          </a:ln>
                          <a:solidFill>
                            <a:srgbClr val="000000"/>
                          </a:solidFill>
                          <a:effectLst/>
                          <a:latin typeface="KaiTi" pitchFamily="49" charset="-122"/>
                          <a:ea typeface="KaiTi" pitchFamily="49" charset="-122"/>
                          <a:cs typeface="Times New Roman" charset="0"/>
                        </a:rPr>
                        <a:t>展</a:t>
                      </a: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神性</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bl>
          </a:graphicData>
        </a:graphic>
      </p:graphicFrame>
      <p:sp>
        <p:nvSpPr>
          <p:cNvPr id="114757"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CC"/>
                </a:solidFill>
                <a:cs typeface="Arial" charset="0"/>
              </a:rPr>
              <a:t>52</a:t>
            </a:r>
          </a:p>
        </p:txBody>
      </p:sp>
    </p:spTree>
    <p:extLst>
      <p:ext uri="{BB962C8B-B14F-4D97-AF65-F5344CB8AC3E}">
        <p14:creationId xmlns:p14="http://schemas.microsoft.com/office/powerpoint/2010/main" val="1875785453"/>
      </p:ext>
    </p:extLst>
  </p:cSld>
  <p:clrMapOvr>
    <a:overrideClrMapping bg1="dk2" tx1="lt1" bg2="dk1"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5781" name="Title 73"/>
          <p:cNvSpPr>
            <a:spLocks noGrp="1"/>
          </p:cNvSpPr>
          <p:nvPr>
            <p:ph type="title"/>
          </p:nvPr>
        </p:nvSpPr>
        <p:spPr>
          <a:xfrm>
            <a:off x="685800" y="76200"/>
            <a:ext cx="7772400" cy="457200"/>
          </a:xfrm>
        </p:spPr>
        <p:txBody>
          <a:bodyPr/>
          <a:lstStyle/>
          <a:p>
            <a:pPr algn="ctr" eaLnBrk="1" hangingPunct="1"/>
            <a:r>
              <a:rPr lang="en-US" sz="2400" b="1" i="0">
                <a:solidFill>
                  <a:srgbClr val="FFAE0D"/>
                </a:solidFill>
                <a:latin typeface="KaiTi" pitchFamily="49" charset="-122"/>
                <a:ea typeface="KaiTi" pitchFamily="49" charset="-122"/>
                <a:cs typeface="ＭＳ Ｐゴシック" charset="0"/>
              </a:rPr>
              <a:t>四福音</a:t>
            </a:r>
            <a:r>
              <a:rPr lang="zh-TW" altLang="en-US" sz="2400" b="1" i="0">
                <a:solidFill>
                  <a:srgbClr val="FFAE0D"/>
                </a:solidFill>
                <a:latin typeface="KaiTi" pitchFamily="49" charset="-122"/>
                <a:ea typeface="KaiTi" pitchFamily="49" charset="-122"/>
                <a:cs typeface="ＭＳ Ｐゴシック" charset="0"/>
              </a:rPr>
              <a:t>书</a:t>
            </a:r>
            <a:r>
              <a:rPr lang="en-US" sz="2400" b="1" i="0">
                <a:solidFill>
                  <a:srgbClr val="FFAE0D"/>
                </a:solidFill>
                <a:latin typeface="KaiTi" pitchFamily="49" charset="-122"/>
                <a:ea typeface="KaiTi" pitchFamily="49" charset="-122"/>
                <a:cs typeface="ＭＳ Ｐゴシック" charset="0"/>
              </a:rPr>
              <a:t>的</a:t>
            </a:r>
            <a:r>
              <a:rPr lang="zh-TW" altLang="en-US" sz="2400" b="1" i="0">
                <a:solidFill>
                  <a:srgbClr val="FFAE0D"/>
                </a:solidFill>
                <a:latin typeface="KaiTi" pitchFamily="49" charset="-122"/>
                <a:ea typeface="KaiTi" pitchFamily="49" charset="-122"/>
                <a:cs typeface="ＭＳ Ｐゴシック" charset="0"/>
              </a:rPr>
              <a:t>对比</a:t>
            </a:r>
            <a:endParaRPr lang="en-US" dirty="0">
              <a:latin typeface="KaiTi" pitchFamily="49" charset="-122"/>
              <a:ea typeface="KaiTi" pitchFamily="49" charset="-122"/>
              <a:cs typeface="SimSun" charset="0"/>
            </a:endParaRPr>
          </a:p>
        </p:txBody>
      </p:sp>
      <p:graphicFrame>
        <p:nvGraphicFramePr>
          <p:cNvPr id="26702" name="Group 78"/>
          <p:cNvGraphicFramePr>
            <a:graphicFrameLocks noGrp="1"/>
          </p:cNvGraphicFramePr>
          <p:nvPr>
            <p:ph type="tbl" idx="1"/>
            <p:extLst>
              <p:ext uri="{D42A27DB-BD31-4B8C-83A1-F6EECF244321}">
                <p14:modId xmlns:p14="http://schemas.microsoft.com/office/powerpoint/2010/main" val="4285965530"/>
              </p:ext>
            </p:extLst>
          </p:nvPr>
        </p:nvGraphicFramePr>
        <p:xfrm>
          <a:off x="0" y="706967"/>
          <a:ext cx="9144000" cy="5746369"/>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rPr>
                        <a:t>马</a:t>
                      </a:r>
                      <a:r>
                        <a:rPr kumimoji="0" lang="zh-CN" alt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rPr>
                        <a:t>太</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Arioal;" charset="0"/>
                        </a:rPr>
                        <a:t>马</a:t>
                      </a:r>
                      <a:r>
                        <a:rPr kumimoji="0" lang="zh-CN"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Arioal;" charset="0"/>
                        </a:rPr>
                        <a:t>可</a:t>
                      </a:r>
                      <a:endParaRPr kumimoji="0" lang="en-US" altLang="zh-CN"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rPr>
                        <a:t>路加</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rPr>
                        <a:t>约</a:t>
                      </a:r>
                      <a:r>
                        <a:rPr kumimoji="0" lang="zh-CN" alt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rPr>
                        <a:t>翰</a:t>
                      </a:r>
                      <a:endParaRPr kumimoji="0" lang="en-US" altLang="zh-CN"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000" b="1" i="0" u="none" strike="noStrike" cap="none" normalizeH="0" baseline="0">
                          <a:ln>
                            <a:noFill/>
                          </a:ln>
                          <a:solidFill>
                            <a:schemeClr val="accent4">
                              <a:lumMod val="20000"/>
                              <a:lumOff val="80000"/>
                            </a:schemeClr>
                          </a:solidFill>
                          <a:effectLst/>
                          <a:latin typeface="KaiTi" pitchFamily="49" charset="-122"/>
                          <a:ea typeface="KaiTi" pitchFamily="49" charset="-122"/>
                          <a:cs typeface="ＭＳ Ｐゴシック" charset="0"/>
                        </a:rPr>
                        <a:t>写</a:t>
                      </a:r>
                      <a:r>
                        <a:rPr kumimoji="0" lang="zh-CN" altLang="en-US" sz="2000" b="1" i="0" u="none" strike="noStrike" cap="none" normalizeH="0" baseline="0">
                          <a:ln>
                            <a:noFill/>
                          </a:ln>
                          <a:solidFill>
                            <a:schemeClr val="accent4">
                              <a:lumMod val="20000"/>
                              <a:lumOff val="80000"/>
                            </a:schemeClr>
                          </a:solidFill>
                          <a:effectLst/>
                          <a:latin typeface="KaiTi" pitchFamily="49" charset="-122"/>
                          <a:ea typeface="KaiTi" pitchFamily="49" charset="-122"/>
                          <a:cs typeface="ＭＳ Ｐゴシック" charset="0"/>
                        </a:rPr>
                        <a:t>作</a:t>
                      </a:r>
                      <a:r>
                        <a:rPr kumimoji="0" lang="en-US" sz="20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ＭＳ Ｐゴシック" charset="0"/>
                        </a:rPr>
                        <a:t>日期</a:t>
                      </a:r>
                      <a:endParaRPr kumimoji="0" lang="en-US" sz="2000" b="1" i="1" u="none" strike="noStrike" cap="none" normalizeH="0" baseline="0" dirty="0">
                        <a:ln>
                          <a:noFill/>
                        </a:ln>
                        <a:solidFill>
                          <a:schemeClr val="accent4">
                            <a:lumMod val="20000"/>
                            <a:lumOff val="80000"/>
                          </a:schemeClr>
                        </a:solidFill>
                        <a:effectLst/>
                        <a:latin typeface="KaiTi" pitchFamily="49" charset="-122"/>
                        <a:ea typeface="KaiTi" pitchFamily="49" charset="-122"/>
                        <a:cs typeface="ＭＳ Ｐゴシック"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40s</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64-68</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57-59</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60s</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 后</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3905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写</a:t>
                      </a:r>
                      <a:r>
                        <a:rPr kumimoji="0" lang="zh-CN"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作地</a:t>
                      </a:r>
                      <a:r>
                        <a:rPr kumimoji="0" lang="zh-TW"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点</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dirty="0">
                          <a:solidFill>
                            <a:schemeClr val="bg1"/>
                          </a:solidFill>
                          <a:latin typeface="KaiTi" pitchFamily="49" charset="-122"/>
                          <a:ea typeface="KaiTi" pitchFamily="49" charset="-122"/>
                        </a:rPr>
                        <a:t>安提阿或</a:t>
                      </a:r>
                      <a:endParaRPr lang="en-US" altLang="zh-CN" sz="2400" b="1" dirty="0">
                        <a:solidFill>
                          <a:schemeClr val="bg1"/>
                        </a:solidFill>
                        <a:latin typeface="KaiTi" pitchFamily="49" charset="-122"/>
                        <a:ea typeface="KaiTi" pitchFamily="49" charset="-122"/>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a:solidFill>
                            <a:schemeClr val="bg1"/>
                          </a:solidFill>
                          <a:latin typeface="KaiTi" pitchFamily="49" charset="-122"/>
                          <a:ea typeface="KaiTi" pitchFamily="49" charset="-122"/>
                        </a:rPr>
                        <a:t>叙利</a:t>
                      </a:r>
                      <a:r>
                        <a:rPr lang="zh-TW" altLang="en-US" sz="2400" b="1">
                          <a:solidFill>
                            <a:schemeClr val="bg1"/>
                          </a:solidFill>
                          <a:latin typeface="KaiTi" pitchFamily="49" charset="-122"/>
                          <a:ea typeface="KaiTi" pitchFamily="49" charset="-122"/>
                        </a:rPr>
                        <a:t>亚</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罗马</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a:solidFill>
                            <a:srgbClr val="000000"/>
                          </a:solidFill>
                          <a:latin typeface="KaiTi" pitchFamily="49" charset="-122"/>
                          <a:ea typeface="KaiTi" pitchFamily="49" charset="-122"/>
                        </a:rPr>
                        <a:t>该</a:t>
                      </a:r>
                      <a:r>
                        <a:rPr lang="zh-CN" altLang="en-US" sz="2400" b="1">
                          <a:solidFill>
                            <a:srgbClr val="000000"/>
                          </a:solidFill>
                          <a:latin typeface="KaiTi" pitchFamily="49" charset="-122"/>
                          <a:ea typeface="KaiTi" pitchFamily="49" charset="-122"/>
                        </a:rPr>
                        <a:t>撒利</a:t>
                      </a:r>
                      <a:r>
                        <a:rPr lang="zh-TW" altLang="en-US" sz="2400" b="1">
                          <a:solidFill>
                            <a:srgbClr val="000000"/>
                          </a:solidFill>
                          <a:latin typeface="KaiTi" pitchFamily="49" charset="-122"/>
                          <a:ea typeface="KaiTi" pitchFamily="49" charset="-122"/>
                        </a:rPr>
                        <a:t>亚</a:t>
                      </a:r>
                      <a:r>
                        <a:rPr kumimoji="0" lang="zh-CN" altLang="en-US" sz="2200" b="1" i="0" u="none" strike="noStrike" cap="none" normalizeH="0" baseline="0">
                          <a:ln>
                            <a:noFill/>
                          </a:ln>
                          <a:solidFill>
                            <a:srgbClr val="000000"/>
                          </a:solidFill>
                          <a:effectLst/>
                          <a:latin typeface="KaiTi" pitchFamily="49" charset="-122"/>
                          <a:ea typeface="KaiTi" pitchFamily="49" charset="-122"/>
                          <a:cs typeface="Times New Roman" charset="0"/>
                        </a:rPr>
                        <a:t>或</a:t>
                      </a:r>
                      <a:r>
                        <a:rPr kumimoji="0" lang="en-US" altLang="zh-CN" sz="2200" b="1" i="0" u="none" strike="noStrike" cap="none" normalizeH="0" baseline="0">
                          <a:ln>
                            <a:noFill/>
                          </a:ln>
                          <a:solidFill>
                            <a:srgbClr val="000000"/>
                          </a:solidFill>
                          <a:effectLst/>
                          <a:latin typeface="KaiTi" pitchFamily="49" charset="-122"/>
                          <a:ea typeface="KaiTi" pitchFamily="49" charset="-122"/>
                          <a:cs typeface="Times New Roman" charset="0"/>
                        </a:rPr>
                        <a:t> </a:t>
                      </a:r>
                      <a:r>
                        <a:rPr kumimoji="0" lang="zh-TW" altLang="en-US" sz="2200" b="1" i="0" u="none" strike="noStrike" cap="none" normalizeH="0" baseline="0">
                          <a:ln>
                            <a:noFill/>
                          </a:ln>
                          <a:solidFill>
                            <a:srgbClr val="000000"/>
                          </a:solidFill>
                          <a:effectLst/>
                          <a:latin typeface="KaiTi" pitchFamily="49" charset="-122"/>
                          <a:ea typeface="KaiTi" pitchFamily="49" charset="-122"/>
                          <a:cs typeface="Times New Roman" charset="0"/>
                        </a:rPr>
                        <a:t>罗马</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dirty="0">
                          <a:solidFill>
                            <a:srgbClr val="000000"/>
                          </a:solidFill>
                          <a:latin typeface="KaiTi" pitchFamily="49" charset="-122"/>
                          <a:ea typeface="KaiTi" pitchFamily="49" charset="-122"/>
                        </a:rPr>
                        <a:t>以弗所</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rPr>
                        <a:t>送</a:t>
                      </a:r>
                      <a:r>
                        <a:rPr kumimoji="0" lang="zh-CN"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往地</a:t>
                      </a:r>
                      <a:r>
                        <a:rPr kumimoji="0" lang="zh-TW"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点</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dirty="0">
                          <a:solidFill>
                            <a:srgbClr val="000000"/>
                          </a:solidFill>
                          <a:latin typeface="KaiTi" pitchFamily="49" charset="-122"/>
                          <a:ea typeface="KaiTi" pitchFamily="49" charset="-122"/>
                        </a:rPr>
                        <a:t>巴勒斯坦</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罗马</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dirty="0">
                          <a:solidFill>
                            <a:srgbClr val="000000"/>
                          </a:solidFill>
                          <a:latin typeface="KaiTi" pitchFamily="49" charset="-122"/>
                          <a:ea typeface="KaiTi" pitchFamily="49" charset="-122"/>
                        </a:rPr>
                        <a:t>西奥菲勒斯</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a:solidFill>
                            <a:srgbClr val="000000"/>
                          </a:solidFill>
                          <a:latin typeface="KaiTi" pitchFamily="49" charset="-122"/>
                          <a:ea typeface="KaiTi" pitchFamily="49" charset="-122"/>
                        </a:rPr>
                        <a:t>亚</a:t>
                      </a:r>
                      <a:r>
                        <a:rPr lang="zh-CN" altLang="en-US" sz="2400" b="1">
                          <a:solidFill>
                            <a:srgbClr val="000000"/>
                          </a:solidFill>
                          <a:latin typeface="KaiTi" pitchFamily="49" charset="-122"/>
                          <a:ea typeface="KaiTi" pitchFamily="49" charset="-122"/>
                        </a:rPr>
                        <a:t>洲</a:t>
                      </a:r>
                      <a:r>
                        <a:rPr kumimoji="0" lang="zh-CN" altLang="en-US" sz="2200" b="1" i="0" u="none" strike="noStrike" cap="none" normalizeH="0" baseline="0" dirty="0">
                          <a:ln>
                            <a:noFill/>
                          </a:ln>
                          <a:solidFill>
                            <a:srgbClr val="000000"/>
                          </a:solidFill>
                          <a:effectLst/>
                          <a:latin typeface="KaiTi" pitchFamily="49" charset="-122"/>
                          <a:ea typeface="KaiTi" pitchFamily="49" charset="-122"/>
                          <a:cs typeface="Times New Roman" charset="0"/>
                        </a:rPr>
                        <a:t>等地</a:t>
                      </a:r>
                      <a:r>
                        <a:rPr kumimoji="0" lang="en-US" altLang="zh-CN" sz="2200" b="1" i="0" u="none" strike="noStrike" cap="none" normalizeH="0" baseline="0" dirty="0">
                          <a:ln>
                            <a:noFill/>
                          </a:ln>
                          <a:solidFill>
                            <a:srgbClr val="000000"/>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8683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rPr>
                        <a:t>耶稣是</a:t>
                      </a:r>
                      <a:r>
                        <a:rPr kumimoji="0" lang="en-US" altLang="zh-CN"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rPr>
                        <a:t> </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dirty="0">
                          <a:solidFill>
                            <a:srgbClr val="000000"/>
                          </a:solidFill>
                          <a:latin typeface="KaiTi" pitchFamily="49" charset="-122"/>
                          <a:ea typeface="KaiTi" pitchFamily="49" charset="-122"/>
                        </a:rPr>
                        <a:t>以色列王</a:t>
                      </a:r>
                      <a:endParaRPr lang="en-US" altLang="zh-CN" sz="2400" b="1" dirty="0">
                        <a:solidFill>
                          <a:srgbClr val="000000"/>
                        </a:solidFill>
                        <a:latin typeface="KaiTi" pitchFamily="49" charset="-122"/>
                        <a:ea typeface="KaiTi" pitchFamily="49" charset="-122"/>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000000"/>
                          </a:solidFill>
                          <a:effectLst/>
                          <a:latin typeface="KaiTi" pitchFamily="49" charset="-122"/>
                          <a:ea typeface="KaiTi" pitchFamily="49" charset="-122"/>
                          <a:cs typeface="Times New Roman" charset="0"/>
                        </a:rPr>
                        <a:t>(</a:t>
                      </a:r>
                      <a:r>
                        <a:rPr kumimoji="0" lang="zh-TW" altLang="en-US" sz="2400" b="1" i="0" u="none" strike="noStrike" cap="none" normalizeH="0" baseline="0">
                          <a:ln>
                            <a:noFill/>
                          </a:ln>
                          <a:solidFill>
                            <a:srgbClr val="000000"/>
                          </a:solidFill>
                          <a:effectLst/>
                          <a:latin typeface="KaiTi" pitchFamily="49" charset="-122"/>
                          <a:ea typeface="KaiTi" pitchFamily="49" charset="-122"/>
                          <a:cs typeface="+mn-cs"/>
                        </a:rPr>
                        <a:t>弥赛亚</a:t>
                      </a:r>
                      <a:r>
                        <a:rPr kumimoji="0" lang="en-US" altLang="zh-CN" sz="2200" b="1" i="0" u="none" strike="noStrike" cap="none" normalizeH="0" baseline="0">
                          <a:ln>
                            <a:noFill/>
                          </a:ln>
                          <a:solidFill>
                            <a:srgbClr val="000000"/>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a:solidFill>
                            <a:srgbClr val="000000"/>
                          </a:solidFill>
                          <a:latin typeface="KaiTi" pitchFamily="49" charset="-122"/>
                          <a:ea typeface="KaiTi" pitchFamily="49" charset="-122"/>
                        </a:rPr>
                        <a:t>受苦的</a:t>
                      </a:r>
                      <a:r>
                        <a:rPr lang="zh-TW" altLang="en-US" sz="2400" b="1">
                          <a:solidFill>
                            <a:srgbClr val="000000"/>
                          </a:solidFill>
                          <a:latin typeface="KaiTi" pitchFamily="49" charset="-122"/>
                          <a:ea typeface="KaiTi" pitchFamily="49" charset="-122"/>
                        </a:rPr>
                        <a:t>仆</a:t>
                      </a:r>
                      <a:r>
                        <a:rPr lang="zh-CN" altLang="en-US" sz="2400" b="1">
                          <a:solidFill>
                            <a:srgbClr val="000000"/>
                          </a:solidFill>
                          <a:latin typeface="KaiTi" pitchFamily="49" charset="-122"/>
                          <a:ea typeface="KaiTi" pitchFamily="49" charset="-122"/>
                        </a:rPr>
                        <a:t>人</a:t>
                      </a:r>
                      <a:r>
                        <a:rPr kumimoji="0" lang="en-US" altLang="zh-CN" sz="2200" b="1" i="0" u="none" strike="noStrike" cap="none" normalizeH="0" baseline="0" dirty="0">
                          <a:ln>
                            <a:noFill/>
                          </a:ln>
                          <a:solidFill>
                            <a:srgbClr val="000000"/>
                          </a:solidFill>
                          <a:effectLst/>
                          <a:latin typeface="KaiTi" pitchFamily="49" charset="-122"/>
                          <a:ea typeface="KaiTi" pitchFamily="49" charset="-122"/>
                          <a:cs typeface="Times New Roman" charset="0"/>
                        </a:rPr>
                        <a:t>(</a:t>
                      </a:r>
                      <a:r>
                        <a:rPr kumimoji="0" lang="zh-CN" altLang="en-US" sz="2200" b="1" i="0" u="none" strike="noStrike" cap="none" normalizeH="0" baseline="0" dirty="0">
                          <a:ln>
                            <a:noFill/>
                          </a:ln>
                          <a:solidFill>
                            <a:srgbClr val="000000"/>
                          </a:solidFill>
                          <a:effectLst/>
                          <a:latin typeface="KaiTi" pitchFamily="49" charset="-122"/>
                          <a:ea typeface="KaiTi" pitchFamily="49" charset="-122"/>
                          <a:cs typeface="Times New Roman" charset="0"/>
                        </a:rPr>
                        <a:t>神</a:t>
                      </a:r>
                      <a:r>
                        <a:rPr kumimoji="0" lang="en-US" altLang="zh-CN" sz="2200" b="1" i="0" u="none" strike="noStrike" cap="none" normalizeH="0" baseline="0" dirty="0">
                          <a:ln>
                            <a:noFill/>
                          </a:ln>
                          <a:solidFill>
                            <a:srgbClr val="000000"/>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rgbClr val="000000"/>
                          </a:solidFill>
                          <a:effectLst/>
                          <a:latin typeface="KaiTi" pitchFamily="49" charset="-122"/>
                          <a:ea typeface="KaiTi" pitchFamily="49" charset="-122"/>
                          <a:cs typeface="Times New Roman" charset="0"/>
                        </a:rPr>
                        <a:t>完全的人</a:t>
                      </a:r>
                      <a:endParaRPr kumimoji="0" lang="en-US" altLang="zh-CN"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000000"/>
                          </a:solidFill>
                          <a:effectLst/>
                          <a:latin typeface="KaiTi" pitchFamily="49" charset="-122"/>
                          <a:ea typeface="KaiTi" pitchFamily="49" charset="-122"/>
                          <a:cs typeface="Times New Roman" charset="0"/>
                        </a:rPr>
                        <a:t>(</a:t>
                      </a:r>
                      <a:r>
                        <a:rPr kumimoji="0" lang="zh-TW" altLang="en-US" sz="2200" b="1" i="0" u="none" strike="noStrike" cap="none" normalizeH="0" baseline="0">
                          <a:ln>
                            <a:noFill/>
                          </a:ln>
                          <a:solidFill>
                            <a:srgbClr val="000000"/>
                          </a:solidFill>
                          <a:effectLst/>
                          <a:latin typeface="KaiTi" pitchFamily="49" charset="-122"/>
                          <a:ea typeface="KaiTi" pitchFamily="49" charset="-122"/>
                          <a:cs typeface="Times New Roman" charset="0"/>
                        </a:rPr>
                        <a:t>弥赛亚</a:t>
                      </a:r>
                      <a:r>
                        <a:rPr kumimoji="0" lang="en-US" altLang="zh-CN" sz="2200" b="1" i="0" u="none" strike="noStrike" cap="none" normalizeH="0" baseline="0">
                          <a:ln>
                            <a:noFill/>
                          </a:ln>
                          <a:solidFill>
                            <a:srgbClr val="000000"/>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神子</a:t>
                      </a:r>
                      <a:endPar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a:t>
                      </a: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神</a:t>
                      </a: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39211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经节</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21:5</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10:45</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19:10</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20:31</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794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rPr>
                        <a:t>主题</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律法</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权</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柄</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恩典</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荣</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耀</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文</a:t>
                      </a:r>
                      <a:r>
                        <a:rPr kumimoji="0" lang="zh-TW"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学</a:t>
                      </a:r>
                      <a:r>
                        <a:rPr kumimoji="0" lang="zh-CN"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强</a:t>
                      </a:r>
                      <a:r>
                        <a:rPr kumimoji="0" lang="zh-TW"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调</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讲</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道</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神</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迹</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比喻</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dirty="0">
                          <a:solidFill>
                            <a:srgbClr val="000000"/>
                          </a:solidFill>
                          <a:latin typeface="KaiTi" pitchFamily="49" charset="-122"/>
                          <a:ea typeface="KaiTi" pitchFamily="49" charset="-122"/>
                        </a:rPr>
                        <a:t>寓言</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en-US" sz="2400" b="1" dirty="0">
                          <a:solidFill>
                            <a:schemeClr val="accent4">
                              <a:lumMod val="20000"/>
                              <a:lumOff val="80000"/>
                            </a:schemeClr>
                          </a:solidFill>
                          <a:latin typeface="KaiTi" pitchFamily="49" charset="-122"/>
                          <a:ea typeface="KaiTi" pitchFamily="49" charset="-122"/>
                        </a:rPr>
                        <a:t>排列</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主题性</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时</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序</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时</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序</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主题性</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家</a:t>
                      </a:r>
                      <a:r>
                        <a:rPr kumimoji="0" lang="zh-TW" altLang="en-US" sz="2200" b="1" i="0" u="none" strike="noStrike" cap="none" normalizeH="0" baseline="0">
                          <a:ln>
                            <a:noFill/>
                          </a:ln>
                          <a:solidFill>
                            <a:schemeClr val="accent4">
                              <a:lumMod val="20000"/>
                              <a:lumOff val="80000"/>
                            </a:schemeClr>
                          </a:solidFill>
                          <a:effectLst/>
                          <a:latin typeface="KaiTi" pitchFamily="49" charset="-122"/>
                          <a:ea typeface="KaiTi" pitchFamily="49" charset="-122"/>
                          <a:cs typeface="Times New Roman" charset="0"/>
                        </a:rPr>
                        <a:t>谱</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a:solidFill>
                            <a:srgbClr val="000000"/>
                          </a:solidFill>
                          <a:latin typeface="KaiTi" pitchFamily="49" charset="-122"/>
                          <a:ea typeface="KaiTi" pitchFamily="49" charset="-122"/>
                        </a:rPr>
                        <a:t>亚</a:t>
                      </a:r>
                      <a:r>
                        <a:rPr lang="zh-CN" altLang="en-US" sz="2400" b="1">
                          <a:solidFill>
                            <a:srgbClr val="000000"/>
                          </a:solidFill>
                          <a:latin typeface="KaiTi" pitchFamily="49" charset="-122"/>
                          <a:ea typeface="KaiTi" pitchFamily="49" charset="-122"/>
                        </a:rPr>
                        <a:t>伯</a:t>
                      </a:r>
                      <a:r>
                        <a:rPr lang="zh-CN" altLang="en-US" sz="2400" b="1" dirty="0">
                          <a:solidFill>
                            <a:srgbClr val="000000"/>
                          </a:solidFill>
                          <a:latin typeface="KaiTi" pitchFamily="49" charset="-122"/>
                          <a:ea typeface="KaiTi" pitchFamily="49" charset="-122"/>
                        </a:rPr>
                        <a:t>拉</a:t>
                      </a:r>
                      <a:r>
                        <a:rPr lang="zh-CN" altLang="en-US" sz="2400" b="1">
                          <a:solidFill>
                            <a:srgbClr val="000000"/>
                          </a:solidFill>
                          <a:latin typeface="KaiTi" pitchFamily="49" charset="-122"/>
                          <a:ea typeface="KaiTi" pitchFamily="49" charset="-122"/>
                        </a:rPr>
                        <a:t>罕到</a:t>
                      </a:r>
                      <a:r>
                        <a:rPr lang="zh-TW" altLang="en-US" sz="2400" b="1">
                          <a:solidFill>
                            <a:srgbClr val="000000"/>
                          </a:solidFill>
                          <a:latin typeface="KaiTi" pitchFamily="49" charset="-122"/>
                          <a:ea typeface="KaiTi" pitchFamily="49" charset="-122"/>
                        </a:rPr>
                        <a:t>约</a:t>
                      </a:r>
                      <a:r>
                        <a:rPr lang="zh-CN" altLang="en-US" sz="2400" b="1">
                          <a:solidFill>
                            <a:srgbClr val="000000"/>
                          </a:solidFill>
                          <a:latin typeface="KaiTi" pitchFamily="49" charset="-122"/>
                          <a:ea typeface="KaiTi" pitchFamily="49" charset="-122"/>
                        </a:rPr>
                        <a:t>瑟</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无</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无</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无</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15782"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CC"/>
                </a:solidFill>
                <a:cs typeface="Arial" charset="0"/>
              </a:rPr>
              <a:t>52</a:t>
            </a:r>
          </a:p>
        </p:txBody>
      </p:sp>
    </p:spTree>
    <p:extLst>
      <p:ext uri="{BB962C8B-B14F-4D97-AF65-F5344CB8AC3E}">
        <p14:creationId xmlns:p14="http://schemas.microsoft.com/office/powerpoint/2010/main" val="4178370228"/>
      </p:ext>
    </p:extLst>
  </p:cSld>
  <p:clrMapOvr>
    <a:overrideClrMapping bg1="dk2" tx1="lt1" bg2="dk1"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8863" name="Title 83"/>
          <p:cNvSpPr>
            <a:spLocks noGrp="1"/>
          </p:cNvSpPr>
          <p:nvPr>
            <p:ph type="title"/>
          </p:nvPr>
        </p:nvSpPr>
        <p:spPr>
          <a:xfrm>
            <a:off x="685800" y="0"/>
            <a:ext cx="7772400" cy="457200"/>
          </a:xfrm>
        </p:spPr>
        <p:txBody>
          <a:bodyPr/>
          <a:lstStyle/>
          <a:p>
            <a:pPr algn="ctr" eaLnBrk="1" hangingPunct="1"/>
            <a:r>
              <a:rPr lang="en-US" sz="2400" b="1" i="0">
                <a:solidFill>
                  <a:srgbClr val="FFAE0D"/>
                </a:solidFill>
                <a:latin typeface="KaiTi" pitchFamily="49" charset="-122"/>
                <a:ea typeface="KaiTi" pitchFamily="49" charset="-122"/>
                <a:cs typeface="ＭＳ Ｐゴシック" charset="0"/>
              </a:rPr>
              <a:t>四福音</a:t>
            </a:r>
            <a:r>
              <a:rPr lang="zh-TW" altLang="en-US" sz="2400" b="1" i="0">
                <a:solidFill>
                  <a:srgbClr val="FFAE0D"/>
                </a:solidFill>
                <a:latin typeface="KaiTi" pitchFamily="49" charset="-122"/>
                <a:ea typeface="KaiTi" pitchFamily="49" charset="-122"/>
                <a:cs typeface="ＭＳ Ｐゴシック" charset="0"/>
              </a:rPr>
              <a:t>书</a:t>
            </a:r>
            <a:r>
              <a:rPr lang="en-US" sz="2400" b="1" i="0">
                <a:solidFill>
                  <a:srgbClr val="FFAE0D"/>
                </a:solidFill>
                <a:latin typeface="KaiTi" pitchFamily="49" charset="-122"/>
                <a:ea typeface="KaiTi" pitchFamily="49" charset="-122"/>
                <a:cs typeface="ＭＳ Ｐゴシック" charset="0"/>
              </a:rPr>
              <a:t>的</a:t>
            </a:r>
            <a:r>
              <a:rPr lang="zh-TW" altLang="en-US" sz="2400" b="1" i="0">
                <a:solidFill>
                  <a:srgbClr val="FFAE0D"/>
                </a:solidFill>
                <a:latin typeface="KaiTi" pitchFamily="49" charset="-122"/>
                <a:ea typeface="KaiTi" pitchFamily="49" charset="-122"/>
                <a:cs typeface="ＭＳ Ｐゴシック" charset="0"/>
              </a:rPr>
              <a:t>对比</a:t>
            </a:r>
            <a:endParaRPr lang="en-US" dirty="0">
              <a:latin typeface="KaiTi" pitchFamily="49" charset="-122"/>
              <a:ea typeface="KaiTi" pitchFamily="49" charset="-122"/>
              <a:cs typeface="SimSun" charset="0"/>
            </a:endParaRPr>
          </a:p>
        </p:txBody>
      </p:sp>
      <p:graphicFrame>
        <p:nvGraphicFramePr>
          <p:cNvPr id="25911" name="Group 311"/>
          <p:cNvGraphicFramePr>
            <a:graphicFrameLocks noGrp="1"/>
          </p:cNvGraphicFramePr>
          <p:nvPr>
            <p:ph type="tbl" idx="1"/>
            <p:extLst>
              <p:ext uri="{D42A27DB-BD31-4B8C-83A1-F6EECF244321}">
                <p14:modId xmlns:p14="http://schemas.microsoft.com/office/powerpoint/2010/main" val="1942486429"/>
              </p:ext>
            </p:extLst>
          </p:nvPr>
        </p:nvGraphicFramePr>
        <p:xfrm>
          <a:off x="0" y="434975"/>
          <a:ext cx="9144000" cy="6862238"/>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Arial" charset="0"/>
                        </a:rPr>
                        <a:t>马太</a:t>
                      </a:r>
                      <a:endParaRPr kumimoji="0" lang="en-US"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Arial" charset="0"/>
                        </a:rPr>
                        <a:t>马可</a:t>
                      </a:r>
                      <a:endParaRPr kumimoji="0" lang="en-US" altLang="zh-CN"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dirty="0">
                          <a:ln>
                            <a:noFill/>
                          </a:ln>
                          <a:solidFill>
                            <a:srgbClr val="F8F8EF"/>
                          </a:solidFill>
                          <a:effectLst/>
                          <a:latin typeface="KaiTi" pitchFamily="49" charset="-122"/>
                          <a:ea typeface="KaiTi" pitchFamily="49" charset="-122"/>
                          <a:cs typeface="Arial" charset="0"/>
                        </a:rPr>
                        <a:t>路加</a:t>
                      </a:r>
                      <a:endParaRPr kumimoji="0" lang="en-US"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rgbClr val="F8F8EF"/>
                          </a:solidFill>
                          <a:effectLst/>
                          <a:latin typeface="KaiTi" pitchFamily="49" charset="-122"/>
                          <a:ea typeface="KaiTi" pitchFamily="49" charset="-122"/>
                          <a:cs typeface="Arial" charset="0"/>
                        </a:rPr>
                        <a:t>约翰</a:t>
                      </a:r>
                      <a:endParaRPr kumimoji="0" lang="en-US" altLang="zh-CN"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400" b="1" i="0" u="none" strike="noStrike" cap="none" normalizeH="0" baseline="0">
                          <a:ln>
                            <a:noFill/>
                          </a:ln>
                          <a:solidFill>
                            <a:srgbClr val="F8F8EF"/>
                          </a:solidFill>
                          <a:effectLst/>
                          <a:latin typeface="KaiTi" pitchFamily="49" charset="-122"/>
                          <a:ea typeface="KaiTi" pitchFamily="49" charset="-122"/>
                          <a:cs typeface="Times New Roman" charset="0"/>
                        </a:rPr>
                        <a:t>范围</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诞</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生到</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复</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活</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事</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工到</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复</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活</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事</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工到</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复</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活</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事</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工到</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复</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活</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400" b="1" i="0" u="none" strike="noStrike" cap="none" normalizeH="0" baseline="0">
                          <a:ln>
                            <a:noFill/>
                          </a:ln>
                          <a:solidFill>
                            <a:srgbClr val="F8F8EF"/>
                          </a:solidFill>
                          <a:effectLst/>
                          <a:latin typeface="KaiTi" pitchFamily="49" charset="-122"/>
                          <a:ea typeface="KaiTi" pitchFamily="49" charset="-122"/>
                          <a:cs typeface="Times New Roman" charset="0"/>
                        </a:rPr>
                        <a:t>语调</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先知性</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牧</a:t>
                      </a: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养</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性</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历</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史</a:t>
                      </a:r>
                      <a:r>
                        <a:rPr kumimoji="0" lang="zh-CN" alt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性</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TW" altLang="en-US" sz="2200" b="1" i="0" u="none" strike="noStrike" cap="none" normalizeH="0" baseline="0">
                          <a:ln>
                            <a:noFill/>
                          </a:ln>
                          <a:solidFill>
                            <a:schemeClr val="bg1"/>
                          </a:solidFill>
                          <a:effectLst/>
                          <a:latin typeface="KaiTi" pitchFamily="49" charset="-122"/>
                          <a:ea typeface="KaiTi" pitchFamily="49" charset="-122"/>
                          <a:cs typeface="Times New Roman" charset="0"/>
                        </a:rPr>
                        <a:t>属灵</a:t>
                      </a:r>
                      <a:r>
                        <a:rPr kumimoji="0" lang="zh-CN" altLang="en-US" sz="2200" b="1" i="0" u="none" strike="noStrike" cap="none" normalizeH="0" baseline="0">
                          <a:ln>
                            <a:noFill/>
                          </a:ln>
                          <a:solidFill>
                            <a:schemeClr val="bg1"/>
                          </a:solidFill>
                          <a:effectLst/>
                          <a:latin typeface="KaiTi" pitchFamily="49" charset="-122"/>
                          <a:ea typeface="KaiTi" pitchFamily="49" charset="-122"/>
                          <a:cs typeface="Times New Roman" charset="0"/>
                        </a:rPr>
                        <a:t>性</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a:latin typeface="KaiTi" pitchFamily="49" charset="-122"/>
                          <a:ea typeface="KaiTi" pitchFamily="49" charset="-122"/>
                        </a:rPr>
                        <a:t>基督的</a:t>
                      </a:r>
                      <a:r>
                        <a:rPr lang="zh-TW" altLang="en-US" sz="2400">
                          <a:latin typeface="KaiTi" pitchFamily="49" charset="-122"/>
                          <a:ea typeface="KaiTi" pitchFamily="49" charset="-122"/>
                        </a:rPr>
                        <a:t>话</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60%</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42%</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50%</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50%</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400" b="1" i="0" u="none" strike="noStrike" cap="none" normalizeH="0" baseline="0">
                          <a:ln>
                            <a:noFill/>
                          </a:ln>
                          <a:solidFill>
                            <a:srgbClr val="F8F8EF"/>
                          </a:solidFill>
                          <a:effectLst/>
                          <a:latin typeface="KaiTi" pitchFamily="49" charset="-122"/>
                          <a:ea typeface="KaiTi" pitchFamily="49" charset="-122"/>
                          <a:cs typeface="Times New Roman" charset="0"/>
                        </a:rPr>
                        <a:t>章</a:t>
                      </a:r>
                      <a:r>
                        <a:rPr kumimoji="0" lang="zh-TW" altLang="en-US" sz="2400" b="1" i="0" u="none" strike="noStrike" cap="none" normalizeH="0" baseline="0">
                          <a:ln>
                            <a:noFill/>
                          </a:ln>
                          <a:solidFill>
                            <a:srgbClr val="F8F8EF"/>
                          </a:solidFill>
                          <a:effectLst/>
                          <a:latin typeface="KaiTi" pitchFamily="49" charset="-122"/>
                          <a:ea typeface="KaiTi" pitchFamily="49" charset="-122"/>
                          <a:cs typeface="Times New Roman" charset="0"/>
                        </a:rPr>
                        <a:t>数</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28</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16</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24</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21</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7947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400" b="1" i="0" u="none" strike="noStrike" cap="none" normalizeH="0" baseline="0">
                          <a:ln>
                            <a:noFill/>
                          </a:ln>
                          <a:solidFill>
                            <a:srgbClr val="F8F8EF"/>
                          </a:solidFill>
                          <a:effectLst/>
                          <a:latin typeface="KaiTi" pitchFamily="49" charset="-122"/>
                          <a:ea typeface="KaiTi" pitchFamily="49" charset="-122"/>
                          <a:cs typeface="Times New Roman" charset="0"/>
                        </a:rPr>
                        <a:t>节数</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1068</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661</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1149</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878</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400" b="1" i="0" u="none" strike="noStrike" cap="none" normalizeH="0" baseline="0" dirty="0">
                          <a:ln>
                            <a:noFill/>
                          </a:ln>
                          <a:solidFill>
                            <a:srgbClr val="F8F8EF"/>
                          </a:solidFill>
                          <a:effectLst/>
                          <a:latin typeface="KaiTi" pitchFamily="49" charset="-122"/>
                          <a:ea typeface="KaiTi" pitchFamily="49" charset="-122"/>
                          <a:cs typeface="Times New Roman" charset="0"/>
                        </a:rPr>
                        <a:t>每章平均</a:t>
                      </a:r>
                      <a:endParaRPr kumimoji="0" lang="en-US" altLang="zh-CN"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400" b="1" i="0" u="none" strike="noStrike" cap="none" normalizeH="0" baseline="0">
                          <a:ln>
                            <a:noFill/>
                          </a:ln>
                          <a:solidFill>
                            <a:srgbClr val="F8F8EF"/>
                          </a:solidFill>
                          <a:effectLst/>
                          <a:latin typeface="KaiTi" pitchFamily="49" charset="-122"/>
                          <a:ea typeface="KaiTi" pitchFamily="49" charset="-122"/>
                          <a:cs typeface="Times New Roman" charset="0"/>
                        </a:rPr>
                        <a:t>节数</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38</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41</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48</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42</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400" b="1" i="0" u="none" strike="noStrike" cap="none" normalizeH="0" baseline="0">
                          <a:ln>
                            <a:noFill/>
                          </a:ln>
                          <a:solidFill>
                            <a:srgbClr val="F8F8EF"/>
                          </a:solidFill>
                          <a:effectLst/>
                          <a:latin typeface="KaiTi" pitchFamily="49" charset="-122"/>
                          <a:ea typeface="KaiTi" pitchFamily="49" charset="-122"/>
                          <a:cs typeface="Times New Roman" charset="0"/>
                        </a:rPr>
                        <a:t>旧约语录</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53</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36</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25</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20</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a:latin typeface="KaiTi" pitchFamily="49" charset="-122"/>
                          <a:ea typeface="KaiTi" pitchFamily="49" charset="-122"/>
                        </a:rPr>
                        <a:t>旧约</a:t>
                      </a:r>
                      <a:r>
                        <a:rPr lang="zh-CN" altLang="en-US" sz="2400" b="1">
                          <a:latin typeface="KaiTi" pitchFamily="49" charset="-122"/>
                          <a:ea typeface="KaiTi" pitchFamily="49" charset="-122"/>
                        </a:rPr>
                        <a:t>典故</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76</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27</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42</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105</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a:latin typeface="KaiTi" pitchFamily="49" charset="-122"/>
                          <a:ea typeface="KaiTi" pitchFamily="49" charset="-122"/>
                        </a:rPr>
                        <a:t>旧约</a:t>
                      </a:r>
                      <a:r>
                        <a:rPr lang="zh-CN" altLang="en-US" sz="2400" b="1">
                          <a:latin typeface="KaiTi" pitchFamily="49" charset="-122"/>
                          <a:ea typeface="KaiTi" pitchFamily="49" charset="-122"/>
                        </a:rPr>
                        <a:t>引用</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129</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63</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67</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125</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400" b="1" i="0" u="none" strike="noStrike" cap="none" normalizeH="0" baseline="0">
                          <a:ln>
                            <a:noFill/>
                          </a:ln>
                          <a:solidFill>
                            <a:srgbClr val="F8F8EF"/>
                          </a:solidFill>
                          <a:effectLst/>
                          <a:latin typeface="KaiTi" pitchFamily="49" charset="-122"/>
                          <a:ea typeface="KaiTi" pitchFamily="49" charset="-122"/>
                          <a:cs typeface="Times New Roman" charset="0"/>
                        </a:rPr>
                        <a:t>独</a:t>
                      </a:r>
                      <a:r>
                        <a:rPr kumimoji="0" lang="zh-CN" altLang="en-US" sz="2400" b="1" i="0" u="none" strike="noStrike" cap="none" normalizeH="0" baseline="0">
                          <a:ln>
                            <a:noFill/>
                          </a:ln>
                          <a:solidFill>
                            <a:srgbClr val="F8F8EF"/>
                          </a:solidFill>
                          <a:effectLst/>
                          <a:latin typeface="KaiTi" pitchFamily="49" charset="-122"/>
                          <a:ea typeface="KaiTi" pitchFamily="49" charset="-122"/>
                          <a:cs typeface="Times New Roman" charset="0"/>
                        </a:rPr>
                        <a:t>有</a:t>
                      </a:r>
                      <a:r>
                        <a:rPr kumimoji="0" lang="zh-CN" altLang="en-US" sz="2400" b="1" i="0" u="none" strike="noStrike" cap="none" normalizeH="0" baseline="0" dirty="0">
                          <a:ln>
                            <a:noFill/>
                          </a:ln>
                          <a:solidFill>
                            <a:srgbClr val="F8F8EF"/>
                          </a:solidFill>
                          <a:effectLst/>
                          <a:latin typeface="KaiTi" pitchFamily="49" charset="-122"/>
                          <a:ea typeface="KaiTi" pitchFamily="49" charset="-122"/>
                          <a:cs typeface="Times New Roman" charset="0"/>
                        </a:rPr>
                        <a:t>材料</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42%</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7%</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59%</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92%</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0"/>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400" b="1" i="0" u="none" strike="noStrike" cap="none" normalizeH="0" baseline="0">
                          <a:ln>
                            <a:noFill/>
                          </a:ln>
                          <a:solidFill>
                            <a:srgbClr val="F8F8EF"/>
                          </a:solidFill>
                          <a:effectLst/>
                          <a:latin typeface="KaiTi" pitchFamily="49" charset="-122"/>
                          <a:ea typeface="KaiTi" pitchFamily="49" charset="-122"/>
                          <a:cs typeface="Times New Roman" charset="0"/>
                        </a:rPr>
                        <a:t>分</a:t>
                      </a:r>
                      <a:r>
                        <a:rPr kumimoji="0" lang="zh-TW" altLang="en-US" sz="2400" b="1" i="0" u="none" strike="noStrike" cap="none" normalizeH="0" baseline="0">
                          <a:ln>
                            <a:noFill/>
                          </a:ln>
                          <a:solidFill>
                            <a:srgbClr val="F8F8EF"/>
                          </a:solidFill>
                          <a:effectLst/>
                          <a:latin typeface="KaiTi" pitchFamily="49" charset="-122"/>
                          <a:ea typeface="KaiTi" pitchFamily="49" charset="-122"/>
                          <a:cs typeface="Times New Roman" charset="0"/>
                        </a:rPr>
                        <a:t>类</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rPr>
                        <a:t>-------------------</a:t>
                      </a:r>
                      <a:r>
                        <a:rPr lang="en-US" altLang="zh-CN" sz="2400" b="1">
                          <a:solidFill>
                            <a:srgbClr val="000000"/>
                          </a:solidFill>
                          <a:effectLst>
                            <a:outerShdw blurRad="38100" dist="38100" dir="2700000" algn="tl">
                              <a:srgbClr val="000000"/>
                            </a:outerShdw>
                          </a:effectLst>
                          <a:latin typeface="KaiTi" pitchFamily="49" charset="-122"/>
                          <a:ea typeface="KaiTi" pitchFamily="49" charset="-122"/>
                          <a:cs typeface="隶变" charset="0"/>
                        </a:rPr>
                        <a:t>符</a:t>
                      </a:r>
                      <a:r>
                        <a:rPr lang="zh-TW" altLang="en-US" sz="2400" b="1">
                          <a:solidFill>
                            <a:srgbClr val="000000"/>
                          </a:solidFill>
                          <a:effectLst>
                            <a:outerShdw blurRad="38100" dist="38100" dir="2700000" algn="tl">
                              <a:srgbClr val="000000"/>
                            </a:outerShdw>
                          </a:effectLst>
                          <a:latin typeface="KaiTi" pitchFamily="49" charset="-122"/>
                          <a:ea typeface="KaiTi" pitchFamily="49" charset="-122"/>
                          <a:cs typeface="隶变" charset="0"/>
                        </a:rPr>
                        <a:t>类</a:t>
                      </a:r>
                      <a:r>
                        <a:rPr lang="zh-CN" altLang="en-US" sz="2400" b="1" i="0">
                          <a:solidFill>
                            <a:srgbClr val="000000"/>
                          </a:solidFill>
                          <a:latin typeface="KaiTi" pitchFamily="49" charset="-122"/>
                          <a:ea typeface="KaiTi" pitchFamily="49" charset="-122"/>
                          <a:cs typeface="楷体" charset="0"/>
                        </a:rPr>
                        <a:t>福音</a:t>
                      </a:r>
                      <a:r>
                        <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rPr>
                        <a:t>--</a:t>
                      </a:r>
                      <a:r>
                        <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i="0">
                          <a:solidFill>
                            <a:srgbClr val="000000"/>
                          </a:solidFill>
                          <a:effectLst>
                            <a:outerShdw blurRad="38100" dist="38100" dir="2700000" algn="tl">
                              <a:srgbClr val="000000"/>
                            </a:outerShdw>
                          </a:effectLst>
                          <a:latin typeface="KaiTi" pitchFamily="49" charset="-122"/>
                          <a:ea typeface="KaiTi" pitchFamily="49" charset="-122"/>
                          <a:cs typeface="隶变" charset="0"/>
                        </a:rPr>
                        <a:t>辅</a:t>
                      </a:r>
                      <a:r>
                        <a:rPr lang="zh-CN" altLang="en-US" sz="2400" b="1" i="0">
                          <a:solidFill>
                            <a:srgbClr val="000000"/>
                          </a:solidFill>
                          <a:effectLst>
                            <a:outerShdw blurRad="38100" dist="38100" dir="2700000" algn="tl">
                              <a:srgbClr val="000000"/>
                            </a:outerShdw>
                          </a:effectLst>
                          <a:latin typeface="KaiTi" pitchFamily="49" charset="-122"/>
                          <a:ea typeface="KaiTi" pitchFamily="49" charset="-122"/>
                          <a:cs typeface="隶变" charset="0"/>
                        </a:rPr>
                        <a:t>助</a:t>
                      </a:r>
                      <a:r>
                        <a:rPr lang="zh-CN" altLang="en-US" sz="2400" b="1" i="0" dirty="0">
                          <a:solidFill>
                            <a:srgbClr val="000000"/>
                          </a:solidFill>
                          <a:latin typeface="KaiTi" pitchFamily="49" charset="-122"/>
                          <a:ea typeface="KaiTi" pitchFamily="49" charset="-122"/>
                          <a:cs typeface="楷体" charset="0"/>
                        </a:rPr>
                        <a:t>福音</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1"/>
                  </a:ext>
                </a:extLst>
              </a:tr>
            </a:tbl>
          </a:graphicData>
        </a:graphic>
      </p:graphicFrame>
      <p:sp>
        <p:nvSpPr>
          <p:cNvPr id="118864"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CC"/>
                </a:solidFill>
                <a:cs typeface="Arial" charset="0"/>
              </a:rPr>
              <a:t>52</a:t>
            </a:r>
          </a:p>
        </p:txBody>
      </p:sp>
    </p:spTree>
    <p:extLst>
      <p:ext uri="{BB962C8B-B14F-4D97-AF65-F5344CB8AC3E}">
        <p14:creationId xmlns:p14="http://schemas.microsoft.com/office/powerpoint/2010/main" val="3399230832"/>
      </p:ext>
    </p:extLst>
  </p:cSld>
  <p:clrMapOvr>
    <a:overrideClrMapping bg1="dk2" tx1="lt1" bg2="dk1"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3"/>
          <p:cNvSpPr>
            <a:spLocks noGrp="1"/>
          </p:cNvSpPr>
          <p:nvPr>
            <p:ph type="title" idx="4294967295"/>
          </p:nvPr>
        </p:nvSpPr>
        <p:spPr/>
        <p:txBody>
          <a:bodyPr/>
          <a:lstStyle/>
          <a:p>
            <a:pPr eaLnBrk="1" hangingPunct="1"/>
            <a:r>
              <a:rPr lang="en-US">
                <a:latin typeface="Times New Roman" charset="0"/>
              </a:rPr>
              <a:t>How Well Do You Know the Life of Christ?</a:t>
            </a:r>
          </a:p>
        </p:txBody>
      </p:sp>
      <p:sp>
        <p:nvSpPr>
          <p:cNvPr id="5" name="Rectangle 4"/>
          <p:cNvSpPr/>
          <p:nvPr/>
        </p:nvSpPr>
        <p:spPr bwMode="auto">
          <a:xfrm>
            <a:off x="-76200" y="-76200"/>
            <a:ext cx="9296400" cy="7010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a:lstStyle/>
          <a:p>
            <a:pPr>
              <a:defRPr/>
            </a:pPr>
            <a:endParaRPr lang="en-US" dirty="0">
              <a:solidFill>
                <a:srgbClr val="FFFFCC"/>
              </a:solidFill>
            </a:endParaRPr>
          </a:p>
        </p:txBody>
      </p:sp>
      <p:sp>
        <p:nvSpPr>
          <p:cNvPr id="171013" name="Text Box 3"/>
          <p:cNvSpPr txBox="1">
            <a:spLocks noChangeArrowheads="1"/>
          </p:cNvSpPr>
          <p:nvPr/>
        </p:nvSpPr>
        <p:spPr bwMode="auto">
          <a:xfrm>
            <a:off x="8532813"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000000"/>
                </a:solidFill>
                <a:latin typeface="Arial" charset="0"/>
                <a:cs typeface="Arial" charset="0"/>
              </a:rPr>
              <a:t>53</a:t>
            </a:r>
          </a:p>
        </p:txBody>
      </p:sp>
      <p:sp>
        <p:nvSpPr>
          <p:cNvPr id="171014" name="TextBox 5"/>
          <p:cNvSpPr txBox="1">
            <a:spLocks noChangeArrowheads="1"/>
          </p:cNvSpPr>
          <p:nvPr/>
        </p:nvSpPr>
        <p:spPr bwMode="auto">
          <a:xfrm>
            <a:off x="2819400" y="6534150"/>
            <a:ext cx="6324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zh-CN" altLang="en-US" sz="1800" b="1" dirty="0">
                <a:solidFill>
                  <a:srgbClr val="000000"/>
                </a:solidFill>
                <a:latin typeface="Kaiti SC" charset="-122"/>
                <a:ea typeface="Kaiti SC" charset="-122"/>
                <a:cs typeface="Kaiti SC" charset="-122"/>
              </a:rPr>
              <a:t>特里 哈勒，</a:t>
            </a:r>
            <a:r>
              <a:rPr lang="zh-CN" altLang="en-US" sz="1800" b="1" i="1" dirty="0">
                <a:solidFill>
                  <a:srgbClr val="000000"/>
                </a:solidFill>
                <a:latin typeface="Kaiti SC" charset="-122"/>
                <a:ea typeface="Kaiti SC" charset="-122"/>
                <a:cs typeface="Kaiti SC" charset="-122"/>
              </a:rPr>
              <a:t>圣经全景</a:t>
            </a:r>
            <a:r>
              <a:rPr lang="en-US" sz="1800" b="1" dirty="0">
                <a:solidFill>
                  <a:srgbClr val="000000"/>
                </a:solidFill>
                <a:latin typeface="Kaiti SC" charset="-122"/>
                <a:ea typeface="Kaiti SC" charset="-122"/>
                <a:cs typeface="Kaiti SC" charset="-122"/>
              </a:rPr>
              <a:t>, 121</a:t>
            </a:r>
            <a:r>
              <a:rPr lang="zh-CN" altLang="en-US" sz="1800" b="1" dirty="0">
                <a:solidFill>
                  <a:srgbClr val="000000"/>
                </a:solidFill>
                <a:latin typeface="Kaiti SC" charset="-122"/>
                <a:ea typeface="Kaiti SC" charset="-122"/>
                <a:cs typeface="Kaiti SC" charset="-122"/>
              </a:rPr>
              <a:t>页</a:t>
            </a:r>
            <a:endParaRPr lang="en-US" sz="1800" b="1" dirty="0">
              <a:solidFill>
                <a:srgbClr val="000000"/>
              </a:solidFill>
              <a:latin typeface="Kaiti SC" charset="-122"/>
              <a:ea typeface="Kaiti SC" charset="-122"/>
              <a:cs typeface="Kaiti SC" charset="-122"/>
            </a:endParaRPr>
          </a:p>
        </p:txBody>
      </p:sp>
      <p:sp>
        <p:nvSpPr>
          <p:cNvPr id="7" name="TextBox 6"/>
          <p:cNvSpPr txBox="1">
            <a:spLocks noChangeArrowheads="1"/>
          </p:cNvSpPr>
          <p:nvPr/>
        </p:nvSpPr>
        <p:spPr bwMode="auto">
          <a:xfrm>
            <a:off x="2447925" y="30797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1</a:t>
            </a:r>
          </a:p>
        </p:txBody>
      </p:sp>
      <p:sp>
        <p:nvSpPr>
          <p:cNvPr id="8" name="TextBox 7"/>
          <p:cNvSpPr txBox="1">
            <a:spLocks noChangeArrowheads="1"/>
          </p:cNvSpPr>
          <p:nvPr/>
        </p:nvSpPr>
        <p:spPr bwMode="auto">
          <a:xfrm>
            <a:off x="2447925" y="24828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7</a:t>
            </a:r>
          </a:p>
        </p:txBody>
      </p:sp>
      <p:sp>
        <p:nvSpPr>
          <p:cNvPr id="9" name="TextBox 8"/>
          <p:cNvSpPr txBox="1">
            <a:spLocks noChangeArrowheads="1"/>
          </p:cNvSpPr>
          <p:nvPr/>
        </p:nvSpPr>
        <p:spPr bwMode="auto">
          <a:xfrm>
            <a:off x="2447925" y="18859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3</a:t>
            </a:r>
          </a:p>
        </p:txBody>
      </p:sp>
      <p:sp>
        <p:nvSpPr>
          <p:cNvPr id="10" name="TextBox 9"/>
          <p:cNvSpPr txBox="1">
            <a:spLocks noChangeArrowheads="1"/>
          </p:cNvSpPr>
          <p:nvPr/>
        </p:nvSpPr>
        <p:spPr bwMode="auto">
          <a:xfrm>
            <a:off x="2447925" y="12890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6</a:t>
            </a:r>
          </a:p>
        </p:txBody>
      </p:sp>
      <p:sp>
        <p:nvSpPr>
          <p:cNvPr id="11" name="TextBox 10"/>
          <p:cNvSpPr txBox="1">
            <a:spLocks noChangeArrowheads="1"/>
          </p:cNvSpPr>
          <p:nvPr/>
        </p:nvSpPr>
        <p:spPr bwMode="auto">
          <a:xfrm>
            <a:off x="2447925" y="6921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4</a:t>
            </a:r>
          </a:p>
        </p:txBody>
      </p:sp>
      <p:sp>
        <p:nvSpPr>
          <p:cNvPr id="12" name="TextBox 11"/>
          <p:cNvSpPr txBox="1">
            <a:spLocks noChangeArrowheads="1"/>
          </p:cNvSpPr>
          <p:nvPr/>
        </p:nvSpPr>
        <p:spPr bwMode="auto">
          <a:xfrm>
            <a:off x="2447925" y="36766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5</a:t>
            </a:r>
          </a:p>
        </p:txBody>
      </p:sp>
      <p:sp>
        <p:nvSpPr>
          <p:cNvPr id="13" name="TextBox 12"/>
          <p:cNvSpPr txBox="1">
            <a:spLocks noChangeArrowheads="1"/>
          </p:cNvSpPr>
          <p:nvPr/>
        </p:nvSpPr>
        <p:spPr bwMode="auto">
          <a:xfrm>
            <a:off x="2362200" y="42735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10</a:t>
            </a:r>
          </a:p>
        </p:txBody>
      </p:sp>
      <p:sp>
        <p:nvSpPr>
          <p:cNvPr id="14" name="TextBox 13"/>
          <p:cNvSpPr txBox="1">
            <a:spLocks noChangeArrowheads="1"/>
          </p:cNvSpPr>
          <p:nvPr/>
        </p:nvSpPr>
        <p:spPr bwMode="auto">
          <a:xfrm>
            <a:off x="2447925" y="48704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8</a:t>
            </a:r>
          </a:p>
        </p:txBody>
      </p:sp>
      <p:sp>
        <p:nvSpPr>
          <p:cNvPr id="15" name="TextBox 14"/>
          <p:cNvSpPr txBox="1">
            <a:spLocks noChangeArrowheads="1"/>
          </p:cNvSpPr>
          <p:nvPr/>
        </p:nvSpPr>
        <p:spPr bwMode="auto">
          <a:xfrm>
            <a:off x="2447925" y="54673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2</a:t>
            </a:r>
          </a:p>
        </p:txBody>
      </p:sp>
      <p:sp>
        <p:nvSpPr>
          <p:cNvPr id="16" name="TextBox 15"/>
          <p:cNvSpPr txBox="1">
            <a:spLocks noChangeArrowheads="1"/>
          </p:cNvSpPr>
          <p:nvPr/>
        </p:nvSpPr>
        <p:spPr bwMode="auto">
          <a:xfrm>
            <a:off x="2447925" y="6062663"/>
            <a:ext cx="355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9</a:t>
            </a:r>
          </a:p>
        </p:txBody>
      </p:sp>
      <p:sp>
        <p:nvSpPr>
          <p:cNvPr id="171025" name="TextBox 16"/>
          <p:cNvSpPr txBox="1">
            <a:spLocks noChangeArrowheads="1"/>
          </p:cNvSpPr>
          <p:nvPr/>
        </p:nvSpPr>
        <p:spPr bwMode="auto">
          <a:xfrm>
            <a:off x="237009" y="96838"/>
            <a:ext cx="8137525" cy="5847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200" b="1" dirty="0">
                <a:solidFill>
                  <a:srgbClr val="F7F7F7"/>
                </a:solidFill>
                <a:latin typeface="Kaiti SC" charset="-122"/>
                <a:ea typeface="Kaiti SC" charset="-122"/>
                <a:cs typeface="Kaiti SC" charset="-122"/>
              </a:rPr>
              <a:t>你对于基督的生平</a:t>
            </a:r>
            <a:r>
              <a:rPr lang="en-US" sz="3200" b="1" dirty="0">
                <a:solidFill>
                  <a:srgbClr val="F7F7F7"/>
                </a:solidFill>
                <a:latin typeface="Kaiti SC" charset="-122"/>
                <a:ea typeface="Kaiti SC" charset="-122"/>
                <a:cs typeface="Kaiti SC" charset="-122"/>
              </a:rPr>
              <a:t>了解多少</a:t>
            </a:r>
            <a:r>
              <a:rPr lang="en-US" altLang="ja-JP" sz="3200" b="1" dirty="0">
                <a:solidFill>
                  <a:srgbClr val="F7F7F7"/>
                </a:solidFill>
                <a:latin typeface="Kaiti SC" charset="-122"/>
                <a:ea typeface="Kaiti SC" charset="-122"/>
                <a:cs typeface="Kaiti SC" charset="-122"/>
              </a:rPr>
              <a:t>?</a:t>
            </a:r>
            <a:endParaRPr lang="en-US" sz="3200" b="1" dirty="0">
              <a:solidFill>
                <a:srgbClr val="FFFFFF"/>
              </a:solidFill>
              <a:latin typeface="Kaiti SC" charset="-122"/>
              <a:ea typeface="Kaiti SC" charset="-122"/>
              <a:cs typeface="Kaiti SC" charset="-122"/>
            </a:endParaRPr>
          </a:p>
        </p:txBody>
      </p:sp>
      <p:sp>
        <p:nvSpPr>
          <p:cNvPr id="171026" name="TextBox 17"/>
          <p:cNvSpPr txBox="1">
            <a:spLocks noChangeArrowheads="1"/>
          </p:cNvSpPr>
          <p:nvPr/>
        </p:nvSpPr>
        <p:spPr bwMode="auto">
          <a:xfrm>
            <a:off x="2987675" y="1284288"/>
            <a:ext cx="26981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zh-TW" altLang="en-US" sz="2800" b="1" dirty="0">
                <a:solidFill>
                  <a:srgbClr val="000000"/>
                </a:solidFill>
                <a:latin typeface="Arial" charset="0"/>
                <a:cs typeface="Arial" charset="0"/>
              </a:rPr>
              <a:t>尼哥底母的探访</a:t>
            </a:r>
          </a:p>
        </p:txBody>
      </p:sp>
      <p:sp>
        <p:nvSpPr>
          <p:cNvPr id="171027" name="TextBox 18"/>
          <p:cNvSpPr txBox="1">
            <a:spLocks noChangeArrowheads="1"/>
          </p:cNvSpPr>
          <p:nvPr/>
        </p:nvSpPr>
        <p:spPr bwMode="auto">
          <a:xfrm>
            <a:off x="2987675" y="692150"/>
            <a:ext cx="26981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zh-TW" altLang="en-US" sz="2800" b="1" dirty="0">
                <a:solidFill>
                  <a:srgbClr val="000000"/>
                </a:solidFill>
                <a:latin typeface="Arial" charset="0"/>
                <a:cs typeface="Arial" charset="0"/>
              </a:rPr>
              <a:t>在婚筵中作客人</a:t>
            </a:r>
          </a:p>
        </p:txBody>
      </p:sp>
      <p:sp>
        <p:nvSpPr>
          <p:cNvPr id="171028" name="TextBox 19"/>
          <p:cNvSpPr txBox="1">
            <a:spLocks noChangeArrowheads="1"/>
          </p:cNvSpPr>
          <p:nvPr/>
        </p:nvSpPr>
        <p:spPr bwMode="auto">
          <a:xfrm>
            <a:off x="2987675" y="6021388"/>
            <a:ext cx="23391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CN" altLang="en-US" sz="2800" b="1" dirty="0">
                <a:solidFill>
                  <a:srgbClr val="000404"/>
                </a:solidFill>
                <a:latin typeface="黑体"/>
                <a:ea typeface="黑体"/>
                <a:cs typeface="黑体"/>
              </a:rPr>
              <a:t>拉撒路的坟墓</a:t>
            </a:r>
            <a:endParaRPr lang="en-US" sz="2800" b="1" dirty="0">
              <a:solidFill>
                <a:srgbClr val="000404"/>
              </a:solidFill>
              <a:latin typeface="黑体"/>
              <a:ea typeface="黑体"/>
              <a:cs typeface="黑体"/>
            </a:endParaRPr>
          </a:p>
        </p:txBody>
      </p:sp>
      <p:sp>
        <p:nvSpPr>
          <p:cNvPr id="171029" name="TextBox 20"/>
          <p:cNvSpPr txBox="1">
            <a:spLocks noChangeArrowheads="1"/>
          </p:cNvSpPr>
          <p:nvPr/>
        </p:nvSpPr>
        <p:spPr bwMode="auto">
          <a:xfrm>
            <a:off x="2987675" y="5429250"/>
            <a:ext cx="23391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TW" altLang="en-US" sz="2800" b="1" dirty="0">
                <a:solidFill>
                  <a:srgbClr val="000404"/>
                </a:solidFill>
                <a:latin typeface="黑体"/>
                <a:ea typeface="黑体"/>
                <a:cs typeface="黑体"/>
              </a:rPr>
              <a:t>拿撒勒的木匠</a:t>
            </a:r>
            <a:endParaRPr lang="en-US" sz="2800" b="1" dirty="0">
              <a:solidFill>
                <a:srgbClr val="000404"/>
              </a:solidFill>
              <a:latin typeface="黑体"/>
              <a:ea typeface="黑体"/>
              <a:cs typeface="黑体"/>
            </a:endParaRPr>
          </a:p>
        </p:txBody>
      </p:sp>
      <p:sp>
        <p:nvSpPr>
          <p:cNvPr id="171030" name="TextBox 21"/>
          <p:cNvSpPr txBox="1">
            <a:spLocks noChangeArrowheads="1"/>
          </p:cNvSpPr>
          <p:nvPr/>
        </p:nvSpPr>
        <p:spPr bwMode="auto">
          <a:xfrm>
            <a:off x="2987675" y="4837113"/>
            <a:ext cx="199285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TW" altLang="en-US" sz="2800" b="1" dirty="0">
                <a:solidFill>
                  <a:srgbClr val="000404"/>
                </a:solidFill>
                <a:latin typeface="黑体"/>
                <a:ea typeface="黑体"/>
                <a:cs typeface="黑体"/>
              </a:rPr>
              <a:t>天国的比喻</a:t>
            </a:r>
            <a:endParaRPr lang="en-US" sz="2800" b="1" dirty="0">
              <a:solidFill>
                <a:srgbClr val="000404"/>
              </a:solidFill>
              <a:latin typeface="黑体"/>
              <a:ea typeface="黑体"/>
              <a:cs typeface="黑体"/>
            </a:endParaRPr>
          </a:p>
        </p:txBody>
      </p:sp>
      <p:sp>
        <p:nvSpPr>
          <p:cNvPr id="171031" name="TextBox 22"/>
          <p:cNvSpPr txBox="1">
            <a:spLocks noChangeArrowheads="1"/>
          </p:cNvSpPr>
          <p:nvPr/>
        </p:nvSpPr>
        <p:spPr bwMode="auto">
          <a:xfrm>
            <a:off x="2987675" y="3060700"/>
            <a:ext cx="23391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CN" altLang="en-US" sz="2800" b="1" dirty="0">
                <a:solidFill>
                  <a:srgbClr val="000404"/>
                </a:solidFill>
                <a:latin typeface="黑体"/>
                <a:ea typeface="黑体"/>
                <a:cs typeface="黑体"/>
              </a:rPr>
              <a:t>诞生在伯利恒</a:t>
            </a:r>
            <a:endParaRPr lang="en-US" sz="2800" b="1" dirty="0">
              <a:solidFill>
                <a:srgbClr val="000404"/>
              </a:solidFill>
              <a:latin typeface="黑体"/>
              <a:ea typeface="黑体"/>
              <a:cs typeface="黑体"/>
            </a:endParaRPr>
          </a:p>
        </p:txBody>
      </p:sp>
      <p:sp>
        <p:nvSpPr>
          <p:cNvPr id="171032" name="TextBox 23"/>
          <p:cNvSpPr txBox="1">
            <a:spLocks noChangeArrowheads="1"/>
          </p:cNvSpPr>
          <p:nvPr/>
        </p:nvSpPr>
        <p:spPr bwMode="auto">
          <a:xfrm>
            <a:off x="2987675" y="4244975"/>
            <a:ext cx="19800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TW" altLang="en-US" sz="2800" b="1" dirty="0">
                <a:solidFill>
                  <a:srgbClr val="000404"/>
                </a:solidFill>
                <a:latin typeface="黑体"/>
                <a:ea typeface="黑体"/>
                <a:cs typeface="黑体"/>
              </a:rPr>
              <a:t>为门徒洗脚</a:t>
            </a:r>
            <a:endParaRPr lang="en-US" sz="2800" b="1" dirty="0">
              <a:solidFill>
                <a:srgbClr val="000404"/>
              </a:solidFill>
              <a:latin typeface="黑体"/>
              <a:ea typeface="黑体"/>
              <a:cs typeface="黑体"/>
            </a:endParaRPr>
          </a:p>
        </p:txBody>
      </p:sp>
      <p:sp>
        <p:nvSpPr>
          <p:cNvPr id="171033" name="TextBox 24"/>
          <p:cNvSpPr txBox="1">
            <a:spLocks noChangeArrowheads="1"/>
          </p:cNvSpPr>
          <p:nvPr/>
        </p:nvSpPr>
        <p:spPr bwMode="auto">
          <a:xfrm>
            <a:off x="2987675" y="3652838"/>
            <a:ext cx="162095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TW" altLang="en-US" sz="2800" b="1" dirty="0">
                <a:solidFill>
                  <a:srgbClr val="000404"/>
                </a:solidFill>
                <a:latin typeface="黑体"/>
                <a:ea typeface="黑体"/>
                <a:cs typeface="黑体"/>
              </a:rPr>
              <a:t>洁净圣殿</a:t>
            </a:r>
            <a:endParaRPr lang="en-US" sz="2800" dirty="0">
              <a:solidFill>
                <a:srgbClr val="000404"/>
              </a:solidFill>
              <a:latin typeface="黑体"/>
              <a:ea typeface="黑体"/>
              <a:cs typeface="黑体"/>
            </a:endParaRPr>
          </a:p>
        </p:txBody>
      </p:sp>
      <p:sp>
        <p:nvSpPr>
          <p:cNvPr id="171034" name="TextBox 25"/>
          <p:cNvSpPr txBox="1">
            <a:spLocks noChangeArrowheads="1"/>
          </p:cNvSpPr>
          <p:nvPr/>
        </p:nvSpPr>
        <p:spPr bwMode="auto">
          <a:xfrm>
            <a:off x="2987675" y="2468563"/>
            <a:ext cx="162095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TW" altLang="en-US" sz="2800" b="1" dirty="0">
                <a:solidFill>
                  <a:srgbClr val="000404"/>
                </a:solidFill>
                <a:latin typeface="黑体"/>
                <a:ea typeface="黑体"/>
                <a:cs typeface="黑体"/>
              </a:rPr>
              <a:t>登山宝训</a:t>
            </a:r>
            <a:endParaRPr lang="en-US" sz="2800" b="1" dirty="0">
              <a:solidFill>
                <a:srgbClr val="000404"/>
              </a:solidFill>
              <a:latin typeface="黑体"/>
              <a:ea typeface="黑体"/>
              <a:cs typeface="黑体"/>
            </a:endParaRPr>
          </a:p>
        </p:txBody>
      </p:sp>
      <p:sp>
        <p:nvSpPr>
          <p:cNvPr id="171035" name="TextBox 26"/>
          <p:cNvSpPr txBox="1">
            <a:spLocks noChangeArrowheads="1"/>
          </p:cNvSpPr>
          <p:nvPr/>
        </p:nvSpPr>
        <p:spPr bwMode="auto">
          <a:xfrm>
            <a:off x="2987675" y="1876425"/>
            <a:ext cx="19800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zh-TW" altLang="en-US" sz="2800" b="1" dirty="0">
                <a:solidFill>
                  <a:srgbClr val="000404"/>
                </a:solidFill>
                <a:latin typeface="黑体"/>
                <a:ea typeface="黑体"/>
                <a:cs typeface="黑体"/>
              </a:rPr>
              <a:t>敌人的试探</a:t>
            </a:r>
            <a:endParaRPr lang="en-US" sz="2800" b="1" dirty="0">
              <a:solidFill>
                <a:srgbClr val="000404"/>
              </a:solidFill>
              <a:latin typeface="黑体"/>
              <a:ea typeface="黑体"/>
              <a:cs typeface="黑体"/>
            </a:endParaRPr>
          </a:p>
        </p:txBody>
      </p:sp>
      <p:sp>
        <p:nvSpPr>
          <p:cNvPr id="171036" name="TextBox 27"/>
          <p:cNvSpPr txBox="1">
            <a:spLocks noChangeArrowheads="1"/>
          </p:cNvSpPr>
          <p:nvPr/>
        </p:nvSpPr>
        <p:spPr bwMode="auto">
          <a:xfrm>
            <a:off x="1" y="1006475"/>
            <a:ext cx="2268538"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CN" altLang="en-US" sz="3200" b="1" dirty="0">
                <a:solidFill>
                  <a:srgbClr val="000404"/>
                </a:solidFill>
                <a:latin typeface="Kaiti SC" charset="-122"/>
                <a:ea typeface="Kaiti SC" charset="-122"/>
                <a:cs typeface="Kaiti SC" charset="-122"/>
              </a:rPr>
              <a:t>你能将这些事件按次序排列吗</a:t>
            </a:r>
            <a:r>
              <a:rPr lang="en-US" altLang="zh-TW" sz="3200" b="1" dirty="0">
                <a:solidFill>
                  <a:srgbClr val="000404"/>
                </a:solidFill>
                <a:latin typeface="Kaiti SC" charset="-122"/>
                <a:ea typeface="Kaiti SC" charset="-122"/>
                <a:cs typeface="Kaiti SC" charset="-122"/>
              </a:rPr>
              <a:t>?</a:t>
            </a:r>
            <a:endParaRPr lang="en-US" sz="3200" b="1" dirty="0">
              <a:solidFill>
                <a:srgbClr val="000404"/>
              </a:solidFill>
              <a:latin typeface="Kaiti SC" charset="-122"/>
              <a:ea typeface="Kaiti SC" charset="-122"/>
              <a:cs typeface="Kaiti SC" charset="-122"/>
            </a:endParaRPr>
          </a:p>
        </p:txBody>
      </p:sp>
      <p:pic>
        <p:nvPicPr>
          <p:cNvPr id="171037" name="Picture 4"/>
          <p:cNvPicPr>
            <a:picLocks noChangeAspect="1" noChangeArrowheads="1"/>
          </p:cNvPicPr>
          <p:nvPr/>
        </p:nvPicPr>
        <p:blipFill>
          <a:blip r:embed="rId2" cstate="print">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250825" y="2636838"/>
            <a:ext cx="2003425"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84746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ext Box 3"/>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cs typeface="Arial" charset="0"/>
              </a:rPr>
              <a:t>48</a:t>
            </a:r>
          </a:p>
        </p:txBody>
      </p:sp>
      <p:sp>
        <p:nvSpPr>
          <p:cNvPr id="184322" name="Text Box 5"/>
          <p:cNvSpPr txBox="1">
            <a:spLocks noChangeArrowheads="1"/>
          </p:cNvSpPr>
          <p:nvPr/>
        </p:nvSpPr>
        <p:spPr bwMode="auto">
          <a:xfrm>
            <a:off x="4788024" y="0"/>
            <a:ext cx="411974" cy="1323439"/>
          </a:xfrm>
          <a:prstGeom prst="rect">
            <a:avLst/>
          </a:prstGeom>
          <a:solidFill>
            <a:srgbClr val="FFFF00"/>
          </a:solidFill>
          <a:ln w="12700">
            <a:solidFill>
              <a:schemeClr val="bg1"/>
            </a:solidFill>
            <a:miter lim="800000"/>
            <a:headEnd/>
            <a:tailEnd/>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a:solidFill>
                  <a:srgbClr val="000000"/>
                </a:solidFill>
                <a:latin typeface="Times New Roman" charset="0"/>
                <a:ea typeface="楷体" charset="0"/>
                <a:cs typeface="楷体" charset="0"/>
              </a:rPr>
              <a:t>马</a:t>
            </a:r>
            <a:endParaRPr lang="en-US" altLang="zh-TW" sz="2000" b="1" dirty="0">
              <a:solidFill>
                <a:srgbClr val="000000"/>
              </a:solidFill>
              <a:latin typeface="Times New Roman" charset="0"/>
              <a:ea typeface="楷体" charset="0"/>
              <a:cs typeface="楷体" charset="0"/>
            </a:endParaRPr>
          </a:p>
          <a:p>
            <a:r>
              <a:rPr lang="zh-CN" altLang="en-US" sz="2000" b="1" dirty="0">
                <a:solidFill>
                  <a:srgbClr val="000000"/>
                </a:solidFill>
                <a:latin typeface="Times New Roman" charset="0"/>
                <a:ea typeface="楷体" charset="0"/>
                <a:cs typeface="楷体" charset="0"/>
              </a:rPr>
              <a:t>太</a:t>
            </a:r>
            <a:endParaRPr lang="en-US" altLang="zh-CN" sz="2000" b="1" dirty="0">
              <a:solidFill>
                <a:srgbClr val="000000"/>
              </a:solidFill>
              <a:latin typeface="Times New Roman" charset="0"/>
              <a:ea typeface="楷体" charset="0"/>
              <a:cs typeface="楷体" charset="0"/>
            </a:endParaRPr>
          </a:p>
          <a:p>
            <a:r>
              <a:rPr lang="zh-CN" altLang="en-US" sz="2000" b="1" dirty="0">
                <a:solidFill>
                  <a:srgbClr val="000000"/>
                </a:solidFill>
                <a:latin typeface="Times New Roman" charset="0"/>
                <a:ea typeface="楷体" charset="0"/>
                <a:cs typeface="楷体" charset="0"/>
              </a:rPr>
              <a:t>福</a:t>
            </a:r>
            <a:endParaRPr lang="en-US" altLang="zh-CN" sz="2000" b="1" dirty="0">
              <a:solidFill>
                <a:srgbClr val="000000"/>
              </a:solidFill>
              <a:latin typeface="Times New Roman" charset="0"/>
              <a:ea typeface="楷体" charset="0"/>
              <a:cs typeface="楷体" charset="0"/>
            </a:endParaRPr>
          </a:p>
          <a:p>
            <a:r>
              <a:rPr lang="zh-CN" altLang="en-US" sz="2000" b="1" dirty="0">
                <a:solidFill>
                  <a:srgbClr val="000000"/>
                </a:solidFill>
                <a:latin typeface="Times New Roman" charset="0"/>
                <a:ea typeface="楷体" charset="0"/>
                <a:cs typeface="楷体" charset="0"/>
              </a:rPr>
              <a:t>音</a:t>
            </a:r>
          </a:p>
        </p:txBody>
      </p:sp>
      <p:sp>
        <p:nvSpPr>
          <p:cNvPr id="184323" name="Text Box 6"/>
          <p:cNvSpPr txBox="1">
            <a:spLocks noChangeArrowheads="1"/>
          </p:cNvSpPr>
          <p:nvPr/>
        </p:nvSpPr>
        <p:spPr bwMode="auto">
          <a:xfrm>
            <a:off x="5436096" y="0"/>
            <a:ext cx="442750" cy="1323439"/>
          </a:xfrm>
          <a:prstGeom prst="rect">
            <a:avLst/>
          </a:prstGeom>
          <a:solidFill>
            <a:srgbClr val="FFFF00"/>
          </a:solidFill>
          <a:ln w="12700">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a:solidFill>
                  <a:srgbClr val="000000"/>
                </a:solidFill>
                <a:latin typeface="KaiTi" pitchFamily="49" charset="-122"/>
                <a:ea typeface="KaiTi" pitchFamily="49" charset="-122"/>
                <a:cs typeface="Arial" charset="0"/>
              </a:rPr>
              <a:t>马</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可</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福</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音</a:t>
            </a:r>
            <a:endParaRPr lang="en-US" altLang="zh-TW" sz="2000" b="1" dirty="0">
              <a:solidFill>
                <a:srgbClr val="000000"/>
              </a:solidFill>
              <a:latin typeface="KaiTi" pitchFamily="49" charset="-122"/>
              <a:ea typeface="KaiTi" pitchFamily="49" charset="-122"/>
              <a:cs typeface="Arial" charset="0"/>
            </a:endParaRPr>
          </a:p>
        </p:txBody>
      </p:sp>
      <p:sp>
        <p:nvSpPr>
          <p:cNvPr id="184324" name="Text Box 7"/>
          <p:cNvSpPr txBox="1">
            <a:spLocks noChangeArrowheads="1"/>
          </p:cNvSpPr>
          <p:nvPr/>
        </p:nvSpPr>
        <p:spPr bwMode="auto">
          <a:xfrm>
            <a:off x="6156176" y="0"/>
            <a:ext cx="442750" cy="1323439"/>
          </a:xfrm>
          <a:prstGeom prst="rect">
            <a:avLst/>
          </a:prstGeom>
          <a:solidFill>
            <a:srgbClr val="FFFF00"/>
          </a:solidFill>
          <a:ln w="12700">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dirty="0">
                <a:solidFill>
                  <a:srgbClr val="000000"/>
                </a:solidFill>
                <a:latin typeface="KaiTi" pitchFamily="49" charset="-122"/>
                <a:ea typeface="KaiTi" pitchFamily="49" charset="-122"/>
                <a:cs typeface="Arial" charset="0"/>
              </a:rPr>
              <a:t>路</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加</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福</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音</a:t>
            </a:r>
            <a:endParaRPr lang="en-US" altLang="zh-TW" sz="2000" b="1" dirty="0">
              <a:solidFill>
                <a:srgbClr val="000000"/>
              </a:solidFill>
              <a:latin typeface="KaiTi" pitchFamily="49" charset="-122"/>
              <a:ea typeface="KaiTi" pitchFamily="49" charset="-122"/>
              <a:cs typeface="Arial" charset="0"/>
            </a:endParaRPr>
          </a:p>
        </p:txBody>
      </p:sp>
      <p:sp>
        <p:nvSpPr>
          <p:cNvPr id="184325" name="Text Box 8"/>
          <p:cNvSpPr txBox="1">
            <a:spLocks noChangeArrowheads="1"/>
          </p:cNvSpPr>
          <p:nvPr/>
        </p:nvSpPr>
        <p:spPr bwMode="auto">
          <a:xfrm>
            <a:off x="6804248" y="0"/>
            <a:ext cx="442750" cy="1323439"/>
          </a:xfrm>
          <a:prstGeom prst="rect">
            <a:avLst/>
          </a:prstGeom>
          <a:solidFill>
            <a:schemeClr val="tx2"/>
          </a:solidFill>
          <a:ln w="12700">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a:solidFill>
                  <a:srgbClr val="000000"/>
                </a:solidFill>
                <a:latin typeface="KaiTi" pitchFamily="49" charset="-122"/>
                <a:ea typeface="KaiTi" pitchFamily="49" charset="-122"/>
                <a:cs typeface="Arial" charset="0"/>
              </a:rPr>
              <a:t>约</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翰</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福</a:t>
            </a:r>
            <a:endParaRPr lang="en-US" altLang="zh-TW" sz="2000" b="1" dirty="0">
              <a:solidFill>
                <a:srgbClr val="000000"/>
              </a:solidFill>
              <a:latin typeface="KaiTi" pitchFamily="49" charset="-122"/>
              <a:ea typeface="KaiTi" pitchFamily="49" charset="-122"/>
              <a:cs typeface="Arial" charset="0"/>
            </a:endParaRPr>
          </a:p>
          <a:p>
            <a:r>
              <a:rPr lang="zh-TW" altLang="en-US" sz="2000" b="1" dirty="0">
                <a:solidFill>
                  <a:srgbClr val="000000"/>
                </a:solidFill>
                <a:latin typeface="KaiTi" pitchFamily="49" charset="-122"/>
                <a:ea typeface="KaiTi" pitchFamily="49" charset="-122"/>
                <a:cs typeface="Arial" charset="0"/>
              </a:rPr>
              <a:t>音</a:t>
            </a:r>
            <a:endParaRPr lang="en-US" altLang="zh-TW" sz="2000" b="1" dirty="0">
              <a:solidFill>
                <a:srgbClr val="000000"/>
              </a:solidFill>
              <a:latin typeface="KaiTi" pitchFamily="49" charset="-122"/>
              <a:ea typeface="KaiTi" pitchFamily="49" charset="-122"/>
              <a:cs typeface="Arial" charset="0"/>
            </a:endParaRPr>
          </a:p>
        </p:txBody>
      </p:sp>
      <p:pic>
        <p:nvPicPr>
          <p:cNvPr id="67593" name="Picture 9"/>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781300" y="4064000"/>
            <a:ext cx="6362700" cy="2794000"/>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pic>
      <p:sp>
        <p:nvSpPr>
          <p:cNvPr id="67595" name="Text Box 11"/>
          <p:cNvSpPr txBox="1">
            <a:spLocks noChangeArrowheads="1"/>
          </p:cNvSpPr>
          <p:nvPr/>
        </p:nvSpPr>
        <p:spPr bwMode="auto">
          <a:xfrm>
            <a:off x="2667000" y="1447800"/>
            <a:ext cx="6400800" cy="2825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spcBef>
                <a:spcPct val="20000"/>
              </a:spcBef>
              <a:buClr>
                <a:srgbClr val="B2B2B2"/>
              </a:buClr>
              <a:buFont typeface="Wingdings" charset="0"/>
              <a:buChar char="§"/>
            </a:pPr>
            <a:r>
              <a:rPr lang="zh-TW" altLang="en-US" sz="2800" b="1">
                <a:solidFill>
                  <a:srgbClr val="FFFFFF"/>
                </a:solidFill>
                <a:latin typeface="KaiTi" pitchFamily="49" charset="-122"/>
                <a:ea typeface="KaiTi" pitchFamily="49" charset="-122"/>
                <a:cs typeface="细圆" charset="0"/>
              </a:rPr>
              <a:t>这</a:t>
            </a:r>
            <a:r>
              <a:rPr lang="zh-CN" altLang="en-US" sz="2800" b="1">
                <a:solidFill>
                  <a:srgbClr val="FFFFFF"/>
                </a:solidFill>
                <a:latin typeface="KaiTi" pitchFamily="49" charset="-122"/>
                <a:ea typeface="KaiTi" pitchFamily="49" charset="-122"/>
                <a:cs typeface="细圆" charset="0"/>
              </a:rPr>
              <a:t>三本福音</a:t>
            </a:r>
            <a:r>
              <a:rPr lang="zh-TW" altLang="en-US" sz="2800" b="1">
                <a:solidFill>
                  <a:srgbClr val="FFFFFF"/>
                </a:solidFill>
                <a:latin typeface="KaiTi" pitchFamily="49" charset="-122"/>
                <a:ea typeface="KaiTi" pitchFamily="49" charset="-122"/>
                <a:cs typeface="细圆" charset="0"/>
              </a:rPr>
              <a:t>书</a:t>
            </a:r>
            <a:r>
              <a:rPr lang="zh-CN" altLang="en-US" sz="2800" b="1">
                <a:solidFill>
                  <a:srgbClr val="FFFFFF"/>
                </a:solidFill>
                <a:latin typeface="KaiTi" pitchFamily="49" charset="-122"/>
                <a:ea typeface="KaiTi" pitchFamily="49" charset="-122"/>
                <a:cs typeface="细圆" charset="0"/>
              </a:rPr>
              <a:t>的</a:t>
            </a:r>
            <a:r>
              <a:rPr lang="zh-CN" altLang="en-US" sz="2800" b="1" dirty="0">
                <a:solidFill>
                  <a:srgbClr val="FFFFFF"/>
                </a:solidFill>
                <a:latin typeface="KaiTi" pitchFamily="49" charset="-122"/>
                <a:ea typeface="KaiTi" pitchFamily="49" charset="-122"/>
                <a:cs typeface="细圆" charset="0"/>
              </a:rPr>
              <a:t>内容是如此的相近</a:t>
            </a:r>
            <a:r>
              <a:rPr lang="zh-CN" altLang="en-US" sz="2800" b="1">
                <a:solidFill>
                  <a:srgbClr val="FFFFFF"/>
                </a:solidFill>
                <a:latin typeface="KaiTi" pitchFamily="49" charset="-122"/>
                <a:ea typeface="KaiTi" pitchFamily="49" charset="-122"/>
                <a:cs typeface="细圆" charset="0"/>
              </a:rPr>
              <a:t>，以至</a:t>
            </a:r>
            <a:r>
              <a:rPr lang="zh-TW" altLang="en-US" sz="2800" b="1">
                <a:solidFill>
                  <a:srgbClr val="FFFFFF"/>
                </a:solidFill>
                <a:latin typeface="KaiTi" pitchFamily="49" charset="-122"/>
                <a:ea typeface="KaiTi" pitchFamily="49" charset="-122"/>
                <a:cs typeface="细圆" charset="0"/>
              </a:rPr>
              <a:t>于</a:t>
            </a:r>
            <a:r>
              <a:rPr lang="zh-CN" altLang="en-US" sz="2800" b="1">
                <a:solidFill>
                  <a:srgbClr val="FFFFFF"/>
                </a:solidFill>
                <a:latin typeface="KaiTi" pitchFamily="49" charset="-122"/>
                <a:ea typeface="KaiTi" pitchFamily="49" charset="-122"/>
                <a:cs typeface="细圆" charset="0"/>
              </a:rPr>
              <a:t>被</a:t>
            </a:r>
            <a:r>
              <a:rPr lang="zh-TW" altLang="en-US" sz="2800" b="1">
                <a:solidFill>
                  <a:srgbClr val="FFFFFF"/>
                </a:solidFill>
                <a:latin typeface="KaiTi" pitchFamily="49" charset="-122"/>
                <a:ea typeface="KaiTi" pitchFamily="49" charset="-122"/>
                <a:cs typeface="细圆" charset="0"/>
              </a:rPr>
              <a:t>称为</a:t>
            </a:r>
            <a:r>
              <a:rPr lang="zh-CN" altLang="en-US" sz="2800" b="1" i="1">
                <a:solidFill>
                  <a:srgbClr val="FFFFFF"/>
                </a:solidFill>
                <a:latin typeface="KaiTi" pitchFamily="49" charset="-122"/>
                <a:ea typeface="KaiTi" pitchFamily="49" charset="-122"/>
                <a:cs typeface="细圆" charset="0"/>
              </a:rPr>
              <a:t>“符</a:t>
            </a:r>
            <a:r>
              <a:rPr lang="zh-TW" altLang="en-US" sz="2800" b="1" i="1">
                <a:solidFill>
                  <a:srgbClr val="FFFFFF"/>
                </a:solidFill>
                <a:latin typeface="KaiTi" pitchFamily="49" charset="-122"/>
                <a:ea typeface="KaiTi" pitchFamily="49" charset="-122"/>
                <a:cs typeface="细圆" charset="0"/>
              </a:rPr>
              <a:t>类</a:t>
            </a:r>
            <a:r>
              <a:rPr lang="zh-CN" altLang="en-US" sz="2800" b="1" i="1">
                <a:solidFill>
                  <a:srgbClr val="FFFFFF"/>
                </a:solidFill>
                <a:latin typeface="KaiTi" pitchFamily="49" charset="-122"/>
                <a:ea typeface="KaiTi" pitchFamily="49" charset="-122"/>
                <a:cs typeface="细圆" charset="0"/>
              </a:rPr>
              <a:t>”</a:t>
            </a:r>
            <a:r>
              <a:rPr lang="zh-CN" altLang="en-US" sz="2800" b="1" dirty="0">
                <a:solidFill>
                  <a:srgbClr val="FFFFFF"/>
                </a:solidFill>
                <a:latin typeface="KaiTi" pitchFamily="49" charset="-122"/>
                <a:ea typeface="KaiTi" pitchFamily="49" charset="-122"/>
                <a:cs typeface="细圆" charset="0"/>
              </a:rPr>
              <a:t>福音（</a:t>
            </a:r>
            <a:r>
              <a:rPr lang="zh-CN" altLang="en-US" sz="2800" b="1">
                <a:solidFill>
                  <a:srgbClr val="FFFFFF"/>
                </a:solidFill>
                <a:latin typeface="KaiTi" pitchFamily="49" charset="-122"/>
                <a:ea typeface="KaiTi" pitchFamily="49" charset="-122"/>
                <a:cs typeface="细圆" charset="0"/>
              </a:rPr>
              <a:t>“符</a:t>
            </a:r>
            <a:r>
              <a:rPr lang="zh-TW" altLang="en-US" sz="2800" b="1">
                <a:solidFill>
                  <a:srgbClr val="FFFFFF"/>
                </a:solidFill>
                <a:latin typeface="KaiTi" pitchFamily="49" charset="-122"/>
                <a:ea typeface="KaiTi" pitchFamily="49" charset="-122"/>
                <a:cs typeface="细圆" charset="0"/>
              </a:rPr>
              <a:t>类</a:t>
            </a:r>
            <a:r>
              <a:rPr lang="zh-CN" altLang="en-US" sz="2800" b="1">
                <a:solidFill>
                  <a:srgbClr val="FFFFFF"/>
                </a:solidFill>
                <a:latin typeface="KaiTi" pitchFamily="49" charset="-122"/>
                <a:ea typeface="KaiTi" pitchFamily="49" charset="-122"/>
                <a:cs typeface="细圆" charset="0"/>
              </a:rPr>
              <a:t>”</a:t>
            </a:r>
            <a:r>
              <a:rPr lang="zh-TW" altLang="en-US" sz="2800" b="1">
                <a:solidFill>
                  <a:srgbClr val="FFFFFF"/>
                </a:solidFill>
                <a:latin typeface="KaiTi" pitchFamily="49" charset="-122"/>
                <a:ea typeface="KaiTi" pitchFamily="49" charset="-122"/>
                <a:cs typeface="细圆" charset="0"/>
              </a:rPr>
              <a:t> </a:t>
            </a:r>
            <a:r>
              <a:rPr lang="zh-CN" altLang="en-US" sz="2800" b="1" dirty="0">
                <a:solidFill>
                  <a:srgbClr val="FFFFFF"/>
                </a:solidFill>
                <a:latin typeface="KaiTi" pitchFamily="49" charset="-122"/>
                <a:ea typeface="KaiTi" pitchFamily="49" charset="-122"/>
                <a:cs typeface="细圆" charset="0"/>
              </a:rPr>
              <a:t>即指</a:t>
            </a:r>
            <a:r>
              <a:rPr lang="zh-TW" altLang="en-US" sz="2800" b="1" dirty="0">
                <a:solidFill>
                  <a:srgbClr val="FFFFFF"/>
                </a:solidFill>
                <a:latin typeface="KaiTi" pitchFamily="49" charset="-122"/>
                <a:ea typeface="KaiTi" pitchFamily="49" charset="-122"/>
                <a:cs typeface="细圆" charset="0"/>
              </a:rPr>
              <a:t> </a:t>
            </a:r>
            <a:r>
              <a:rPr lang="zh-CN" altLang="en-US" sz="2800" b="1" dirty="0">
                <a:solidFill>
                  <a:srgbClr val="FFFFFF"/>
                </a:solidFill>
                <a:latin typeface="KaiTi" pitchFamily="49" charset="-122"/>
                <a:ea typeface="KaiTi" pitchFamily="49" charset="-122"/>
                <a:cs typeface="细圆" charset="0"/>
              </a:rPr>
              <a:t>“一起看”，或“看似一致”）</a:t>
            </a:r>
            <a:r>
              <a:rPr lang="zh-CN" altLang="en-US" sz="2800" b="1">
                <a:solidFill>
                  <a:srgbClr val="FFFFFF"/>
                </a:solidFill>
                <a:latin typeface="KaiTi" pitchFamily="49" charset="-122"/>
                <a:ea typeface="KaiTi" pitchFamily="49" charset="-122"/>
                <a:cs typeface="细圆" charset="0"/>
              </a:rPr>
              <a:t>。它</a:t>
            </a:r>
            <a:r>
              <a:rPr lang="zh-TW" altLang="en-US" sz="2800" b="1">
                <a:solidFill>
                  <a:srgbClr val="FFFFFF"/>
                </a:solidFill>
                <a:latin typeface="KaiTi" pitchFamily="49" charset="-122"/>
                <a:ea typeface="KaiTi" pitchFamily="49" charset="-122"/>
                <a:cs typeface="细圆" charset="0"/>
              </a:rPr>
              <a:t>们</a:t>
            </a:r>
            <a:r>
              <a:rPr lang="zh-CN" altLang="en-US" sz="2800" b="1">
                <a:solidFill>
                  <a:srgbClr val="FFFFFF"/>
                </a:solidFill>
                <a:latin typeface="KaiTi" pitchFamily="49" charset="-122"/>
                <a:ea typeface="KaiTi" pitchFamily="49" charset="-122"/>
                <a:cs typeface="细圆" charset="0"/>
              </a:rPr>
              <a:t>都是</a:t>
            </a:r>
            <a:r>
              <a:rPr lang="zh-TW" altLang="en-US" sz="2800" b="1">
                <a:solidFill>
                  <a:srgbClr val="FFFFFF"/>
                </a:solidFill>
                <a:latin typeface="KaiTi" pitchFamily="49" charset="-122"/>
                <a:ea typeface="KaiTi" pitchFamily="49" charset="-122"/>
                <a:cs typeface="细圆" charset="0"/>
              </a:rPr>
              <a:t>从历</a:t>
            </a:r>
            <a:r>
              <a:rPr lang="zh-CN" altLang="en-US" sz="2800" b="1">
                <a:solidFill>
                  <a:srgbClr val="FFFFFF"/>
                </a:solidFill>
                <a:latin typeface="KaiTi" pitchFamily="49" charset="-122"/>
                <a:ea typeface="KaiTi" pitchFamily="49" charset="-122"/>
                <a:cs typeface="细圆" charset="0"/>
              </a:rPr>
              <a:t>史</a:t>
            </a:r>
            <a:r>
              <a:rPr lang="zh-CN" altLang="en-US" sz="2800" b="1" dirty="0">
                <a:solidFill>
                  <a:srgbClr val="FFFFFF"/>
                </a:solidFill>
                <a:latin typeface="KaiTi" pitchFamily="49" charset="-122"/>
                <a:ea typeface="KaiTi" pitchFamily="49" charset="-122"/>
                <a:cs typeface="细圆" charset="0"/>
              </a:rPr>
              <a:t>的角度来看基督的生平。</a:t>
            </a:r>
            <a:r>
              <a:rPr lang="zh-CN" altLang="en-US" sz="2800" b="1">
                <a:solidFill>
                  <a:srgbClr val="FFFFFF"/>
                </a:solidFill>
                <a:latin typeface="KaiTi" pitchFamily="49" charset="-122"/>
                <a:ea typeface="KaiTi" pitchFamily="49" charset="-122"/>
                <a:cs typeface="细圆" charset="0"/>
              </a:rPr>
              <a:t>另一方面，</a:t>
            </a:r>
            <a:r>
              <a:rPr lang="zh-TW" altLang="en-US" sz="2800" b="1">
                <a:solidFill>
                  <a:srgbClr val="FFFFFF"/>
                </a:solidFill>
                <a:latin typeface="KaiTi" pitchFamily="49" charset="-122"/>
                <a:ea typeface="KaiTi" pitchFamily="49" charset="-122"/>
                <a:cs typeface="细圆" charset="0"/>
              </a:rPr>
              <a:t>约</a:t>
            </a:r>
            <a:r>
              <a:rPr lang="zh-CN" altLang="en-US" sz="2800" b="1">
                <a:solidFill>
                  <a:srgbClr val="FFFFFF"/>
                </a:solidFill>
                <a:latin typeface="KaiTi" pitchFamily="49" charset="-122"/>
                <a:ea typeface="KaiTi" pitchFamily="49" charset="-122"/>
                <a:cs typeface="细圆" charset="0"/>
              </a:rPr>
              <a:t>翰福音</a:t>
            </a:r>
            <a:r>
              <a:rPr lang="zh-TW" altLang="en-US" sz="2800" b="1">
                <a:solidFill>
                  <a:srgbClr val="FFFFFF"/>
                </a:solidFill>
                <a:latin typeface="KaiTi" pitchFamily="49" charset="-122"/>
                <a:ea typeface="KaiTi" pitchFamily="49" charset="-122"/>
                <a:cs typeface="细圆" charset="0"/>
              </a:rPr>
              <a:t>则</a:t>
            </a:r>
            <a:r>
              <a:rPr lang="zh-CN" altLang="en-US" sz="2800" b="1">
                <a:solidFill>
                  <a:srgbClr val="FFFFFF"/>
                </a:solidFill>
                <a:latin typeface="KaiTi" pitchFamily="49" charset="-122"/>
                <a:ea typeface="KaiTi" pitchFamily="49" charset="-122"/>
                <a:cs typeface="细圆" charset="0"/>
              </a:rPr>
              <a:t>比</a:t>
            </a:r>
            <a:r>
              <a:rPr lang="zh-TW" altLang="en-US" sz="2800" b="1">
                <a:solidFill>
                  <a:srgbClr val="FFFFFF"/>
                </a:solidFill>
                <a:latin typeface="KaiTi" pitchFamily="49" charset="-122"/>
                <a:ea typeface="KaiTi" pitchFamily="49" charset="-122"/>
                <a:cs typeface="细圆" charset="0"/>
              </a:rPr>
              <a:t>较</a:t>
            </a:r>
            <a:r>
              <a:rPr lang="zh-CN" altLang="en-US" sz="2800" b="1">
                <a:solidFill>
                  <a:srgbClr val="FFFFFF"/>
                </a:solidFill>
                <a:latin typeface="KaiTi" pitchFamily="49" charset="-122"/>
                <a:ea typeface="KaiTi" pitchFamily="49" charset="-122"/>
                <a:cs typeface="细圆" charset="0"/>
              </a:rPr>
              <a:t>着重</a:t>
            </a:r>
            <a:r>
              <a:rPr lang="zh-TW" altLang="en-US" sz="2800" b="1">
                <a:solidFill>
                  <a:srgbClr val="FFFFFF"/>
                </a:solidFill>
                <a:latin typeface="KaiTi" pitchFamily="49" charset="-122"/>
                <a:ea typeface="KaiTi" pitchFamily="49" charset="-122"/>
                <a:cs typeface="细圆" charset="0"/>
              </a:rPr>
              <a:t>记载</a:t>
            </a:r>
            <a:r>
              <a:rPr lang="zh-CN" altLang="en-US" sz="2800" b="1">
                <a:solidFill>
                  <a:srgbClr val="FFFFFF"/>
                </a:solidFill>
                <a:latin typeface="KaiTi" pitchFamily="49" charset="-122"/>
                <a:ea typeface="KaiTi" pitchFamily="49" charset="-122"/>
                <a:cs typeface="细圆" charset="0"/>
              </a:rPr>
              <a:t>耶</a:t>
            </a:r>
            <a:r>
              <a:rPr lang="zh-CN" altLang="en-US" sz="2800" b="1" dirty="0">
                <a:solidFill>
                  <a:srgbClr val="FFFFFF"/>
                </a:solidFill>
                <a:latin typeface="KaiTi" pitchFamily="49" charset="-122"/>
                <a:ea typeface="KaiTi" pitchFamily="49" charset="-122"/>
                <a:cs typeface="细圆" charset="0"/>
              </a:rPr>
              <a:t>稣生平</a:t>
            </a:r>
            <a:r>
              <a:rPr lang="zh-CN" altLang="en-US" sz="2800" b="1">
                <a:solidFill>
                  <a:srgbClr val="FFFFFF"/>
                </a:solidFill>
                <a:latin typeface="KaiTi" pitchFamily="49" charset="-122"/>
                <a:ea typeface="KaiTi" pitchFamily="49" charset="-122"/>
                <a:cs typeface="细圆" charset="0"/>
              </a:rPr>
              <a:t>及教</a:t>
            </a:r>
            <a:r>
              <a:rPr lang="zh-TW" altLang="en-US" sz="2800" b="1">
                <a:solidFill>
                  <a:srgbClr val="FFFFFF"/>
                </a:solidFill>
                <a:latin typeface="KaiTi" pitchFamily="49" charset="-122"/>
                <a:ea typeface="KaiTi" pitchFamily="49" charset="-122"/>
                <a:cs typeface="细圆" charset="0"/>
              </a:rPr>
              <a:t>导</a:t>
            </a:r>
            <a:r>
              <a:rPr lang="zh-CN" altLang="en-US" sz="2800" b="1">
                <a:solidFill>
                  <a:srgbClr val="FFFFFF"/>
                </a:solidFill>
                <a:latin typeface="KaiTi" pitchFamily="49" charset="-122"/>
                <a:ea typeface="KaiTi" pitchFamily="49" charset="-122"/>
                <a:cs typeface="细圆" charset="0"/>
              </a:rPr>
              <a:t>的深</a:t>
            </a:r>
            <a:r>
              <a:rPr lang="zh-TW" altLang="en-US" sz="2800" b="1">
                <a:solidFill>
                  <a:srgbClr val="FFFFFF"/>
                </a:solidFill>
                <a:latin typeface="KaiTi" pitchFamily="49" charset="-122"/>
                <a:ea typeface="KaiTi" pitchFamily="49" charset="-122"/>
                <a:cs typeface="细圆" charset="0"/>
              </a:rPr>
              <a:t>层</a:t>
            </a:r>
            <a:r>
              <a:rPr lang="zh-CN" altLang="en-US" sz="2800" b="1">
                <a:solidFill>
                  <a:srgbClr val="FFFFFF"/>
                </a:solidFill>
                <a:latin typeface="KaiTi" pitchFamily="49" charset="-122"/>
                <a:ea typeface="KaiTi" pitchFamily="49" charset="-122"/>
                <a:cs typeface="细圆" charset="0"/>
              </a:rPr>
              <a:t>含</a:t>
            </a:r>
            <a:r>
              <a:rPr lang="zh-TW" altLang="en-US" sz="2800" b="1">
                <a:solidFill>
                  <a:srgbClr val="FFFFFF"/>
                </a:solidFill>
                <a:latin typeface="KaiTi" pitchFamily="49" charset="-122"/>
                <a:ea typeface="KaiTi" pitchFamily="49" charset="-122"/>
                <a:cs typeface="细圆" charset="0"/>
              </a:rPr>
              <a:t>义</a:t>
            </a:r>
            <a:r>
              <a:rPr lang="zh-CN" altLang="en-US" sz="2800" b="1">
                <a:solidFill>
                  <a:srgbClr val="FFFFFF"/>
                </a:solidFill>
                <a:latin typeface="KaiTi" pitchFamily="49" charset="-122"/>
                <a:ea typeface="KaiTi" pitchFamily="49" charset="-122"/>
                <a:cs typeface="细圆" charset="0"/>
              </a:rPr>
              <a:t>。</a:t>
            </a:r>
            <a:endParaRPr lang="zh-CN" altLang="en-US" sz="2800" b="1" i="1" dirty="0">
              <a:solidFill>
                <a:srgbClr val="FFFFFF"/>
              </a:solidFill>
              <a:latin typeface="KaiTi" pitchFamily="49" charset="-122"/>
              <a:ea typeface="KaiTi" pitchFamily="49" charset="-122"/>
              <a:cs typeface="细圆" charset="0"/>
            </a:endParaRPr>
          </a:p>
          <a:p>
            <a:pPr>
              <a:lnSpc>
                <a:spcPct val="90000"/>
              </a:lnSpc>
              <a:spcBef>
                <a:spcPct val="20000"/>
              </a:spcBef>
              <a:buClr>
                <a:srgbClr val="B2B2B2"/>
              </a:buClr>
              <a:buFont typeface="Wingdings" charset="0"/>
              <a:buChar char="§"/>
            </a:pPr>
            <a:endParaRPr lang="en-US" b="1" dirty="0">
              <a:solidFill>
                <a:srgbClr val="FFFFFF"/>
              </a:solidFill>
              <a:cs typeface="Arial" charset="0"/>
            </a:endParaRPr>
          </a:p>
        </p:txBody>
      </p:sp>
      <p:sp>
        <p:nvSpPr>
          <p:cNvPr id="67596" name="Rectangle 12"/>
          <p:cNvSpPr>
            <a:spLocks noGrp="1" noChangeArrowheads="1"/>
          </p:cNvSpPr>
          <p:nvPr>
            <p:ph type="title"/>
          </p:nvPr>
        </p:nvSpPr>
        <p:spPr>
          <a:xfrm>
            <a:off x="2286000" y="228600"/>
            <a:ext cx="2362200" cy="646331"/>
          </a:xfrm>
          <a:solidFill>
            <a:schemeClr val="bg1"/>
          </a:solidFill>
        </p:spPr>
        <p:txBody>
          <a:bodyPr anchor="t" anchorCtr="0">
            <a:spAutoFit/>
          </a:bodyPr>
          <a:lstStyle/>
          <a:p>
            <a:pPr eaLnBrk="1" hangingPunct="1">
              <a:defRPr/>
            </a:pPr>
            <a:r>
              <a:rPr lang="en-US" altLang="zh-CN" sz="3600" b="1">
                <a:solidFill>
                  <a:srgbClr val="FFFF00"/>
                </a:solidFill>
                <a:latin typeface="KaiTi" pitchFamily="49" charset="-122"/>
                <a:ea typeface="KaiTi" pitchFamily="49" charset="-122"/>
                <a:cs typeface="隶变" charset="0"/>
              </a:rPr>
              <a:t>符</a:t>
            </a:r>
            <a:r>
              <a:rPr lang="zh-TW" altLang="en-US" sz="3600" b="1">
                <a:solidFill>
                  <a:srgbClr val="FFFF00"/>
                </a:solidFill>
                <a:latin typeface="KaiTi" pitchFamily="49" charset="-122"/>
                <a:ea typeface="KaiTi" pitchFamily="49" charset="-122"/>
                <a:cs typeface="隶变" charset="0"/>
              </a:rPr>
              <a:t>类</a:t>
            </a:r>
            <a:r>
              <a:rPr lang="zh-CN" altLang="en-US" sz="3600" b="1">
                <a:solidFill>
                  <a:srgbClr val="FFFF00"/>
                </a:solidFill>
                <a:latin typeface="KaiTi" pitchFamily="49" charset="-122"/>
                <a:ea typeface="KaiTi" pitchFamily="49" charset="-122"/>
                <a:cs typeface="隶变" charset="0"/>
              </a:rPr>
              <a:t>福音</a:t>
            </a:r>
            <a:endParaRPr lang="en-US" sz="3600" b="1" dirty="0">
              <a:solidFill>
                <a:srgbClr val="FFFF00"/>
              </a:solidFill>
              <a:latin typeface="Arial" charset="0"/>
              <a:ea typeface="SimSun" charset="0"/>
              <a:cs typeface="SimSun" charset="0"/>
            </a:endParaRPr>
          </a:p>
        </p:txBody>
      </p:sp>
      <p:sp>
        <p:nvSpPr>
          <p:cNvPr id="67597" name="Rectangle 13"/>
          <p:cNvSpPr>
            <a:spLocks noChangeArrowheads="1"/>
          </p:cNvSpPr>
          <p:nvPr/>
        </p:nvSpPr>
        <p:spPr bwMode="auto">
          <a:xfrm>
            <a:off x="0" y="0"/>
            <a:ext cx="2590800" cy="7146572"/>
          </a:xfrm>
          <a:prstGeom prst="rect">
            <a:avLst/>
          </a:prstGeom>
          <a:noFill/>
          <a:ln w="9525">
            <a:noFill/>
            <a:miter lim="800000"/>
            <a:headEnd/>
            <a:tailEnd/>
          </a:ln>
          <a:effectLst/>
        </p:spPr>
        <p:txBody>
          <a:bodyPr>
            <a:spAutoFit/>
          </a:bodyPr>
          <a:lstStyle/>
          <a:p>
            <a:pPr>
              <a:lnSpc>
                <a:spcPct val="90000"/>
              </a:lnSpc>
              <a:buFont typeface="Wingdings" charset="0"/>
              <a:buChar char="§"/>
              <a:defRPr/>
            </a:pPr>
            <a:r>
              <a:rPr lang="zh-TW" altLang="en-US" sz="3000" b="1">
                <a:solidFill>
                  <a:srgbClr val="FFFFFF"/>
                </a:solidFill>
                <a:latin typeface="KaiTi" pitchFamily="49" charset="-122"/>
                <a:ea typeface="KaiTi" pitchFamily="49" charset="-122"/>
                <a:cs typeface="细圆" charset="0"/>
              </a:rPr>
              <a:t>为甚么</a:t>
            </a:r>
            <a:r>
              <a:rPr lang="zh-CN" altLang="en-US" sz="3000" b="1">
                <a:solidFill>
                  <a:srgbClr val="FFFFFF"/>
                </a:solidFill>
                <a:latin typeface="KaiTi" pitchFamily="49" charset="-122"/>
                <a:ea typeface="KaiTi" pitchFamily="49" charset="-122"/>
                <a:cs typeface="细圆" charset="0"/>
              </a:rPr>
              <a:t>有</a:t>
            </a:r>
            <a:r>
              <a:rPr lang="zh-CN" altLang="en-US" sz="3000" b="1" dirty="0">
                <a:solidFill>
                  <a:srgbClr val="FFFFFF"/>
                </a:solidFill>
                <a:latin typeface="KaiTi" pitchFamily="49" charset="-122"/>
                <a:ea typeface="KaiTi" pitchFamily="49" charset="-122"/>
                <a:cs typeface="细圆" charset="0"/>
              </a:rPr>
              <a:t>四</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dirty="0">
                <a:solidFill>
                  <a:srgbClr val="FFFFFF"/>
                </a:solidFill>
                <a:latin typeface="KaiTi" pitchFamily="49" charset="-122"/>
                <a:ea typeface="KaiTi" pitchFamily="49" charset="-122"/>
                <a:cs typeface="细圆" charset="0"/>
              </a:rPr>
              <a:t> </a:t>
            </a:r>
            <a:r>
              <a:rPr lang="zh-CN" altLang="en-US" sz="3000" b="1">
                <a:solidFill>
                  <a:srgbClr val="FFFFFF"/>
                </a:solidFill>
                <a:latin typeface="KaiTi" pitchFamily="49" charset="-122"/>
                <a:ea typeface="KaiTi" pitchFamily="49" charset="-122"/>
                <a:cs typeface="细圆" charset="0"/>
              </a:rPr>
              <a:t>本福音</a:t>
            </a:r>
            <a:r>
              <a:rPr lang="zh-TW" altLang="en-US" sz="3000" b="1">
                <a:solidFill>
                  <a:srgbClr val="FFFFFF"/>
                </a:solidFill>
                <a:latin typeface="KaiTi" pitchFamily="49" charset="-122"/>
                <a:ea typeface="KaiTi" pitchFamily="49" charset="-122"/>
                <a:cs typeface="细圆" charset="0"/>
              </a:rPr>
              <a:t>书</a:t>
            </a:r>
            <a:r>
              <a:rPr lang="zh-CN" altLang="en-US" sz="3000" b="1">
                <a:solidFill>
                  <a:srgbClr val="FFFFFF"/>
                </a:solidFill>
                <a:latin typeface="KaiTi" pitchFamily="49" charset="-122"/>
                <a:ea typeface="KaiTi" pitchFamily="49" charset="-122"/>
                <a:cs typeface="细圆" charset="0"/>
              </a:rPr>
              <a:t>？</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dirty="0">
                <a:solidFill>
                  <a:srgbClr val="FFFFFF"/>
                </a:solidFill>
                <a:latin typeface="KaiTi" pitchFamily="49" charset="-122"/>
                <a:ea typeface="KaiTi" pitchFamily="49" charset="-122"/>
                <a:cs typeface="细圆" charset="0"/>
              </a:rPr>
              <a:t> </a:t>
            </a:r>
            <a:r>
              <a:rPr lang="zh-CN" altLang="en-US" sz="3000" b="1" dirty="0">
                <a:solidFill>
                  <a:srgbClr val="FFFFFF"/>
                </a:solidFill>
                <a:latin typeface="KaiTi" pitchFamily="49" charset="-122"/>
                <a:ea typeface="KaiTi" pitchFamily="49" charset="-122"/>
                <a:cs typeface="细圆" charset="0"/>
              </a:rPr>
              <a:t>其</a:t>
            </a:r>
            <a:r>
              <a:rPr lang="zh-CN" altLang="en-US" sz="3000" b="1">
                <a:solidFill>
                  <a:srgbClr val="FFFFFF"/>
                </a:solidFill>
                <a:latin typeface="KaiTi" pitchFamily="49" charset="-122"/>
                <a:ea typeface="KaiTi" pitchFamily="49" charset="-122"/>
                <a:cs typeface="细圆" charset="0"/>
              </a:rPr>
              <a:t>原因或</a:t>
            </a:r>
            <a:r>
              <a:rPr lang="zh-TW" altLang="en-US" sz="3000" b="1">
                <a:solidFill>
                  <a:srgbClr val="FFFFFF"/>
                </a:solidFill>
                <a:latin typeface="KaiTi" pitchFamily="49" charset="-122"/>
                <a:ea typeface="KaiTi" pitchFamily="49" charset="-122"/>
                <a:cs typeface="细圆" charset="0"/>
              </a:rPr>
              <a:t>许</a:t>
            </a:r>
            <a:endParaRPr lang="en-US" altLang="zh-TW"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a:solidFill>
                  <a:srgbClr val="FFFFFF"/>
                </a:solidFill>
                <a:latin typeface="KaiTi" pitchFamily="49" charset="-122"/>
                <a:ea typeface="KaiTi" pitchFamily="49" charset="-122"/>
                <a:cs typeface="细圆" charset="0"/>
              </a:rPr>
              <a:t> </a:t>
            </a:r>
            <a:r>
              <a:rPr lang="zh-CN" altLang="en-US" sz="3000" b="1">
                <a:solidFill>
                  <a:srgbClr val="FFFFFF"/>
                </a:solidFill>
                <a:latin typeface="KaiTi" pitchFamily="49" charset="-122"/>
                <a:ea typeface="KaiTi" pitchFamily="49" charset="-122"/>
                <a:cs typeface="细圆" charset="0"/>
              </a:rPr>
              <a:t>正如</a:t>
            </a:r>
            <a:r>
              <a:rPr lang="zh-TW" altLang="en-US" sz="3000" b="1">
                <a:solidFill>
                  <a:srgbClr val="FFFFFF"/>
                </a:solidFill>
                <a:latin typeface="KaiTi" pitchFamily="49" charset="-122"/>
                <a:ea typeface="KaiTi" pitchFamily="49" charset="-122"/>
                <a:cs typeface="细圆" charset="0"/>
              </a:rPr>
              <a:t>对于</a:t>
            </a:r>
            <a:r>
              <a:rPr lang="zh-CN" altLang="en-US" sz="3000" b="1">
                <a:solidFill>
                  <a:srgbClr val="FFFFFF"/>
                </a:solidFill>
                <a:latin typeface="KaiTi" pitchFamily="49" charset="-122"/>
                <a:ea typeface="KaiTi" pitchFamily="49" charset="-122"/>
                <a:cs typeface="细圆" charset="0"/>
              </a:rPr>
              <a:t>一</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a:solidFill>
                  <a:srgbClr val="FFFFFF"/>
                </a:solidFill>
                <a:latin typeface="KaiTi" pitchFamily="49" charset="-122"/>
                <a:ea typeface="KaiTi" pitchFamily="49" charset="-122"/>
                <a:cs typeface="细圆" charset="0"/>
              </a:rPr>
              <a:t> 颗</a:t>
            </a:r>
            <a:r>
              <a:rPr lang="zh-CN" altLang="en-US" sz="3000" b="1">
                <a:solidFill>
                  <a:srgbClr val="FFFFFF"/>
                </a:solidFill>
                <a:latin typeface="KaiTi" pitchFamily="49" charset="-122"/>
                <a:ea typeface="KaiTi" pitchFamily="49" charset="-122"/>
                <a:cs typeface="细圆" charset="0"/>
              </a:rPr>
              <a:t>手工</a:t>
            </a:r>
            <a:r>
              <a:rPr lang="zh-CN" altLang="en-US" sz="3000" b="1" dirty="0">
                <a:solidFill>
                  <a:srgbClr val="FFFFFF"/>
                </a:solidFill>
                <a:latin typeface="KaiTi" pitchFamily="49" charset="-122"/>
                <a:ea typeface="KaiTi" pitchFamily="49" charset="-122"/>
                <a:cs typeface="细圆" charset="0"/>
              </a:rPr>
              <a:t>精美</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a:solidFill>
                  <a:srgbClr val="FFFFFF"/>
                </a:solidFill>
                <a:latin typeface="KaiTi" pitchFamily="49" charset="-122"/>
                <a:ea typeface="KaiTi" pitchFamily="49" charset="-122"/>
                <a:cs typeface="细圆" charset="0"/>
              </a:rPr>
              <a:t> </a:t>
            </a:r>
            <a:r>
              <a:rPr lang="zh-CN" altLang="en-US" sz="3000" b="1">
                <a:solidFill>
                  <a:srgbClr val="FFFFFF"/>
                </a:solidFill>
                <a:latin typeface="KaiTi" pitchFamily="49" charset="-122"/>
                <a:ea typeface="KaiTi" pitchFamily="49" charset="-122"/>
                <a:cs typeface="细圆" charset="0"/>
              </a:rPr>
              <a:t>的</a:t>
            </a:r>
            <a:r>
              <a:rPr lang="zh-TW" altLang="en-US" sz="3000" b="1">
                <a:solidFill>
                  <a:srgbClr val="FFFFFF"/>
                </a:solidFill>
                <a:latin typeface="KaiTi" pitchFamily="49" charset="-122"/>
                <a:ea typeface="KaiTi" pitchFamily="49" charset="-122"/>
                <a:cs typeface="细圆" charset="0"/>
              </a:rPr>
              <a:t>宝</a:t>
            </a:r>
            <a:r>
              <a:rPr lang="zh-CN" altLang="en-US" sz="3000" b="1">
                <a:solidFill>
                  <a:srgbClr val="FFFFFF"/>
                </a:solidFill>
                <a:latin typeface="KaiTi" pitchFamily="49" charset="-122"/>
                <a:ea typeface="KaiTi" pitchFamily="49" charset="-122"/>
                <a:cs typeface="细圆" charset="0"/>
              </a:rPr>
              <a:t>石</a:t>
            </a:r>
            <a:r>
              <a:rPr lang="zh-CN" altLang="en-US" sz="3000" b="1" dirty="0">
                <a:solidFill>
                  <a:srgbClr val="FFFFFF"/>
                </a:solidFill>
                <a:latin typeface="KaiTi" pitchFamily="49" charset="-122"/>
                <a:ea typeface="KaiTi" pitchFamily="49" charset="-122"/>
                <a:cs typeface="细圆" charset="0"/>
              </a:rPr>
              <a:t>，不</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dirty="0">
                <a:solidFill>
                  <a:srgbClr val="FFFFFF"/>
                </a:solidFill>
                <a:latin typeface="KaiTi" pitchFamily="49" charset="-122"/>
                <a:ea typeface="KaiTi" pitchFamily="49" charset="-122"/>
                <a:cs typeface="细圆" charset="0"/>
              </a:rPr>
              <a:t> </a:t>
            </a:r>
            <a:r>
              <a:rPr lang="zh-CN" altLang="en-US" sz="3000" b="1" dirty="0">
                <a:solidFill>
                  <a:srgbClr val="FFFFFF"/>
                </a:solidFill>
                <a:latin typeface="KaiTi" pitchFamily="49" charset="-122"/>
                <a:ea typeface="KaiTi" pitchFamily="49" charset="-122"/>
                <a:cs typeface="细圆" charset="0"/>
              </a:rPr>
              <a:t>同的人偏好</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dirty="0">
                <a:solidFill>
                  <a:srgbClr val="FFFFFF"/>
                </a:solidFill>
                <a:latin typeface="KaiTi" pitchFamily="49" charset="-122"/>
                <a:ea typeface="KaiTi" pitchFamily="49" charset="-122"/>
                <a:cs typeface="细圆" charset="0"/>
              </a:rPr>
              <a:t> 有</a:t>
            </a:r>
            <a:r>
              <a:rPr lang="zh-CN" altLang="en-US" sz="3000" b="1" dirty="0">
                <a:solidFill>
                  <a:srgbClr val="FFFFFF"/>
                </a:solidFill>
                <a:latin typeface="KaiTi" pitchFamily="49" charset="-122"/>
                <a:ea typeface="KaiTi" pitchFamily="49" charset="-122"/>
                <a:cs typeface="细圆" charset="0"/>
              </a:rPr>
              <a:t>不同的形</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a:solidFill>
                  <a:srgbClr val="FFFFFF"/>
                </a:solidFill>
                <a:latin typeface="KaiTi" pitchFamily="49" charset="-122"/>
                <a:ea typeface="KaiTi" pitchFamily="49" charset="-122"/>
                <a:cs typeface="细圆" charset="0"/>
              </a:rPr>
              <a:t> </a:t>
            </a:r>
            <a:r>
              <a:rPr lang="zh-CN" altLang="en-US" sz="3000" b="1">
                <a:solidFill>
                  <a:srgbClr val="FFFFFF"/>
                </a:solidFill>
                <a:latin typeface="KaiTi" pitchFamily="49" charset="-122"/>
                <a:ea typeface="KaiTi" pitchFamily="49" charset="-122"/>
                <a:cs typeface="细圆" charset="0"/>
              </a:rPr>
              <a:t>容</a:t>
            </a:r>
            <a:r>
              <a:rPr lang="zh-TW" altLang="en-US" sz="3000" b="1">
                <a:solidFill>
                  <a:srgbClr val="FFFFFF"/>
                </a:solidFill>
                <a:latin typeface="KaiTi" pitchFamily="49" charset="-122"/>
                <a:ea typeface="KaiTi" pitchFamily="49" charset="-122"/>
                <a:cs typeface="细圆" charset="0"/>
              </a:rPr>
              <a:t>词</a:t>
            </a:r>
            <a:r>
              <a:rPr lang="zh-CN" altLang="en-US" sz="3000" b="1">
                <a:solidFill>
                  <a:srgbClr val="FFFFFF"/>
                </a:solidFill>
                <a:latin typeface="KaiTi" pitchFamily="49" charset="-122"/>
                <a:ea typeface="KaiTi" pitchFamily="49" charset="-122"/>
                <a:cs typeface="细圆" charset="0"/>
              </a:rPr>
              <a:t>。</a:t>
            </a:r>
            <a:endParaRPr lang="zh-CN" altLang="en-US" sz="3000" b="1" dirty="0">
              <a:solidFill>
                <a:srgbClr val="FFFFFF"/>
              </a:solidFill>
              <a:latin typeface="KaiTi" pitchFamily="49" charset="-122"/>
              <a:ea typeface="KaiTi" pitchFamily="49" charset="-122"/>
              <a:cs typeface="细圆" charset="0"/>
            </a:endParaRPr>
          </a:p>
          <a:p>
            <a:pPr>
              <a:lnSpc>
                <a:spcPct val="90000"/>
              </a:lnSpc>
              <a:buFont typeface="Wingdings" charset="0"/>
              <a:buChar char="§"/>
              <a:defRPr/>
            </a:pPr>
            <a:r>
              <a:rPr lang="zh-TW" altLang="en-US" sz="3000" b="1">
                <a:solidFill>
                  <a:srgbClr val="FFFFFF"/>
                </a:solidFill>
                <a:latin typeface="KaiTi" pitchFamily="49" charset="-122"/>
                <a:ea typeface="KaiTi" pitchFamily="49" charset="-122"/>
                <a:cs typeface="细圆" charset="0"/>
              </a:rPr>
              <a:t>马太</a:t>
            </a:r>
            <a:r>
              <a:rPr lang="zh-CN" altLang="en-US" sz="3000" b="1">
                <a:solidFill>
                  <a:srgbClr val="FFFFFF"/>
                </a:solidFill>
                <a:latin typeface="KaiTi" pitchFamily="49" charset="-122"/>
                <a:ea typeface="KaiTi" pitchFamily="49" charset="-122"/>
                <a:cs typeface="细圆" charset="0"/>
              </a:rPr>
              <a:t>描述</a:t>
            </a:r>
            <a:r>
              <a:rPr lang="zh-CN" altLang="en-US" sz="3000" b="1" dirty="0">
                <a:solidFill>
                  <a:srgbClr val="FFFFFF"/>
                </a:solidFill>
                <a:latin typeface="KaiTi" pitchFamily="49" charset="-122"/>
                <a:ea typeface="KaiTi" pitchFamily="49" charset="-122"/>
                <a:cs typeface="细圆" charset="0"/>
              </a:rPr>
              <a:t>了</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dirty="0">
                <a:solidFill>
                  <a:srgbClr val="FFFFFF"/>
                </a:solidFill>
                <a:latin typeface="KaiTi" pitchFamily="49" charset="-122"/>
                <a:ea typeface="KaiTi" pitchFamily="49" charset="-122"/>
                <a:cs typeface="细圆" charset="0"/>
              </a:rPr>
              <a:t> </a:t>
            </a:r>
            <a:r>
              <a:rPr lang="zh-CN" altLang="en-US" sz="3000" b="1" dirty="0">
                <a:solidFill>
                  <a:srgbClr val="FFFFFF"/>
                </a:solidFill>
                <a:latin typeface="KaiTi" pitchFamily="49" charset="-122"/>
                <a:ea typeface="KaiTi" pitchFamily="49" charset="-122"/>
                <a:cs typeface="细圆" charset="0"/>
              </a:rPr>
              <a:t>基督生平的</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dirty="0">
                <a:solidFill>
                  <a:srgbClr val="FFFFFF"/>
                </a:solidFill>
                <a:latin typeface="KaiTi" pitchFamily="49" charset="-122"/>
                <a:ea typeface="KaiTi" pitchFamily="49" charset="-122"/>
                <a:cs typeface="细圆" charset="0"/>
              </a:rPr>
              <a:t> </a:t>
            </a:r>
            <a:r>
              <a:rPr lang="zh-CN" altLang="en-US" sz="3000" b="1" dirty="0">
                <a:solidFill>
                  <a:srgbClr val="FFFFFF"/>
                </a:solidFill>
                <a:latin typeface="KaiTi" pitchFamily="49" charset="-122"/>
                <a:ea typeface="KaiTi" pitchFamily="49" charset="-122"/>
                <a:cs typeface="细圆" charset="0"/>
              </a:rPr>
              <a:t>其中一面；</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a:solidFill>
                  <a:srgbClr val="FFFFFF"/>
                </a:solidFill>
                <a:latin typeface="KaiTi" pitchFamily="49" charset="-122"/>
                <a:ea typeface="KaiTi" pitchFamily="49" charset="-122"/>
                <a:cs typeface="细圆" charset="0"/>
              </a:rPr>
              <a:t> 马可</a:t>
            </a:r>
            <a:r>
              <a:rPr lang="zh-CN" altLang="en-US" sz="3000" b="1">
                <a:solidFill>
                  <a:srgbClr val="FFFFFF"/>
                </a:solidFill>
                <a:latin typeface="KaiTi" pitchFamily="49" charset="-122"/>
                <a:ea typeface="KaiTi" pitchFamily="49" charset="-122"/>
                <a:cs typeface="细圆" charset="0"/>
              </a:rPr>
              <a:t>描述</a:t>
            </a:r>
            <a:r>
              <a:rPr lang="zh-CN" altLang="en-US" sz="3000" b="1" dirty="0">
                <a:solidFill>
                  <a:srgbClr val="FFFFFF"/>
                </a:solidFill>
                <a:latin typeface="KaiTi" pitchFamily="49" charset="-122"/>
                <a:ea typeface="KaiTi" pitchFamily="49" charset="-122"/>
                <a:cs typeface="细圆" charset="0"/>
              </a:rPr>
              <a:t>了</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dirty="0">
                <a:solidFill>
                  <a:srgbClr val="FFFFFF"/>
                </a:solidFill>
                <a:latin typeface="KaiTi" pitchFamily="49" charset="-122"/>
                <a:ea typeface="KaiTi" pitchFamily="49" charset="-122"/>
                <a:cs typeface="细圆" charset="0"/>
              </a:rPr>
              <a:t> </a:t>
            </a:r>
            <a:r>
              <a:rPr lang="zh-CN" altLang="en-US" sz="3000" b="1" dirty="0">
                <a:solidFill>
                  <a:srgbClr val="FFFFFF"/>
                </a:solidFill>
                <a:latin typeface="KaiTi" pitchFamily="49" charset="-122"/>
                <a:ea typeface="KaiTi" pitchFamily="49" charset="-122"/>
                <a:cs typeface="细圆" charset="0"/>
              </a:rPr>
              <a:t>另一面，路</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a:solidFill>
                  <a:srgbClr val="FFFFFF"/>
                </a:solidFill>
                <a:latin typeface="KaiTi" pitchFamily="49" charset="-122"/>
                <a:ea typeface="KaiTi" pitchFamily="49" charset="-122"/>
                <a:cs typeface="细圆" charset="0"/>
              </a:rPr>
              <a:t> </a:t>
            </a:r>
            <a:r>
              <a:rPr lang="zh-CN" altLang="en-US" sz="3000" b="1">
                <a:solidFill>
                  <a:srgbClr val="FFFFFF"/>
                </a:solidFill>
                <a:latin typeface="KaiTi" pitchFamily="49" charset="-122"/>
                <a:ea typeface="KaiTi" pitchFamily="49" charset="-122"/>
                <a:cs typeface="细圆" charset="0"/>
              </a:rPr>
              <a:t>加</a:t>
            </a:r>
            <a:r>
              <a:rPr lang="zh-TW" altLang="en-US" sz="3000" b="1">
                <a:solidFill>
                  <a:srgbClr val="FFFFFF"/>
                </a:solidFill>
                <a:latin typeface="KaiTi" pitchFamily="49" charset="-122"/>
                <a:ea typeface="KaiTi" pitchFamily="49" charset="-122"/>
                <a:cs typeface="细圆" charset="0"/>
              </a:rPr>
              <a:t>则</a:t>
            </a:r>
            <a:r>
              <a:rPr lang="zh-CN" altLang="en-US" sz="3000" b="1">
                <a:solidFill>
                  <a:srgbClr val="FFFFFF"/>
                </a:solidFill>
                <a:latin typeface="KaiTi" pitchFamily="49" charset="-122"/>
                <a:ea typeface="KaiTi" pitchFamily="49" charset="-122"/>
                <a:cs typeface="细圆" charset="0"/>
              </a:rPr>
              <a:t>看到</a:t>
            </a:r>
            <a:r>
              <a:rPr lang="zh-CN" altLang="en-US" sz="3000" b="1" dirty="0">
                <a:solidFill>
                  <a:srgbClr val="FFFFFF"/>
                </a:solidFill>
                <a:latin typeface="KaiTi" pitchFamily="49" charset="-122"/>
                <a:ea typeface="KaiTi" pitchFamily="49" charset="-122"/>
                <a:cs typeface="细圆" charset="0"/>
              </a:rPr>
              <a:t>了</a:t>
            </a:r>
            <a:endParaRPr lang="en-US" altLang="zh-CN" sz="3000" b="1" dirty="0">
              <a:solidFill>
                <a:srgbClr val="FFFFFF"/>
              </a:solidFill>
              <a:latin typeface="KaiTi" pitchFamily="49" charset="-122"/>
              <a:ea typeface="KaiTi" pitchFamily="49" charset="-122"/>
              <a:cs typeface="细圆" charset="0"/>
            </a:endParaRPr>
          </a:p>
          <a:p>
            <a:pPr>
              <a:lnSpc>
                <a:spcPct val="90000"/>
              </a:lnSpc>
              <a:defRPr/>
            </a:pPr>
            <a:r>
              <a:rPr lang="zh-TW" altLang="en-US" sz="3000" b="1" dirty="0">
                <a:solidFill>
                  <a:srgbClr val="FFFFFF"/>
                </a:solidFill>
                <a:latin typeface="KaiTi" pitchFamily="49" charset="-122"/>
                <a:ea typeface="KaiTi" pitchFamily="49" charset="-122"/>
                <a:cs typeface="细圆" charset="0"/>
              </a:rPr>
              <a:t> </a:t>
            </a:r>
            <a:r>
              <a:rPr lang="zh-CN" altLang="en-US" sz="3000" b="1" dirty="0">
                <a:solidFill>
                  <a:srgbClr val="FFFFFF"/>
                </a:solidFill>
                <a:latin typeface="KaiTi" pitchFamily="49" charset="-122"/>
                <a:ea typeface="KaiTi" pitchFamily="49" charset="-122"/>
                <a:cs typeface="细圆" charset="0"/>
              </a:rPr>
              <a:t>第三面。</a:t>
            </a:r>
            <a:endParaRPr lang="zh-CN" altLang="en-US" sz="3000" b="1" i="1" dirty="0">
              <a:solidFill>
                <a:srgbClr val="FFFFFF"/>
              </a:solidFill>
              <a:latin typeface="KaiTi" pitchFamily="49" charset="-122"/>
              <a:ea typeface="KaiTi" pitchFamily="49" charset="-122"/>
              <a:cs typeface="细圆" charset="0"/>
            </a:endParaRPr>
          </a:p>
          <a:p>
            <a:pPr marL="342900" indent="-342900">
              <a:lnSpc>
                <a:spcPct val="90000"/>
              </a:lnSpc>
              <a:spcBef>
                <a:spcPct val="20000"/>
              </a:spcBef>
              <a:buClr>
                <a:srgbClr val="FFFFCC"/>
              </a:buClr>
              <a:buSzPct val="75000"/>
              <a:buFont typeface="Wingdings" charset="0"/>
              <a:buChar char="§"/>
              <a:defRPr/>
            </a:pPr>
            <a:endParaRPr lang="en-US" b="1" dirty="0">
              <a:solidFill>
                <a:srgbClr val="FFFFFF"/>
              </a:solidFill>
              <a:effectLst>
                <a:outerShdw blurRad="38100" dist="38100" dir="2700000" algn="tl">
                  <a:srgbClr val="010199"/>
                </a:outerShdw>
              </a:effectLst>
              <a:latin typeface="Arial" charset="0"/>
              <a:cs typeface="Times New Roman" charset="0"/>
            </a:endParaRPr>
          </a:p>
        </p:txBody>
      </p:sp>
      <p:sp>
        <p:nvSpPr>
          <p:cNvPr id="12" name="矩形 11"/>
          <p:cNvSpPr/>
          <p:nvPr/>
        </p:nvSpPr>
        <p:spPr>
          <a:xfrm>
            <a:off x="2771800" y="4005064"/>
            <a:ext cx="3168352" cy="4247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eaLnBrk="0" hangingPunct="0">
              <a:lnSpc>
                <a:spcPct val="90000"/>
              </a:lnSpc>
              <a:spcBef>
                <a:spcPct val="20000"/>
              </a:spcBef>
              <a:buClr>
                <a:srgbClr val="B2B2B2"/>
              </a:buClr>
            </a:pPr>
            <a:r>
              <a:rPr lang="zh-CN" altLang="en-US" sz="1800" b="1">
                <a:solidFill>
                  <a:srgbClr val="000000"/>
                </a:solidFill>
                <a:latin typeface="KaiTi" pitchFamily="49" charset="-122"/>
                <a:ea typeface="KaiTi" pitchFamily="49" charset="-122"/>
                <a:cs typeface="细圆" charset="0"/>
              </a:rPr>
              <a:t>当事件发生后</a:t>
            </a:r>
            <a:r>
              <a:rPr lang="en-US" altLang="zh-TW" sz="1800" b="1">
                <a:solidFill>
                  <a:srgbClr val="000000"/>
                </a:solidFill>
                <a:latin typeface="KaiTi" pitchFamily="49" charset="-122"/>
                <a:ea typeface="KaiTi" pitchFamily="49" charset="-122"/>
                <a:cs typeface="细圆" charset="0"/>
              </a:rPr>
              <a:t>(</a:t>
            </a:r>
            <a:r>
              <a:rPr lang="zh-TW" altLang="en-US" sz="1800" b="1" dirty="0">
                <a:solidFill>
                  <a:srgbClr val="000000"/>
                </a:solidFill>
                <a:latin typeface="KaiTi" pitchFamily="49" charset="-122"/>
                <a:ea typeface="KaiTi" pitchFamily="49" charset="-122"/>
                <a:cs typeface="细圆" charset="0"/>
              </a:rPr>
              <a:t>主</a:t>
            </a:r>
            <a:r>
              <a:rPr lang="zh-TW" altLang="en-US" sz="1800" b="1">
                <a:solidFill>
                  <a:srgbClr val="000000"/>
                </a:solidFill>
                <a:latin typeface="KaiTi" pitchFamily="49" charset="-122"/>
                <a:ea typeface="KaiTi" pitchFamily="49" charset="-122"/>
                <a:cs typeface="细圆" charset="0"/>
              </a:rPr>
              <a:t>前</a:t>
            </a:r>
            <a:r>
              <a:rPr lang="en-US" altLang="zh-TW" sz="1800" b="1">
                <a:solidFill>
                  <a:srgbClr val="000000"/>
                </a:solidFill>
                <a:latin typeface="KaiTi" pitchFamily="49" charset="-122"/>
                <a:ea typeface="KaiTi" pitchFamily="49" charset="-122"/>
                <a:cs typeface="细圆" charset="0"/>
              </a:rPr>
              <a:t>/</a:t>
            </a:r>
            <a:r>
              <a:rPr lang="zh-TW" altLang="en-US" sz="1800" b="1">
                <a:solidFill>
                  <a:srgbClr val="000000"/>
                </a:solidFill>
                <a:latin typeface="KaiTi" pitchFamily="49" charset="-122"/>
                <a:ea typeface="KaiTi" pitchFamily="49" charset="-122"/>
                <a:cs typeface="细圆" charset="0"/>
              </a:rPr>
              <a:t>主后</a:t>
            </a:r>
            <a:r>
              <a:rPr lang="en-US" altLang="zh-TW" sz="1800" b="1">
                <a:solidFill>
                  <a:srgbClr val="000000"/>
                </a:solidFill>
                <a:latin typeface="KaiTi" pitchFamily="49" charset="-122"/>
                <a:ea typeface="KaiTi" pitchFamily="49" charset="-122"/>
                <a:cs typeface="细圆" charset="0"/>
              </a:rPr>
              <a:t>)</a:t>
            </a:r>
            <a:r>
              <a:rPr lang="zh-TW" altLang="en-US" b="1">
                <a:solidFill>
                  <a:srgbClr val="000000"/>
                </a:solidFill>
                <a:latin typeface="KaiTi" pitchFamily="49" charset="-122"/>
                <a:ea typeface="KaiTi" pitchFamily="49" charset="-122"/>
                <a:cs typeface="细圆" charset="0"/>
              </a:rPr>
              <a:t> </a:t>
            </a:r>
            <a:endParaRPr lang="zh-CN" altLang="en-US" b="1" dirty="0">
              <a:solidFill>
                <a:srgbClr val="000000"/>
              </a:solidFill>
              <a:latin typeface="KaiTi" pitchFamily="49" charset="-122"/>
              <a:ea typeface="KaiTi" pitchFamily="49" charset="-122"/>
              <a:cs typeface="细圆" charset="0"/>
            </a:endParaRPr>
          </a:p>
        </p:txBody>
      </p:sp>
    </p:spTree>
    <p:extLst>
      <p:ext uri="{BB962C8B-B14F-4D97-AF65-F5344CB8AC3E}">
        <p14:creationId xmlns:p14="http://schemas.microsoft.com/office/powerpoint/2010/main" val="2797521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 calcmode="lin" valueType="num">
                                      <p:cBhvr additive="base">
                                        <p:cTn id="7" dur="500" fill="hold"/>
                                        <p:tgtEl>
                                          <p:spTgt spid="67595"/>
                                        </p:tgtEl>
                                        <p:attrNameLst>
                                          <p:attrName>ppt_x</p:attrName>
                                        </p:attrNameLst>
                                      </p:cBhvr>
                                      <p:tavLst>
                                        <p:tav tm="0">
                                          <p:val>
                                            <p:strVal val="1+#ppt_w/2"/>
                                          </p:val>
                                        </p:tav>
                                        <p:tav tm="100000">
                                          <p:val>
                                            <p:strVal val="#ppt_x"/>
                                          </p:val>
                                        </p:tav>
                                      </p:tavLst>
                                    </p:anim>
                                    <p:anim calcmode="lin" valueType="num">
                                      <p:cBhvr additive="base">
                                        <p:cTn id="8"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7593"/>
                                        </p:tgtEl>
                                        <p:attrNameLst>
                                          <p:attrName>style.visibility</p:attrName>
                                        </p:attrNameLst>
                                      </p:cBhvr>
                                      <p:to>
                                        <p:strVal val="visible"/>
                                      </p:to>
                                    </p:set>
                                    <p:anim calcmode="lin" valueType="num">
                                      <p:cBhvr additive="base">
                                        <p:cTn id="13" dur="500" fill="hold"/>
                                        <p:tgtEl>
                                          <p:spTgt spid="67593"/>
                                        </p:tgtEl>
                                        <p:attrNameLst>
                                          <p:attrName>ppt_x</p:attrName>
                                        </p:attrNameLst>
                                      </p:cBhvr>
                                      <p:tavLst>
                                        <p:tav tm="0">
                                          <p:val>
                                            <p:strVal val="#ppt_x"/>
                                          </p:val>
                                        </p:tav>
                                        <p:tav tm="100000">
                                          <p:val>
                                            <p:strVal val="#ppt_x"/>
                                          </p:val>
                                        </p:tav>
                                      </p:tavLst>
                                    </p:anim>
                                    <p:anim calcmode="lin" valueType="num">
                                      <p:cBhvr additive="base">
                                        <p:cTn id="14" dur="500" fill="hold"/>
                                        <p:tgtEl>
                                          <p:spTgt spid="6759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7">
                                            <p:txEl>
                                              <p:pRg st="0" end="0"/>
                                            </p:txEl>
                                          </p:spTgt>
                                        </p:tgtEl>
                                        <p:attrNameLst>
                                          <p:attrName>style.visibility</p:attrName>
                                        </p:attrNameLst>
                                      </p:cBhvr>
                                      <p:to>
                                        <p:strVal val="visible"/>
                                      </p:to>
                                    </p:set>
                                    <p:anim calcmode="lin" valueType="num">
                                      <p:cBhvr additive="base">
                                        <p:cTn id="19" dur="500" fill="hold"/>
                                        <p:tgtEl>
                                          <p:spTgt spid="675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7">
                                            <p:txEl>
                                              <p:pRg st="1" end="1"/>
                                            </p:txEl>
                                          </p:spTgt>
                                        </p:tgtEl>
                                        <p:attrNameLst>
                                          <p:attrName>style.visibility</p:attrName>
                                        </p:attrNameLst>
                                      </p:cBhvr>
                                      <p:to>
                                        <p:strVal val="visible"/>
                                      </p:to>
                                    </p:set>
                                    <p:anim calcmode="lin" valueType="num">
                                      <p:cBhvr additive="base">
                                        <p:cTn id="25" dur="500" fill="hold"/>
                                        <p:tgtEl>
                                          <p:spTgt spid="6759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597">
                                            <p:txEl>
                                              <p:pRg st="2" end="2"/>
                                            </p:txEl>
                                          </p:spTgt>
                                        </p:tgtEl>
                                        <p:attrNameLst>
                                          <p:attrName>style.visibility</p:attrName>
                                        </p:attrNameLst>
                                      </p:cBhvr>
                                      <p:to>
                                        <p:strVal val="visible"/>
                                      </p:to>
                                    </p:set>
                                    <p:anim calcmode="lin" valueType="num">
                                      <p:cBhvr additive="base">
                                        <p:cTn id="31" dur="500" fill="hold"/>
                                        <p:tgtEl>
                                          <p:spTgt spid="6759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5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7597">
                                            <p:txEl>
                                              <p:pRg st="3" end="3"/>
                                            </p:txEl>
                                          </p:spTgt>
                                        </p:tgtEl>
                                        <p:attrNameLst>
                                          <p:attrName>style.visibility</p:attrName>
                                        </p:attrNameLst>
                                      </p:cBhvr>
                                      <p:to>
                                        <p:strVal val="visible"/>
                                      </p:to>
                                    </p:set>
                                    <p:anim calcmode="lin" valueType="num">
                                      <p:cBhvr additive="base">
                                        <p:cTn id="37" dur="500" fill="hold"/>
                                        <p:tgtEl>
                                          <p:spTgt spid="67597">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759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7597">
                                            <p:txEl>
                                              <p:pRg st="4" end="4"/>
                                            </p:txEl>
                                          </p:spTgt>
                                        </p:tgtEl>
                                        <p:attrNameLst>
                                          <p:attrName>style.visibility</p:attrName>
                                        </p:attrNameLst>
                                      </p:cBhvr>
                                      <p:to>
                                        <p:strVal val="visible"/>
                                      </p:to>
                                    </p:set>
                                    <p:anim calcmode="lin" valueType="num">
                                      <p:cBhvr additive="base">
                                        <p:cTn id="43" dur="500" fill="hold"/>
                                        <p:tgtEl>
                                          <p:spTgt spid="67597">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759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7597">
                                            <p:txEl>
                                              <p:pRg st="5" end="5"/>
                                            </p:txEl>
                                          </p:spTgt>
                                        </p:tgtEl>
                                        <p:attrNameLst>
                                          <p:attrName>style.visibility</p:attrName>
                                        </p:attrNameLst>
                                      </p:cBhvr>
                                      <p:to>
                                        <p:strVal val="visible"/>
                                      </p:to>
                                    </p:set>
                                    <p:anim calcmode="lin" valueType="num">
                                      <p:cBhvr additive="base">
                                        <p:cTn id="49" dur="500" fill="hold"/>
                                        <p:tgtEl>
                                          <p:spTgt spid="67597">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759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7597">
                                            <p:txEl>
                                              <p:pRg st="6" end="6"/>
                                            </p:txEl>
                                          </p:spTgt>
                                        </p:tgtEl>
                                        <p:attrNameLst>
                                          <p:attrName>style.visibility</p:attrName>
                                        </p:attrNameLst>
                                      </p:cBhvr>
                                      <p:to>
                                        <p:strVal val="visible"/>
                                      </p:to>
                                    </p:set>
                                    <p:anim calcmode="lin" valueType="num">
                                      <p:cBhvr additive="base">
                                        <p:cTn id="55" dur="500" fill="hold"/>
                                        <p:tgtEl>
                                          <p:spTgt spid="67597">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759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7597">
                                            <p:txEl>
                                              <p:pRg st="7" end="7"/>
                                            </p:txEl>
                                          </p:spTgt>
                                        </p:tgtEl>
                                        <p:attrNameLst>
                                          <p:attrName>style.visibility</p:attrName>
                                        </p:attrNameLst>
                                      </p:cBhvr>
                                      <p:to>
                                        <p:strVal val="visible"/>
                                      </p:to>
                                    </p:set>
                                    <p:anim calcmode="lin" valueType="num">
                                      <p:cBhvr additive="base">
                                        <p:cTn id="61" dur="500" fill="hold"/>
                                        <p:tgtEl>
                                          <p:spTgt spid="67597">
                                            <p:txEl>
                                              <p:pRg st="7" end="7"/>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759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7597">
                                            <p:txEl>
                                              <p:pRg st="8" end="8"/>
                                            </p:txEl>
                                          </p:spTgt>
                                        </p:tgtEl>
                                        <p:attrNameLst>
                                          <p:attrName>style.visibility</p:attrName>
                                        </p:attrNameLst>
                                      </p:cBhvr>
                                      <p:to>
                                        <p:strVal val="visible"/>
                                      </p:to>
                                    </p:set>
                                    <p:anim calcmode="lin" valueType="num">
                                      <p:cBhvr additive="base">
                                        <p:cTn id="67" dur="500" fill="hold"/>
                                        <p:tgtEl>
                                          <p:spTgt spid="67597">
                                            <p:txEl>
                                              <p:pRg st="8" end="8"/>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759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7597">
                                            <p:txEl>
                                              <p:pRg st="9" end="9"/>
                                            </p:txEl>
                                          </p:spTgt>
                                        </p:tgtEl>
                                        <p:attrNameLst>
                                          <p:attrName>style.visibility</p:attrName>
                                        </p:attrNameLst>
                                      </p:cBhvr>
                                      <p:to>
                                        <p:strVal val="visible"/>
                                      </p:to>
                                    </p:set>
                                    <p:anim calcmode="lin" valueType="num">
                                      <p:cBhvr additive="base">
                                        <p:cTn id="73" dur="500" fill="hold"/>
                                        <p:tgtEl>
                                          <p:spTgt spid="67597">
                                            <p:txEl>
                                              <p:pRg st="9" end="9"/>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6759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7597">
                                            <p:txEl>
                                              <p:pRg st="10" end="10"/>
                                            </p:txEl>
                                          </p:spTgt>
                                        </p:tgtEl>
                                        <p:attrNameLst>
                                          <p:attrName>style.visibility</p:attrName>
                                        </p:attrNameLst>
                                      </p:cBhvr>
                                      <p:to>
                                        <p:strVal val="visible"/>
                                      </p:to>
                                    </p:set>
                                    <p:anim calcmode="lin" valueType="num">
                                      <p:cBhvr additive="base">
                                        <p:cTn id="79" dur="500" fill="hold"/>
                                        <p:tgtEl>
                                          <p:spTgt spid="67597">
                                            <p:txEl>
                                              <p:pRg st="10" end="1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6759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67597">
                                            <p:txEl>
                                              <p:pRg st="11" end="11"/>
                                            </p:txEl>
                                          </p:spTgt>
                                        </p:tgtEl>
                                        <p:attrNameLst>
                                          <p:attrName>style.visibility</p:attrName>
                                        </p:attrNameLst>
                                      </p:cBhvr>
                                      <p:to>
                                        <p:strVal val="visible"/>
                                      </p:to>
                                    </p:set>
                                    <p:anim calcmode="lin" valueType="num">
                                      <p:cBhvr additive="base">
                                        <p:cTn id="85" dur="500" fill="hold"/>
                                        <p:tgtEl>
                                          <p:spTgt spid="67597">
                                            <p:txEl>
                                              <p:pRg st="11" end="11"/>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6759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67597">
                                            <p:txEl>
                                              <p:pRg st="12" end="12"/>
                                            </p:txEl>
                                          </p:spTgt>
                                        </p:tgtEl>
                                        <p:attrNameLst>
                                          <p:attrName>style.visibility</p:attrName>
                                        </p:attrNameLst>
                                      </p:cBhvr>
                                      <p:to>
                                        <p:strVal val="visible"/>
                                      </p:to>
                                    </p:set>
                                    <p:anim calcmode="lin" valueType="num">
                                      <p:cBhvr additive="base">
                                        <p:cTn id="91" dur="500" fill="hold"/>
                                        <p:tgtEl>
                                          <p:spTgt spid="67597">
                                            <p:txEl>
                                              <p:pRg st="12" end="12"/>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6759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67597">
                                            <p:txEl>
                                              <p:pRg st="13" end="13"/>
                                            </p:txEl>
                                          </p:spTgt>
                                        </p:tgtEl>
                                        <p:attrNameLst>
                                          <p:attrName>style.visibility</p:attrName>
                                        </p:attrNameLst>
                                      </p:cBhvr>
                                      <p:to>
                                        <p:strVal val="visible"/>
                                      </p:to>
                                    </p:set>
                                    <p:anim calcmode="lin" valueType="num">
                                      <p:cBhvr additive="base">
                                        <p:cTn id="97" dur="500" fill="hold"/>
                                        <p:tgtEl>
                                          <p:spTgt spid="67597">
                                            <p:txEl>
                                              <p:pRg st="13" end="13"/>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7597">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67597">
                                            <p:txEl>
                                              <p:pRg st="14" end="14"/>
                                            </p:txEl>
                                          </p:spTgt>
                                        </p:tgtEl>
                                        <p:attrNameLst>
                                          <p:attrName>style.visibility</p:attrName>
                                        </p:attrNameLst>
                                      </p:cBhvr>
                                      <p:to>
                                        <p:strVal val="visible"/>
                                      </p:to>
                                    </p:set>
                                    <p:anim calcmode="lin" valueType="num">
                                      <p:cBhvr additive="base">
                                        <p:cTn id="103" dur="500" fill="hold"/>
                                        <p:tgtEl>
                                          <p:spTgt spid="67597">
                                            <p:txEl>
                                              <p:pRg st="14" end="14"/>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67597">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67597">
                                            <p:txEl>
                                              <p:pRg st="15" end="15"/>
                                            </p:txEl>
                                          </p:spTgt>
                                        </p:tgtEl>
                                        <p:attrNameLst>
                                          <p:attrName>style.visibility</p:attrName>
                                        </p:attrNameLst>
                                      </p:cBhvr>
                                      <p:to>
                                        <p:strVal val="visible"/>
                                      </p:to>
                                    </p:set>
                                    <p:anim calcmode="lin" valueType="num">
                                      <p:cBhvr additive="base">
                                        <p:cTn id="109" dur="500" fill="hold"/>
                                        <p:tgtEl>
                                          <p:spTgt spid="67597">
                                            <p:txEl>
                                              <p:pRg st="15" end="15"/>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67597">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utoUpdateAnimBg="0"/>
      <p:bldP spid="6759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graphicFrame>
        <p:nvGraphicFramePr>
          <p:cNvPr id="57362" name="Group 1042"/>
          <p:cNvGraphicFramePr>
            <a:graphicFrameLocks noGrp="1"/>
          </p:cNvGraphicFramePr>
          <p:nvPr>
            <p:extLst>
              <p:ext uri="{D42A27DB-BD31-4B8C-83A1-F6EECF244321}">
                <p14:modId xmlns:p14="http://schemas.microsoft.com/office/powerpoint/2010/main" val="628589072"/>
              </p:ext>
            </p:extLst>
          </p:nvPr>
        </p:nvGraphicFramePr>
        <p:xfrm>
          <a:off x="0" y="0"/>
          <a:ext cx="9144000" cy="6873348"/>
        </p:xfrm>
        <a:graphic>
          <a:graphicData uri="http://schemas.openxmlformats.org/drawingml/2006/table">
            <a:tbl>
              <a:tblPr/>
              <a:tblGrid>
                <a:gridCol w="3128210">
                  <a:extLst>
                    <a:ext uri="{9D8B030D-6E8A-4147-A177-3AD203B41FA5}">
                      <a16:colId xmlns:a16="http://schemas.microsoft.com/office/drawing/2014/main" val="20000"/>
                    </a:ext>
                  </a:extLst>
                </a:gridCol>
                <a:gridCol w="3315368">
                  <a:extLst>
                    <a:ext uri="{9D8B030D-6E8A-4147-A177-3AD203B41FA5}">
                      <a16:colId xmlns:a16="http://schemas.microsoft.com/office/drawing/2014/main" val="20001"/>
                    </a:ext>
                  </a:extLst>
                </a:gridCol>
                <a:gridCol w="2700422">
                  <a:extLst>
                    <a:ext uri="{9D8B030D-6E8A-4147-A177-3AD203B41FA5}">
                      <a16:colId xmlns:a16="http://schemas.microsoft.com/office/drawing/2014/main" val="20002"/>
                    </a:ext>
                  </a:extLst>
                </a:gridCol>
              </a:tblGrid>
              <a:tr h="27433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charset="0"/>
                          <a:ea typeface="ＭＳ Ｐゴシック" charset="0"/>
                          <a:cs typeface="Times New Roman" charset="0"/>
                        </a:rPr>
                        <a:t> </a:t>
                      </a:r>
                      <a:r>
                        <a:rPr kumimoji="0" lang="en-US" sz="1600" b="1" i="0" u="none" strike="noStrike" cap="none" normalizeH="0" baseline="0">
                          <a:ln>
                            <a:noFill/>
                          </a:ln>
                          <a:solidFill>
                            <a:srgbClr val="FFFFFF"/>
                          </a:solidFill>
                          <a:effectLst/>
                          <a:latin typeface="Arial" charset="0"/>
                          <a:ea typeface="ＭＳ Ｐゴシック" charset="0"/>
                          <a:cs typeface="Times New Roman" charset="0"/>
                        </a:rPr>
                        <a:t>AN ALPHABETIZED LIFE OF JESUS </a:t>
                      </a:r>
                      <a:r>
                        <a:rPr kumimoji="0" lang="en-US" sz="1400" b="1" i="0" u="none" strike="noStrike" cap="none" normalizeH="0" baseline="0">
                          <a:ln>
                            <a:noFill/>
                          </a:ln>
                          <a:solidFill>
                            <a:srgbClr val="FFFFFF"/>
                          </a:solidFill>
                          <a:effectLst/>
                          <a:latin typeface="Arial" charset="0"/>
                          <a:ea typeface="ＭＳ Ｐゴシック" charset="0"/>
                          <a:cs typeface="Times New Roman" charset="0"/>
                        </a:rPr>
                        <a:t>(Adapted from Terry Hall, </a:t>
                      </a:r>
                      <a:r>
                        <a:rPr kumimoji="0" lang="en-US" sz="1400" b="1" i="1" u="none" strike="noStrike" cap="none" normalizeH="0" baseline="0">
                          <a:ln>
                            <a:noFill/>
                          </a:ln>
                          <a:solidFill>
                            <a:srgbClr val="FFFFFF"/>
                          </a:solidFill>
                          <a:effectLst/>
                          <a:latin typeface="Arial" charset="0"/>
                          <a:ea typeface="ＭＳ Ｐゴシック" charset="0"/>
                          <a:cs typeface="Times New Roman" charset="0"/>
                        </a:rPr>
                        <a:t>Bible Panorama</a:t>
                      </a:r>
                      <a:r>
                        <a:rPr kumimoji="0" lang="en-US" sz="1400" b="1" i="0" u="none" strike="noStrike" cap="none" normalizeH="0" baseline="0">
                          <a:ln>
                            <a:noFill/>
                          </a:ln>
                          <a:solidFill>
                            <a:srgbClr val="FFFFFF"/>
                          </a:solidFill>
                          <a:effectLst/>
                          <a:latin typeface="Arial" charset="0"/>
                          <a:ea typeface="ＭＳ Ｐゴシック" charset="0"/>
                          <a:cs typeface="Times New Roman" charset="0"/>
                        </a:rPr>
                        <a:t>, 139)</a:t>
                      </a:r>
                      <a:endParaRPr kumimoji="0" lang="en-US" sz="1400" b="1" i="0" u="none" strike="noStrike" cap="none" normalizeH="0" baseline="0">
                        <a:ln>
                          <a:noFill/>
                        </a:ln>
                        <a:solidFill>
                          <a:srgbClr val="FFFFFF"/>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A</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ngels [malaikat]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1:5-38; Matthew 1:18-25</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Nazareth, 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B</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irth [kelahiran]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2:1-20; Matthew 2:1-12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Bethlehem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C</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arpenter [tukang kayu]</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2:19-23; Luke 2:39-52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Nazareth</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D</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ove [merpati]</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3:11-17; Luke 3:15-23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Jordan River</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E</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nemy [musuh]</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4:1-11; Luke 4:1-13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Wilderness, northeast Judea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47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F</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ollowers [pengikut]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1:19-51; Mark 3:14-19 </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Perea, Galilee</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G</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uest [tamu]</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2:1-11</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Cana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H</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ousecleaning [pembersihan Bait]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2:13-22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I</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nterview [percakapan]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3:1-21</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J</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acob's well [sumur Yakub]</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4:5-42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Samaria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K</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in [keluarga]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4:16-31</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Nazareth</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L</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ocation [tempat]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4:13-22 </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2"/>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M</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essage [pesan]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5–7</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 area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3"/>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N</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ature [karakter]</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7:1-35</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 area, Galilea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4"/>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O</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pposition [penentang]</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12:22-50</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5"/>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P</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arables [perumamaan]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13:1-53; Mark 4:1-34</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 area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6"/>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Q</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uestion [pertanyaan]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16:13-28; Luke 9:22-36</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Caesarea Philippi</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7"/>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R</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evelation [pewahyuan]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17:1-13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Iturea, Mt. Hermon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8"/>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S</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toning [dilempari batu]</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10:22-39</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9"/>
                  </a:ext>
                </a:extLst>
              </a:tr>
              <a:tr h="247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T</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omb [kubur]</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11:1-54</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Bethany near 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0"/>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U</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pset [kekecewaan]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21–23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1"/>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V</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ision [penglihatan]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24–25</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Mt. Olivet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2"/>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W</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ashing [pembasuhan]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Upper Room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3"/>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X</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ecution [penghukuman]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26:30–27:56 </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4"/>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Y</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es! [Ya]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28; Luke 24:1-49</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Judea, Galilea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5"/>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Z</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ion [Sion]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24:50-53; Acts 1:1-12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Mt. Olivet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6"/>
                  </a:ext>
                </a:extLst>
              </a:tr>
            </a:tbl>
          </a:graphicData>
        </a:graphic>
      </p:graphicFrame>
      <p:sp>
        <p:nvSpPr>
          <p:cNvPr id="28675" name="Text Box 3"/>
          <p:cNvSpPr txBox="1">
            <a:spLocks noChangeArrowheads="1"/>
          </p:cNvSpPr>
          <p:nvPr/>
        </p:nvSpPr>
        <p:spPr bwMode="auto">
          <a:xfrm>
            <a:off x="8655050" y="-76200"/>
            <a:ext cx="46995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rgbClr val="FFFFFF"/>
                </a:solidFill>
                <a:latin typeface="Arial"/>
                <a:cs typeface="Arial"/>
              </a:rPr>
              <a:t>54</a:t>
            </a:r>
          </a:p>
        </p:txBody>
      </p:sp>
    </p:spTree>
    <p:extLst>
      <p:ext uri="{BB962C8B-B14F-4D97-AF65-F5344CB8AC3E}">
        <p14:creationId xmlns:p14="http://schemas.microsoft.com/office/powerpoint/2010/main" val="2479811036"/>
      </p:ext>
    </p:extLst>
  </p:cSld>
  <p:clrMapOvr>
    <a:overrideClrMapping bg1="dk2" tx1="lt1" bg2="dk1"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bwMode="auto">
          <a:xfrm>
            <a:off x="-76200" y="-76200"/>
            <a:ext cx="9296400" cy="7010400"/>
          </a:xfrm>
          <a:prstGeom prst="rect">
            <a:avLst/>
          </a:prstGeom>
          <a:gradFill flip="none" rotWithShape="1">
            <a:gsLst>
              <a:gs pos="0">
                <a:schemeClr val="accent1">
                  <a:lumMod val="50000"/>
                </a:schemeClr>
              </a:gs>
              <a:gs pos="100000">
                <a:schemeClr val="bg1"/>
              </a:gs>
            </a:gsLst>
            <a:path path="circle">
              <a:fillToRect l="50000" t="50000" r="50000" b="50000"/>
            </a:path>
            <a:tileRect/>
          </a:gradFill>
          <a:ln w="12700" cap="flat" cmpd="sng" algn="ctr">
            <a:solidFill>
              <a:schemeClr val="tx1"/>
            </a:solidFill>
            <a:prstDash val="solid"/>
            <a:round/>
            <a:headEnd type="none" w="sm" len="sm"/>
            <a:tailEnd type="none" w="sm" len="sm"/>
          </a:ln>
          <a:effectLst/>
        </p:spPr>
        <p:txBody>
          <a:bodyPr wrap="none"/>
          <a:lstStyle/>
          <a:p>
            <a:pPr>
              <a:defRPr/>
            </a:pPr>
            <a:endParaRPr lang="en-US" dirty="0">
              <a:ea typeface="+mn-ea"/>
              <a:cs typeface="+mn-cs"/>
            </a:endParaRPr>
          </a:p>
        </p:txBody>
      </p:sp>
      <p:sp>
        <p:nvSpPr>
          <p:cNvPr id="165893" name="Text Box 4"/>
          <p:cNvSpPr txBox="1">
            <a:spLocks noChangeArrowheads="1"/>
          </p:cNvSpPr>
          <p:nvPr/>
        </p:nvSpPr>
        <p:spPr bwMode="auto">
          <a:xfrm>
            <a:off x="86550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55</a:t>
            </a:r>
          </a:p>
        </p:txBody>
      </p:sp>
      <p:pic>
        <p:nvPicPr>
          <p:cNvPr id="165894" name="Picture 2"/>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152400" y="-152400"/>
            <a:ext cx="8763000" cy="671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895" name="Title 3"/>
          <p:cNvSpPr>
            <a:spLocks noGrp="1"/>
          </p:cNvSpPr>
          <p:nvPr>
            <p:ph type="title" idx="4294967295"/>
          </p:nvPr>
        </p:nvSpPr>
        <p:spPr>
          <a:xfrm>
            <a:off x="228600" y="76200"/>
            <a:ext cx="8458200" cy="609600"/>
          </a:xfrm>
          <a:solidFill>
            <a:srgbClr val="000090"/>
          </a:solidFill>
        </p:spPr>
        <p:txBody>
          <a:bodyPr/>
          <a:lstStyle/>
          <a:p>
            <a:pPr algn="ctr" eaLnBrk="1" hangingPunct="1"/>
            <a:r>
              <a:rPr lang="en-US" sz="3600" i="0">
                <a:solidFill>
                  <a:srgbClr val="FFFFFF"/>
                </a:solidFill>
                <a:latin typeface="Arial" charset="0"/>
                <a:cs typeface="Arial" charset="0"/>
              </a:rPr>
              <a:t>Great Periods in the Life of Christ</a:t>
            </a:r>
          </a:p>
        </p:txBody>
      </p:sp>
      <p:sp>
        <p:nvSpPr>
          <p:cNvPr id="165896" name="Text Box 11"/>
          <p:cNvSpPr txBox="1">
            <a:spLocks noChangeArrowheads="1"/>
          </p:cNvSpPr>
          <p:nvPr/>
        </p:nvSpPr>
        <p:spPr bwMode="auto">
          <a:xfrm>
            <a:off x="0" y="6553200"/>
            <a:ext cx="90693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b="1" i="1">
                <a:solidFill>
                  <a:srgbClr val="FFFFFF"/>
                </a:solidFill>
                <a:latin typeface="Arial" charset="0"/>
                <a:cs typeface="Arial" charset="0"/>
              </a:rPr>
              <a:t>Walk Thru the New Testament </a:t>
            </a:r>
            <a:r>
              <a:rPr lang="en-US" sz="1600" b="1">
                <a:solidFill>
                  <a:srgbClr val="FFFFFF"/>
                </a:solidFill>
                <a:latin typeface="Arial" charset="0"/>
                <a:cs typeface="Arial" charset="0"/>
              </a:rPr>
              <a:t>seminar (used with permission)</a:t>
            </a:r>
          </a:p>
        </p:txBody>
      </p:sp>
      <p:grpSp>
        <p:nvGrpSpPr>
          <p:cNvPr id="165897" name="Group 3"/>
          <p:cNvGrpSpPr>
            <a:grpSpLocks/>
          </p:cNvGrpSpPr>
          <p:nvPr/>
        </p:nvGrpSpPr>
        <p:grpSpPr bwMode="auto">
          <a:xfrm>
            <a:off x="381000" y="5334000"/>
            <a:ext cx="1828800" cy="457200"/>
            <a:chOff x="381000" y="5334000"/>
            <a:chExt cx="1828800" cy="457200"/>
          </a:xfrm>
        </p:grpSpPr>
        <p:sp>
          <p:nvSpPr>
            <p:cNvPr id="165931" name="Rectangle 1"/>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3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Preparation</a:t>
              </a:r>
            </a:p>
          </p:txBody>
        </p:sp>
      </p:grpSp>
      <p:grpSp>
        <p:nvGrpSpPr>
          <p:cNvPr id="165898" name="Group 9"/>
          <p:cNvGrpSpPr>
            <a:grpSpLocks/>
          </p:cNvGrpSpPr>
          <p:nvPr/>
        </p:nvGrpSpPr>
        <p:grpSpPr bwMode="auto">
          <a:xfrm>
            <a:off x="838200" y="4800600"/>
            <a:ext cx="1828800" cy="457200"/>
            <a:chOff x="381000" y="5334000"/>
            <a:chExt cx="1828800" cy="457200"/>
          </a:xfrm>
        </p:grpSpPr>
        <p:sp>
          <p:nvSpPr>
            <p:cNvPr id="165929" name="Rectangle 10"/>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30"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Opening Events</a:t>
              </a:r>
            </a:p>
          </p:txBody>
        </p:sp>
      </p:grpSp>
      <p:grpSp>
        <p:nvGrpSpPr>
          <p:cNvPr id="165899" name="Group 19"/>
          <p:cNvGrpSpPr>
            <a:grpSpLocks/>
          </p:cNvGrpSpPr>
          <p:nvPr/>
        </p:nvGrpSpPr>
        <p:grpSpPr bwMode="auto">
          <a:xfrm>
            <a:off x="2667000" y="2209800"/>
            <a:ext cx="3657600" cy="838200"/>
            <a:chOff x="2667000" y="2209801"/>
            <a:chExt cx="3657600" cy="838201"/>
          </a:xfrm>
        </p:grpSpPr>
        <p:sp>
          <p:nvSpPr>
            <p:cNvPr id="165927" name="Rectangle 13"/>
            <p:cNvSpPr>
              <a:spLocks noChangeArrowheads="1"/>
            </p:cNvSpPr>
            <p:nvPr/>
          </p:nvSpPr>
          <p:spPr bwMode="auto">
            <a:xfrm>
              <a:off x="2667000" y="2209801"/>
              <a:ext cx="3657600" cy="838201"/>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8" name="Text Box 11"/>
            <p:cNvSpPr txBox="1">
              <a:spLocks noChangeArrowheads="1"/>
            </p:cNvSpPr>
            <p:nvPr/>
          </p:nvSpPr>
          <p:spPr bwMode="auto">
            <a:xfrm>
              <a:off x="2667000" y="2433935"/>
              <a:ext cx="3657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chemeClr val="bg1"/>
                  </a:solidFill>
                  <a:latin typeface="Arial" charset="0"/>
                  <a:cs typeface="Arial" charset="0"/>
                </a:rPr>
                <a:t>Climactic Galilean</a:t>
              </a:r>
            </a:p>
          </p:txBody>
        </p:sp>
      </p:grpSp>
      <p:grpSp>
        <p:nvGrpSpPr>
          <p:cNvPr id="165900" name="Group 8"/>
          <p:cNvGrpSpPr>
            <a:grpSpLocks/>
          </p:cNvGrpSpPr>
          <p:nvPr/>
        </p:nvGrpSpPr>
        <p:grpSpPr bwMode="auto">
          <a:xfrm>
            <a:off x="2209800" y="3124200"/>
            <a:ext cx="1828800" cy="457200"/>
            <a:chOff x="2209800" y="3124200"/>
            <a:chExt cx="1828800" cy="457200"/>
          </a:xfrm>
        </p:grpSpPr>
        <p:sp>
          <p:nvSpPr>
            <p:cNvPr id="165925" name="Rectangle 16"/>
            <p:cNvSpPr>
              <a:spLocks noChangeArrowheads="1"/>
            </p:cNvSpPr>
            <p:nvPr/>
          </p:nvSpPr>
          <p:spPr bwMode="auto">
            <a:xfrm>
              <a:off x="2209800" y="31242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6" name="Text Box 11"/>
            <p:cNvSpPr txBox="1">
              <a:spLocks noChangeArrowheads="1"/>
            </p:cNvSpPr>
            <p:nvPr/>
          </p:nvSpPr>
          <p:spPr bwMode="auto">
            <a:xfrm>
              <a:off x="2209800" y="32004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Early Samaritan</a:t>
              </a:r>
            </a:p>
          </p:txBody>
        </p:sp>
      </p:grpSp>
      <p:grpSp>
        <p:nvGrpSpPr>
          <p:cNvPr id="165901" name="Group 20"/>
          <p:cNvGrpSpPr>
            <a:grpSpLocks/>
          </p:cNvGrpSpPr>
          <p:nvPr/>
        </p:nvGrpSpPr>
        <p:grpSpPr bwMode="auto">
          <a:xfrm>
            <a:off x="1295400" y="4267200"/>
            <a:ext cx="1828800" cy="457200"/>
            <a:chOff x="381000" y="5334000"/>
            <a:chExt cx="1828800" cy="457200"/>
          </a:xfrm>
        </p:grpSpPr>
        <p:sp>
          <p:nvSpPr>
            <p:cNvPr id="165923" name="Rectangle 21"/>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4"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Early Perean</a:t>
              </a:r>
            </a:p>
          </p:txBody>
        </p:sp>
      </p:grpSp>
      <p:grpSp>
        <p:nvGrpSpPr>
          <p:cNvPr id="165902" name="Group 23"/>
          <p:cNvGrpSpPr>
            <a:grpSpLocks/>
          </p:cNvGrpSpPr>
          <p:nvPr/>
        </p:nvGrpSpPr>
        <p:grpSpPr bwMode="auto">
          <a:xfrm>
            <a:off x="1752600" y="3733800"/>
            <a:ext cx="1828800" cy="457200"/>
            <a:chOff x="381000" y="5334000"/>
            <a:chExt cx="1828800" cy="457200"/>
          </a:xfrm>
        </p:grpSpPr>
        <p:sp>
          <p:nvSpPr>
            <p:cNvPr id="165921" name="Rectangle 24"/>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Early Judean</a:t>
              </a:r>
            </a:p>
          </p:txBody>
        </p:sp>
      </p:grpSp>
      <p:grpSp>
        <p:nvGrpSpPr>
          <p:cNvPr id="165903" name="Group 26"/>
          <p:cNvGrpSpPr>
            <a:grpSpLocks/>
          </p:cNvGrpSpPr>
          <p:nvPr/>
        </p:nvGrpSpPr>
        <p:grpSpPr bwMode="auto">
          <a:xfrm>
            <a:off x="6781800" y="5334000"/>
            <a:ext cx="1828800" cy="457200"/>
            <a:chOff x="381000" y="5334000"/>
            <a:chExt cx="1828800" cy="457200"/>
          </a:xfrm>
        </p:grpSpPr>
        <p:sp>
          <p:nvSpPr>
            <p:cNvPr id="165919" name="Rectangle 27"/>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0"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Confirmation</a:t>
              </a:r>
            </a:p>
          </p:txBody>
        </p:sp>
      </p:grpSp>
      <p:grpSp>
        <p:nvGrpSpPr>
          <p:cNvPr id="165904" name="Group 29"/>
          <p:cNvGrpSpPr>
            <a:grpSpLocks/>
          </p:cNvGrpSpPr>
          <p:nvPr/>
        </p:nvGrpSpPr>
        <p:grpSpPr bwMode="auto">
          <a:xfrm>
            <a:off x="6324600" y="4800600"/>
            <a:ext cx="1828800" cy="457200"/>
            <a:chOff x="381000" y="5334000"/>
            <a:chExt cx="1828800" cy="457200"/>
          </a:xfrm>
        </p:grpSpPr>
        <p:sp>
          <p:nvSpPr>
            <p:cNvPr id="165917" name="Rectangle 30"/>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8"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Closing Events</a:t>
              </a:r>
            </a:p>
          </p:txBody>
        </p:sp>
      </p:grpSp>
      <p:grpSp>
        <p:nvGrpSpPr>
          <p:cNvPr id="165905" name="Group 7"/>
          <p:cNvGrpSpPr>
            <a:grpSpLocks/>
          </p:cNvGrpSpPr>
          <p:nvPr/>
        </p:nvGrpSpPr>
        <p:grpSpPr bwMode="auto">
          <a:xfrm>
            <a:off x="4953000" y="3200400"/>
            <a:ext cx="1828800" cy="457200"/>
            <a:chOff x="4953000" y="3200400"/>
            <a:chExt cx="1828800" cy="457200"/>
          </a:xfrm>
        </p:grpSpPr>
        <p:sp>
          <p:nvSpPr>
            <p:cNvPr id="165915" name="Rectangle 32"/>
            <p:cNvSpPr>
              <a:spLocks noChangeArrowheads="1"/>
            </p:cNvSpPr>
            <p:nvPr/>
          </p:nvSpPr>
          <p:spPr bwMode="auto">
            <a:xfrm>
              <a:off x="4953000" y="32004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6" name="Text Box 11"/>
            <p:cNvSpPr txBox="1">
              <a:spLocks noChangeArrowheads="1"/>
            </p:cNvSpPr>
            <p:nvPr/>
          </p:nvSpPr>
          <p:spPr bwMode="auto">
            <a:xfrm>
              <a:off x="4953000" y="32766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Later Samaritan</a:t>
              </a:r>
            </a:p>
          </p:txBody>
        </p:sp>
      </p:grpSp>
      <p:grpSp>
        <p:nvGrpSpPr>
          <p:cNvPr id="165906" name="Group 34"/>
          <p:cNvGrpSpPr>
            <a:grpSpLocks/>
          </p:cNvGrpSpPr>
          <p:nvPr/>
        </p:nvGrpSpPr>
        <p:grpSpPr bwMode="auto">
          <a:xfrm>
            <a:off x="5867400" y="4267200"/>
            <a:ext cx="1828800" cy="457200"/>
            <a:chOff x="381000" y="5334000"/>
            <a:chExt cx="1828800" cy="457200"/>
          </a:xfrm>
        </p:grpSpPr>
        <p:sp>
          <p:nvSpPr>
            <p:cNvPr id="165913" name="Rectangle 35"/>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4"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Later Perean</a:t>
              </a:r>
            </a:p>
          </p:txBody>
        </p:sp>
      </p:grpSp>
      <p:grpSp>
        <p:nvGrpSpPr>
          <p:cNvPr id="165907" name="Group 37"/>
          <p:cNvGrpSpPr>
            <a:grpSpLocks/>
          </p:cNvGrpSpPr>
          <p:nvPr/>
        </p:nvGrpSpPr>
        <p:grpSpPr bwMode="auto">
          <a:xfrm>
            <a:off x="5410200" y="3733800"/>
            <a:ext cx="1828800" cy="457200"/>
            <a:chOff x="381000" y="5334000"/>
            <a:chExt cx="1828800" cy="457200"/>
          </a:xfrm>
        </p:grpSpPr>
        <p:sp>
          <p:nvSpPr>
            <p:cNvPr id="165911" name="Rectangle 38"/>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Later Judean</a:t>
              </a:r>
            </a:p>
          </p:txBody>
        </p:sp>
      </p:grpSp>
      <p:grpSp>
        <p:nvGrpSpPr>
          <p:cNvPr id="165908" name="Group 43"/>
          <p:cNvGrpSpPr>
            <a:grpSpLocks/>
          </p:cNvGrpSpPr>
          <p:nvPr/>
        </p:nvGrpSpPr>
        <p:grpSpPr bwMode="auto">
          <a:xfrm>
            <a:off x="152400" y="914400"/>
            <a:ext cx="8839200" cy="609600"/>
            <a:chOff x="2667000" y="2209801"/>
            <a:chExt cx="3657600" cy="838201"/>
          </a:xfrm>
        </p:grpSpPr>
        <p:sp>
          <p:nvSpPr>
            <p:cNvPr id="165909" name="Rectangle 44"/>
            <p:cNvSpPr>
              <a:spLocks noChangeArrowheads="1"/>
            </p:cNvSpPr>
            <p:nvPr/>
          </p:nvSpPr>
          <p:spPr bwMode="auto">
            <a:xfrm>
              <a:off x="2667000" y="2209801"/>
              <a:ext cx="3657600" cy="838201"/>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0" name="Text Box 11"/>
            <p:cNvSpPr txBox="1">
              <a:spLocks noChangeArrowheads="1"/>
            </p:cNvSpPr>
            <p:nvPr/>
          </p:nvSpPr>
          <p:spPr bwMode="auto">
            <a:xfrm>
              <a:off x="2667000" y="2419352"/>
              <a:ext cx="3657600" cy="338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“The Son of Man… came to minister and to give his life a ransom for many” (Mark 10:45)</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1981200"/>
          </a:xfrm>
        </p:spPr>
        <p:txBody>
          <a:bodyPr/>
          <a:lstStyle/>
          <a:p>
            <a:r>
              <a:rPr lang="zh-CN" altLang="en-US" b="1" dirty="0">
                <a:solidFill>
                  <a:srgbClr val="FFFFFF"/>
                </a:solidFill>
                <a:latin typeface="Arial" charset="0"/>
                <a:ea typeface="ＭＳ Ｐゴシック" charset="0"/>
                <a:cs typeface="ＭＳ Ｐゴシック" charset="0"/>
              </a:rPr>
              <a:t>一本权威著作</a:t>
            </a:r>
            <a:endParaRPr lang="en-US" b="1" dirty="0">
              <a:solidFill>
                <a:srgbClr val="FFFFFF"/>
              </a:solidFill>
              <a:latin typeface="Arial" charset="0"/>
              <a:ea typeface="ＭＳ Ｐゴシック" charset="0"/>
              <a:cs typeface="ＭＳ Ｐゴシック" charset="0"/>
            </a:endParaRP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1061849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b="1">
              <a:solidFill>
                <a:srgbClr val="FFFFCC"/>
              </a:solidFill>
              <a:effectLst>
                <a:outerShdw blurRad="38100" dist="38100" dir="2700000" algn="tl">
                  <a:srgbClr val="000000"/>
                </a:outerShdw>
              </a:effectLst>
              <a:cs typeface="Arial" pitchFamily="34"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b="1">
                <a:solidFill>
                  <a:srgbClr val="F8F8EF"/>
                </a:solidFill>
                <a:effectLst>
                  <a:outerShdw blurRad="38100" dist="38100" dir="2700000" algn="tl">
                    <a:srgbClr val="FFFFFF"/>
                  </a:outerShdw>
                </a:effectLst>
                <a:cs typeface="Arial" pitchFamily="34" charset="0"/>
              </a:rPr>
              <a:t>56</a:t>
            </a:r>
          </a:p>
        </p:txBody>
      </p:sp>
      <p:sp>
        <p:nvSpPr>
          <p:cNvPr id="10246" name="Title 7"/>
          <p:cNvSpPr>
            <a:spLocks noGrp="1"/>
          </p:cNvSpPr>
          <p:nvPr>
            <p:ph type="title" idx="4294967295"/>
          </p:nvPr>
        </p:nvSpPr>
        <p:spPr>
          <a:xfrm>
            <a:off x="-107950" y="457200"/>
            <a:ext cx="9296400" cy="609600"/>
          </a:xfrm>
          <a:solidFill>
            <a:schemeClr val="tx2">
              <a:lumMod val="60000"/>
              <a:lumOff val="40000"/>
            </a:schemeClr>
          </a:solidFill>
          <a:ln w="28575">
            <a:solidFill>
              <a:schemeClr val="tx1"/>
            </a:solidFill>
          </a:ln>
        </p:spPr>
        <p:txBody>
          <a:bodyPr/>
          <a:lstStyle/>
          <a:p>
            <a:pPr algn="ctr" eaLnBrk="1" hangingPunct="1">
              <a:defRPr/>
            </a:pPr>
            <a:r>
              <a:rPr lang="zh-CN" altLang="en-US" sz="3600" b="1" dirty="0">
                <a:solidFill>
                  <a:schemeClr val="bg1"/>
                </a:solidFill>
                <a:latin typeface="Arial" charset="0"/>
                <a:cs typeface="Arial" charset="0"/>
              </a:rPr>
              <a:t>追溯耶稣基督的诞生。</a:t>
            </a:r>
            <a:endParaRPr lang="en-US" sz="3600" b="1" dirty="0">
              <a:solidFill>
                <a:schemeClr val="bg1"/>
              </a:solidFill>
              <a:latin typeface="Arial" charset="0"/>
              <a:cs typeface="Arial"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p>
            <a:pPr algn="ctr" defTabSz="457200">
              <a:defRPr/>
            </a:pPr>
            <a:r>
              <a:rPr lang="zh-CN" altLang="en-US" sz="2800" dirty="0">
                <a:solidFill>
                  <a:srgbClr val="FFFFCC"/>
                </a:solidFill>
                <a:latin typeface="Arial" charset="0"/>
              </a:rPr>
              <a:t>出生日期：大约</a:t>
            </a:r>
            <a:r>
              <a:rPr lang="en-US" altLang="zh-CN" sz="2800" dirty="0">
                <a:solidFill>
                  <a:srgbClr val="FFFFCC"/>
                </a:solidFill>
                <a:latin typeface="Arial" charset="0"/>
              </a:rPr>
              <a:t>-</a:t>
            </a:r>
            <a:r>
              <a:rPr lang="zh-CN" altLang="en-US" sz="2800" dirty="0">
                <a:solidFill>
                  <a:srgbClr val="FFFFCC"/>
                </a:solidFill>
                <a:latin typeface="Arial" charset="0"/>
              </a:rPr>
              <a:t>公元</a:t>
            </a:r>
            <a:r>
              <a:rPr lang="en-US" altLang="zh-CN" sz="2800" dirty="0">
                <a:solidFill>
                  <a:srgbClr val="FFFFCC"/>
                </a:solidFill>
                <a:latin typeface="Arial" charset="0"/>
              </a:rPr>
              <a:t>12</a:t>
            </a:r>
            <a:r>
              <a:rPr lang="zh-CN" altLang="en-US" sz="2800" dirty="0">
                <a:solidFill>
                  <a:srgbClr val="FFFFCC"/>
                </a:solidFill>
                <a:latin typeface="Arial" charset="0"/>
              </a:rPr>
              <a:t>月</a:t>
            </a:r>
            <a:r>
              <a:rPr lang="en-US" altLang="zh-CN" sz="2800" dirty="0">
                <a:solidFill>
                  <a:srgbClr val="FFFFCC"/>
                </a:solidFill>
                <a:latin typeface="Arial" charset="0"/>
              </a:rPr>
              <a:t>5</a:t>
            </a:r>
            <a:r>
              <a:rPr lang="zh-CN" altLang="en-US" sz="2800" dirty="0">
                <a:solidFill>
                  <a:srgbClr val="FFFFCC"/>
                </a:solidFill>
                <a:latin typeface="Arial" charset="0"/>
              </a:rPr>
              <a:t>年前</a:t>
            </a:r>
            <a:r>
              <a:rPr lang="en-US" altLang="zh-CN" sz="2800" dirty="0">
                <a:solidFill>
                  <a:srgbClr val="FFFFCC"/>
                </a:solidFill>
                <a:latin typeface="Arial" charset="0"/>
              </a:rPr>
              <a:t>/</a:t>
            </a:r>
            <a:r>
              <a:rPr lang="zh-CN" altLang="en-US" sz="2800" dirty="0">
                <a:solidFill>
                  <a:srgbClr val="FFFFCC"/>
                </a:solidFill>
                <a:latin typeface="Arial" charset="0"/>
              </a:rPr>
              <a:t>公元</a:t>
            </a:r>
            <a:r>
              <a:rPr lang="en-US" altLang="zh-CN" sz="2800" dirty="0">
                <a:solidFill>
                  <a:srgbClr val="FFFFCC"/>
                </a:solidFill>
                <a:latin typeface="Arial" charset="0"/>
              </a:rPr>
              <a:t>1</a:t>
            </a:r>
            <a:r>
              <a:rPr lang="zh-CN" altLang="en-US" sz="2800" dirty="0">
                <a:solidFill>
                  <a:srgbClr val="FFFFCC"/>
                </a:solidFill>
                <a:latin typeface="Arial" charset="0"/>
              </a:rPr>
              <a:t>月</a:t>
            </a:r>
            <a:r>
              <a:rPr lang="en-US" altLang="zh-CN" sz="2800" dirty="0">
                <a:solidFill>
                  <a:srgbClr val="FFFFCC"/>
                </a:solidFill>
                <a:latin typeface="Arial" charset="0"/>
              </a:rPr>
              <a:t>4</a:t>
            </a:r>
            <a:r>
              <a:rPr lang="zh-CN" altLang="en-US" sz="2800" dirty="0">
                <a:solidFill>
                  <a:srgbClr val="FFFFCC"/>
                </a:solidFill>
                <a:latin typeface="Arial" charset="0"/>
              </a:rPr>
              <a:t>年前</a:t>
            </a:r>
            <a:endParaRPr lang="en-US" sz="2800" b="1" dirty="0">
              <a:solidFill>
                <a:srgbClr val="F2FCFF"/>
              </a:solidFill>
              <a:effectLst>
                <a:outerShdw blurRad="38100" dist="38100" dir="2700000" algn="tl">
                  <a:srgbClr val="5F5F5F"/>
                </a:outerShdw>
              </a:effectLst>
              <a:latin typeface="Arial" charset="0"/>
              <a:cs typeface="Arial" pitchFamily="34"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p>
            <a:pPr algn="ctr" defTabSz="457200">
              <a:defRPr/>
            </a:pPr>
            <a:r>
              <a:rPr lang="zh-CN" altLang="en-US" dirty="0">
                <a:solidFill>
                  <a:srgbClr val="FFFFCC"/>
                </a:solidFill>
                <a:latin typeface="Arial" charset="0"/>
              </a:rPr>
              <a:t>耶稣在这两个日期之间出生的：</a:t>
            </a:r>
            <a:endParaRPr lang="en-US" b="1" dirty="0">
              <a:solidFill>
                <a:srgbClr val="F2FCFF"/>
              </a:solidFill>
              <a:effectLst>
                <a:outerShdw blurRad="38100" dist="38100" dir="2700000" algn="tl">
                  <a:srgbClr val="5F5F5F"/>
                </a:outerShdw>
              </a:effectLst>
              <a:latin typeface="Arial" charset="0"/>
              <a:cs typeface="Arial" pitchFamily="34" charset="0"/>
            </a:endParaRPr>
          </a:p>
        </p:txBody>
      </p:sp>
      <p:sp>
        <p:nvSpPr>
          <p:cNvPr id="10" name="Title 7"/>
          <p:cNvSpPr txBox="1">
            <a:spLocks/>
          </p:cNvSpPr>
          <p:nvPr/>
        </p:nvSpPr>
        <p:spPr bwMode="auto">
          <a:xfrm>
            <a:off x="204788" y="4976813"/>
            <a:ext cx="29591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p>
            <a:pPr algn="ctr" defTabSz="457200">
              <a:defRPr/>
            </a:pPr>
            <a:r>
              <a:rPr lang="zh-CN" altLang="en-US" dirty="0">
                <a:solidFill>
                  <a:srgbClr val="FFFFCC"/>
                </a:solidFill>
                <a:latin typeface="Arial" charset="0"/>
              </a:rPr>
              <a:t>公元前</a:t>
            </a:r>
            <a:r>
              <a:rPr lang="en-US" b="1" dirty="0">
                <a:solidFill>
                  <a:srgbClr val="F2FCFF"/>
                </a:solidFill>
                <a:effectLst>
                  <a:outerShdw blurRad="38100" dist="38100" dir="2700000" algn="tl">
                    <a:srgbClr val="5F5F5F"/>
                  </a:outerShdw>
                </a:effectLst>
                <a:latin typeface="Arial" charset="0"/>
                <a:cs typeface="Arial" pitchFamily="34" charset="0"/>
              </a:rPr>
              <a:t>6</a:t>
            </a:r>
            <a:r>
              <a:rPr lang="zh-CN" altLang="en-US" dirty="0">
                <a:solidFill>
                  <a:srgbClr val="FFFFCC"/>
                </a:solidFill>
                <a:latin typeface="Arial" charset="0"/>
              </a:rPr>
              <a:t>年</a:t>
            </a:r>
            <a:endParaRPr lang="en-US" b="1" dirty="0">
              <a:solidFill>
                <a:srgbClr val="F2FCFF"/>
              </a:solidFill>
              <a:effectLst>
                <a:outerShdw blurRad="38100" dist="38100" dir="2700000" algn="tl">
                  <a:srgbClr val="5F5F5F"/>
                </a:outerShdw>
              </a:effectLst>
              <a:latin typeface="Arial" charset="0"/>
              <a:cs typeface="Arial" pitchFamily="34" charset="0"/>
            </a:endParaRPr>
          </a:p>
        </p:txBody>
      </p:sp>
      <p:sp>
        <p:nvSpPr>
          <p:cNvPr id="12" name="Title 7"/>
          <p:cNvSpPr txBox="1">
            <a:spLocks/>
          </p:cNvSpPr>
          <p:nvPr/>
        </p:nvSpPr>
        <p:spPr bwMode="auto">
          <a:xfrm>
            <a:off x="5402263" y="4976813"/>
            <a:ext cx="35718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defRPr/>
            </a:pPr>
            <a:r>
              <a:rPr lang="zh-CN" altLang="en-US">
                <a:solidFill>
                  <a:srgbClr val="FFFFCC"/>
                </a:solidFill>
              </a:rPr>
              <a:t>三月</a:t>
            </a:r>
            <a:r>
              <a:rPr lang="en-US" altLang="zh-CN">
                <a:solidFill>
                  <a:srgbClr val="FFFFCC"/>
                </a:solidFill>
              </a:rPr>
              <a:t>29</a:t>
            </a:r>
            <a:r>
              <a:rPr lang="zh-CN" altLang="en-US">
                <a:solidFill>
                  <a:srgbClr val="FFFFCC"/>
                </a:solidFill>
              </a:rPr>
              <a:t>日至四月</a:t>
            </a:r>
            <a:r>
              <a:rPr lang="en-US" altLang="zh-CN">
                <a:solidFill>
                  <a:srgbClr val="FFFFCC"/>
                </a:solidFill>
              </a:rPr>
              <a:t>11</a:t>
            </a:r>
            <a:r>
              <a:rPr lang="zh-CN" altLang="en-US">
                <a:solidFill>
                  <a:srgbClr val="FFFFCC"/>
                </a:solidFill>
              </a:rPr>
              <a:t>日</a:t>
            </a:r>
            <a:endParaRPr lang="en-US" altLang="ja-JP">
              <a:solidFill>
                <a:srgbClr val="FFFFCC"/>
              </a:solidFill>
            </a:endParaRPr>
          </a:p>
          <a:p>
            <a:pPr algn="ctr">
              <a:defRPr/>
            </a:pPr>
            <a:r>
              <a:rPr lang="zh-CN" altLang="en-US">
                <a:solidFill>
                  <a:srgbClr val="FFFFCC"/>
                </a:solidFill>
              </a:rPr>
              <a:t>公元前</a:t>
            </a:r>
            <a:r>
              <a:rPr lang="en-US" altLang="zh-CN">
                <a:solidFill>
                  <a:srgbClr val="FFFFCC"/>
                </a:solidFill>
              </a:rPr>
              <a:t>4</a:t>
            </a:r>
            <a:r>
              <a:rPr lang="zh-CN" altLang="en-US">
                <a:solidFill>
                  <a:srgbClr val="FFFFCC"/>
                </a:solidFill>
              </a:rPr>
              <a:t>年</a:t>
            </a:r>
            <a:endParaRPr lang="en-US" b="1">
              <a:solidFill>
                <a:srgbClr val="F2FCFF"/>
              </a:solidFill>
              <a:effectLst>
                <a:outerShdw blurRad="38100" dist="38100" dir="2700000" algn="tl">
                  <a:srgbClr val="5F5F5F"/>
                </a:outerShdw>
              </a:effectLst>
              <a:cs typeface="Arial" charset="0"/>
            </a:endParaRP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600" b="1">
                <a:solidFill>
                  <a:srgbClr val="FFFFFF"/>
                </a:solidFill>
                <a:effectLst>
                  <a:outerShdw blurRad="38100" dist="38100" dir="2700000" algn="tl">
                    <a:srgbClr val="5F5F5F"/>
                  </a:outerShdw>
                </a:effectLst>
                <a:ea typeface="MS Gothic" pitchFamily="49" charset="-128"/>
                <a:cs typeface="+mn-cs"/>
              </a:rPr>
              <a:t>Harold W. Hoehner, </a:t>
            </a:r>
            <a:r>
              <a:rPr lang="en-US" altLang="en-US" sz="1600" b="1" i="1">
                <a:solidFill>
                  <a:srgbClr val="FFFFFF"/>
                </a:solidFill>
                <a:effectLst>
                  <a:outerShdw blurRad="38100" dist="38100" dir="2700000" algn="tl">
                    <a:srgbClr val="5F5F5F"/>
                  </a:outerShdw>
                </a:effectLst>
                <a:ea typeface="MS Gothic" pitchFamily="49" charset="-128"/>
                <a:cs typeface="+mn-cs"/>
              </a:rPr>
              <a:t>Chronological Aspects of the Life of Christ </a:t>
            </a:r>
            <a:r>
              <a:rPr lang="en-US" altLang="en-US" sz="1600" b="1">
                <a:solidFill>
                  <a:srgbClr val="FFFFFF"/>
                </a:solidFill>
                <a:effectLst>
                  <a:outerShdw blurRad="38100" dist="38100" dir="2700000" algn="tl">
                    <a:srgbClr val="5F5F5F"/>
                  </a:outerShdw>
                </a:effectLst>
                <a:ea typeface="MS Gothic" pitchFamily="49" charset="-128"/>
                <a:cs typeface="+mn-cs"/>
              </a:rPr>
              <a:t>(Zondervan, 1977), 114</a:t>
            </a:r>
          </a:p>
        </p:txBody>
      </p:sp>
      <p:sp>
        <p:nvSpPr>
          <p:cNvPr id="16" name="Title 7"/>
          <p:cNvSpPr txBox="1">
            <a:spLocks/>
          </p:cNvSpPr>
          <p:nvPr/>
        </p:nvSpPr>
        <p:spPr bwMode="auto">
          <a:xfrm>
            <a:off x="214313" y="3217863"/>
            <a:ext cx="29591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a:solidFill>
                  <a:srgbClr val="FFFFCC"/>
                </a:solidFill>
                <a:cs typeface="+mn-cs"/>
              </a:rPr>
              <a:t>居里纽 </a:t>
            </a:r>
            <a:r>
              <a:rPr lang="en-US" altLang="en-US" b="1">
                <a:solidFill>
                  <a:srgbClr val="F2FCFF"/>
                </a:solidFill>
                <a:effectLst>
                  <a:outerShdw blurRad="38100" dist="38100" dir="2700000" algn="tl">
                    <a:srgbClr val="5F5F5F"/>
                  </a:outerShdw>
                </a:effectLst>
                <a:cs typeface="Arial" pitchFamily="34" charset="0"/>
              </a:rPr>
              <a:t>/</a:t>
            </a:r>
            <a:r>
              <a:rPr lang="zh-CN" altLang="en-US">
                <a:solidFill>
                  <a:srgbClr val="FFFFCC"/>
                </a:solidFill>
                <a:cs typeface="+mn-cs"/>
              </a:rPr>
              <a:t>古利奈的户口普查 </a:t>
            </a:r>
            <a:r>
              <a:rPr lang="en-US" altLang="en-US" b="1">
                <a:solidFill>
                  <a:srgbClr val="F2FCFF"/>
                </a:solidFill>
                <a:effectLst>
                  <a:outerShdw blurRad="38100" dist="38100" dir="2700000" algn="tl">
                    <a:srgbClr val="5F5F5F"/>
                  </a:outerShdw>
                </a:effectLst>
                <a:cs typeface="Arial" pitchFamily="34" charset="0"/>
              </a:rPr>
              <a:t>(</a:t>
            </a:r>
            <a:r>
              <a:rPr lang="zh-CN" altLang="en-US" b="1">
                <a:solidFill>
                  <a:srgbClr val="F2FCFF"/>
                </a:solidFill>
                <a:effectLst>
                  <a:outerShdw blurRad="38100" dist="38100" dir="2700000" algn="tl">
                    <a:srgbClr val="5F5F5F"/>
                  </a:outerShdw>
                </a:effectLst>
                <a:cs typeface="Arial" pitchFamily="34" charset="0"/>
              </a:rPr>
              <a:t>路加</a:t>
            </a:r>
            <a:r>
              <a:rPr lang="en-US" altLang="ja-JP" b="1">
                <a:solidFill>
                  <a:srgbClr val="F2FCFF"/>
                </a:solidFill>
                <a:effectLst>
                  <a:outerShdw blurRad="38100" dist="38100" dir="2700000" algn="tl">
                    <a:srgbClr val="5F5F5F"/>
                  </a:outerShdw>
                </a:effectLst>
                <a:cs typeface="Arial" pitchFamily="34" charset="0"/>
              </a:rPr>
              <a:t> 2:1-5)</a:t>
            </a:r>
            <a:endParaRPr lang="en-US" altLang="en-US" b="1">
              <a:solidFill>
                <a:srgbClr val="F2FCFF"/>
              </a:solidFill>
              <a:effectLst>
                <a:outerShdw blurRad="38100" dist="38100" dir="2700000" algn="tl">
                  <a:srgbClr val="5F5F5F"/>
                </a:outerShdw>
              </a:effectLst>
              <a:cs typeface="Arial" pitchFamily="34" charset="0"/>
            </a:endParaRPr>
          </a:p>
        </p:txBody>
      </p:sp>
      <p:sp>
        <p:nvSpPr>
          <p:cNvPr id="17" name="Title 7"/>
          <p:cNvSpPr txBox="1">
            <a:spLocks/>
          </p:cNvSpPr>
          <p:nvPr/>
        </p:nvSpPr>
        <p:spPr bwMode="auto">
          <a:xfrm>
            <a:off x="5410200" y="3217863"/>
            <a:ext cx="357346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a:solidFill>
                  <a:srgbClr val="FFFFCC"/>
                </a:solidFill>
                <a:cs typeface="+mn-cs"/>
              </a:rPr>
              <a:t>希律大帝的死亡</a:t>
            </a:r>
            <a:br>
              <a:rPr lang="en-US" altLang="ja-JP" b="1">
                <a:solidFill>
                  <a:srgbClr val="F2FCFF"/>
                </a:solidFill>
                <a:effectLst>
                  <a:outerShdw blurRad="38100" dist="38100" dir="2700000" algn="tl">
                    <a:srgbClr val="5F5F5F"/>
                  </a:outerShdw>
                </a:effectLst>
                <a:cs typeface="Arial" pitchFamily="34" charset="0"/>
              </a:rPr>
            </a:br>
            <a:r>
              <a:rPr lang="en-US" altLang="ja-JP" b="1">
                <a:solidFill>
                  <a:srgbClr val="F2FCFF"/>
                </a:solidFill>
                <a:effectLst>
                  <a:outerShdw blurRad="38100" dist="38100" dir="2700000" algn="tl">
                    <a:srgbClr val="5F5F5F"/>
                  </a:outerShdw>
                </a:effectLst>
                <a:cs typeface="Arial" pitchFamily="34" charset="0"/>
              </a:rPr>
              <a:t>(</a:t>
            </a:r>
            <a:r>
              <a:rPr lang="zh-CN" altLang="en-US" b="1">
                <a:solidFill>
                  <a:srgbClr val="F2FCFF"/>
                </a:solidFill>
                <a:effectLst>
                  <a:outerShdw blurRad="38100" dist="38100" dir="2700000" algn="tl">
                    <a:srgbClr val="5F5F5F"/>
                  </a:outerShdw>
                </a:effectLst>
                <a:cs typeface="Arial" pitchFamily="34" charset="0"/>
              </a:rPr>
              <a:t>马太</a:t>
            </a:r>
            <a:r>
              <a:rPr lang="en-US" altLang="ja-JP" b="1">
                <a:solidFill>
                  <a:srgbClr val="F2FCFF"/>
                </a:solidFill>
                <a:effectLst>
                  <a:outerShdw blurRad="38100" dist="38100" dir="2700000" algn="tl">
                    <a:srgbClr val="5F5F5F"/>
                  </a:outerShdw>
                </a:effectLst>
                <a:cs typeface="Arial" pitchFamily="34" charset="0"/>
              </a:rPr>
              <a:t>2:1; </a:t>
            </a:r>
            <a:r>
              <a:rPr lang="zh-CN" altLang="en-US" b="1">
                <a:solidFill>
                  <a:srgbClr val="F2FCFF"/>
                </a:solidFill>
                <a:effectLst>
                  <a:outerShdw blurRad="38100" dist="38100" dir="2700000" algn="tl">
                    <a:srgbClr val="5F5F5F"/>
                  </a:outerShdw>
                </a:effectLst>
                <a:cs typeface="Arial" pitchFamily="34" charset="0"/>
              </a:rPr>
              <a:t>路加</a:t>
            </a:r>
            <a:r>
              <a:rPr lang="en-US" altLang="ja-JP" b="1">
                <a:solidFill>
                  <a:srgbClr val="F2FCFF"/>
                </a:solidFill>
                <a:effectLst>
                  <a:outerShdw blurRad="38100" dist="38100" dir="2700000" algn="tl">
                    <a:srgbClr val="5F5F5F"/>
                  </a:outerShdw>
                </a:effectLst>
                <a:cs typeface="Arial" pitchFamily="34" charset="0"/>
              </a:rPr>
              <a:t> 1:5)</a:t>
            </a:r>
            <a:endParaRPr lang="en-US" altLang="en-US" b="1">
              <a:solidFill>
                <a:srgbClr val="F2FCFF"/>
              </a:solidFill>
              <a:effectLst>
                <a:outerShdw blurRad="38100" dist="38100" dir="2700000" algn="tl">
                  <a:srgbClr val="5F5F5F"/>
                </a:outerShdw>
              </a:effectLst>
              <a:cs typeface="Arial" pitchFamily="34" charset="0"/>
            </a:endParaRPr>
          </a:p>
        </p:txBody>
      </p:sp>
    </p:spTree>
    <p:extLst>
      <p:ext uri="{BB962C8B-B14F-4D97-AF65-F5344CB8AC3E}">
        <p14:creationId xmlns:p14="http://schemas.microsoft.com/office/powerpoint/2010/main" val="201578330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ChangeArrowheads="1"/>
          </p:cNvSpPr>
          <p:nvPr/>
        </p:nvSpPr>
        <p:spPr bwMode="auto">
          <a:xfrm>
            <a:off x="-36513" y="-26988"/>
            <a:ext cx="9296401" cy="7010401"/>
          </a:xfrm>
          <a:prstGeom prst="rect">
            <a:avLst/>
          </a:prstGeom>
          <a:gradFill flip="none" rotWithShape="1">
            <a:gsLst>
              <a:gs pos="34000">
                <a:srgbClr val="000090"/>
              </a:gs>
              <a:gs pos="100000">
                <a:srgbClr val="000000"/>
              </a:gs>
            </a:gsLst>
            <a:path path="rect">
              <a:fillToRect l="50000" t="50000" r="50000" b="50000"/>
            </a:path>
            <a:tileRect/>
          </a:gradFill>
          <a:ln w="12700">
            <a:solidFill>
              <a:srgbClr val="FFFFCC"/>
            </a:solidFill>
            <a:round/>
            <a:headEnd type="none" w="sm" len="sm"/>
            <a:tailEnd type="none" w="sm" len="sm"/>
          </a:ln>
        </p:spPr>
        <p:txBody>
          <a:bodyPr wrap="none"/>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800" b="1">
              <a:solidFill>
                <a:srgbClr val="FFFFCC"/>
              </a:solidFill>
              <a:effectLst>
                <a:outerShdw blurRad="38100" dist="38100" dir="2700000" algn="tl">
                  <a:srgbClr val="000000"/>
                </a:outerShdw>
              </a:effectLst>
              <a:cs typeface="Arial" pitchFamily="34"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b="1">
                <a:solidFill>
                  <a:srgbClr val="F8F8EF"/>
                </a:solidFill>
                <a:effectLst>
                  <a:outerShdw blurRad="38100" dist="38100" dir="2700000" algn="tl">
                    <a:srgbClr val="000000"/>
                  </a:outerShdw>
                </a:effectLst>
                <a:cs typeface="Arial" pitchFamily="34" charset="0"/>
              </a:rPr>
              <a:t>56</a:t>
            </a:r>
          </a:p>
        </p:txBody>
      </p:sp>
      <p:sp>
        <p:nvSpPr>
          <p:cNvPr id="10246" name="Title 7"/>
          <p:cNvSpPr>
            <a:spLocks noGrp="1"/>
          </p:cNvSpPr>
          <p:nvPr>
            <p:ph type="title" idx="4294967295"/>
          </p:nvPr>
        </p:nvSpPr>
        <p:spPr>
          <a:xfrm>
            <a:off x="-85725" y="457200"/>
            <a:ext cx="9296400" cy="609600"/>
          </a:xfrm>
          <a:solidFill>
            <a:srgbClr val="800000"/>
          </a:solidFill>
          <a:ln w="28575">
            <a:solidFill>
              <a:schemeClr val="tx1"/>
            </a:solidFill>
          </a:ln>
        </p:spPr>
        <p:txBody>
          <a:bodyPr/>
          <a:lstStyle/>
          <a:p>
            <a:pPr eaLnBrk="1" hangingPunct="1"/>
            <a:r>
              <a:rPr lang="zh-CN" altLang="en-US" sz="3600" b="1">
                <a:solidFill>
                  <a:srgbClr val="FFFFFF"/>
                </a:solidFill>
                <a:latin typeface="SimHei" pitchFamily="49" charset="-122"/>
                <a:ea typeface="SimHei" pitchFamily="49" charset="-122"/>
              </a:rPr>
              <a:t>追溯到基督传道的开始</a:t>
            </a:r>
            <a:endParaRPr lang="en-US" altLang="en-US" sz="3600" b="1">
              <a:solidFill>
                <a:srgbClr val="FFFFFF"/>
              </a:solidFill>
              <a:effectLst>
                <a:outerShdw blurRad="38100" dist="38100" dir="2700000" algn="tl">
                  <a:srgbClr val="000000"/>
                </a:outerShdw>
              </a:effectLst>
              <a:latin typeface="SimHei" pitchFamily="49" charset="-122"/>
              <a:ea typeface="SimHei" pitchFamily="49" charset="-122"/>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0" hangingPunct="0"/>
            <a:r>
              <a:rPr lang="zh-CN" altLang="en-US" sz="3200" b="1">
                <a:solidFill>
                  <a:srgbClr val="FFFFCC"/>
                </a:solidFill>
                <a:latin typeface="SimHei" pitchFamily="49" charset="-122"/>
                <a:ea typeface="SimHei" pitchFamily="49" charset="-122"/>
                <a:cs typeface="+mn-cs"/>
              </a:rPr>
              <a:t>展开事工：大约</a:t>
            </a:r>
            <a:r>
              <a:rPr lang="en-US" altLang="zh-CN" sz="3200" b="1">
                <a:solidFill>
                  <a:srgbClr val="FFFFCC"/>
                </a:solidFill>
                <a:latin typeface="SimHei" pitchFamily="49" charset="-122"/>
                <a:ea typeface="SimHei" pitchFamily="49" charset="-122"/>
                <a:cs typeface="+mn-cs"/>
              </a:rPr>
              <a:t>. </a:t>
            </a:r>
            <a:r>
              <a:rPr lang="zh-CN" altLang="en-US" sz="3200" b="1">
                <a:solidFill>
                  <a:srgbClr val="FFFFCC"/>
                </a:solidFill>
                <a:latin typeface="SimHei" pitchFamily="49" charset="-122"/>
                <a:ea typeface="SimHei" pitchFamily="49" charset="-122"/>
                <a:cs typeface="+mn-cs"/>
              </a:rPr>
              <a:t>公元</a:t>
            </a:r>
            <a:r>
              <a:rPr lang="en-US" altLang="zh-CN" sz="3200" b="1">
                <a:solidFill>
                  <a:srgbClr val="FFFFCC"/>
                </a:solidFill>
                <a:latin typeface="SimHei" pitchFamily="49" charset="-122"/>
                <a:ea typeface="SimHei" pitchFamily="49" charset="-122"/>
                <a:cs typeface="+mn-cs"/>
              </a:rPr>
              <a:t>29</a:t>
            </a:r>
            <a:r>
              <a:rPr lang="zh-CN" altLang="en-US" sz="3200" b="1">
                <a:solidFill>
                  <a:srgbClr val="FFFFCC"/>
                </a:solidFill>
                <a:latin typeface="SimHei" pitchFamily="49" charset="-122"/>
                <a:ea typeface="SimHei" pitchFamily="49" charset="-122"/>
                <a:cs typeface="+mn-cs"/>
              </a:rPr>
              <a:t>年的秋季</a:t>
            </a:r>
          </a:p>
        </p:txBody>
      </p:sp>
      <p:sp>
        <p:nvSpPr>
          <p:cNvPr id="8" name="Title 7"/>
          <p:cNvSpPr txBox="1">
            <a:spLocks/>
          </p:cNvSpPr>
          <p:nvPr/>
        </p:nvSpPr>
        <p:spPr bwMode="auto">
          <a:xfrm>
            <a:off x="-152400" y="2276475"/>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800">
                <a:solidFill>
                  <a:srgbClr val="FFFFCC"/>
                </a:solidFill>
                <a:latin typeface="SimHei" pitchFamily="49" charset="-122"/>
                <a:ea typeface="SimHei" pitchFamily="49" charset="-122"/>
                <a:cs typeface="+mn-cs"/>
              </a:rPr>
              <a:t>耶稣大概在这两个日期之间开始了他的事工：</a:t>
            </a:r>
            <a:endParaRPr lang="en-US" altLang="en-US" sz="2800" b="1">
              <a:solidFill>
                <a:srgbClr val="F2FCFF"/>
              </a:solidFill>
              <a:effectLst>
                <a:outerShdw blurRad="38100" dist="38100" dir="2700000" algn="tl">
                  <a:srgbClr val="000000"/>
                </a:outerShdw>
              </a:effectLst>
              <a:latin typeface="SimHei" pitchFamily="49" charset="-122"/>
              <a:ea typeface="SimHei" pitchFamily="49" charset="-122"/>
              <a:cs typeface="+mn-cs"/>
            </a:endParaRPr>
          </a:p>
        </p:txBody>
      </p:sp>
      <p:sp>
        <p:nvSpPr>
          <p:cNvPr id="9" name="Title 7"/>
          <p:cNvSpPr txBox="1">
            <a:spLocks/>
          </p:cNvSpPr>
          <p:nvPr/>
        </p:nvSpPr>
        <p:spPr bwMode="auto">
          <a:xfrm>
            <a:off x="2268538" y="3213100"/>
            <a:ext cx="44196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p>
            <a:pPr algn="ctr" defTabSz="457200">
              <a:defRPr/>
            </a:pPr>
            <a:r>
              <a:rPr lang="zh-CN" altLang="en-US" b="1" dirty="0">
                <a:solidFill>
                  <a:srgbClr val="F2FCFF"/>
                </a:solidFill>
                <a:effectLst>
                  <a:outerShdw blurRad="38100" dist="38100" dir="2700000" algn="tl">
                    <a:srgbClr val="C0C0C0"/>
                  </a:outerShdw>
                </a:effectLst>
                <a:latin typeface="SimHei" pitchFamily="49" charset="-122"/>
                <a:ea typeface="SimHei" pitchFamily="49" charset="-122"/>
                <a:cs typeface="Arial" pitchFamily="34" charset="0"/>
              </a:rPr>
              <a:t>第</a:t>
            </a:r>
            <a:r>
              <a:rPr lang="en-US" altLang="zh-CN" b="1" dirty="0">
                <a:solidFill>
                  <a:srgbClr val="F2FCFF"/>
                </a:solidFill>
                <a:effectLst>
                  <a:outerShdw blurRad="38100" dist="38100" dir="2700000" algn="tl">
                    <a:srgbClr val="C0C0C0"/>
                  </a:outerShdw>
                </a:effectLst>
                <a:latin typeface="SimHei" pitchFamily="49" charset="-122"/>
                <a:ea typeface="SimHei" pitchFamily="49" charset="-122"/>
                <a:cs typeface="Arial" pitchFamily="34" charset="0"/>
              </a:rPr>
              <a:t>15</a:t>
            </a:r>
            <a:r>
              <a:rPr lang="zh-CN" altLang="en-US" b="1" dirty="0">
                <a:solidFill>
                  <a:srgbClr val="F2FCFF"/>
                </a:solidFill>
                <a:effectLst>
                  <a:outerShdw blurRad="38100" dist="38100" dir="2700000" algn="tl">
                    <a:srgbClr val="C0C0C0"/>
                  </a:outerShdw>
                </a:effectLst>
                <a:latin typeface="SimHei" pitchFamily="49" charset="-122"/>
                <a:ea typeface="SimHei" pitchFamily="49" charset="-122"/>
                <a:cs typeface="Arial" pitchFamily="34" charset="0"/>
              </a:rPr>
              <a:t>年凯撒提庇留统治时期*（路加</a:t>
            </a:r>
            <a:r>
              <a:rPr lang="en-US" altLang="zh-CN" b="1" dirty="0">
                <a:solidFill>
                  <a:srgbClr val="F2FCFF"/>
                </a:solidFill>
                <a:effectLst>
                  <a:outerShdw blurRad="38100" dist="38100" dir="2700000" algn="tl">
                    <a:srgbClr val="C0C0C0"/>
                  </a:outerShdw>
                </a:effectLst>
                <a:latin typeface="SimHei" pitchFamily="49" charset="-122"/>
                <a:ea typeface="SimHei" pitchFamily="49" charset="-122"/>
                <a:cs typeface="Arial" pitchFamily="34" charset="0"/>
              </a:rPr>
              <a:t>3:1-3</a:t>
            </a:r>
            <a:r>
              <a:rPr lang="zh-CN" altLang="en-US" b="1" dirty="0">
                <a:solidFill>
                  <a:srgbClr val="F2FCFF"/>
                </a:solidFill>
                <a:effectLst>
                  <a:outerShdw blurRad="38100" dist="38100" dir="2700000" algn="tl">
                    <a:srgbClr val="C0C0C0"/>
                  </a:outerShdw>
                </a:effectLst>
                <a:latin typeface="SimHei" pitchFamily="49" charset="-122"/>
                <a:ea typeface="SimHei" pitchFamily="49" charset="-122"/>
                <a:cs typeface="Arial" pitchFamily="34" charset="0"/>
              </a:rPr>
              <a:t>）</a:t>
            </a:r>
            <a:endParaRPr lang="en-US" b="1" dirty="0">
              <a:solidFill>
                <a:srgbClr val="F2FCFF"/>
              </a:solidFill>
              <a:effectLst>
                <a:outerShdw blurRad="38100" dist="38100" dir="2700000" algn="tl">
                  <a:srgbClr val="C0C0C0"/>
                </a:outerShdw>
              </a:effectLst>
              <a:latin typeface="SimHei" pitchFamily="49" charset="-122"/>
              <a:ea typeface="SimHei" pitchFamily="49" charset="-122"/>
              <a:cs typeface="Arial" pitchFamily="34" charset="0"/>
            </a:endParaRPr>
          </a:p>
        </p:txBody>
      </p:sp>
      <p:sp>
        <p:nvSpPr>
          <p:cNvPr id="10" name="Title 7"/>
          <p:cNvSpPr txBox="1">
            <a:spLocks/>
          </p:cNvSpPr>
          <p:nvPr/>
        </p:nvSpPr>
        <p:spPr bwMode="auto">
          <a:xfrm>
            <a:off x="900113" y="4365625"/>
            <a:ext cx="1701800"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b="1">
                <a:solidFill>
                  <a:srgbClr val="FFFFCC"/>
                </a:solidFill>
                <a:latin typeface="SimHei" pitchFamily="49" charset="-122"/>
                <a:ea typeface="SimHei" pitchFamily="49" charset="-122"/>
                <a:cs typeface="+mn-cs"/>
              </a:rPr>
              <a:t>公元</a:t>
            </a:r>
            <a:r>
              <a:rPr lang="en-US" altLang="zh-CN" b="1">
                <a:solidFill>
                  <a:srgbClr val="FFFFCC"/>
                </a:solidFill>
                <a:latin typeface="SimHei" pitchFamily="49" charset="-122"/>
                <a:ea typeface="SimHei" pitchFamily="49" charset="-122"/>
                <a:cs typeface="+mn-cs"/>
              </a:rPr>
              <a:t>28</a:t>
            </a:r>
            <a:r>
              <a:rPr lang="zh-CN" altLang="en-US" b="1">
                <a:solidFill>
                  <a:srgbClr val="FFFFCC"/>
                </a:solidFill>
                <a:latin typeface="SimHei" pitchFamily="49" charset="-122"/>
                <a:ea typeface="SimHei" pitchFamily="49" charset="-122"/>
                <a:cs typeface="+mn-cs"/>
              </a:rPr>
              <a:t>年八月</a:t>
            </a:r>
            <a:r>
              <a:rPr lang="en-US" altLang="zh-CN" b="1">
                <a:solidFill>
                  <a:srgbClr val="FFFFCC"/>
                </a:solidFill>
                <a:latin typeface="SimHei" pitchFamily="49" charset="-122"/>
                <a:ea typeface="SimHei" pitchFamily="49" charset="-122"/>
                <a:cs typeface="+mn-cs"/>
              </a:rPr>
              <a:t>19</a:t>
            </a:r>
            <a:r>
              <a:rPr lang="zh-CN" altLang="en-US" b="1">
                <a:solidFill>
                  <a:srgbClr val="FFFFCC"/>
                </a:solidFill>
                <a:latin typeface="SimHei" pitchFamily="49" charset="-122"/>
                <a:ea typeface="SimHei" pitchFamily="49" charset="-122"/>
                <a:cs typeface="+mn-cs"/>
              </a:rPr>
              <a:t>日</a:t>
            </a:r>
            <a:endParaRPr lang="en-US" altLang="en-US" b="1">
              <a:solidFill>
                <a:srgbClr val="F2FCFF"/>
              </a:solidFill>
              <a:effectLst>
                <a:outerShdw blurRad="38100" dist="38100" dir="2700000" algn="tl">
                  <a:srgbClr val="000000"/>
                </a:outerShdw>
              </a:effectLst>
              <a:cs typeface="Arial" pitchFamily="34" charset="0"/>
            </a:endParaRPr>
          </a:p>
        </p:txBody>
      </p:sp>
      <p:sp>
        <p:nvSpPr>
          <p:cNvPr id="12" name="Title 7"/>
          <p:cNvSpPr txBox="1">
            <a:spLocks/>
          </p:cNvSpPr>
          <p:nvPr/>
        </p:nvSpPr>
        <p:spPr bwMode="auto">
          <a:xfrm>
            <a:off x="6372225" y="4437063"/>
            <a:ext cx="176212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b"/>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b="1">
                <a:solidFill>
                  <a:srgbClr val="FFFFCC"/>
                </a:solidFill>
                <a:latin typeface="SimHei" pitchFamily="49" charset="-122"/>
                <a:ea typeface="SimHei" pitchFamily="49" charset="-122"/>
                <a:cs typeface="+mn-cs"/>
              </a:rPr>
              <a:t>公元</a:t>
            </a:r>
            <a:r>
              <a:rPr lang="en-US" altLang="zh-CN" b="1">
                <a:solidFill>
                  <a:srgbClr val="FFFFCC"/>
                </a:solidFill>
                <a:latin typeface="SimHei" pitchFamily="49" charset="-122"/>
                <a:ea typeface="SimHei" pitchFamily="49" charset="-122"/>
                <a:cs typeface="+mn-cs"/>
              </a:rPr>
              <a:t>29</a:t>
            </a:r>
            <a:r>
              <a:rPr lang="zh-CN" altLang="en-US" b="1">
                <a:solidFill>
                  <a:srgbClr val="FFFFCC"/>
                </a:solidFill>
                <a:latin typeface="SimHei" pitchFamily="49" charset="-122"/>
                <a:ea typeface="SimHei" pitchFamily="49" charset="-122"/>
                <a:cs typeface="+mn-cs"/>
              </a:rPr>
              <a:t>年 十二月</a:t>
            </a:r>
            <a:r>
              <a:rPr lang="en-US" altLang="zh-CN" b="1">
                <a:solidFill>
                  <a:srgbClr val="FFFFCC"/>
                </a:solidFill>
                <a:latin typeface="SimHei" pitchFamily="49" charset="-122"/>
                <a:ea typeface="SimHei" pitchFamily="49" charset="-122"/>
                <a:cs typeface="+mn-cs"/>
              </a:rPr>
              <a:t>31</a:t>
            </a:r>
            <a:r>
              <a:rPr lang="zh-CN" altLang="en-US" b="1">
                <a:solidFill>
                  <a:srgbClr val="FFFFCC"/>
                </a:solidFill>
                <a:latin typeface="SimHei" pitchFamily="49" charset="-122"/>
                <a:ea typeface="SimHei" pitchFamily="49" charset="-122"/>
                <a:cs typeface="+mn-cs"/>
              </a:rPr>
              <a:t>日</a:t>
            </a:r>
            <a:endParaRPr lang="en-US" altLang="en-US" b="1">
              <a:solidFill>
                <a:srgbClr val="F2FCFF"/>
              </a:solidFill>
              <a:effectLst>
                <a:outerShdw blurRad="38100" dist="38100" dir="2700000" algn="tl">
                  <a:srgbClr val="000000"/>
                </a:outerShdw>
              </a:effectLst>
              <a:cs typeface="Arial" pitchFamily="34" charset="0"/>
            </a:endParaRPr>
          </a:p>
        </p:txBody>
      </p:sp>
      <p:sp>
        <p:nvSpPr>
          <p:cNvPr id="13" name="Title 7"/>
          <p:cNvSpPr txBox="1">
            <a:spLocks/>
          </p:cNvSpPr>
          <p:nvPr/>
        </p:nvSpPr>
        <p:spPr bwMode="auto">
          <a:xfrm>
            <a:off x="-6350" y="5589588"/>
            <a:ext cx="913606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75" tIns="46038" rIns="92075" bIns="46038" anchor="ct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a:solidFill>
                  <a:srgbClr val="FFFFCC"/>
                </a:solidFill>
                <a:latin typeface="SimHei" pitchFamily="49" charset="-122"/>
                <a:ea typeface="SimHei" pitchFamily="49" charset="-122"/>
                <a:cs typeface="+mn-cs"/>
              </a:rPr>
              <a:t>*估摸着无论是从儒略历或堤庇留王国的年份</a:t>
            </a:r>
            <a:endParaRPr lang="en-US" altLang="en-US" b="1">
              <a:solidFill>
                <a:srgbClr val="F2FCFF"/>
              </a:solidFill>
              <a:effectLst>
                <a:outerShdw blurRad="38100" dist="38100" dir="2700000" algn="tl">
                  <a:srgbClr val="000000"/>
                </a:outerShdw>
              </a:effectLst>
              <a:latin typeface="SimHei" pitchFamily="49" charset="-122"/>
              <a:ea typeface="SimHei" pitchFamily="49" charset="-122"/>
              <a:cs typeface="+mn-cs"/>
            </a:endParaRP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600" b="1">
                <a:solidFill>
                  <a:srgbClr val="FFFFFF"/>
                </a:solidFill>
                <a:effectLst>
                  <a:outerShdw blurRad="38100" dist="38100" dir="2700000" algn="tl">
                    <a:srgbClr val="000000"/>
                  </a:outerShdw>
                </a:effectLst>
                <a:ea typeface="MS Gothic" pitchFamily="49" charset="-128"/>
                <a:cs typeface="+mn-cs"/>
              </a:rPr>
              <a:t>Harold W. Hoehner, </a:t>
            </a:r>
            <a:r>
              <a:rPr lang="en-US" altLang="en-US" sz="1600" b="1" i="1">
                <a:solidFill>
                  <a:srgbClr val="FFFFFF"/>
                </a:solidFill>
                <a:effectLst>
                  <a:outerShdw blurRad="38100" dist="38100" dir="2700000" algn="tl">
                    <a:srgbClr val="000000"/>
                  </a:outerShdw>
                </a:effectLst>
                <a:ea typeface="MS Gothic" pitchFamily="49" charset="-128"/>
                <a:cs typeface="+mn-cs"/>
              </a:rPr>
              <a:t>Chronological Aspects of the Life of Christ </a:t>
            </a:r>
            <a:r>
              <a:rPr lang="en-US" altLang="en-US" sz="1600" b="1">
                <a:solidFill>
                  <a:srgbClr val="FFFFFF"/>
                </a:solidFill>
                <a:effectLst>
                  <a:outerShdw blurRad="38100" dist="38100" dir="2700000" algn="tl">
                    <a:srgbClr val="000000"/>
                  </a:outerShdw>
                </a:effectLst>
                <a:ea typeface="MS Gothic" pitchFamily="49" charset="-128"/>
                <a:cs typeface="+mn-cs"/>
              </a:rPr>
              <a:t>(Zondervan, 1977), 114</a:t>
            </a:r>
          </a:p>
        </p:txBody>
      </p:sp>
    </p:spTree>
    <p:extLst>
      <p:ext uri="{BB962C8B-B14F-4D97-AF65-F5344CB8AC3E}">
        <p14:creationId xmlns:p14="http://schemas.microsoft.com/office/powerpoint/2010/main" val="2761977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rgbClr val="000000"/>
            </a:solidFill>
            <a:round/>
            <a:headEnd/>
            <a:tailEnd/>
          </a:ln>
        </p:spPr>
        <p:txBody>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3000"/>
              </a:lnSpc>
              <a:buClr>
                <a:srgbClr val="000000"/>
              </a:buClr>
              <a:buSzPct val="100000"/>
              <a:buFont typeface="Times New Roman" pitchFamily="18" charset="0"/>
              <a:buNone/>
            </a:pPr>
            <a:endParaRPr lang="en-US" altLang="en-US" sz="1800">
              <a:solidFill>
                <a:srgbClr val="FFFFFF"/>
              </a:solidFill>
              <a:ea typeface="MS Gothic" pitchFamily="49" charset="-128"/>
              <a:cs typeface="+mn-cs"/>
            </a:endParaRPr>
          </a:p>
        </p:txBody>
      </p:sp>
      <p:sp>
        <p:nvSpPr>
          <p:cNvPr id="394242" name="Rounded Rectangle 34"/>
          <p:cNvSpPr>
            <a:spLocks noChangeArrowheads="1"/>
          </p:cNvSpPr>
          <p:nvPr/>
        </p:nvSpPr>
        <p:spPr bwMode="auto">
          <a:xfrm>
            <a:off x="34925" y="76200"/>
            <a:ext cx="9074150" cy="1447800"/>
          </a:xfrm>
          <a:prstGeom prst="roundRect">
            <a:avLst>
              <a:gd name="adj" fmla="val 16667"/>
            </a:avLst>
          </a:prstGeom>
          <a:solidFill>
            <a:schemeClr val="bg2"/>
          </a:solidFill>
          <a:ln w="9525">
            <a:solidFill>
              <a:srgbClr val="FFFFFF"/>
            </a:solidFill>
            <a:round/>
            <a:headEnd/>
            <a:tailEnd/>
          </a:ln>
        </p:spPr>
        <p:txBody>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lnSpc>
                <a:spcPct val="93000"/>
              </a:lnSpc>
              <a:buClr>
                <a:srgbClr val="000000"/>
              </a:buClr>
              <a:buSzPct val="100000"/>
              <a:buFont typeface="Times New Roman" pitchFamily="18" charset="0"/>
              <a:buNone/>
            </a:pPr>
            <a:endParaRPr lang="en-US" altLang="en-US">
              <a:solidFill>
                <a:srgbClr val="FFFFFF"/>
              </a:solidFill>
              <a:ea typeface="MS Gothic" pitchFamily="49" charset="-128"/>
              <a:cs typeface="+mn-cs"/>
            </a:endParaRPr>
          </a:p>
        </p:txBody>
      </p:sp>
      <p:sp>
        <p:nvSpPr>
          <p:cNvPr id="394243" name="Rectangle 8"/>
          <p:cNvSpPr>
            <a:spLocks noGrp="1" noChangeArrowheads="1"/>
          </p:cNvSpPr>
          <p:nvPr>
            <p:ph type="title"/>
          </p:nvPr>
        </p:nvSpPr>
        <p:spPr>
          <a:xfrm>
            <a:off x="-152400" y="0"/>
            <a:ext cx="9448800" cy="841375"/>
          </a:xfrm>
        </p:spPr>
        <p:txBody>
          <a:bodyPr lIns="82124" tIns="41061" rIns="82124" bIns="41061" anchor="b"/>
          <a:lstStyle/>
          <a:p>
            <a:pPr eaLnBrk="1" hangingPunct="1"/>
            <a:r>
              <a:rPr lang="zh-CN" altLang="en-US" b="1">
                <a:solidFill>
                  <a:srgbClr val="FFFFFF"/>
                </a:solidFill>
                <a:latin typeface="SimHei" pitchFamily="49" charset="-122"/>
                <a:ea typeface="SimHei" pitchFamily="49" charset="-122"/>
              </a:rPr>
              <a:t>基督事工持续时间</a:t>
            </a:r>
            <a:endParaRPr lang="en-US" altLang="zh-CN" sz="4000" b="1">
              <a:solidFill>
                <a:srgbClr val="FFFFFF"/>
              </a:solidFill>
              <a:latin typeface="SimHei" pitchFamily="49" charset="-122"/>
              <a:cs typeface="Arial" pitchFamily="34" charset="0"/>
            </a:endParaRPr>
          </a:p>
        </p:txBody>
      </p:sp>
      <p:sp>
        <p:nvSpPr>
          <p:cNvPr id="394244" name="Text Box 9"/>
          <p:cNvSpPr txBox="1">
            <a:spLocks noChangeArrowheads="1"/>
          </p:cNvSpPr>
          <p:nvPr/>
        </p:nvSpPr>
        <p:spPr bwMode="auto">
          <a:xfrm>
            <a:off x="-47625" y="838200"/>
            <a:ext cx="92408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800">
                <a:solidFill>
                  <a:srgbClr val="FFFFFF"/>
                </a:solidFill>
                <a:latin typeface="SimHei" pitchFamily="49" charset="-122"/>
                <a:ea typeface="SimHei" pitchFamily="49" charset="-122"/>
                <a:cs typeface="+mn-cs"/>
              </a:rPr>
              <a:t>公元</a:t>
            </a:r>
            <a:r>
              <a:rPr lang="en-US" altLang="zh-CN" sz="2800">
                <a:solidFill>
                  <a:srgbClr val="FFFFFF"/>
                </a:solidFill>
                <a:latin typeface="SimHei" pitchFamily="49" charset="-122"/>
                <a:ea typeface="SimHei" pitchFamily="49" charset="-122"/>
                <a:cs typeface="+mn-cs"/>
              </a:rPr>
              <a:t>29</a:t>
            </a:r>
            <a:r>
              <a:rPr lang="zh-CN" altLang="en-US" sz="2800">
                <a:solidFill>
                  <a:srgbClr val="FFFFFF"/>
                </a:solidFill>
                <a:latin typeface="SimHei" pitchFamily="49" charset="-122"/>
                <a:ea typeface="SimHei" pitchFamily="49" charset="-122"/>
                <a:cs typeface="+mn-cs"/>
              </a:rPr>
              <a:t>年的秋季 至 公元</a:t>
            </a:r>
            <a:r>
              <a:rPr lang="en-US" altLang="zh-CN" sz="2800">
                <a:solidFill>
                  <a:srgbClr val="FFFFFF"/>
                </a:solidFill>
                <a:latin typeface="SimHei" pitchFamily="49" charset="-122"/>
                <a:ea typeface="SimHei" pitchFamily="49" charset="-122"/>
                <a:cs typeface="+mn-cs"/>
              </a:rPr>
              <a:t>33</a:t>
            </a:r>
            <a:r>
              <a:rPr lang="zh-CN" altLang="en-US" sz="2800">
                <a:solidFill>
                  <a:srgbClr val="FFFFFF"/>
                </a:solidFill>
                <a:latin typeface="SimHei" pitchFamily="49" charset="-122"/>
                <a:ea typeface="SimHei" pitchFamily="49" charset="-122"/>
                <a:cs typeface="+mn-cs"/>
              </a:rPr>
              <a:t>年</a:t>
            </a:r>
            <a:r>
              <a:rPr lang="en-US" altLang="zh-CN" sz="2800">
                <a:solidFill>
                  <a:srgbClr val="FFFFFF"/>
                </a:solidFill>
                <a:latin typeface="SimHei" pitchFamily="49" charset="-122"/>
                <a:ea typeface="SimHei" pitchFamily="49" charset="-122"/>
                <a:cs typeface="+mn-cs"/>
              </a:rPr>
              <a:t>4</a:t>
            </a:r>
            <a:r>
              <a:rPr lang="zh-CN" altLang="en-US" sz="2800">
                <a:solidFill>
                  <a:srgbClr val="FFFFFF"/>
                </a:solidFill>
                <a:latin typeface="SimHei" pitchFamily="49" charset="-122"/>
                <a:ea typeface="SimHei" pitchFamily="49" charset="-122"/>
                <a:cs typeface="+mn-cs"/>
              </a:rPr>
              <a:t>月</a:t>
            </a:r>
            <a:r>
              <a:rPr lang="en-US" altLang="zh-CN" sz="2800">
                <a:solidFill>
                  <a:srgbClr val="FFFFFF"/>
                </a:solidFill>
                <a:latin typeface="SimHei" pitchFamily="49" charset="-122"/>
                <a:ea typeface="SimHei" pitchFamily="49" charset="-122"/>
                <a:cs typeface="+mn-cs"/>
              </a:rPr>
              <a:t>3</a:t>
            </a:r>
            <a:r>
              <a:rPr lang="zh-CN" altLang="en-US" sz="2800">
                <a:solidFill>
                  <a:srgbClr val="FFFFFF"/>
                </a:solidFill>
                <a:latin typeface="SimHei" pitchFamily="49" charset="-122"/>
                <a:ea typeface="SimHei" pitchFamily="49" charset="-122"/>
                <a:cs typeface="+mn-cs"/>
              </a:rPr>
              <a:t>日（</a:t>
            </a:r>
            <a:r>
              <a:rPr lang="en-US" altLang="zh-CN" sz="2800">
                <a:solidFill>
                  <a:srgbClr val="FFFFFF"/>
                </a:solidFill>
                <a:latin typeface="SimHei" pitchFamily="49" charset="-122"/>
                <a:ea typeface="SimHei" pitchFamily="49" charset="-122"/>
                <a:cs typeface="+mn-cs"/>
              </a:rPr>
              <a:t>3.5</a:t>
            </a:r>
            <a:r>
              <a:rPr lang="zh-CN" altLang="en-US" sz="2800">
                <a:solidFill>
                  <a:srgbClr val="FFFFFF"/>
                </a:solidFill>
                <a:latin typeface="SimHei" pitchFamily="49" charset="-122"/>
                <a:ea typeface="SimHei" pitchFamily="49" charset="-122"/>
                <a:cs typeface="+mn-cs"/>
              </a:rPr>
              <a:t>年）</a:t>
            </a:r>
            <a:endParaRPr lang="en-US" altLang="en-US" sz="2800" b="1">
              <a:solidFill>
                <a:srgbClr val="FFFFFF"/>
              </a:solidFill>
              <a:latin typeface="SimHei" pitchFamily="49" charset="-122"/>
              <a:ea typeface="SimHei" pitchFamily="49" charset="-122"/>
              <a:cs typeface="+mn-cs"/>
            </a:endParaRPr>
          </a:p>
        </p:txBody>
      </p:sp>
      <p:sp>
        <p:nvSpPr>
          <p:cNvPr id="394245" name="Text Box 9"/>
          <p:cNvSpPr txBox="1">
            <a:spLocks noChangeArrowheads="1"/>
          </p:cNvSpPr>
          <p:nvPr/>
        </p:nvSpPr>
        <p:spPr bwMode="auto">
          <a:xfrm>
            <a:off x="0" y="3213100"/>
            <a:ext cx="19812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1600" b="1">
                <a:solidFill>
                  <a:srgbClr val="FFFFCC"/>
                </a:solidFill>
                <a:latin typeface="SimHei" pitchFamily="49" charset="-122"/>
                <a:ea typeface="SimHei" pitchFamily="49" charset="-122"/>
                <a:cs typeface="+mn-cs"/>
              </a:rPr>
              <a:t>展开基督事工</a:t>
            </a:r>
            <a:endParaRPr lang="en-US" altLang="en-US" sz="1600" b="1">
              <a:solidFill>
                <a:srgbClr val="FFFFFF"/>
              </a:solidFill>
              <a:ea typeface="MS Gothic" pitchFamily="49" charset="-128"/>
              <a:cs typeface="+mn-cs"/>
            </a:endParaRPr>
          </a:p>
        </p:txBody>
      </p:sp>
      <p:sp>
        <p:nvSpPr>
          <p:cNvPr id="394246" name="Text Box 9"/>
          <p:cNvSpPr txBox="1">
            <a:spLocks noChangeArrowheads="1"/>
          </p:cNvSpPr>
          <p:nvPr/>
        </p:nvSpPr>
        <p:spPr bwMode="auto">
          <a:xfrm>
            <a:off x="152400" y="4648200"/>
            <a:ext cx="1447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000">
                <a:solidFill>
                  <a:srgbClr val="FFFFCC"/>
                </a:solidFill>
                <a:latin typeface="SimHei" pitchFamily="49" charset="-122"/>
                <a:ea typeface="SimHei" pitchFamily="49" charset="-122"/>
                <a:cs typeface="+mn-cs"/>
              </a:rPr>
              <a:t>公元</a:t>
            </a:r>
            <a:r>
              <a:rPr lang="en-US" altLang="zh-CN" sz="2000">
                <a:solidFill>
                  <a:srgbClr val="FFFFCC"/>
                </a:solidFill>
                <a:latin typeface="SimHei" pitchFamily="49" charset="-122"/>
                <a:ea typeface="SimHei" pitchFamily="49" charset="-122"/>
                <a:cs typeface="+mn-cs"/>
              </a:rPr>
              <a:t>29</a:t>
            </a:r>
            <a:r>
              <a:rPr lang="zh-CN" altLang="en-US" sz="2000">
                <a:solidFill>
                  <a:srgbClr val="FFFFCC"/>
                </a:solidFill>
                <a:latin typeface="SimHei" pitchFamily="49" charset="-122"/>
                <a:ea typeface="SimHei" pitchFamily="49" charset="-122"/>
                <a:cs typeface="+mn-cs"/>
              </a:rPr>
              <a:t>年的秋季</a:t>
            </a:r>
            <a:endParaRPr lang="en-US" altLang="en-US" sz="2000" b="1">
              <a:solidFill>
                <a:srgbClr val="FFFFCC"/>
              </a:solidFill>
              <a:ea typeface="MS Gothic" pitchFamily="49" charset="-128"/>
              <a:cs typeface="+mn-cs"/>
            </a:endParaRPr>
          </a:p>
        </p:txBody>
      </p:sp>
      <p:cxnSp>
        <p:nvCxnSpPr>
          <p:cNvPr id="394247" name="Straight Connector 15"/>
          <p:cNvCxnSpPr>
            <a:cxnSpLocks noChangeShapeType="1"/>
          </p:cNvCxnSpPr>
          <p:nvPr/>
        </p:nvCxnSpPr>
        <p:spPr bwMode="auto">
          <a:xfrm rot="5400000">
            <a:off x="419894" y="4075906"/>
            <a:ext cx="990600" cy="1588"/>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cxnSp>
      <p:cxnSp>
        <p:nvCxnSpPr>
          <p:cNvPr id="394248" name="Straight Connector 16"/>
          <p:cNvCxnSpPr>
            <a:cxnSpLocks noChangeShapeType="1"/>
          </p:cNvCxnSpPr>
          <p:nvPr/>
        </p:nvCxnSpPr>
        <p:spPr bwMode="auto">
          <a:xfrm rot="10800000">
            <a:off x="914400" y="4114800"/>
            <a:ext cx="7315200" cy="1588"/>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cxnSp>
      <p:cxnSp>
        <p:nvCxnSpPr>
          <p:cNvPr id="394249" name="Straight Connector 21"/>
          <p:cNvCxnSpPr>
            <a:cxnSpLocks noChangeShapeType="1"/>
          </p:cNvCxnSpPr>
          <p:nvPr/>
        </p:nvCxnSpPr>
        <p:spPr bwMode="auto">
          <a:xfrm rot="5400000">
            <a:off x="7735094" y="4075906"/>
            <a:ext cx="990600" cy="1588"/>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cxnSp>
      <p:cxnSp>
        <p:nvCxnSpPr>
          <p:cNvPr id="394250" name="Straight Connector 22"/>
          <p:cNvCxnSpPr>
            <a:cxnSpLocks noChangeShapeType="1"/>
          </p:cNvCxnSpPr>
          <p:nvPr/>
        </p:nvCxnSpPr>
        <p:spPr bwMode="auto">
          <a:xfrm rot="5400000">
            <a:off x="2248694" y="4075906"/>
            <a:ext cx="990600" cy="1588"/>
          </a:xfrm>
          <a:prstGeom prst="line">
            <a:avLst/>
          </a:prstGeom>
          <a:noFill/>
          <a:ln w="38100">
            <a:solidFill>
              <a:srgbClr val="FFFFFF"/>
            </a:solidFill>
            <a:round/>
            <a:headEnd/>
            <a:tailEnd/>
          </a:ln>
          <a:extLst>
            <a:ext uri="{909E8E84-426E-40dd-AFC4-6F175D3DCCD1}">
              <a14:hiddenFill xmlns:a14="http://schemas.microsoft.com/office/drawing/2010/main" xmlns="">
                <a:noFill/>
              </a14:hiddenFill>
            </a:ext>
          </a:extLst>
        </p:spPr>
      </p:cxnSp>
      <p:cxnSp>
        <p:nvCxnSpPr>
          <p:cNvPr id="394251" name="Straight Connector 23"/>
          <p:cNvCxnSpPr>
            <a:cxnSpLocks noChangeShapeType="1"/>
          </p:cNvCxnSpPr>
          <p:nvPr/>
        </p:nvCxnSpPr>
        <p:spPr bwMode="auto">
          <a:xfrm rot="5400000">
            <a:off x="4077494" y="4075906"/>
            <a:ext cx="990600" cy="1588"/>
          </a:xfrm>
          <a:prstGeom prst="line">
            <a:avLst/>
          </a:prstGeom>
          <a:noFill/>
          <a:ln w="38100">
            <a:solidFill>
              <a:srgbClr val="FFFFFF"/>
            </a:solidFill>
            <a:round/>
            <a:headEnd/>
            <a:tailEnd/>
          </a:ln>
          <a:extLst>
            <a:ext uri="{909E8E84-426E-40dd-AFC4-6F175D3DCCD1}">
              <a14:hiddenFill xmlns:a14="http://schemas.microsoft.com/office/drawing/2010/main" xmlns="">
                <a:noFill/>
              </a14:hiddenFill>
            </a:ext>
          </a:extLst>
        </p:spPr>
      </p:cxnSp>
      <p:cxnSp>
        <p:nvCxnSpPr>
          <p:cNvPr id="394252" name="Straight Connector 24"/>
          <p:cNvCxnSpPr>
            <a:cxnSpLocks noChangeShapeType="1"/>
          </p:cNvCxnSpPr>
          <p:nvPr/>
        </p:nvCxnSpPr>
        <p:spPr bwMode="auto">
          <a:xfrm rot="5400000">
            <a:off x="5906294" y="4075906"/>
            <a:ext cx="990600" cy="1588"/>
          </a:xfrm>
          <a:prstGeom prst="line">
            <a:avLst/>
          </a:prstGeom>
          <a:noFill/>
          <a:ln w="38100">
            <a:solidFill>
              <a:srgbClr val="FFFFFF"/>
            </a:solidFill>
            <a:round/>
            <a:headEnd/>
            <a:tailEnd/>
          </a:ln>
          <a:extLst>
            <a:ext uri="{909E8E84-426E-40dd-AFC4-6F175D3DCCD1}">
              <a14:hiddenFill xmlns:a14="http://schemas.microsoft.com/office/drawing/2010/main" xmlns="">
                <a:noFill/>
              </a14:hiddenFill>
            </a:ext>
          </a:extLst>
        </p:spPr>
      </p:cxnSp>
      <p:sp>
        <p:nvSpPr>
          <p:cNvPr id="394253" name="Text Box 9"/>
          <p:cNvSpPr txBox="1">
            <a:spLocks noChangeArrowheads="1"/>
          </p:cNvSpPr>
          <p:nvPr/>
        </p:nvSpPr>
        <p:spPr bwMode="auto">
          <a:xfrm>
            <a:off x="2124075" y="2565400"/>
            <a:ext cx="1309688"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000">
                <a:solidFill>
                  <a:srgbClr val="FFFFCC"/>
                </a:solidFill>
                <a:latin typeface="SimHei" pitchFamily="49" charset="-122"/>
                <a:ea typeface="SimHei" pitchFamily="49" charset="-122"/>
                <a:cs typeface="+mn-cs"/>
              </a:rPr>
              <a:t>逾越节</a:t>
            </a:r>
            <a:r>
              <a:rPr lang="en-US" altLang="ja-JP" sz="2000">
                <a:solidFill>
                  <a:srgbClr val="FFFFCC"/>
                </a:solidFill>
                <a:latin typeface="SimHei" pitchFamily="49" charset="-122"/>
                <a:ea typeface="SimHei" pitchFamily="49" charset="-122"/>
                <a:cs typeface="+mn-cs"/>
              </a:rPr>
              <a:t>#1</a:t>
            </a:r>
            <a:br>
              <a:rPr lang="en-US" altLang="ja-JP" sz="2000">
                <a:solidFill>
                  <a:srgbClr val="FFFFCC"/>
                </a:solidFill>
                <a:latin typeface="SimHei" pitchFamily="49" charset="-122"/>
                <a:ea typeface="SimHei" pitchFamily="49" charset="-122"/>
                <a:cs typeface="+mn-cs"/>
              </a:rPr>
            </a:br>
            <a:r>
              <a:rPr lang="zh-CN" altLang="en-US" sz="2000">
                <a:solidFill>
                  <a:srgbClr val="FFFFCC"/>
                </a:solidFill>
                <a:latin typeface="SimHei" pitchFamily="49" charset="-122"/>
                <a:ea typeface="SimHei" pitchFamily="49" charset="-122"/>
                <a:cs typeface="+mn-cs"/>
              </a:rPr>
              <a:t>公元</a:t>
            </a:r>
            <a:r>
              <a:rPr lang="en-US" altLang="zh-CN" sz="2000">
                <a:solidFill>
                  <a:srgbClr val="FFFFCC"/>
                </a:solidFill>
                <a:latin typeface="SimHei" pitchFamily="49" charset="-122"/>
                <a:ea typeface="SimHei" pitchFamily="49" charset="-122"/>
                <a:cs typeface="+mn-cs"/>
              </a:rPr>
              <a:t>30</a:t>
            </a:r>
            <a:r>
              <a:rPr lang="zh-CN" altLang="en-US" sz="2000">
                <a:solidFill>
                  <a:srgbClr val="FFFFCC"/>
                </a:solidFill>
                <a:latin typeface="SimHei" pitchFamily="49" charset="-122"/>
                <a:ea typeface="SimHei" pitchFamily="49" charset="-122"/>
                <a:cs typeface="+mn-cs"/>
              </a:rPr>
              <a:t>年</a:t>
            </a:r>
            <a:r>
              <a:rPr lang="en-US" altLang="zh-CN" sz="2000">
                <a:solidFill>
                  <a:srgbClr val="FFFFCC"/>
                </a:solidFill>
                <a:latin typeface="SimHei" pitchFamily="49" charset="-122"/>
                <a:ea typeface="SimHei" pitchFamily="49" charset="-122"/>
                <a:cs typeface="+mn-cs"/>
              </a:rPr>
              <a:t>4</a:t>
            </a:r>
            <a:r>
              <a:rPr lang="zh-CN" altLang="en-US" sz="2000">
                <a:solidFill>
                  <a:srgbClr val="FFFFCC"/>
                </a:solidFill>
                <a:latin typeface="SimHei" pitchFamily="49" charset="-122"/>
                <a:ea typeface="SimHei" pitchFamily="49" charset="-122"/>
                <a:cs typeface="+mn-cs"/>
              </a:rPr>
              <a:t>月</a:t>
            </a:r>
            <a:r>
              <a:rPr lang="en-US" altLang="zh-CN" sz="2000">
                <a:solidFill>
                  <a:srgbClr val="FFFFCC"/>
                </a:solidFill>
                <a:latin typeface="SimHei" pitchFamily="49" charset="-122"/>
                <a:ea typeface="SimHei" pitchFamily="49" charset="-122"/>
                <a:cs typeface="+mn-cs"/>
              </a:rPr>
              <a:t>7</a:t>
            </a:r>
            <a:r>
              <a:rPr lang="zh-CN" altLang="en-US" sz="2000">
                <a:solidFill>
                  <a:srgbClr val="FFFFCC"/>
                </a:solidFill>
                <a:latin typeface="SimHei" pitchFamily="49" charset="-122"/>
                <a:ea typeface="SimHei" pitchFamily="49" charset="-122"/>
                <a:cs typeface="+mn-cs"/>
              </a:rPr>
              <a:t>日</a:t>
            </a:r>
            <a:endParaRPr lang="en-US" altLang="en-US" sz="2000">
              <a:solidFill>
                <a:srgbClr val="FFFFCC"/>
              </a:solidFill>
              <a:latin typeface="SimHei" pitchFamily="49" charset="-122"/>
              <a:ea typeface="SimHei" pitchFamily="49" charset="-122"/>
              <a:cs typeface="+mn-cs"/>
            </a:endParaRPr>
          </a:p>
        </p:txBody>
      </p:sp>
      <p:sp>
        <p:nvSpPr>
          <p:cNvPr id="394254" name="Text Box 9"/>
          <p:cNvSpPr txBox="1">
            <a:spLocks noChangeArrowheads="1"/>
          </p:cNvSpPr>
          <p:nvPr/>
        </p:nvSpPr>
        <p:spPr bwMode="auto">
          <a:xfrm>
            <a:off x="1828800" y="4648200"/>
            <a:ext cx="1752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1600" b="1">
                <a:solidFill>
                  <a:srgbClr val="FFFF00"/>
                </a:solidFill>
                <a:ea typeface="MS Gothic" pitchFamily="49" charset="-128"/>
                <a:cs typeface="+mn-cs"/>
              </a:rPr>
              <a:t>约翰</a:t>
            </a:r>
            <a:r>
              <a:rPr lang="en-US" altLang="ja-JP" sz="1600" b="1">
                <a:solidFill>
                  <a:srgbClr val="FFFF00"/>
                </a:solidFill>
                <a:ea typeface="MS Gothic" pitchFamily="49" charset="-128"/>
                <a:cs typeface="+mn-cs"/>
              </a:rPr>
              <a:t> 2:13, 23</a:t>
            </a:r>
            <a:endParaRPr lang="en-US" altLang="en-US" sz="1600" b="1">
              <a:solidFill>
                <a:srgbClr val="FFFF00"/>
              </a:solidFill>
              <a:ea typeface="MS Gothic" pitchFamily="49" charset="-128"/>
              <a:cs typeface="+mn-cs"/>
            </a:endParaRPr>
          </a:p>
        </p:txBody>
      </p:sp>
      <p:sp>
        <p:nvSpPr>
          <p:cNvPr id="394255" name="Text Box 9"/>
          <p:cNvSpPr txBox="1">
            <a:spLocks noChangeArrowheads="1"/>
          </p:cNvSpPr>
          <p:nvPr/>
        </p:nvSpPr>
        <p:spPr bwMode="auto">
          <a:xfrm>
            <a:off x="3851275" y="3213100"/>
            <a:ext cx="1447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000">
                <a:solidFill>
                  <a:srgbClr val="FFFFCC"/>
                </a:solidFill>
                <a:latin typeface="SimHei" pitchFamily="49" charset="-122"/>
                <a:ea typeface="SimHei" pitchFamily="49" charset="-122"/>
                <a:cs typeface="+mn-cs"/>
              </a:rPr>
              <a:t>逾越节</a:t>
            </a:r>
            <a:r>
              <a:rPr lang="en-US" altLang="ja-JP" sz="2000">
                <a:solidFill>
                  <a:srgbClr val="FFFFCC"/>
                </a:solidFill>
                <a:latin typeface="SimHei" pitchFamily="49" charset="-122"/>
                <a:ea typeface="SimHei" pitchFamily="49" charset="-122"/>
                <a:cs typeface="+mn-cs"/>
              </a:rPr>
              <a:t>#</a:t>
            </a:r>
            <a:r>
              <a:rPr lang="en-US" altLang="zh-CN" sz="2000">
                <a:solidFill>
                  <a:srgbClr val="FFFFCC"/>
                </a:solidFill>
                <a:latin typeface="SimHei" pitchFamily="49" charset="-122"/>
                <a:ea typeface="SimHei" pitchFamily="49" charset="-122"/>
                <a:cs typeface="+mn-cs"/>
              </a:rPr>
              <a:t>2</a:t>
            </a:r>
            <a:endParaRPr lang="en-US" altLang="en-US" sz="2000" b="1">
              <a:solidFill>
                <a:srgbClr val="FFFFFF"/>
              </a:solidFill>
              <a:ea typeface="MS Gothic" pitchFamily="49" charset="-128"/>
              <a:cs typeface="+mn-cs"/>
            </a:endParaRPr>
          </a:p>
        </p:txBody>
      </p:sp>
      <p:sp>
        <p:nvSpPr>
          <p:cNvPr id="394256" name="Text Box 9"/>
          <p:cNvSpPr txBox="1">
            <a:spLocks noChangeArrowheads="1"/>
          </p:cNvSpPr>
          <p:nvPr/>
        </p:nvSpPr>
        <p:spPr bwMode="auto">
          <a:xfrm>
            <a:off x="3429000" y="4648200"/>
            <a:ext cx="2362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1600" b="1">
                <a:solidFill>
                  <a:srgbClr val="FFFF00"/>
                </a:solidFill>
                <a:latin typeface="SimHei" pitchFamily="49" charset="-122"/>
                <a:ea typeface="SimHei" pitchFamily="49" charset="-122"/>
                <a:cs typeface="+mn-cs"/>
              </a:rPr>
              <a:t>约翰未述说</a:t>
            </a:r>
            <a:r>
              <a:rPr lang="en-US" altLang="zh-CN" sz="1600" b="1">
                <a:solidFill>
                  <a:srgbClr val="FFFF00"/>
                </a:solidFill>
                <a:latin typeface="SimHei" pitchFamily="49" charset="-122"/>
                <a:ea typeface="SimHei" pitchFamily="49" charset="-122"/>
                <a:cs typeface="+mn-cs"/>
              </a:rPr>
              <a:t>·</a:t>
            </a:r>
          </a:p>
          <a:p>
            <a:pPr algn="ctr"/>
            <a:r>
              <a:rPr lang="zh-CN" altLang="en-US" sz="1600" b="1">
                <a:solidFill>
                  <a:srgbClr val="FFFF00"/>
                </a:solidFill>
                <a:latin typeface="SimHei" pitchFamily="49" charset="-122"/>
                <a:ea typeface="SimHei" pitchFamily="49" charset="-122"/>
                <a:cs typeface="+mn-cs"/>
              </a:rPr>
              <a:t>马克</a:t>
            </a:r>
            <a:r>
              <a:rPr lang="en-US" altLang="zh-CN" sz="1600" b="1">
                <a:solidFill>
                  <a:srgbClr val="FFFF00"/>
                </a:solidFill>
                <a:latin typeface="SimHei" pitchFamily="49" charset="-122"/>
                <a:ea typeface="SimHei" pitchFamily="49" charset="-122"/>
                <a:cs typeface="+mn-cs"/>
              </a:rPr>
              <a:t>2:23-28</a:t>
            </a:r>
          </a:p>
          <a:p>
            <a:pPr algn="ctr"/>
            <a:r>
              <a:rPr lang="zh-CN" altLang="en-US" sz="1600" b="1">
                <a:solidFill>
                  <a:srgbClr val="FFFF00"/>
                </a:solidFill>
                <a:latin typeface="SimHei" pitchFamily="49" charset="-122"/>
                <a:ea typeface="SimHei" pitchFamily="49" charset="-122"/>
                <a:cs typeface="+mn-cs"/>
              </a:rPr>
              <a:t>路加</a:t>
            </a:r>
            <a:r>
              <a:rPr lang="en-US" altLang="zh-CN" sz="1600" b="1">
                <a:solidFill>
                  <a:srgbClr val="FFFF00"/>
                </a:solidFill>
                <a:latin typeface="SimHei" pitchFamily="49" charset="-122"/>
                <a:ea typeface="SimHei" pitchFamily="49" charset="-122"/>
                <a:cs typeface="+mn-cs"/>
              </a:rPr>
              <a:t>6:1-5</a:t>
            </a:r>
          </a:p>
          <a:p>
            <a:pPr algn="ctr"/>
            <a:r>
              <a:rPr lang="zh-CN" altLang="en-US" sz="1600" b="1">
                <a:solidFill>
                  <a:srgbClr val="FFFF00"/>
                </a:solidFill>
                <a:latin typeface="SimHei" pitchFamily="49" charset="-122"/>
                <a:ea typeface="SimHei" pitchFamily="49" charset="-122"/>
                <a:cs typeface="+mn-cs"/>
              </a:rPr>
              <a:t>马太</a:t>
            </a:r>
            <a:r>
              <a:rPr lang="en-US" altLang="zh-CN" sz="1600" b="1">
                <a:solidFill>
                  <a:srgbClr val="FFFF00"/>
                </a:solidFill>
                <a:latin typeface="SimHei" pitchFamily="49" charset="-122"/>
                <a:ea typeface="SimHei" pitchFamily="49" charset="-122"/>
                <a:cs typeface="+mn-cs"/>
              </a:rPr>
              <a:t>12:1-8</a:t>
            </a:r>
            <a:endParaRPr lang="en-US" altLang="en-US" sz="1600" b="1">
              <a:solidFill>
                <a:srgbClr val="FFFF00"/>
              </a:solidFill>
              <a:latin typeface="SimHei" pitchFamily="49" charset="-122"/>
              <a:ea typeface="SimHei" pitchFamily="49" charset="-122"/>
              <a:cs typeface="+mn-cs"/>
            </a:endParaRPr>
          </a:p>
        </p:txBody>
      </p:sp>
      <p:sp>
        <p:nvSpPr>
          <p:cNvPr id="394257"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1600" b="1">
                <a:solidFill>
                  <a:srgbClr val="FFFF00"/>
                </a:solidFill>
                <a:latin typeface="SimHei" pitchFamily="49" charset="-122"/>
                <a:ea typeface="SimHei" pitchFamily="49" charset="-122"/>
                <a:cs typeface="+mn-cs"/>
              </a:rPr>
              <a:t>约翰</a:t>
            </a:r>
            <a:r>
              <a:rPr lang="en-US" altLang="ja-JP" sz="1600" b="1">
                <a:solidFill>
                  <a:srgbClr val="FFFF00"/>
                </a:solidFill>
                <a:latin typeface="SimHei" pitchFamily="49" charset="-122"/>
                <a:ea typeface="SimHei" pitchFamily="49" charset="-122"/>
                <a:cs typeface="+mn-cs"/>
              </a:rPr>
              <a:t> 6:4</a:t>
            </a:r>
            <a:endParaRPr lang="en-US" altLang="en-US" sz="1600" b="1">
              <a:solidFill>
                <a:srgbClr val="FFFF00"/>
              </a:solidFill>
              <a:latin typeface="SimHei" pitchFamily="49" charset="-122"/>
              <a:ea typeface="SimHei" pitchFamily="49" charset="-122"/>
              <a:cs typeface="+mn-cs"/>
            </a:endParaRPr>
          </a:p>
        </p:txBody>
      </p:sp>
      <p:sp>
        <p:nvSpPr>
          <p:cNvPr id="394258" name="Text Box 9"/>
          <p:cNvSpPr txBox="1">
            <a:spLocks noChangeArrowheads="1"/>
          </p:cNvSpPr>
          <p:nvPr/>
        </p:nvSpPr>
        <p:spPr bwMode="auto">
          <a:xfrm>
            <a:off x="7315200" y="4648200"/>
            <a:ext cx="1828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1600" b="1">
                <a:solidFill>
                  <a:srgbClr val="FFFF00"/>
                </a:solidFill>
                <a:ea typeface="MS Gothic" pitchFamily="49" charset="-128"/>
                <a:cs typeface="+mn-cs"/>
              </a:rPr>
              <a:t>约翰</a:t>
            </a:r>
            <a:r>
              <a:rPr lang="en-US" altLang="ja-JP" sz="1600" b="1">
                <a:solidFill>
                  <a:srgbClr val="FFFF00"/>
                </a:solidFill>
                <a:ea typeface="MS Gothic" pitchFamily="49" charset="-128"/>
                <a:cs typeface="+mn-cs"/>
              </a:rPr>
              <a:t> 11:55–12:1</a:t>
            </a:r>
            <a:endParaRPr lang="en-US" altLang="en-US" sz="1600" b="1">
              <a:solidFill>
                <a:srgbClr val="FFFF00"/>
              </a:solidFill>
              <a:ea typeface="MS Gothic" pitchFamily="49" charset="-128"/>
              <a:cs typeface="+mn-cs"/>
            </a:endParaRPr>
          </a:p>
        </p:txBody>
      </p:sp>
      <p:sp>
        <p:nvSpPr>
          <p:cNvPr id="394259" name="Text Box 9"/>
          <p:cNvSpPr txBox="1">
            <a:spLocks noChangeArrowheads="1"/>
          </p:cNvSpPr>
          <p:nvPr/>
        </p:nvSpPr>
        <p:spPr bwMode="auto">
          <a:xfrm>
            <a:off x="381000" y="1573213"/>
            <a:ext cx="8458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800">
                <a:solidFill>
                  <a:srgbClr val="FFFFCC"/>
                </a:solidFill>
                <a:cs typeface="+mn-cs"/>
              </a:rPr>
              <a:t>约翰独自笔记三个逾越节</a:t>
            </a:r>
            <a:endParaRPr lang="en-US" altLang="en-US" sz="2800" b="1" i="1">
              <a:solidFill>
                <a:srgbClr val="FFFFFF"/>
              </a:solidFill>
              <a:ea typeface="MS Gothic" pitchFamily="49" charset="-128"/>
              <a:cs typeface="+mn-cs"/>
            </a:endParaRPr>
          </a:p>
        </p:txBody>
      </p:sp>
      <p:sp>
        <p:nvSpPr>
          <p:cNvPr id="36" name="TextBox 35"/>
          <p:cNvSpPr txBox="1"/>
          <p:nvPr/>
        </p:nvSpPr>
        <p:spPr>
          <a:xfrm>
            <a:off x="8616950" y="71438"/>
            <a:ext cx="527050" cy="461962"/>
          </a:xfrm>
          <a:prstGeom prst="rect">
            <a:avLst/>
          </a:prstGeom>
          <a:noFill/>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b="1">
                <a:solidFill>
                  <a:srgbClr val="FFFFFF"/>
                </a:solidFill>
                <a:effectLst>
                  <a:outerShdw blurRad="38100" dist="38100" dir="2700000" algn="tl">
                    <a:srgbClr val="000000"/>
                  </a:outerShdw>
                </a:effectLst>
                <a:ea typeface="MS Gothic" pitchFamily="49" charset="-128"/>
                <a:cs typeface="+mn-cs"/>
              </a:rPr>
              <a:t>56</a:t>
            </a:r>
          </a:p>
        </p:txBody>
      </p:sp>
      <p:sp>
        <p:nvSpPr>
          <p:cNvPr id="394261" name="Text Box 9"/>
          <p:cNvSpPr txBox="1">
            <a:spLocks noChangeArrowheads="1"/>
          </p:cNvSpPr>
          <p:nvPr/>
        </p:nvSpPr>
        <p:spPr bwMode="auto">
          <a:xfrm>
            <a:off x="0" y="6443663"/>
            <a:ext cx="91281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600" b="1">
                <a:solidFill>
                  <a:srgbClr val="FFFFFF"/>
                </a:solidFill>
                <a:ea typeface="MS Gothic" pitchFamily="49" charset="-128"/>
                <a:cs typeface="+mn-cs"/>
              </a:rPr>
              <a:t>Harold W. Hoehner, </a:t>
            </a:r>
            <a:r>
              <a:rPr lang="en-US" altLang="en-US" sz="1600" b="1" i="1">
                <a:solidFill>
                  <a:srgbClr val="FFFFFF"/>
                </a:solidFill>
                <a:ea typeface="MS Gothic" pitchFamily="49" charset="-128"/>
                <a:cs typeface="+mn-cs"/>
              </a:rPr>
              <a:t>Chronological Aspects of the Life of Christ </a:t>
            </a:r>
            <a:r>
              <a:rPr lang="en-US" altLang="en-US" sz="1600" b="1">
                <a:solidFill>
                  <a:srgbClr val="FFFFFF"/>
                </a:solidFill>
                <a:ea typeface="MS Gothic" pitchFamily="49" charset="-128"/>
                <a:cs typeface="+mn-cs"/>
              </a:rPr>
              <a:t>(Zondervan, 1977), 114</a:t>
            </a:r>
          </a:p>
        </p:txBody>
      </p:sp>
      <p:sp>
        <p:nvSpPr>
          <p:cNvPr id="394262" name="Text Box 9"/>
          <p:cNvSpPr txBox="1">
            <a:spLocks noChangeArrowheads="1"/>
          </p:cNvSpPr>
          <p:nvPr/>
        </p:nvSpPr>
        <p:spPr bwMode="auto">
          <a:xfrm>
            <a:off x="381000" y="1997075"/>
            <a:ext cx="8458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a:solidFill>
                  <a:srgbClr val="FFFFCC"/>
                </a:solidFill>
                <a:latin typeface="SimHei" pitchFamily="49" charset="-122"/>
                <a:ea typeface="SimHei" pitchFamily="49" charset="-122"/>
                <a:cs typeface="+mn-cs"/>
              </a:rPr>
              <a:t>因此，基督的事工是至少</a:t>
            </a:r>
            <a:r>
              <a:rPr lang="en-US" altLang="zh-CN">
                <a:solidFill>
                  <a:srgbClr val="FFFFCC"/>
                </a:solidFill>
                <a:latin typeface="SimHei" pitchFamily="49" charset="-122"/>
                <a:ea typeface="SimHei" pitchFamily="49" charset="-122"/>
                <a:cs typeface="+mn-cs"/>
              </a:rPr>
              <a:t>2.5</a:t>
            </a:r>
            <a:r>
              <a:rPr lang="zh-CN" altLang="en-US">
                <a:solidFill>
                  <a:srgbClr val="FFFFCC"/>
                </a:solidFill>
                <a:latin typeface="SimHei" pitchFamily="49" charset="-122"/>
                <a:ea typeface="SimHei" pitchFamily="49" charset="-122"/>
                <a:cs typeface="+mn-cs"/>
              </a:rPr>
              <a:t>年</a:t>
            </a:r>
            <a:endParaRPr lang="en-US" altLang="en-US" b="1">
              <a:solidFill>
                <a:srgbClr val="F2FCFF"/>
              </a:solidFill>
              <a:latin typeface="SimHei" pitchFamily="49" charset="-122"/>
              <a:ea typeface="SimHei" pitchFamily="49" charset="-122"/>
              <a:cs typeface="+mn-cs"/>
            </a:endParaRPr>
          </a:p>
        </p:txBody>
      </p:sp>
      <p:sp>
        <p:nvSpPr>
          <p:cNvPr id="394263" name="Text Box 9"/>
          <p:cNvSpPr txBox="1">
            <a:spLocks noChangeArrowheads="1"/>
          </p:cNvSpPr>
          <p:nvPr/>
        </p:nvSpPr>
        <p:spPr bwMode="auto">
          <a:xfrm>
            <a:off x="5795963" y="2636838"/>
            <a:ext cx="1309687"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000">
                <a:solidFill>
                  <a:srgbClr val="FFFFCC"/>
                </a:solidFill>
                <a:latin typeface="SimHei" pitchFamily="49" charset="-122"/>
                <a:ea typeface="SimHei" pitchFamily="49" charset="-122"/>
                <a:cs typeface="+mn-cs"/>
              </a:rPr>
              <a:t>逾越节</a:t>
            </a:r>
            <a:r>
              <a:rPr lang="en-US" altLang="ja-JP" sz="2000">
                <a:solidFill>
                  <a:srgbClr val="FFFFCC"/>
                </a:solidFill>
                <a:latin typeface="SimHei" pitchFamily="49" charset="-122"/>
                <a:ea typeface="SimHei" pitchFamily="49" charset="-122"/>
                <a:cs typeface="+mn-cs"/>
              </a:rPr>
              <a:t>#</a:t>
            </a:r>
            <a:r>
              <a:rPr lang="en-US" altLang="zh-CN" sz="2000">
                <a:solidFill>
                  <a:srgbClr val="FFFFCC"/>
                </a:solidFill>
                <a:latin typeface="SimHei" pitchFamily="49" charset="-122"/>
                <a:ea typeface="SimHei" pitchFamily="49" charset="-122"/>
                <a:cs typeface="+mn-cs"/>
              </a:rPr>
              <a:t>3</a:t>
            </a:r>
            <a:br>
              <a:rPr lang="en-US" altLang="ja-JP" sz="2000">
                <a:solidFill>
                  <a:srgbClr val="FFFFCC"/>
                </a:solidFill>
                <a:latin typeface="SimHei" pitchFamily="49" charset="-122"/>
                <a:ea typeface="SimHei" pitchFamily="49" charset="-122"/>
                <a:cs typeface="+mn-cs"/>
              </a:rPr>
            </a:br>
            <a:r>
              <a:rPr lang="zh-CN" altLang="en-US" sz="2000">
                <a:solidFill>
                  <a:srgbClr val="FFFFCC"/>
                </a:solidFill>
                <a:latin typeface="SimHei" pitchFamily="49" charset="-122"/>
                <a:ea typeface="SimHei" pitchFamily="49" charset="-122"/>
                <a:cs typeface="+mn-cs"/>
              </a:rPr>
              <a:t>公元</a:t>
            </a:r>
            <a:r>
              <a:rPr lang="en-US" altLang="zh-CN" sz="2000">
                <a:solidFill>
                  <a:srgbClr val="FFFFCC"/>
                </a:solidFill>
                <a:latin typeface="SimHei" pitchFamily="49" charset="-122"/>
                <a:ea typeface="SimHei" pitchFamily="49" charset="-122"/>
                <a:cs typeface="+mn-cs"/>
              </a:rPr>
              <a:t>32</a:t>
            </a:r>
            <a:r>
              <a:rPr lang="zh-CN" altLang="en-US" sz="2000">
                <a:solidFill>
                  <a:srgbClr val="FFFFCC"/>
                </a:solidFill>
                <a:latin typeface="SimHei" pitchFamily="49" charset="-122"/>
                <a:ea typeface="SimHei" pitchFamily="49" charset="-122"/>
                <a:cs typeface="+mn-cs"/>
              </a:rPr>
              <a:t>年</a:t>
            </a:r>
            <a:r>
              <a:rPr lang="en-US" altLang="zh-CN" sz="2000">
                <a:solidFill>
                  <a:srgbClr val="FFFFCC"/>
                </a:solidFill>
                <a:latin typeface="SimHei" pitchFamily="49" charset="-122"/>
                <a:ea typeface="SimHei" pitchFamily="49" charset="-122"/>
                <a:cs typeface="+mn-cs"/>
              </a:rPr>
              <a:t>4</a:t>
            </a:r>
            <a:r>
              <a:rPr lang="zh-CN" altLang="en-US" sz="2000">
                <a:solidFill>
                  <a:srgbClr val="FFFFCC"/>
                </a:solidFill>
                <a:latin typeface="SimHei" pitchFamily="49" charset="-122"/>
                <a:ea typeface="SimHei" pitchFamily="49" charset="-122"/>
                <a:cs typeface="+mn-cs"/>
              </a:rPr>
              <a:t>月</a:t>
            </a:r>
            <a:r>
              <a:rPr lang="en-US" altLang="zh-CN" sz="2000">
                <a:solidFill>
                  <a:srgbClr val="FFFFCC"/>
                </a:solidFill>
                <a:latin typeface="SimHei" pitchFamily="49" charset="-122"/>
                <a:ea typeface="SimHei" pitchFamily="49" charset="-122"/>
                <a:cs typeface="+mn-cs"/>
              </a:rPr>
              <a:t>25</a:t>
            </a:r>
            <a:r>
              <a:rPr lang="zh-CN" altLang="en-US" sz="2000">
                <a:solidFill>
                  <a:srgbClr val="FFFFCC"/>
                </a:solidFill>
                <a:latin typeface="SimHei" pitchFamily="49" charset="-122"/>
                <a:ea typeface="SimHei" pitchFamily="49" charset="-122"/>
                <a:cs typeface="+mn-cs"/>
              </a:rPr>
              <a:t>日</a:t>
            </a:r>
            <a:endParaRPr lang="en-US" altLang="en-US" sz="2000">
              <a:solidFill>
                <a:srgbClr val="FFFFCC"/>
              </a:solidFill>
              <a:latin typeface="SimHei" pitchFamily="49" charset="-122"/>
              <a:ea typeface="SimHei" pitchFamily="49" charset="-122"/>
              <a:cs typeface="+mn-cs"/>
            </a:endParaRPr>
          </a:p>
        </p:txBody>
      </p:sp>
      <p:sp>
        <p:nvSpPr>
          <p:cNvPr id="394264" name="Text Box 9"/>
          <p:cNvSpPr txBox="1">
            <a:spLocks noChangeArrowheads="1"/>
          </p:cNvSpPr>
          <p:nvPr/>
        </p:nvSpPr>
        <p:spPr bwMode="auto">
          <a:xfrm>
            <a:off x="7596188" y="2565400"/>
            <a:ext cx="1309687"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000">
                <a:solidFill>
                  <a:srgbClr val="FFFFCC"/>
                </a:solidFill>
                <a:latin typeface="SimHei" pitchFamily="49" charset="-122"/>
                <a:ea typeface="SimHei" pitchFamily="49" charset="-122"/>
                <a:cs typeface="+mn-cs"/>
              </a:rPr>
              <a:t>逾越节</a:t>
            </a:r>
            <a:r>
              <a:rPr lang="en-US" altLang="ja-JP" sz="2000">
                <a:solidFill>
                  <a:srgbClr val="FFFFCC"/>
                </a:solidFill>
                <a:latin typeface="SimHei" pitchFamily="49" charset="-122"/>
                <a:ea typeface="SimHei" pitchFamily="49" charset="-122"/>
                <a:cs typeface="+mn-cs"/>
              </a:rPr>
              <a:t>#</a:t>
            </a:r>
            <a:r>
              <a:rPr lang="en-US" altLang="zh-CN" sz="2000">
                <a:solidFill>
                  <a:srgbClr val="FFFFCC"/>
                </a:solidFill>
                <a:latin typeface="SimHei" pitchFamily="49" charset="-122"/>
                <a:ea typeface="SimHei" pitchFamily="49" charset="-122"/>
                <a:cs typeface="+mn-cs"/>
              </a:rPr>
              <a:t>4</a:t>
            </a:r>
            <a:br>
              <a:rPr lang="en-US" altLang="ja-JP" sz="2000">
                <a:solidFill>
                  <a:srgbClr val="FFFFCC"/>
                </a:solidFill>
                <a:latin typeface="SimHei" pitchFamily="49" charset="-122"/>
                <a:ea typeface="SimHei" pitchFamily="49" charset="-122"/>
                <a:cs typeface="+mn-cs"/>
              </a:rPr>
            </a:br>
            <a:r>
              <a:rPr lang="zh-CN" altLang="en-US" sz="2000">
                <a:solidFill>
                  <a:srgbClr val="FFFFCC"/>
                </a:solidFill>
                <a:latin typeface="SimHei" pitchFamily="49" charset="-122"/>
                <a:ea typeface="SimHei" pitchFamily="49" charset="-122"/>
                <a:cs typeface="+mn-cs"/>
              </a:rPr>
              <a:t>公元</a:t>
            </a:r>
            <a:r>
              <a:rPr lang="en-US" altLang="zh-CN" sz="2000">
                <a:solidFill>
                  <a:srgbClr val="FFFFCC"/>
                </a:solidFill>
                <a:latin typeface="SimHei" pitchFamily="49" charset="-122"/>
                <a:ea typeface="SimHei" pitchFamily="49" charset="-122"/>
                <a:cs typeface="+mn-cs"/>
              </a:rPr>
              <a:t>33</a:t>
            </a:r>
            <a:r>
              <a:rPr lang="zh-CN" altLang="en-US" sz="2000">
                <a:solidFill>
                  <a:srgbClr val="FFFFCC"/>
                </a:solidFill>
                <a:latin typeface="SimHei" pitchFamily="49" charset="-122"/>
                <a:ea typeface="SimHei" pitchFamily="49" charset="-122"/>
                <a:cs typeface="+mn-cs"/>
              </a:rPr>
              <a:t>年</a:t>
            </a:r>
            <a:r>
              <a:rPr lang="en-US" altLang="zh-CN" sz="2000">
                <a:solidFill>
                  <a:srgbClr val="FFFFCC"/>
                </a:solidFill>
                <a:latin typeface="SimHei" pitchFamily="49" charset="-122"/>
                <a:ea typeface="SimHei" pitchFamily="49" charset="-122"/>
                <a:cs typeface="+mn-cs"/>
              </a:rPr>
              <a:t>4</a:t>
            </a:r>
            <a:r>
              <a:rPr lang="zh-CN" altLang="en-US" sz="2000">
                <a:solidFill>
                  <a:srgbClr val="FFFFCC"/>
                </a:solidFill>
                <a:latin typeface="SimHei" pitchFamily="49" charset="-122"/>
                <a:ea typeface="SimHei" pitchFamily="49" charset="-122"/>
                <a:cs typeface="+mn-cs"/>
              </a:rPr>
              <a:t>月</a:t>
            </a:r>
            <a:r>
              <a:rPr lang="en-US" altLang="zh-CN" sz="2000">
                <a:solidFill>
                  <a:srgbClr val="FFFFCC"/>
                </a:solidFill>
                <a:latin typeface="SimHei" pitchFamily="49" charset="-122"/>
                <a:ea typeface="SimHei" pitchFamily="49" charset="-122"/>
                <a:cs typeface="+mn-cs"/>
              </a:rPr>
              <a:t>3</a:t>
            </a:r>
            <a:r>
              <a:rPr lang="zh-CN" altLang="en-US" sz="2000">
                <a:solidFill>
                  <a:srgbClr val="FFFFCC"/>
                </a:solidFill>
                <a:latin typeface="SimHei" pitchFamily="49" charset="-122"/>
                <a:ea typeface="SimHei" pitchFamily="49" charset="-122"/>
                <a:cs typeface="+mn-cs"/>
              </a:rPr>
              <a:t>日</a:t>
            </a:r>
            <a:endParaRPr lang="en-US" altLang="en-US" sz="2000">
              <a:solidFill>
                <a:srgbClr val="FFFFCC"/>
              </a:solidFill>
              <a:latin typeface="SimHei" pitchFamily="49" charset="-122"/>
              <a:ea typeface="SimHei" pitchFamily="49" charset="-122"/>
              <a:cs typeface="+mn-cs"/>
            </a:endParaRPr>
          </a:p>
        </p:txBody>
      </p:sp>
    </p:spTree>
    <p:extLst>
      <p:ext uri="{BB962C8B-B14F-4D97-AF65-F5344CB8AC3E}">
        <p14:creationId xmlns:p14="http://schemas.microsoft.com/office/powerpoint/2010/main" val="1575085740"/>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609600" y="304800"/>
            <a:ext cx="7848600" cy="838200"/>
          </a:xfrm>
          <a:solidFill>
            <a:srgbClr val="000099"/>
          </a:solidFill>
        </p:spPr>
        <p:txBody>
          <a:bodyPr/>
          <a:lstStyle/>
          <a:p>
            <a:pPr eaLnBrk="1" hangingPunct="1">
              <a:defRPr/>
            </a:pPr>
            <a:r>
              <a:rPr kumimoji="0" lang="zh-CN" altLang="en-US">
                <a:solidFill>
                  <a:srgbClr val="FFFFFF"/>
                </a:solidFill>
                <a:latin typeface="Arial"/>
                <a:cs typeface="Arial"/>
              </a:rPr>
              <a:t>耶</a:t>
            </a:r>
            <a:r>
              <a:rPr kumimoji="0" lang="zh-CN" altLang="en-US">
                <a:solidFill>
                  <a:srgbClr val="FFFFFF"/>
                </a:solidFill>
                <a:latin typeface="Arial"/>
                <a:ea typeface="华文细黑" charset="0"/>
                <a:cs typeface="Arial"/>
              </a:rPr>
              <a:t>稣</a:t>
            </a:r>
            <a:r>
              <a:rPr kumimoji="0" lang="zh-CN" altLang="en-US">
                <a:solidFill>
                  <a:srgbClr val="FFFFFF"/>
                </a:solidFill>
                <a:latin typeface="Arial"/>
                <a:cs typeface="Arial"/>
              </a:rPr>
              <a:t>与使徒行</a:t>
            </a:r>
            <a:r>
              <a:rPr kumimoji="0" lang="zh-CN" altLang="en-US">
                <a:solidFill>
                  <a:srgbClr val="FFFFFF"/>
                </a:solidFill>
                <a:latin typeface="Arial"/>
                <a:ea typeface="华文细黑" charset="0"/>
                <a:cs typeface="Arial"/>
              </a:rPr>
              <a:t>传</a:t>
            </a:r>
            <a:r>
              <a:rPr kumimoji="0" lang="zh-CN" altLang="en-US">
                <a:solidFill>
                  <a:srgbClr val="FFFFFF"/>
                </a:solidFill>
                <a:latin typeface="Arial"/>
                <a:cs typeface="Arial"/>
              </a:rPr>
              <a:t>的年表</a:t>
            </a:r>
            <a:endParaRPr kumimoji="0" lang="en-US" altLang="zh-CN">
              <a:latin typeface="Arial"/>
              <a:cs typeface="Arial"/>
            </a:endParaRPr>
          </a:p>
        </p:txBody>
      </p:sp>
      <p:sp>
        <p:nvSpPr>
          <p:cNvPr id="68611" name="Text Box 3"/>
          <p:cNvSpPr txBox="1">
            <a:spLocks noChangeArrowheads="1"/>
          </p:cNvSpPr>
          <p:nvPr/>
        </p:nvSpPr>
        <p:spPr bwMode="auto">
          <a:xfrm>
            <a:off x="373063" y="1219200"/>
            <a:ext cx="1047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4 </a:t>
            </a:r>
            <a:r>
              <a:rPr lang="zh-CN" altLang="en-US" b="1">
                <a:solidFill>
                  <a:srgbClr val="212164"/>
                </a:solidFill>
                <a:latin typeface="Arial" charset="0"/>
                <a:cs typeface="ＭＳ Ｐゴシック"/>
              </a:rPr>
              <a:t>公元</a:t>
            </a:r>
            <a:endParaRPr lang="en-US" altLang="zh-CN" b="1">
              <a:solidFill>
                <a:srgbClr val="212164"/>
              </a:solidFill>
              <a:latin typeface="Arial" charset="0"/>
              <a:cs typeface="ＭＳ Ｐゴシック"/>
            </a:endParaRPr>
          </a:p>
        </p:txBody>
      </p:sp>
      <p:sp>
        <p:nvSpPr>
          <p:cNvPr id="68612" name="Text Box 4"/>
          <p:cNvSpPr txBox="1">
            <a:spLocks noChangeArrowheads="1"/>
          </p:cNvSpPr>
          <p:nvPr/>
        </p:nvSpPr>
        <p:spPr bwMode="auto">
          <a:xfrm>
            <a:off x="1328738" y="1219200"/>
            <a:ext cx="9636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1</a:t>
            </a:r>
            <a:r>
              <a:rPr lang="zh-CN" altLang="en-US" b="1">
                <a:solidFill>
                  <a:srgbClr val="212164"/>
                </a:solidFill>
                <a:latin typeface="Arial" charset="0"/>
                <a:ea typeface="SimSun" charset="0"/>
                <a:cs typeface="SimSun" charset="0"/>
              </a:rPr>
              <a:t>公元</a:t>
            </a:r>
            <a:endParaRPr lang="en-US" altLang="zh-CN" b="1">
              <a:solidFill>
                <a:srgbClr val="212164"/>
              </a:solidFill>
              <a:latin typeface="Arial" charset="0"/>
              <a:cs typeface="ＭＳ Ｐゴシック"/>
            </a:endParaRPr>
          </a:p>
        </p:txBody>
      </p:sp>
      <p:sp>
        <p:nvSpPr>
          <p:cNvPr id="68613" name="Text Box 5"/>
          <p:cNvSpPr txBox="1">
            <a:spLocks noChangeArrowheads="1"/>
          </p:cNvSpPr>
          <p:nvPr/>
        </p:nvSpPr>
        <p:spPr bwMode="auto">
          <a:xfrm>
            <a:off x="2430463" y="1219200"/>
            <a:ext cx="1047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zh-CN" altLang="en-US" b="1">
                <a:solidFill>
                  <a:srgbClr val="212164"/>
                </a:solidFill>
                <a:latin typeface="Arial" charset="0"/>
                <a:cs typeface="ＭＳ Ｐゴシック"/>
              </a:rPr>
              <a:t>西元</a:t>
            </a:r>
            <a:r>
              <a:rPr lang="en-US" altLang="zh-CN" b="1">
                <a:solidFill>
                  <a:srgbClr val="212164"/>
                </a:solidFill>
                <a:latin typeface="Arial" charset="0"/>
                <a:cs typeface="ＭＳ Ｐゴシック"/>
              </a:rPr>
              <a:t> 1</a:t>
            </a:r>
          </a:p>
        </p:txBody>
      </p:sp>
      <p:sp>
        <p:nvSpPr>
          <p:cNvPr id="68614" name="Text Box 6"/>
          <p:cNvSpPr txBox="1">
            <a:spLocks noChangeArrowheads="1"/>
          </p:cNvSpPr>
          <p:nvPr/>
        </p:nvSpPr>
        <p:spPr bwMode="auto">
          <a:xfrm>
            <a:off x="5264150" y="1219200"/>
            <a:ext cx="523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29</a:t>
            </a:r>
          </a:p>
        </p:txBody>
      </p:sp>
      <p:sp>
        <p:nvSpPr>
          <p:cNvPr id="68615" name="Text Box 7"/>
          <p:cNvSpPr txBox="1">
            <a:spLocks noChangeArrowheads="1"/>
          </p:cNvSpPr>
          <p:nvPr/>
        </p:nvSpPr>
        <p:spPr bwMode="auto">
          <a:xfrm>
            <a:off x="6172200" y="1219200"/>
            <a:ext cx="523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30</a:t>
            </a:r>
          </a:p>
        </p:txBody>
      </p:sp>
      <p:sp>
        <p:nvSpPr>
          <p:cNvPr id="68616" name="Text Box 8"/>
          <p:cNvSpPr txBox="1">
            <a:spLocks noChangeArrowheads="1"/>
          </p:cNvSpPr>
          <p:nvPr/>
        </p:nvSpPr>
        <p:spPr bwMode="auto">
          <a:xfrm>
            <a:off x="6780213" y="1219200"/>
            <a:ext cx="523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33</a:t>
            </a:r>
          </a:p>
        </p:txBody>
      </p:sp>
      <p:sp>
        <p:nvSpPr>
          <p:cNvPr id="68617" name="Text Box 9"/>
          <p:cNvSpPr txBox="1">
            <a:spLocks noChangeArrowheads="1"/>
          </p:cNvSpPr>
          <p:nvPr/>
        </p:nvSpPr>
        <p:spPr bwMode="auto">
          <a:xfrm>
            <a:off x="8069263" y="1219200"/>
            <a:ext cx="523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35</a:t>
            </a:r>
          </a:p>
        </p:txBody>
      </p:sp>
      <p:sp>
        <p:nvSpPr>
          <p:cNvPr id="68618" name="Text Box 10"/>
          <p:cNvSpPr txBox="1">
            <a:spLocks noChangeArrowheads="1"/>
          </p:cNvSpPr>
          <p:nvPr/>
        </p:nvSpPr>
        <p:spPr bwMode="auto">
          <a:xfrm>
            <a:off x="3681413" y="1219200"/>
            <a:ext cx="523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14</a:t>
            </a:r>
          </a:p>
        </p:txBody>
      </p:sp>
      <p:sp>
        <p:nvSpPr>
          <p:cNvPr id="68619" name="Text Box 11"/>
          <p:cNvSpPr txBox="1">
            <a:spLocks noChangeArrowheads="1"/>
          </p:cNvSpPr>
          <p:nvPr/>
        </p:nvSpPr>
        <p:spPr bwMode="auto">
          <a:xfrm>
            <a:off x="339725" y="1885950"/>
            <a:ext cx="1111250" cy="835025"/>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zh-CN" altLang="en-US" b="1">
                <a:solidFill>
                  <a:srgbClr val="212164"/>
                </a:solidFill>
                <a:latin typeface="Arial" charset="0"/>
                <a:cs typeface="ＭＳ Ｐゴシック"/>
              </a:rPr>
              <a:t>耶</a:t>
            </a:r>
            <a:r>
              <a:rPr lang="zh-CN" altLang="en-US" b="1">
                <a:solidFill>
                  <a:srgbClr val="212164"/>
                </a:solidFill>
                <a:latin typeface="Arial" charset="0"/>
                <a:ea typeface="华文细黑" charset="0"/>
                <a:cs typeface="华文细黑" charset="0"/>
              </a:rPr>
              <a:t>稣</a:t>
            </a:r>
            <a:endParaRPr lang="zh-CN" altLang="en-US" b="1">
              <a:solidFill>
                <a:srgbClr val="212164"/>
              </a:solidFill>
              <a:latin typeface="Arial" charset="0"/>
              <a:cs typeface="ＭＳ Ｐゴシック"/>
            </a:endParaRPr>
          </a:p>
          <a:p>
            <a:pPr algn="ctr">
              <a:defRPr/>
            </a:pPr>
            <a:r>
              <a:rPr lang="zh-CN" altLang="en-US" b="1">
                <a:solidFill>
                  <a:srgbClr val="212164"/>
                </a:solidFill>
                <a:latin typeface="Arial" charset="0"/>
                <a:cs typeface="ＭＳ Ｐゴシック"/>
              </a:rPr>
              <a:t>的出世</a:t>
            </a:r>
            <a:endParaRPr lang="en-US" altLang="zh-CN" b="1">
              <a:solidFill>
                <a:srgbClr val="212164"/>
              </a:solidFill>
              <a:latin typeface="Arial" charset="0"/>
              <a:cs typeface="ＭＳ Ｐゴシック"/>
            </a:endParaRPr>
          </a:p>
        </p:txBody>
      </p:sp>
      <p:sp>
        <p:nvSpPr>
          <p:cNvPr id="68620" name="Text Box 12"/>
          <p:cNvSpPr txBox="1">
            <a:spLocks noChangeArrowheads="1"/>
          </p:cNvSpPr>
          <p:nvPr/>
        </p:nvSpPr>
        <p:spPr bwMode="auto">
          <a:xfrm>
            <a:off x="1647825" y="1905000"/>
            <a:ext cx="1095375" cy="469900"/>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zh-CN" b="1">
                <a:solidFill>
                  <a:srgbClr val="212164"/>
                </a:solidFill>
                <a:cs typeface="ＭＳ Ｐゴシック"/>
              </a:rPr>
              <a:t>–1 </a:t>
            </a:r>
            <a:r>
              <a:rPr lang="zh-CN" altLang="en-US" b="1">
                <a:solidFill>
                  <a:srgbClr val="212164"/>
                </a:solidFill>
                <a:cs typeface="ＭＳ Ｐゴシック"/>
              </a:rPr>
              <a:t>年</a:t>
            </a:r>
            <a:r>
              <a:rPr lang="en-US" altLang="zh-CN" b="1">
                <a:solidFill>
                  <a:srgbClr val="212164"/>
                </a:solidFill>
                <a:cs typeface="ＭＳ Ｐゴシック"/>
              </a:rPr>
              <a:t>–</a:t>
            </a:r>
          </a:p>
        </p:txBody>
      </p:sp>
      <p:sp>
        <p:nvSpPr>
          <p:cNvPr id="68621" name="Text Box 13"/>
          <p:cNvSpPr txBox="1">
            <a:spLocks noChangeArrowheads="1"/>
          </p:cNvSpPr>
          <p:nvPr/>
        </p:nvSpPr>
        <p:spPr bwMode="auto">
          <a:xfrm>
            <a:off x="4487863" y="1885950"/>
            <a:ext cx="2025650" cy="2295525"/>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b="1">
                <a:solidFill>
                  <a:srgbClr val="212164"/>
                </a:solidFill>
                <a:ea typeface="SimSun" pitchFamily="2" charset="-122"/>
                <a:cs typeface="ＭＳ Ｐゴシック"/>
              </a:rPr>
              <a:t>该撒提庇留</a:t>
            </a:r>
          </a:p>
          <a:p>
            <a:pPr algn="ctr"/>
            <a:r>
              <a:rPr lang="zh-CN" altLang="en-US" b="1">
                <a:solidFill>
                  <a:srgbClr val="212164"/>
                </a:solidFill>
                <a:ea typeface="SimSun" pitchFamily="2" charset="-122"/>
                <a:cs typeface="ＭＳ Ｐゴシック"/>
              </a:rPr>
              <a:t>在位第十五年</a:t>
            </a:r>
            <a:endParaRPr lang="en-US" altLang="zh-CN" b="1">
              <a:solidFill>
                <a:srgbClr val="212164"/>
              </a:solidFill>
              <a:cs typeface="ＭＳ Ｐゴシック"/>
            </a:endParaRPr>
          </a:p>
          <a:p>
            <a:pPr algn="ctr"/>
            <a:r>
              <a:rPr lang="en-US" altLang="zh-CN" b="1">
                <a:solidFill>
                  <a:srgbClr val="212164"/>
                </a:solidFill>
                <a:cs typeface="ＭＳ Ｐゴシック"/>
              </a:rPr>
              <a:t>–</a:t>
            </a:r>
            <a:br>
              <a:rPr lang="en-US" altLang="zh-CN" b="1">
                <a:solidFill>
                  <a:srgbClr val="212164"/>
                </a:solidFill>
                <a:cs typeface="ＭＳ Ｐゴシック"/>
              </a:rPr>
            </a:br>
            <a:r>
              <a:rPr lang="zh-CN" altLang="en-US" b="1">
                <a:solidFill>
                  <a:srgbClr val="212164"/>
                </a:solidFill>
                <a:ea typeface="华文细黑" charset="-122"/>
                <a:cs typeface="ＭＳ Ｐゴシック"/>
              </a:rPr>
              <a:t>约</a:t>
            </a:r>
            <a:r>
              <a:rPr lang="zh-CN" altLang="en-US" b="1">
                <a:solidFill>
                  <a:srgbClr val="212164"/>
                </a:solidFill>
                <a:cs typeface="ＭＳ Ｐゴシック"/>
              </a:rPr>
              <a:t>翰</a:t>
            </a:r>
            <a:r>
              <a:rPr lang="en-US" altLang="zh-CN" b="1">
                <a:solidFill>
                  <a:srgbClr val="212164"/>
                </a:solidFill>
                <a:cs typeface="ＭＳ Ｐゴシック"/>
              </a:rPr>
              <a:t> </a:t>
            </a:r>
          </a:p>
          <a:p>
            <a:pPr algn="ctr"/>
            <a:r>
              <a:rPr lang="en-US" altLang="zh-CN" b="1">
                <a:solidFill>
                  <a:srgbClr val="212164"/>
                </a:solidFill>
                <a:cs typeface="ＭＳ Ｐゴシック"/>
              </a:rPr>
              <a:t>&amp; </a:t>
            </a:r>
          </a:p>
          <a:p>
            <a:pPr algn="ctr"/>
            <a:r>
              <a:rPr lang="zh-CN" altLang="en-US" b="1">
                <a:solidFill>
                  <a:srgbClr val="212164"/>
                </a:solidFill>
                <a:cs typeface="ＭＳ Ｐゴシック"/>
              </a:rPr>
              <a:t>耶</a:t>
            </a:r>
            <a:r>
              <a:rPr lang="zh-CN" altLang="en-US" b="1">
                <a:solidFill>
                  <a:srgbClr val="212164"/>
                </a:solidFill>
                <a:ea typeface="华文细黑" charset="-122"/>
                <a:cs typeface="ＭＳ Ｐゴシック"/>
              </a:rPr>
              <a:t>稣</a:t>
            </a:r>
            <a:endParaRPr lang="en-US" altLang="zh-CN" b="1">
              <a:solidFill>
                <a:srgbClr val="212164"/>
              </a:solidFill>
              <a:cs typeface="ＭＳ Ｐゴシック"/>
            </a:endParaRPr>
          </a:p>
        </p:txBody>
      </p:sp>
      <p:sp>
        <p:nvSpPr>
          <p:cNvPr id="68622" name="Text Box 14"/>
          <p:cNvSpPr txBox="1">
            <a:spLocks noChangeArrowheads="1"/>
          </p:cNvSpPr>
          <p:nvPr/>
        </p:nvSpPr>
        <p:spPr bwMode="auto">
          <a:xfrm>
            <a:off x="6632575" y="1885950"/>
            <a:ext cx="806450" cy="835025"/>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zh-CN" altLang="en-US" b="1">
                <a:solidFill>
                  <a:srgbClr val="212164"/>
                </a:solidFill>
                <a:latin typeface="Arial" charset="0"/>
                <a:cs typeface="ＭＳ Ｐゴシック"/>
              </a:rPr>
              <a:t>耶</a:t>
            </a:r>
            <a:r>
              <a:rPr lang="zh-CN" altLang="en-US" b="1">
                <a:solidFill>
                  <a:srgbClr val="212164"/>
                </a:solidFill>
                <a:latin typeface="Arial" charset="0"/>
                <a:ea typeface="华文细黑" charset="0"/>
                <a:cs typeface="华文细黑" charset="0"/>
              </a:rPr>
              <a:t>稣</a:t>
            </a:r>
            <a:endParaRPr lang="zh-CN" altLang="en-US" b="1">
              <a:solidFill>
                <a:srgbClr val="212164"/>
              </a:solidFill>
              <a:latin typeface="Arial" charset="0"/>
              <a:cs typeface="ＭＳ Ｐゴシック"/>
            </a:endParaRPr>
          </a:p>
          <a:p>
            <a:pPr algn="ctr">
              <a:defRPr/>
            </a:pPr>
            <a:r>
              <a:rPr lang="zh-CN" altLang="en-US" b="1">
                <a:solidFill>
                  <a:srgbClr val="212164"/>
                </a:solidFill>
                <a:latin typeface="Arial" charset="0"/>
                <a:cs typeface="ＭＳ Ｐゴシック"/>
              </a:rPr>
              <a:t>的死</a:t>
            </a:r>
            <a:endParaRPr lang="en-US" altLang="zh-CN" b="1">
              <a:solidFill>
                <a:srgbClr val="212164"/>
              </a:solidFill>
              <a:latin typeface="Arial" charset="0"/>
              <a:cs typeface="ＭＳ Ｐゴシック"/>
            </a:endParaRPr>
          </a:p>
        </p:txBody>
      </p:sp>
      <p:sp>
        <p:nvSpPr>
          <p:cNvPr id="68623" name="Text Box 15"/>
          <p:cNvSpPr txBox="1">
            <a:spLocks noChangeArrowheads="1"/>
          </p:cNvSpPr>
          <p:nvPr/>
        </p:nvSpPr>
        <p:spPr bwMode="auto">
          <a:xfrm>
            <a:off x="7921625" y="1885950"/>
            <a:ext cx="806450" cy="835025"/>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zh-CN" altLang="en-US" b="1">
                <a:solidFill>
                  <a:srgbClr val="212164"/>
                </a:solidFill>
                <a:latin typeface="Arial" charset="0"/>
                <a:cs typeface="ＭＳ Ｐゴシック"/>
              </a:rPr>
              <a:t>保</a:t>
            </a:r>
            <a:r>
              <a:rPr lang="zh-CN" altLang="en-US" b="1">
                <a:solidFill>
                  <a:srgbClr val="212164"/>
                </a:solidFill>
                <a:latin typeface="Arial" charset="0"/>
                <a:ea typeface="华文细黑" charset="0"/>
                <a:cs typeface="华文细黑" charset="0"/>
              </a:rPr>
              <a:t>罗</a:t>
            </a:r>
            <a:endParaRPr lang="zh-CN" altLang="en-US" b="1">
              <a:solidFill>
                <a:srgbClr val="212164"/>
              </a:solidFill>
              <a:latin typeface="Arial" charset="0"/>
              <a:cs typeface="ＭＳ Ｐゴシック"/>
            </a:endParaRPr>
          </a:p>
          <a:p>
            <a:pPr algn="ctr">
              <a:defRPr/>
            </a:pPr>
            <a:r>
              <a:rPr lang="zh-CN" altLang="en-US" b="1">
                <a:solidFill>
                  <a:srgbClr val="212164"/>
                </a:solidFill>
                <a:latin typeface="Arial" charset="0"/>
                <a:cs typeface="ＭＳ Ｐゴシック"/>
              </a:rPr>
              <a:t>相信</a:t>
            </a:r>
            <a:endParaRPr lang="en-US" altLang="zh-CN" b="1">
              <a:solidFill>
                <a:srgbClr val="212164"/>
              </a:solidFill>
              <a:latin typeface="Arial" charset="0"/>
              <a:cs typeface="ＭＳ Ｐゴシック"/>
            </a:endParaRPr>
          </a:p>
        </p:txBody>
      </p:sp>
      <p:sp>
        <p:nvSpPr>
          <p:cNvPr id="68624" name="Text Box 16"/>
          <p:cNvSpPr txBox="1">
            <a:spLocks noChangeArrowheads="1"/>
          </p:cNvSpPr>
          <p:nvPr/>
        </p:nvSpPr>
        <p:spPr bwMode="auto">
          <a:xfrm>
            <a:off x="3044825" y="1885950"/>
            <a:ext cx="1416050" cy="835025"/>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zh-CN" altLang="en-US" b="1">
                <a:solidFill>
                  <a:srgbClr val="212164"/>
                </a:solidFill>
                <a:latin typeface="Arial" charset="0"/>
                <a:ea typeface="SimSun" charset="0"/>
                <a:cs typeface="SimSun" charset="0"/>
              </a:rPr>
              <a:t>该撒提</a:t>
            </a:r>
          </a:p>
          <a:p>
            <a:pPr algn="ctr">
              <a:defRPr/>
            </a:pPr>
            <a:r>
              <a:rPr lang="zh-CN" altLang="en-US" b="1">
                <a:solidFill>
                  <a:srgbClr val="212164"/>
                </a:solidFill>
                <a:latin typeface="Arial" charset="0"/>
                <a:ea typeface="SimSun" charset="0"/>
                <a:cs typeface="SimSun" charset="0"/>
              </a:rPr>
              <a:t>庇留</a:t>
            </a:r>
            <a:r>
              <a:rPr lang="zh-CN" altLang="en-US" b="1">
                <a:solidFill>
                  <a:srgbClr val="212164"/>
                </a:solidFill>
                <a:latin typeface="Arial" charset="0"/>
                <a:cs typeface="ＭＳ Ｐゴシック"/>
              </a:rPr>
              <a:t>奉王</a:t>
            </a:r>
            <a:endParaRPr lang="en-US" altLang="zh-CN" b="1">
              <a:solidFill>
                <a:srgbClr val="212164"/>
              </a:solidFill>
              <a:latin typeface="Arial" charset="0"/>
              <a:cs typeface="ＭＳ Ｐゴシック"/>
            </a:endParaRPr>
          </a:p>
        </p:txBody>
      </p:sp>
      <p:sp>
        <p:nvSpPr>
          <p:cNvPr id="68625" name="Text Box 17"/>
          <p:cNvSpPr txBox="1">
            <a:spLocks noChangeArrowheads="1"/>
          </p:cNvSpPr>
          <p:nvPr/>
        </p:nvSpPr>
        <p:spPr bwMode="auto">
          <a:xfrm>
            <a:off x="2495550" y="4191000"/>
            <a:ext cx="1352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33-34 </a:t>
            </a:r>
            <a:r>
              <a:rPr lang="zh-CN" altLang="en-US" b="1">
                <a:solidFill>
                  <a:srgbClr val="212164"/>
                </a:solidFill>
                <a:latin typeface="Arial" charset="0"/>
                <a:cs typeface="ＭＳ Ｐゴシック"/>
              </a:rPr>
              <a:t>年</a:t>
            </a:r>
          </a:p>
        </p:txBody>
      </p:sp>
      <p:sp>
        <p:nvSpPr>
          <p:cNvPr id="68626"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212164"/>
              </a:solidFill>
              <a:latin typeface="Arial" charset="0"/>
              <a:cs typeface="ＭＳ Ｐゴシック"/>
            </a:endParaRPr>
          </a:p>
        </p:txBody>
      </p:sp>
      <p:sp>
        <p:nvSpPr>
          <p:cNvPr id="68627" name="Text Box 19"/>
          <p:cNvSpPr txBox="1">
            <a:spLocks noChangeArrowheads="1"/>
          </p:cNvSpPr>
          <p:nvPr/>
        </p:nvSpPr>
        <p:spPr bwMode="auto">
          <a:xfrm>
            <a:off x="566738" y="4648200"/>
            <a:ext cx="5148262" cy="822325"/>
          </a:xfrm>
          <a:prstGeom prst="rect">
            <a:avLst/>
          </a:prstGeom>
          <a:solidFill>
            <a:srgbClr val="000099"/>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b="1">
                <a:solidFill>
                  <a:srgbClr val="FFFFFF"/>
                </a:solidFill>
                <a:cs typeface="ＭＳ Ｐゴシック"/>
              </a:rPr>
              <a:t>“</a:t>
            </a:r>
            <a:r>
              <a:rPr lang="zh-CN" altLang="en-US" b="1">
                <a:solidFill>
                  <a:srgbClr val="FFFFFF"/>
                </a:solidFill>
                <a:ea typeface="SimSun" pitchFamily="2" charset="-122"/>
                <a:cs typeface="ＭＳ Ｐゴシック"/>
              </a:rPr>
              <a:t>耶稣开头传道，年纪约有三十岁</a:t>
            </a:r>
            <a:r>
              <a:rPr lang="en-US" altLang="zh-CN">
                <a:solidFill>
                  <a:srgbClr val="FFFFFF"/>
                </a:solidFill>
                <a:cs typeface="ＭＳ Ｐゴシック"/>
              </a:rPr>
              <a:t>…</a:t>
            </a:r>
            <a:r>
              <a:rPr lang="en-US" altLang="zh-CN" b="1">
                <a:solidFill>
                  <a:srgbClr val="FFFFFF"/>
                </a:solidFill>
                <a:cs typeface="ＭＳ Ｐゴシック"/>
              </a:rPr>
              <a:t>” (</a:t>
            </a:r>
            <a:r>
              <a:rPr lang="zh-CN" altLang="en-US" b="1">
                <a:solidFill>
                  <a:srgbClr val="FFFFFF"/>
                </a:solidFill>
                <a:ea typeface="SimSun" pitchFamily="2" charset="-122"/>
                <a:cs typeface="ＭＳ Ｐゴシック"/>
              </a:rPr>
              <a:t>路加</a:t>
            </a:r>
            <a:r>
              <a:rPr lang="en-US" altLang="zh-CN">
                <a:solidFill>
                  <a:srgbClr val="212164"/>
                </a:solidFill>
                <a:cs typeface="ＭＳ Ｐゴシック"/>
              </a:rPr>
              <a:t> </a:t>
            </a:r>
            <a:r>
              <a:rPr lang="en-US" altLang="zh-CN" b="1">
                <a:solidFill>
                  <a:srgbClr val="FFFFFF"/>
                </a:solidFill>
                <a:cs typeface="ＭＳ Ｐゴシック"/>
              </a:rPr>
              <a:t>3:23)</a:t>
            </a:r>
          </a:p>
        </p:txBody>
      </p:sp>
      <p:sp>
        <p:nvSpPr>
          <p:cNvPr id="68629"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zh-CN" altLang="en-US">
              <a:solidFill>
                <a:srgbClr val="212164"/>
              </a:solidFill>
              <a:latin typeface="Times New Roman" pitchFamily="18" charset="0"/>
              <a:ea typeface="SimSun" pitchFamily="2" charset="-122"/>
              <a:cs typeface="ＭＳ Ｐゴシック"/>
            </a:endParaRPr>
          </a:p>
        </p:txBody>
      </p:sp>
      <p:sp>
        <p:nvSpPr>
          <p:cNvPr id="68630" name="Text Box 22"/>
          <p:cNvSpPr txBox="1">
            <a:spLocks noChangeArrowheads="1"/>
          </p:cNvSpPr>
          <p:nvPr/>
        </p:nvSpPr>
        <p:spPr bwMode="auto">
          <a:xfrm>
            <a:off x="8518525" y="41275"/>
            <a:ext cx="625475" cy="457200"/>
          </a:xfrm>
          <a:prstGeom prst="rect">
            <a:avLst/>
          </a:prstGeom>
          <a:solidFill>
            <a:srgbClr val="000099"/>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zh-CN" b="1">
                <a:solidFill>
                  <a:srgbClr val="FFFFFF"/>
                </a:solidFill>
                <a:latin typeface="Times New Roman" pitchFamily="18" charset="0"/>
                <a:ea typeface="SimSun" pitchFamily="2" charset="-122"/>
                <a:cs typeface="ＭＳ Ｐゴシック"/>
              </a:rPr>
              <a:t>39</a:t>
            </a:r>
            <a:endParaRPr lang="en-US" altLang="zh-CN">
              <a:solidFill>
                <a:srgbClr val="212164"/>
              </a:solidFill>
              <a:latin typeface="Times New Roman" pitchFamily="18" charset="0"/>
              <a:ea typeface="SimSun" pitchFamily="2" charset="-122"/>
              <a:cs typeface="ＭＳ Ｐゴシック"/>
            </a:endParaRPr>
          </a:p>
        </p:txBody>
      </p:sp>
      <p:sp>
        <p:nvSpPr>
          <p:cNvPr id="68628" name="Text Box 20"/>
          <p:cNvSpPr txBox="1">
            <a:spLocks noChangeArrowheads="1"/>
          </p:cNvSpPr>
          <p:nvPr/>
        </p:nvSpPr>
        <p:spPr bwMode="auto">
          <a:xfrm>
            <a:off x="228600" y="2835275"/>
            <a:ext cx="4114800" cy="822325"/>
          </a:xfrm>
          <a:prstGeom prst="rect">
            <a:avLst/>
          </a:prstGeom>
          <a:solidFill>
            <a:srgbClr val="000099"/>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b="1">
                <a:solidFill>
                  <a:srgbClr val="FFFFFF"/>
                </a:solidFill>
                <a:cs typeface="ＭＳ Ｐゴシック"/>
              </a:rPr>
              <a:t>“</a:t>
            </a:r>
            <a:r>
              <a:rPr lang="zh-CN" altLang="en-US" b="1">
                <a:solidFill>
                  <a:srgbClr val="E6DED3"/>
                </a:solidFill>
                <a:ea typeface="SimSun" pitchFamily="2" charset="-122"/>
                <a:cs typeface="ＭＳ Ｐゴシック"/>
              </a:rPr>
              <a:t>该撒提庇留在位第十五年</a:t>
            </a:r>
          </a:p>
          <a:p>
            <a:pPr algn="ctr"/>
            <a:r>
              <a:rPr lang="en-US" altLang="zh-CN" b="1">
                <a:solidFill>
                  <a:srgbClr val="E6DED3"/>
                </a:solidFill>
                <a:ea typeface="SimSun" pitchFamily="2" charset="-122"/>
                <a:cs typeface="ＭＳ Ｐゴシック"/>
              </a:rPr>
              <a:t>…</a:t>
            </a:r>
            <a:r>
              <a:rPr lang="zh-CN" altLang="en-US" b="1">
                <a:solidFill>
                  <a:srgbClr val="E6DED3"/>
                </a:solidFill>
                <a:ea typeface="SimSun" pitchFamily="2" charset="-122"/>
                <a:cs typeface="ＭＳ Ｐゴシック"/>
              </a:rPr>
              <a:t>约 翰 宣 讲</a:t>
            </a:r>
            <a:r>
              <a:rPr lang="en-US" altLang="zh-CN" b="1">
                <a:solidFill>
                  <a:srgbClr val="FFFFFF"/>
                </a:solidFill>
                <a:cs typeface="ＭＳ Ｐゴシック"/>
              </a:rPr>
              <a:t>” (</a:t>
            </a:r>
            <a:r>
              <a:rPr lang="zh-CN" altLang="en-US">
                <a:solidFill>
                  <a:srgbClr val="FFFFFF"/>
                </a:solidFill>
                <a:cs typeface="ＭＳ Ｐゴシック"/>
              </a:rPr>
              <a:t>路加</a:t>
            </a:r>
            <a:r>
              <a:rPr lang="en-US" altLang="zh-CN" b="1">
                <a:solidFill>
                  <a:srgbClr val="FFFFFF"/>
                </a:solidFill>
                <a:cs typeface="ＭＳ Ｐゴシック"/>
              </a:rPr>
              <a:t> 3:1-3)</a:t>
            </a:r>
          </a:p>
        </p:txBody>
      </p:sp>
      <p:sp>
        <p:nvSpPr>
          <p:cNvPr id="23" name="Rectangle 2"/>
          <p:cNvSpPr txBox="1">
            <a:spLocks noChangeArrowheads="1"/>
          </p:cNvSpPr>
          <p:nvPr/>
        </p:nvSpPr>
        <p:spPr bwMode="auto">
          <a:xfrm>
            <a:off x="685800" y="-1295400"/>
            <a:ext cx="7848600" cy="8382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6pPr>
            <a:lvl7pPr marL="9144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7pPr>
            <a:lvl8pPr marL="13716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8pPr>
            <a:lvl9pPr marL="18288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9pPr>
          </a:lstStyle>
          <a:p>
            <a:pPr>
              <a:defRPr/>
            </a:pPr>
            <a:r>
              <a:rPr kumimoji="0" lang="zh-CN" altLang="en-US">
                <a:solidFill>
                  <a:srgbClr val="FFFFFF"/>
                </a:solidFill>
                <a:latin typeface="Arial"/>
                <a:cs typeface="Arial"/>
              </a:rPr>
              <a:t>耶</a:t>
            </a:r>
            <a:r>
              <a:rPr kumimoji="0" lang="zh-CN" altLang="en-US">
                <a:solidFill>
                  <a:srgbClr val="FFFFFF"/>
                </a:solidFill>
                <a:latin typeface="Arial"/>
                <a:ea typeface="华文细黑" charset="0"/>
                <a:cs typeface="Arial"/>
              </a:rPr>
              <a:t>稣</a:t>
            </a:r>
            <a:r>
              <a:rPr kumimoji="0" lang="zh-CN" altLang="en-US">
                <a:solidFill>
                  <a:srgbClr val="FFFFFF"/>
                </a:solidFill>
                <a:latin typeface="Arial"/>
                <a:cs typeface="Arial"/>
              </a:rPr>
              <a:t>与</a:t>
            </a:r>
            <a:r>
              <a:rPr lang="zh-CN" altLang="en-US">
                <a:solidFill>
                  <a:srgbClr val="FFFFFF"/>
                </a:solidFill>
                <a:latin typeface="Arial" charset="0"/>
              </a:rPr>
              <a:t>耶</a:t>
            </a:r>
            <a:r>
              <a:rPr lang="zh-CN" altLang="en-US">
                <a:solidFill>
                  <a:srgbClr val="FFFFFF"/>
                </a:solidFill>
                <a:latin typeface="Arial" charset="0"/>
                <a:ea typeface="华文细黑" charset="0"/>
                <a:cs typeface="华文细黑" charset="0"/>
              </a:rPr>
              <a:t>稣</a:t>
            </a:r>
            <a:r>
              <a:rPr lang="zh-CN" altLang="en-US">
                <a:solidFill>
                  <a:srgbClr val="FFFFFF"/>
                </a:solidFill>
                <a:latin typeface="Arial" charset="0"/>
              </a:rPr>
              <a:t>的</a:t>
            </a:r>
            <a:endParaRPr lang="en-US" altLang="zh-CN">
              <a:solidFill>
                <a:srgbClr val="FFFFFF"/>
              </a:solidFill>
              <a:latin typeface="Arial" charset="0"/>
            </a:endParaRPr>
          </a:p>
        </p:txBody>
      </p:sp>
    </p:spTree>
    <p:extLst>
      <p:ext uri="{BB962C8B-B14F-4D97-AF65-F5344CB8AC3E}">
        <p14:creationId xmlns:p14="http://schemas.microsoft.com/office/powerpoint/2010/main" val="1093570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6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6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6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6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6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68628"/>
                                        </p:tgtEl>
                                        <p:attrNameLst>
                                          <p:attrName>style.visibility</p:attrName>
                                        </p:attrNameLst>
                                      </p:cBhvr>
                                      <p:to>
                                        <p:strVal val="visible"/>
                                      </p:to>
                                    </p:set>
                                    <p:anim calcmode="lin" valueType="num">
                                      <p:cBhvr>
                                        <p:cTn id="27" dur="500" fill="hold"/>
                                        <p:tgtEl>
                                          <p:spTgt spid="68628"/>
                                        </p:tgtEl>
                                        <p:attrNameLst>
                                          <p:attrName>ppt_w</p:attrName>
                                        </p:attrNameLst>
                                      </p:cBhvr>
                                      <p:tavLst>
                                        <p:tav tm="0">
                                          <p:val>
                                            <p:fltVal val="0"/>
                                          </p:val>
                                        </p:tav>
                                        <p:tav tm="100000">
                                          <p:val>
                                            <p:strVal val="#ppt_w"/>
                                          </p:val>
                                        </p:tav>
                                      </p:tavLst>
                                    </p:anim>
                                    <p:anim calcmode="lin" valueType="num">
                                      <p:cBhvr>
                                        <p:cTn id="28" dur="500" fill="hold"/>
                                        <p:tgtEl>
                                          <p:spTgt spid="68628"/>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68629"/>
                                        </p:tgtEl>
                                        <p:attrNameLst>
                                          <p:attrName>style.visibility</p:attrName>
                                        </p:attrNameLst>
                                      </p:cBhvr>
                                      <p:to>
                                        <p:strVal val="visible"/>
                                      </p:to>
                                    </p:set>
                                    <p:anim calcmode="lin" valueType="num">
                                      <p:cBhvr>
                                        <p:cTn id="33" dur="500" fill="hold"/>
                                        <p:tgtEl>
                                          <p:spTgt spid="68629"/>
                                        </p:tgtEl>
                                        <p:attrNameLst>
                                          <p:attrName>ppt_w</p:attrName>
                                        </p:attrNameLst>
                                      </p:cBhvr>
                                      <p:tavLst>
                                        <p:tav tm="0">
                                          <p:val>
                                            <p:fltVal val="0"/>
                                          </p:val>
                                        </p:tav>
                                        <p:tav tm="100000">
                                          <p:val>
                                            <p:strVal val="#ppt_w"/>
                                          </p:val>
                                        </p:tav>
                                      </p:tavLst>
                                    </p:anim>
                                    <p:anim calcmode="lin" valueType="num">
                                      <p:cBhvr>
                                        <p:cTn id="34" dur="500" fill="hold"/>
                                        <p:tgtEl>
                                          <p:spTgt spid="68629"/>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862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861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6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862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86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862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68627"/>
                                        </p:tgtEl>
                                        <p:attrNameLst>
                                          <p:attrName>style.visibility</p:attrName>
                                        </p:attrNameLst>
                                      </p:cBhvr>
                                      <p:to>
                                        <p:strVal val="visible"/>
                                      </p:to>
                                    </p:set>
                                    <p:anim calcmode="lin" valueType="num">
                                      <p:cBhvr>
                                        <p:cTn id="59" dur="500" fill="hold"/>
                                        <p:tgtEl>
                                          <p:spTgt spid="68627"/>
                                        </p:tgtEl>
                                        <p:attrNameLst>
                                          <p:attrName>ppt_w</p:attrName>
                                        </p:attrNameLst>
                                      </p:cBhvr>
                                      <p:tavLst>
                                        <p:tav tm="0">
                                          <p:val>
                                            <p:fltVal val="0"/>
                                          </p:val>
                                        </p:tav>
                                        <p:tav tm="100000">
                                          <p:val>
                                            <p:strVal val="#ppt_w"/>
                                          </p:val>
                                        </p:tav>
                                      </p:tavLst>
                                    </p:anim>
                                    <p:anim calcmode="lin" valueType="num">
                                      <p:cBhvr>
                                        <p:cTn id="60" dur="500" fill="hold"/>
                                        <p:tgtEl>
                                          <p:spTgt spid="68627"/>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nodeType="clickEffect">
                                  <p:stCondLst>
                                    <p:cond delay="0"/>
                                  </p:stCondLst>
                                  <p:childTnLst>
                                    <p:set>
                                      <p:cBhvr>
                                        <p:cTn id="64" dur="1" fill="hold">
                                          <p:stCondLst>
                                            <p:cond delay="0"/>
                                          </p:stCondLst>
                                        </p:cTn>
                                        <p:tgtEl>
                                          <p:spTgt spid="68626"/>
                                        </p:tgtEl>
                                        <p:attrNameLst>
                                          <p:attrName>style.visibility</p:attrName>
                                        </p:attrNameLst>
                                      </p:cBhvr>
                                      <p:to>
                                        <p:strVal val="visible"/>
                                      </p:to>
                                    </p:set>
                                    <p:anim calcmode="lin" valueType="num">
                                      <p:cBhvr>
                                        <p:cTn id="65" dur="500" fill="hold"/>
                                        <p:tgtEl>
                                          <p:spTgt spid="68626"/>
                                        </p:tgtEl>
                                        <p:attrNameLst>
                                          <p:attrName>ppt_w</p:attrName>
                                        </p:attrNameLst>
                                      </p:cBhvr>
                                      <p:tavLst>
                                        <p:tav tm="0">
                                          <p:val>
                                            <p:fltVal val="0"/>
                                          </p:val>
                                        </p:tav>
                                        <p:tav tm="100000">
                                          <p:val>
                                            <p:strVal val="#ppt_w"/>
                                          </p:val>
                                        </p:tav>
                                      </p:tavLst>
                                    </p:anim>
                                    <p:anim calcmode="lin" valueType="num">
                                      <p:cBhvr>
                                        <p:cTn id="66" dur="500" fill="hold"/>
                                        <p:tgtEl>
                                          <p:spTgt spid="68626"/>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68625"/>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8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2" grpId="0"/>
      <p:bldP spid="68613" grpId="0"/>
      <p:bldP spid="68614" grpId="0"/>
      <p:bldP spid="68615" grpId="0"/>
      <p:bldP spid="68616" grpId="0"/>
      <p:bldP spid="68617" grpId="0"/>
      <p:bldP spid="68618" grpId="0"/>
      <p:bldP spid="68619" grpId="0" animBg="1"/>
      <p:bldP spid="68620" grpId="0" animBg="1"/>
      <p:bldP spid="68621" grpId="0" animBg="1"/>
      <p:bldP spid="68622" grpId="0" animBg="1"/>
      <p:bldP spid="68623" grpId="0" animBg="1"/>
      <p:bldP spid="68624" grpId="0" animBg="1"/>
      <p:bldP spid="68625" grpId="0"/>
      <p:bldP spid="68627" grpId="0" animBg="1"/>
      <p:bldP spid="68629" grpId="0" animBg="1"/>
      <p:bldP spid="686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Line 2"/>
          <p:cNvSpPr>
            <a:spLocks noChangeShapeType="1"/>
          </p:cNvSpPr>
          <p:nvPr/>
        </p:nvSpPr>
        <p:spPr bwMode="auto">
          <a:xfrm>
            <a:off x="0" y="3505200"/>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07" name="Line 3"/>
          <p:cNvSpPr>
            <a:spLocks noChangeShapeType="1"/>
          </p:cNvSpPr>
          <p:nvPr/>
        </p:nvSpPr>
        <p:spPr bwMode="auto">
          <a:xfrm>
            <a:off x="228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08" name="Line 4"/>
          <p:cNvSpPr>
            <a:spLocks noChangeShapeType="1"/>
          </p:cNvSpPr>
          <p:nvPr/>
        </p:nvSpPr>
        <p:spPr bwMode="auto">
          <a:xfrm>
            <a:off x="5334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09" name="Line 5"/>
          <p:cNvSpPr>
            <a:spLocks noChangeShapeType="1"/>
          </p:cNvSpPr>
          <p:nvPr/>
        </p:nvSpPr>
        <p:spPr bwMode="auto">
          <a:xfrm>
            <a:off x="8382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0" name="Line 6"/>
          <p:cNvSpPr>
            <a:spLocks noChangeShapeType="1"/>
          </p:cNvSpPr>
          <p:nvPr/>
        </p:nvSpPr>
        <p:spPr bwMode="auto">
          <a:xfrm>
            <a:off x="11430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1" name="Line 7"/>
          <p:cNvSpPr>
            <a:spLocks noChangeShapeType="1"/>
          </p:cNvSpPr>
          <p:nvPr/>
        </p:nvSpPr>
        <p:spPr bwMode="auto">
          <a:xfrm>
            <a:off x="14478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2" name="Line 8"/>
          <p:cNvSpPr>
            <a:spLocks noChangeShapeType="1"/>
          </p:cNvSpPr>
          <p:nvPr/>
        </p:nvSpPr>
        <p:spPr bwMode="auto">
          <a:xfrm>
            <a:off x="1752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3" name="Line 9"/>
          <p:cNvSpPr>
            <a:spLocks noChangeShapeType="1"/>
          </p:cNvSpPr>
          <p:nvPr/>
        </p:nvSpPr>
        <p:spPr bwMode="auto">
          <a:xfrm>
            <a:off x="20574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4" name="Line 10"/>
          <p:cNvSpPr>
            <a:spLocks noChangeShapeType="1"/>
          </p:cNvSpPr>
          <p:nvPr/>
        </p:nvSpPr>
        <p:spPr bwMode="auto">
          <a:xfrm>
            <a:off x="23622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5" name="Line 11"/>
          <p:cNvSpPr>
            <a:spLocks noChangeShapeType="1"/>
          </p:cNvSpPr>
          <p:nvPr/>
        </p:nvSpPr>
        <p:spPr bwMode="auto">
          <a:xfrm>
            <a:off x="26670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6" name="Line 12"/>
          <p:cNvSpPr>
            <a:spLocks noChangeShapeType="1"/>
          </p:cNvSpPr>
          <p:nvPr/>
        </p:nvSpPr>
        <p:spPr bwMode="auto">
          <a:xfrm>
            <a:off x="29718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7" name="Line 13"/>
          <p:cNvSpPr>
            <a:spLocks noChangeShapeType="1"/>
          </p:cNvSpPr>
          <p:nvPr/>
        </p:nvSpPr>
        <p:spPr bwMode="auto">
          <a:xfrm>
            <a:off x="38862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8" name="Line 14"/>
          <p:cNvSpPr>
            <a:spLocks noChangeShapeType="1"/>
          </p:cNvSpPr>
          <p:nvPr/>
        </p:nvSpPr>
        <p:spPr bwMode="auto">
          <a:xfrm>
            <a:off x="3276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9" name="Line 15"/>
          <p:cNvSpPr>
            <a:spLocks noChangeShapeType="1"/>
          </p:cNvSpPr>
          <p:nvPr/>
        </p:nvSpPr>
        <p:spPr bwMode="auto">
          <a:xfrm>
            <a:off x="35814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0" name="Line 16"/>
          <p:cNvSpPr>
            <a:spLocks noChangeShapeType="1"/>
          </p:cNvSpPr>
          <p:nvPr/>
        </p:nvSpPr>
        <p:spPr bwMode="auto">
          <a:xfrm>
            <a:off x="41910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1" name="Line 17"/>
          <p:cNvSpPr>
            <a:spLocks noChangeShapeType="1"/>
          </p:cNvSpPr>
          <p:nvPr/>
        </p:nvSpPr>
        <p:spPr bwMode="auto">
          <a:xfrm>
            <a:off x="44958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2" name="Line 18"/>
          <p:cNvSpPr>
            <a:spLocks noChangeShapeType="1"/>
          </p:cNvSpPr>
          <p:nvPr/>
        </p:nvSpPr>
        <p:spPr bwMode="auto">
          <a:xfrm>
            <a:off x="4800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3" name="Line 19"/>
          <p:cNvSpPr>
            <a:spLocks noChangeShapeType="1"/>
          </p:cNvSpPr>
          <p:nvPr/>
        </p:nvSpPr>
        <p:spPr bwMode="auto">
          <a:xfrm>
            <a:off x="51054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4" name="Line 20"/>
          <p:cNvSpPr>
            <a:spLocks noChangeShapeType="1"/>
          </p:cNvSpPr>
          <p:nvPr/>
        </p:nvSpPr>
        <p:spPr bwMode="auto">
          <a:xfrm>
            <a:off x="54102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5" name="Line 21"/>
          <p:cNvSpPr>
            <a:spLocks noChangeShapeType="1"/>
          </p:cNvSpPr>
          <p:nvPr/>
        </p:nvSpPr>
        <p:spPr bwMode="auto">
          <a:xfrm>
            <a:off x="57150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6" name="Line 22"/>
          <p:cNvSpPr>
            <a:spLocks noChangeShapeType="1"/>
          </p:cNvSpPr>
          <p:nvPr/>
        </p:nvSpPr>
        <p:spPr bwMode="auto">
          <a:xfrm>
            <a:off x="60198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7" name="Line 23"/>
          <p:cNvSpPr>
            <a:spLocks noChangeShapeType="1"/>
          </p:cNvSpPr>
          <p:nvPr/>
        </p:nvSpPr>
        <p:spPr bwMode="auto">
          <a:xfrm>
            <a:off x="6324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8" name="Line 24"/>
          <p:cNvSpPr>
            <a:spLocks noChangeShapeType="1"/>
          </p:cNvSpPr>
          <p:nvPr/>
        </p:nvSpPr>
        <p:spPr bwMode="auto">
          <a:xfrm>
            <a:off x="66294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9" name="Line 25"/>
          <p:cNvSpPr>
            <a:spLocks noChangeShapeType="1"/>
          </p:cNvSpPr>
          <p:nvPr/>
        </p:nvSpPr>
        <p:spPr bwMode="auto">
          <a:xfrm>
            <a:off x="69342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0" name="Line 26"/>
          <p:cNvSpPr>
            <a:spLocks noChangeShapeType="1"/>
          </p:cNvSpPr>
          <p:nvPr/>
        </p:nvSpPr>
        <p:spPr bwMode="auto">
          <a:xfrm>
            <a:off x="72390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1" name="Line 27"/>
          <p:cNvSpPr>
            <a:spLocks noChangeShapeType="1"/>
          </p:cNvSpPr>
          <p:nvPr/>
        </p:nvSpPr>
        <p:spPr bwMode="auto">
          <a:xfrm>
            <a:off x="75438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2" name="Line 28"/>
          <p:cNvSpPr>
            <a:spLocks noChangeShapeType="1"/>
          </p:cNvSpPr>
          <p:nvPr/>
        </p:nvSpPr>
        <p:spPr bwMode="auto">
          <a:xfrm>
            <a:off x="7848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3" name="Line 29"/>
          <p:cNvSpPr>
            <a:spLocks noChangeShapeType="1"/>
          </p:cNvSpPr>
          <p:nvPr/>
        </p:nvSpPr>
        <p:spPr bwMode="auto">
          <a:xfrm>
            <a:off x="81534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4" name="Line 30"/>
          <p:cNvSpPr>
            <a:spLocks noChangeShapeType="1"/>
          </p:cNvSpPr>
          <p:nvPr/>
        </p:nvSpPr>
        <p:spPr bwMode="auto">
          <a:xfrm>
            <a:off x="84582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5" name="Line 31"/>
          <p:cNvSpPr>
            <a:spLocks noChangeShapeType="1"/>
          </p:cNvSpPr>
          <p:nvPr/>
        </p:nvSpPr>
        <p:spPr bwMode="auto">
          <a:xfrm>
            <a:off x="87630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6" name="Line 32"/>
          <p:cNvSpPr>
            <a:spLocks noChangeShapeType="1"/>
          </p:cNvSpPr>
          <p:nvPr/>
        </p:nvSpPr>
        <p:spPr bwMode="auto">
          <a:xfrm>
            <a:off x="8991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7" name="Text Box 33"/>
          <p:cNvSpPr txBox="1">
            <a:spLocks noChangeArrowheads="1"/>
          </p:cNvSpPr>
          <p:nvPr/>
        </p:nvSpPr>
        <p:spPr bwMode="auto">
          <a:xfrm>
            <a:off x="0" y="3886200"/>
            <a:ext cx="93726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zh-CN" altLang="en-US" sz="1200" b="1">
                <a:solidFill>
                  <a:srgbClr val="000000"/>
                </a:solidFill>
                <a:latin typeface="Times New Roman" pitchFamily="18" charset="0"/>
                <a:ea typeface="SimSun" pitchFamily="2" charset="-122"/>
                <a:cs typeface="+mn-cs"/>
              </a:rPr>
              <a:t>  </a:t>
            </a:r>
            <a:r>
              <a:rPr lang="en-US" altLang="zh-CN" sz="1200" b="1">
                <a:solidFill>
                  <a:srgbClr val="000000"/>
                </a:solidFill>
                <a:latin typeface="Times New Roman" pitchFamily="18" charset="0"/>
                <a:ea typeface="SimSun" pitchFamily="2" charset="-122"/>
                <a:cs typeface="+mn-cs"/>
              </a:rPr>
              <a:t>4       3     2      1      </a:t>
            </a:r>
            <a:r>
              <a:rPr lang="en-US" altLang="zh-CN" sz="1200" b="1">
                <a:solidFill>
                  <a:srgbClr val="000099"/>
                </a:solidFill>
                <a:latin typeface="Times New Roman" pitchFamily="18" charset="0"/>
                <a:ea typeface="SimSun" pitchFamily="2" charset="-122"/>
                <a:cs typeface="+mn-cs"/>
              </a:rPr>
              <a:t>1     2      3       4      5      6      7      8    …………………………………………………………………………26   27    28   29</a:t>
            </a:r>
          </a:p>
        </p:txBody>
      </p:sp>
      <p:sp>
        <p:nvSpPr>
          <p:cNvPr id="72738" name="Line 34"/>
          <p:cNvSpPr>
            <a:spLocks noChangeShapeType="1"/>
          </p:cNvSpPr>
          <p:nvPr/>
        </p:nvSpPr>
        <p:spPr bwMode="auto">
          <a:xfrm flipH="1">
            <a:off x="166688" y="3124200"/>
            <a:ext cx="97631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9" name="Line 35"/>
          <p:cNvSpPr>
            <a:spLocks noChangeShapeType="1"/>
          </p:cNvSpPr>
          <p:nvPr/>
        </p:nvSpPr>
        <p:spPr bwMode="auto">
          <a:xfrm>
            <a:off x="1143000" y="2895600"/>
            <a:ext cx="304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40" name="Line 36"/>
          <p:cNvSpPr>
            <a:spLocks noChangeShapeType="1"/>
          </p:cNvSpPr>
          <p:nvPr/>
        </p:nvSpPr>
        <p:spPr bwMode="auto">
          <a:xfrm flipH="1" flipV="1">
            <a:off x="1371600" y="3124200"/>
            <a:ext cx="77724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41" name="Text Box 37"/>
          <p:cNvSpPr txBox="1">
            <a:spLocks noChangeArrowheads="1"/>
          </p:cNvSpPr>
          <p:nvPr/>
        </p:nvSpPr>
        <p:spPr bwMode="auto">
          <a:xfrm>
            <a:off x="0" y="2667000"/>
            <a:ext cx="1066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a:solidFill>
                  <a:srgbClr val="000000"/>
                </a:solidFill>
                <a:ea typeface="SimSun" charset="0"/>
                <a:cs typeface="SimSun" charset="0"/>
              </a:rPr>
              <a:t>  </a:t>
            </a:r>
            <a:r>
              <a:rPr lang="en-US" altLang="zh-CN">
                <a:solidFill>
                  <a:srgbClr val="000000"/>
                </a:solidFill>
                <a:ea typeface="SimSun" charset="0"/>
                <a:cs typeface="SimSun" charset="0"/>
              </a:rPr>
              <a:t>3 </a:t>
            </a:r>
            <a:r>
              <a:rPr lang="zh-CN" altLang="en-US">
                <a:solidFill>
                  <a:srgbClr val="000000"/>
                </a:solidFill>
                <a:ea typeface="SimSun" charset="0"/>
                <a:cs typeface="SimSun" charset="0"/>
              </a:rPr>
              <a:t>年</a:t>
            </a:r>
            <a:endParaRPr lang="en-US" altLang="zh-CN">
              <a:solidFill>
                <a:srgbClr val="000000"/>
              </a:solidFill>
              <a:ea typeface="SimSun" charset="0"/>
              <a:cs typeface="SimSun" charset="0"/>
            </a:endParaRPr>
          </a:p>
        </p:txBody>
      </p:sp>
      <p:sp>
        <p:nvSpPr>
          <p:cNvPr id="72742" name="Text Box 38"/>
          <p:cNvSpPr txBox="1">
            <a:spLocks noChangeArrowheads="1"/>
          </p:cNvSpPr>
          <p:nvPr/>
        </p:nvSpPr>
        <p:spPr bwMode="auto">
          <a:xfrm>
            <a:off x="1066800" y="2286000"/>
            <a:ext cx="68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zh-CN" sz="2000">
                <a:solidFill>
                  <a:srgbClr val="000000"/>
                </a:solidFill>
                <a:ea typeface="SimSun" charset="0"/>
                <a:cs typeface="SimSun" charset="0"/>
              </a:rPr>
              <a:t>1</a:t>
            </a:r>
            <a:r>
              <a:rPr lang="zh-CN" altLang="en-US">
                <a:solidFill>
                  <a:srgbClr val="000000"/>
                </a:solidFill>
                <a:latin typeface="Arial" charset="0"/>
                <a:ea typeface="SimSun" charset="0"/>
                <a:cs typeface="SimSun" charset="0"/>
              </a:rPr>
              <a:t>年</a:t>
            </a:r>
            <a:endParaRPr lang="en-US" altLang="zh-CN" sz="2000">
              <a:solidFill>
                <a:srgbClr val="000000"/>
              </a:solidFill>
              <a:ea typeface="SimSun" charset="0"/>
              <a:cs typeface="SimSun" charset="0"/>
            </a:endParaRPr>
          </a:p>
        </p:txBody>
      </p:sp>
      <p:sp>
        <p:nvSpPr>
          <p:cNvPr id="72743" name="Text Box 39"/>
          <p:cNvSpPr txBox="1">
            <a:spLocks noChangeArrowheads="1"/>
          </p:cNvSpPr>
          <p:nvPr/>
        </p:nvSpPr>
        <p:spPr bwMode="auto">
          <a:xfrm>
            <a:off x="1447800" y="2590800"/>
            <a:ext cx="7593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endParaRPr lang="zh-CN" altLang="en-US">
              <a:solidFill>
                <a:srgbClr val="000000"/>
              </a:solidFill>
              <a:latin typeface="Times New Roman" pitchFamily="18" charset="0"/>
              <a:ea typeface="SimSun" pitchFamily="2" charset="-122"/>
              <a:cs typeface="+mn-cs"/>
            </a:endParaRPr>
          </a:p>
        </p:txBody>
      </p:sp>
      <p:sp>
        <p:nvSpPr>
          <p:cNvPr id="72744" name="Text Box 40"/>
          <p:cNvSpPr txBox="1">
            <a:spLocks noChangeArrowheads="1"/>
          </p:cNvSpPr>
          <p:nvPr/>
        </p:nvSpPr>
        <p:spPr bwMode="auto">
          <a:xfrm>
            <a:off x="1447800" y="2590800"/>
            <a:ext cx="76342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zh-CN">
                <a:solidFill>
                  <a:srgbClr val="000000"/>
                </a:solidFill>
                <a:ea typeface="SimSun" charset="0"/>
                <a:cs typeface="SimSun" charset="0"/>
              </a:rPr>
              <a:t>28 / 29 </a:t>
            </a:r>
            <a:r>
              <a:rPr lang="zh-CN" altLang="en-US">
                <a:solidFill>
                  <a:srgbClr val="000000"/>
                </a:solidFill>
                <a:latin typeface="Arial" charset="0"/>
                <a:ea typeface="SimSun" charset="0"/>
                <a:cs typeface="SimSun" charset="0"/>
              </a:rPr>
              <a:t>年</a:t>
            </a:r>
            <a:endParaRPr lang="en-US" altLang="zh-CN">
              <a:solidFill>
                <a:srgbClr val="000000"/>
              </a:solidFill>
              <a:ea typeface="SimSun" charset="0"/>
              <a:cs typeface="SimSun" charset="0"/>
            </a:endParaRPr>
          </a:p>
        </p:txBody>
      </p:sp>
      <p:sp>
        <p:nvSpPr>
          <p:cNvPr id="72745" name="Text Box 41"/>
          <p:cNvSpPr txBox="1">
            <a:spLocks noChangeArrowheads="1"/>
          </p:cNvSpPr>
          <p:nvPr/>
        </p:nvSpPr>
        <p:spPr bwMode="auto">
          <a:xfrm>
            <a:off x="0" y="4191000"/>
            <a:ext cx="3733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zh-CN">
                <a:solidFill>
                  <a:srgbClr val="000000"/>
                </a:solidFill>
                <a:ea typeface="SimSun" charset="0"/>
                <a:cs typeface="SimSun" charset="0"/>
              </a:rPr>
              <a:t>BC	      </a:t>
            </a:r>
            <a:r>
              <a:rPr lang="en-US" altLang="zh-CN">
                <a:solidFill>
                  <a:srgbClr val="000099"/>
                </a:solidFill>
                <a:ea typeface="SimSun" charset="0"/>
                <a:cs typeface="SimSun" charset="0"/>
              </a:rPr>
              <a:t>AD</a:t>
            </a:r>
            <a:r>
              <a:rPr lang="en-US" altLang="zh-CN">
                <a:solidFill>
                  <a:srgbClr val="000000"/>
                </a:solidFill>
                <a:ea typeface="SimSun" charset="0"/>
                <a:cs typeface="SimSun" charset="0"/>
              </a:rPr>
              <a:t>	</a:t>
            </a:r>
          </a:p>
        </p:txBody>
      </p:sp>
      <p:sp>
        <p:nvSpPr>
          <p:cNvPr id="72746" name="Text Box 42"/>
          <p:cNvSpPr txBox="1">
            <a:spLocks noChangeArrowheads="1"/>
          </p:cNvSpPr>
          <p:nvPr/>
        </p:nvSpPr>
        <p:spPr bwMode="auto">
          <a:xfrm>
            <a:off x="1447800" y="838200"/>
            <a:ext cx="655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endParaRPr lang="zh-CN" altLang="en-US">
              <a:solidFill>
                <a:srgbClr val="000000"/>
              </a:solidFill>
              <a:latin typeface="Times New Roman" pitchFamily="18" charset="0"/>
              <a:ea typeface="SimSun" pitchFamily="2" charset="-122"/>
              <a:cs typeface="+mn-cs"/>
            </a:endParaRPr>
          </a:p>
        </p:txBody>
      </p:sp>
      <p:sp>
        <p:nvSpPr>
          <p:cNvPr id="72747" name="Text Box 43"/>
          <p:cNvSpPr txBox="1">
            <a:spLocks noChangeArrowheads="1"/>
          </p:cNvSpPr>
          <p:nvPr/>
        </p:nvSpPr>
        <p:spPr bwMode="auto">
          <a:xfrm>
            <a:off x="1295400" y="4800600"/>
            <a:ext cx="66294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zh-CN">
                <a:solidFill>
                  <a:srgbClr val="000000"/>
                </a:solidFill>
                <a:ea typeface="SimSun" charset="0"/>
                <a:cs typeface="SimSun" charset="0"/>
              </a:rPr>
              <a:t>3 + 1 + 28 = 32 </a:t>
            </a:r>
            <a:r>
              <a:rPr lang="zh-CN" altLang="en-US">
                <a:solidFill>
                  <a:srgbClr val="000000"/>
                </a:solidFill>
                <a:latin typeface="Arial" charset="0"/>
                <a:ea typeface="SimSun" charset="0"/>
                <a:cs typeface="SimSun" charset="0"/>
              </a:rPr>
              <a:t>年</a:t>
            </a:r>
            <a:r>
              <a:rPr lang="en-US" altLang="zh-CN">
                <a:solidFill>
                  <a:srgbClr val="000000"/>
                </a:solidFill>
                <a:ea typeface="SimSun" charset="0"/>
                <a:cs typeface="SimSun" charset="0"/>
              </a:rPr>
              <a:t> (</a:t>
            </a:r>
            <a:r>
              <a:rPr lang="zh-CN" altLang="en-US">
                <a:solidFill>
                  <a:srgbClr val="000000"/>
                </a:solidFill>
                <a:ea typeface="SimSun" charset="0"/>
                <a:cs typeface="SimSun" charset="0"/>
              </a:rPr>
              <a:t>不计算</a:t>
            </a:r>
            <a:r>
              <a:rPr lang="en-US" altLang="zh-CN">
                <a:solidFill>
                  <a:srgbClr val="000000"/>
                </a:solidFill>
                <a:ea typeface="SimSun" charset="0"/>
                <a:cs typeface="SimSun" charset="0"/>
              </a:rPr>
              <a:t> AD 29)</a:t>
            </a:r>
          </a:p>
          <a:p>
            <a:pPr>
              <a:spcBef>
                <a:spcPct val="50000"/>
              </a:spcBef>
              <a:defRPr/>
            </a:pPr>
            <a:r>
              <a:rPr lang="en-US" altLang="zh-CN">
                <a:solidFill>
                  <a:srgbClr val="000000"/>
                </a:solidFill>
                <a:ea typeface="SimSun" charset="0"/>
                <a:cs typeface="SimSun" charset="0"/>
              </a:rPr>
              <a:t>3 + 1 + 29 = 33 </a:t>
            </a:r>
            <a:r>
              <a:rPr lang="zh-CN" altLang="en-US">
                <a:solidFill>
                  <a:srgbClr val="000000"/>
                </a:solidFill>
                <a:latin typeface="Arial" charset="0"/>
                <a:ea typeface="SimSun" charset="0"/>
                <a:cs typeface="SimSun" charset="0"/>
              </a:rPr>
              <a:t>年 </a:t>
            </a:r>
            <a:r>
              <a:rPr lang="en-US" altLang="zh-CN">
                <a:solidFill>
                  <a:srgbClr val="000000"/>
                </a:solidFill>
                <a:ea typeface="SimSun" charset="0"/>
                <a:cs typeface="SimSun" charset="0"/>
              </a:rPr>
              <a:t>(</a:t>
            </a:r>
            <a:r>
              <a:rPr lang="zh-CN" altLang="en-US">
                <a:solidFill>
                  <a:srgbClr val="000000"/>
                </a:solidFill>
                <a:ea typeface="SimSun" charset="0"/>
                <a:cs typeface="SimSun" charset="0"/>
              </a:rPr>
              <a:t>计算</a:t>
            </a:r>
            <a:r>
              <a:rPr lang="en-US" altLang="zh-CN">
                <a:solidFill>
                  <a:srgbClr val="000000"/>
                </a:solidFill>
                <a:ea typeface="SimSun" charset="0"/>
                <a:cs typeface="SimSun" charset="0"/>
              </a:rPr>
              <a:t> AD 29)</a:t>
            </a:r>
          </a:p>
        </p:txBody>
      </p:sp>
      <p:sp>
        <p:nvSpPr>
          <p:cNvPr id="72748" name="Rectangle 44"/>
          <p:cNvSpPr>
            <a:spLocks noGrp="1" noChangeArrowheads="1"/>
          </p:cNvSpPr>
          <p:nvPr>
            <p:ph type="title" idx="4294967295"/>
          </p:nvPr>
        </p:nvSpPr>
        <p:spPr>
          <a:xfrm>
            <a:off x="1150938" y="617538"/>
            <a:ext cx="7793037" cy="914400"/>
          </a:xfrm>
        </p:spPr>
        <p:txBody>
          <a:bodyPr/>
          <a:lstStyle/>
          <a:p>
            <a:pPr eaLnBrk="1" hangingPunct="1">
              <a:defRPr/>
            </a:pPr>
            <a:r>
              <a:rPr lang="zh-CN" altLang="en-US" sz="4000" b="1">
                <a:solidFill>
                  <a:schemeClr val="tx1"/>
                </a:solidFill>
                <a:ea typeface="SimSun" charset="0"/>
                <a:cs typeface="SimSun" charset="0"/>
              </a:rPr>
              <a:t>耶稣开始事奉的岁数</a:t>
            </a:r>
            <a:endParaRPr lang="en-US" altLang="zh-CN" sz="2400">
              <a:solidFill>
                <a:schemeClr val="tx1"/>
              </a:solidFill>
              <a:ea typeface="SimSun" charset="0"/>
              <a:cs typeface="SimSun" charset="0"/>
            </a:endParaRPr>
          </a:p>
        </p:txBody>
      </p:sp>
      <p:sp>
        <p:nvSpPr>
          <p:cNvPr id="72749" name="Text Box 45"/>
          <p:cNvSpPr txBox="1">
            <a:spLocks noChangeArrowheads="1"/>
          </p:cNvSpPr>
          <p:nvPr/>
        </p:nvSpPr>
        <p:spPr bwMode="auto">
          <a:xfrm>
            <a:off x="0" y="6373813"/>
            <a:ext cx="89900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defRPr/>
            </a:pPr>
            <a:r>
              <a:rPr lang="en-US" altLang="zh-CN" sz="2000" i="1">
                <a:solidFill>
                  <a:srgbClr val="000000"/>
                </a:solidFill>
                <a:ea typeface="SimSun" charset="0"/>
                <a:cs typeface="SimSun" charset="0"/>
              </a:rPr>
              <a:t>Adapted from Michele Ang (NT Survey student, SBC, 2006)</a:t>
            </a:r>
          </a:p>
        </p:txBody>
      </p:sp>
    </p:spTree>
    <p:extLst>
      <p:ext uri="{BB962C8B-B14F-4D97-AF65-F5344CB8AC3E}">
        <p14:creationId xmlns:p14="http://schemas.microsoft.com/office/powerpoint/2010/main" val="1948789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105" name="Text Box 3"/>
          <p:cNvSpPr txBox="1">
            <a:spLocks noChangeArrowheads="1"/>
          </p:cNvSpPr>
          <p:nvPr/>
        </p:nvSpPr>
        <p:spPr bwMode="auto">
          <a:xfrm>
            <a:off x="853440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Arial" charset="0"/>
                <a:cs typeface="Arial" charset="0"/>
              </a:rPr>
              <a:t>62</a:t>
            </a:r>
          </a:p>
        </p:txBody>
      </p:sp>
      <p:pic>
        <p:nvPicPr>
          <p:cNvPr id="3174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209550" y="152400"/>
            <a:ext cx="4667250" cy="6629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75107" name="Text Box 2"/>
          <p:cNvSpPr txBox="1">
            <a:spLocks noChangeArrowheads="1"/>
          </p:cNvSpPr>
          <p:nvPr/>
        </p:nvSpPr>
        <p:spPr bwMode="auto">
          <a:xfrm>
            <a:off x="5105400" y="5429250"/>
            <a:ext cx="3886200" cy="120015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1800">
                <a:latin typeface="Arial" charset="0"/>
                <a:cs typeface="Arial" charset="0"/>
              </a:rPr>
              <a:t>J. Dwight Pentecost, </a:t>
            </a:r>
            <a:r>
              <a:rPr lang="en-US" altLang="zh-CN" sz="1800" i="1">
                <a:latin typeface="Arial" charset="0"/>
                <a:cs typeface="Arial" charset="0"/>
              </a:rPr>
              <a:t>A Harmony of the Words and Works of Jesus Christ </a:t>
            </a:r>
            <a:r>
              <a:rPr lang="en-US" altLang="zh-CN" sz="1800">
                <a:latin typeface="Arial" charset="0"/>
                <a:cs typeface="Arial" charset="0"/>
              </a:rPr>
              <a:t> (Grand Rapids: Zondervan, 1981), 587-88</a:t>
            </a:r>
            <a:endParaRPr lang="en-US" sz="1800">
              <a:latin typeface="Arial" charset="0"/>
              <a:cs typeface="Arial" charset="0"/>
            </a:endParaRPr>
          </a:p>
        </p:txBody>
      </p:sp>
      <p:sp>
        <p:nvSpPr>
          <p:cNvPr id="175108" name="Title 7"/>
          <p:cNvSpPr>
            <a:spLocks noGrp="1"/>
          </p:cNvSpPr>
          <p:nvPr>
            <p:ph type="title" idx="4294967295"/>
          </p:nvPr>
        </p:nvSpPr>
        <p:spPr>
          <a:xfrm>
            <a:off x="5102225" y="1371600"/>
            <a:ext cx="3736975" cy="2514600"/>
          </a:xfrm>
        </p:spPr>
        <p:txBody>
          <a:bodyPr/>
          <a:lstStyle/>
          <a:p>
            <a:pPr eaLnBrk="1" hangingPunct="1"/>
            <a:r>
              <a:rPr lang="en-US" sz="3600" b="1">
                <a:latin typeface="Arial" charset="0"/>
                <a:ea typeface="SimSun" charset="0"/>
                <a:cs typeface="SimSun" charset="0"/>
              </a:rPr>
              <a:t>The Parables of Christ</a:t>
            </a:r>
            <a:endParaRPr lang="en-US" sz="54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screen">
            <a:clrChange>
              <a:clrFrom>
                <a:srgbClr val="FFFFFF"/>
              </a:clrFrom>
              <a:clrTo>
                <a:srgbClr val="FFFFFF">
                  <a:alpha val="0"/>
                </a:srgbClr>
              </a:clrTo>
            </a:clrChange>
            <a:lum contrast="100000"/>
            <a:grayscl/>
            <a:biLevel thresh="50000"/>
            <a:extLst>
              <a:ext uri="{28A0092B-C50C-407E-A947-70E740481C1C}">
                <a14:useLocalDpi xmlns:a14="http://schemas.microsoft.com/office/drawing/2010/main"/>
              </a:ext>
            </a:extLst>
          </a:blip>
          <a:srcRect/>
          <a:stretch>
            <a:fillRect/>
          </a:stretch>
        </p:blipFill>
        <p:spPr bwMode="auto">
          <a:xfrm>
            <a:off x="3986213" y="219075"/>
            <a:ext cx="4929187" cy="6486525"/>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76130" name="Text Box 4"/>
          <p:cNvSpPr txBox="1">
            <a:spLocks noChangeArrowheads="1"/>
          </p:cNvSpPr>
          <p:nvPr/>
        </p:nvSpPr>
        <p:spPr bwMode="auto">
          <a:xfrm>
            <a:off x="152400" y="5943600"/>
            <a:ext cx="40211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FFFFCC"/>
                </a:solidFill>
                <a:latin typeface="Arial" charset="0"/>
                <a:cs typeface="Arial" charset="0"/>
              </a:rPr>
              <a:t>From </a:t>
            </a:r>
            <a:r>
              <a:rPr lang="en-US" altLang="zh-CN" b="1" i="1">
                <a:solidFill>
                  <a:srgbClr val="FFFFCC"/>
                </a:solidFill>
                <a:latin typeface="Arial" charset="0"/>
                <a:cs typeface="Arial" charset="0"/>
              </a:rPr>
              <a:t>The Bible Visual Resource Book</a:t>
            </a:r>
            <a:r>
              <a:rPr lang="en-US" altLang="zh-CN" b="1">
                <a:solidFill>
                  <a:srgbClr val="FFFFCC"/>
                </a:solidFill>
                <a:latin typeface="Arial" charset="0"/>
                <a:cs typeface="Arial" charset="0"/>
              </a:rPr>
              <a:t>, 209</a:t>
            </a:r>
            <a:endParaRPr lang="en-US" b="1" i="1">
              <a:solidFill>
                <a:srgbClr val="FFFFCC"/>
              </a:solidFill>
              <a:latin typeface="Arial" charset="0"/>
              <a:cs typeface="Arial" charset="0"/>
            </a:endParaRPr>
          </a:p>
        </p:txBody>
      </p:sp>
      <p:sp>
        <p:nvSpPr>
          <p:cNvPr id="176131" name="Text Box 5"/>
          <p:cNvSpPr txBox="1">
            <a:spLocks noChangeArrowheads="1"/>
          </p:cNvSpPr>
          <p:nvPr/>
        </p:nvSpPr>
        <p:spPr bwMode="auto">
          <a:xfrm>
            <a:off x="15240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CC"/>
                </a:solidFill>
                <a:latin typeface="Arial" charset="0"/>
                <a:cs typeface="Arial" charset="0"/>
              </a:rPr>
              <a:t>63</a:t>
            </a:r>
          </a:p>
        </p:txBody>
      </p:sp>
      <p:sp>
        <p:nvSpPr>
          <p:cNvPr id="176132" name="Title 6"/>
          <p:cNvSpPr>
            <a:spLocks noGrp="1"/>
          </p:cNvSpPr>
          <p:nvPr>
            <p:ph type="title" idx="4294967295"/>
          </p:nvPr>
        </p:nvSpPr>
        <p:spPr>
          <a:xfrm>
            <a:off x="381000" y="381000"/>
            <a:ext cx="3124200" cy="3124200"/>
          </a:xfrm>
        </p:spPr>
        <p:txBody>
          <a:bodyPr/>
          <a:lstStyle/>
          <a:p>
            <a:pPr eaLnBrk="1" hangingPunct="1"/>
            <a:r>
              <a:rPr lang="en-US">
                <a:latin typeface="Arial" charset="0"/>
                <a:cs typeface="Arial" charset="0"/>
              </a:rPr>
              <a:t>Miracles of Jesus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ext Box 3"/>
          <p:cNvSpPr txBox="1">
            <a:spLocks noChangeArrowheads="1"/>
          </p:cNvSpPr>
          <p:nvPr/>
        </p:nvSpPr>
        <p:spPr bwMode="auto">
          <a:xfrm>
            <a:off x="85407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cs typeface="Arial" charset="0"/>
              </a:rPr>
              <a:t>49</a:t>
            </a:r>
          </a:p>
        </p:txBody>
      </p:sp>
      <p:sp>
        <p:nvSpPr>
          <p:cNvPr id="68613" name="Rectangle 5"/>
          <p:cNvSpPr>
            <a:spLocks noGrp="1" noChangeArrowheads="1"/>
          </p:cNvSpPr>
          <p:nvPr>
            <p:ph type="title"/>
          </p:nvPr>
        </p:nvSpPr>
        <p:spPr>
          <a:xfrm>
            <a:off x="2858229" y="457200"/>
            <a:ext cx="3427541" cy="646331"/>
          </a:xfrm>
          <a:solidFill>
            <a:schemeClr val="bg2"/>
          </a:solidFill>
        </p:spPr>
        <p:txBody>
          <a:bodyPr wrap="none" anchor="t" anchorCtr="0">
            <a:spAutoFit/>
          </a:bodyPr>
          <a:lstStyle/>
          <a:p>
            <a:pPr eaLnBrk="1" hangingPunct="1">
              <a:defRPr/>
            </a:pPr>
            <a:r>
              <a:rPr lang="zh-TW" altLang="en-US" sz="3600" b="1">
                <a:solidFill>
                  <a:schemeClr val="tx1"/>
                </a:solidFill>
                <a:effectLst>
                  <a:outerShdw blurRad="38100" dist="38100" dir="2700000" algn="tl">
                    <a:srgbClr val="000000"/>
                  </a:outerShdw>
                </a:effectLst>
                <a:latin typeface="楷体" charset="0"/>
                <a:ea typeface="楷体" charset="0"/>
                <a:cs typeface="楷体" charset="0"/>
              </a:rPr>
              <a:t>符类</a:t>
            </a:r>
            <a:r>
              <a:rPr lang="zh-CN" altLang="en-US" sz="3600" b="1">
                <a:solidFill>
                  <a:schemeClr val="tx1"/>
                </a:solidFill>
                <a:effectLst>
                  <a:outerShdw blurRad="38100" dist="38100" dir="2700000" algn="tl">
                    <a:srgbClr val="000000"/>
                  </a:outerShdw>
                </a:effectLst>
                <a:latin typeface="楷体" charset="0"/>
                <a:ea typeface="楷体" charset="0"/>
                <a:cs typeface="楷体" charset="0"/>
              </a:rPr>
              <a:t>福音</a:t>
            </a:r>
            <a:r>
              <a:rPr lang="en-US" altLang="zh-CN" sz="3600" b="1" dirty="0">
                <a:solidFill>
                  <a:schemeClr val="tx1"/>
                </a:solidFill>
                <a:effectLst>
                  <a:outerShdw blurRad="38100" dist="38100" dir="2700000" algn="tl">
                    <a:srgbClr val="000000"/>
                  </a:outerShdw>
                </a:effectLst>
                <a:latin typeface="楷体" charset="0"/>
                <a:ea typeface="楷体" charset="0"/>
                <a:cs typeface="楷体" charset="0"/>
              </a:rPr>
              <a:t>的</a:t>
            </a:r>
            <a:r>
              <a:rPr lang="zh-TW" altLang="en-US" sz="3600" b="1" dirty="0">
                <a:solidFill>
                  <a:schemeClr val="tx1"/>
                </a:solidFill>
                <a:effectLst>
                  <a:outerShdw blurRad="38100" dist="38100" dir="2700000" algn="tl">
                    <a:srgbClr val="000000"/>
                  </a:outerShdw>
                </a:effectLst>
                <a:latin typeface="楷体" charset="0"/>
                <a:ea typeface="楷体" charset="0"/>
                <a:cs typeface="楷体" charset="0"/>
              </a:rPr>
              <a:t>相同</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8614" name="Rectangle 6"/>
          <p:cNvSpPr>
            <a:spLocks noChangeArrowheads="1"/>
          </p:cNvSpPr>
          <p:nvPr/>
        </p:nvSpPr>
        <p:spPr bwMode="auto">
          <a:xfrm>
            <a:off x="152400" y="1556792"/>
            <a:ext cx="8915400" cy="5301208"/>
          </a:xfrm>
          <a:prstGeom prst="rect">
            <a:avLst/>
          </a:prstGeom>
          <a:noFill/>
          <a:ln w="9525">
            <a:noFill/>
            <a:miter lim="800000"/>
            <a:headEnd/>
            <a:tailEnd/>
          </a:ln>
          <a:effectLst/>
        </p:spPr>
        <p:txBody>
          <a:bodyPr anchor="ctr"/>
          <a:lstStyle/>
          <a:p>
            <a:pPr marL="342900" indent="-342900">
              <a:spcBef>
                <a:spcPct val="20000"/>
              </a:spcBef>
              <a:buClr>
                <a:srgbClr val="FFFFCC"/>
              </a:buClr>
              <a:buSzPct val="75000"/>
              <a:defRPr/>
            </a:pPr>
            <a:endParaRPr lang="en-US" altLang="zh-TW" sz="2800" b="1" dirty="0">
              <a:solidFill>
                <a:srgbClr val="FFFFFF"/>
              </a:solidFill>
              <a:latin typeface="階體"/>
              <a:ea typeface="楷体" charset="0"/>
              <a:cs typeface="楷体" charset="0"/>
            </a:endParaRPr>
          </a:p>
          <a:p>
            <a:pPr>
              <a:lnSpc>
                <a:spcPct val="90000"/>
              </a:lnSpc>
              <a:buFont typeface="Wingdings" pitchFamily="2" charset="2"/>
              <a:buChar char="l"/>
              <a:defRPr/>
            </a:pPr>
            <a:r>
              <a:rPr lang="zh-TW" altLang="en-US" sz="2800" b="1">
                <a:solidFill>
                  <a:srgbClr val="FFFFFF"/>
                </a:solidFill>
                <a:latin typeface="階體"/>
                <a:ea typeface="楷体" charset="0"/>
                <a:cs typeface="楷体" charset="0"/>
              </a:rPr>
              <a:t>马太</a:t>
            </a:r>
            <a:r>
              <a:rPr lang="en-US" altLang="zh-TW" sz="2800" b="1">
                <a:solidFill>
                  <a:srgbClr val="FFFFFF"/>
                </a:solidFill>
                <a:latin typeface="階體"/>
                <a:ea typeface="楷体" charset="0"/>
                <a:cs typeface="楷体" charset="0"/>
              </a:rPr>
              <a:t>,</a:t>
            </a:r>
            <a:r>
              <a:rPr lang="zh-CN" altLang="en-US" sz="2800" b="1">
                <a:solidFill>
                  <a:srgbClr val="FFFFFF"/>
                </a:solidFill>
                <a:latin typeface="階體"/>
                <a:ea typeface="楷体" charset="0"/>
                <a:cs typeface="楷体" charset="0"/>
              </a:rPr>
              <a:t> 马可和路加有同之处</a:t>
            </a:r>
            <a:r>
              <a:rPr lang="en-US" altLang="zh-TW" sz="2800" b="1">
                <a:solidFill>
                  <a:srgbClr val="FFFFFF"/>
                </a:solidFill>
                <a:latin typeface="階體"/>
                <a:ea typeface="楷体" charset="0"/>
                <a:cs typeface="楷体" charset="0"/>
              </a:rPr>
              <a:t>,</a:t>
            </a:r>
            <a:r>
              <a:rPr lang="zh-CN" altLang="en-US" sz="2800" b="1">
                <a:solidFill>
                  <a:srgbClr val="FFFFFF"/>
                </a:solidFill>
                <a:latin typeface="階體"/>
                <a:ea typeface="楷体" charset="0"/>
                <a:cs typeface="楷体" charset="0"/>
              </a:rPr>
              <a:t> 约翰福音却有所不同。</a:t>
            </a:r>
            <a:endParaRPr lang="en-US" altLang="zh-TW" sz="2800" b="1" dirty="0">
              <a:solidFill>
                <a:srgbClr val="FFFFFF"/>
              </a:solidFill>
              <a:latin typeface="階體"/>
              <a:ea typeface="楷体" charset="0"/>
              <a:cs typeface="楷体" charset="0"/>
            </a:endParaRPr>
          </a:p>
          <a:p>
            <a:pPr>
              <a:lnSpc>
                <a:spcPct val="90000"/>
              </a:lnSpc>
              <a:defRPr/>
            </a:pPr>
            <a:endParaRPr lang="en-US" altLang="zh-TW" sz="2800" b="1" dirty="0">
              <a:solidFill>
                <a:srgbClr val="FFFFFF"/>
              </a:solidFill>
              <a:latin typeface="階體"/>
              <a:ea typeface="楷体" charset="0"/>
              <a:cs typeface="楷体" charset="0"/>
            </a:endParaRPr>
          </a:p>
          <a:p>
            <a:pPr>
              <a:lnSpc>
                <a:spcPct val="90000"/>
              </a:lnSpc>
              <a:buFont typeface="Wingdings" pitchFamily="2" charset="2"/>
              <a:buChar char="l"/>
              <a:defRPr/>
            </a:pPr>
            <a:r>
              <a:rPr lang="zh-CN" altLang="en-US" sz="2800" b="1">
                <a:solidFill>
                  <a:srgbClr val="FFFFFF"/>
                </a:solidFill>
                <a:latin typeface="階體"/>
                <a:ea typeface="楷体" charset="0"/>
                <a:cs typeface="楷体" charset="0"/>
              </a:rPr>
              <a:t>首三个福音书有何相似之处</a:t>
            </a:r>
            <a:r>
              <a:rPr lang="en-US" altLang="zh-TW" sz="2800" b="1">
                <a:solidFill>
                  <a:srgbClr val="FFFFFF"/>
                </a:solidFill>
                <a:latin typeface="階體"/>
                <a:ea typeface="楷体" charset="0"/>
                <a:cs typeface="楷体" charset="0"/>
              </a:rPr>
              <a:t>?</a:t>
            </a:r>
            <a:endParaRPr lang="en-US" altLang="zh-CN" sz="2800" b="1" dirty="0">
              <a:solidFill>
                <a:srgbClr val="FFFFFF"/>
              </a:solidFill>
              <a:latin typeface="階體"/>
              <a:ea typeface="楷体" charset="0"/>
              <a:cs typeface="楷体" charset="0"/>
            </a:endParaRPr>
          </a:p>
          <a:p>
            <a:pPr lvl="1">
              <a:lnSpc>
                <a:spcPct val="90000"/>
              </a:lnSpc>
              <a:defRPr/>
            </a:pPr>
            <a:r>
              <a:rPr lang="en-US" altLang="zh-TW" sz="2800" b="1">
                <a:solidFill>
                  <a:srgbClr val="FFFFFF"/>
                </a:solidFill>
                <a:latin typeface="階體"/>
                <a:ea typeface="楷体" charset="0"/>
                <a:cs typeface="楷体" charset="0"/>
              </a:rPr>
              <a:t>-</a:t>
            </a:r>
            <a:r>
              <a:rPr lang="zh-TW" altLang="en-US" sz="2800" b="1">
                <a:solidFill>
                  <a:srgbClr val="FFFFFF"/>
                </a:solidFill>
                <a:latin typeface="階體"/>
                <a:ea typeface="楷体" charset="0"/>
                <a:cs typeface="楷体" charset="0"/>
              </a:rPr>
              <a:t> 语</a:t>
            </a:r>
            <a:r>
              <a:rPr lang="zh-CN" altLang="en-US" sz="2800" b="1">
                <a:solidFill>
                  <a:srgbClr val="FFFFFF"/>
                </a:solidFill>
                <a:latin typeface="階體"/>
                <a:ea typeface="楷体" charset="0"/>
                <a:cs typeface="楷体" charset="0"/>
              </a:rPr>
              <a:t>言</a:t>
            </a:r>
            <a:endParaRPr lang="zh-CN" altLang="en-US" sz="2800" b="1" dirty="0">
              <a:solidFill>
                <a:srgbClr val="FFFFFF"/>
              </a:solidFill>
              <a:latin typeface="階體"/>
              <a:ea typeface="楷体" charset="0"/>
              <a:cs typeface="楷体" charset="0"/>
            </a:endParaRPr>
          </a:p>
          <a:p>
            <a:pPr lvl="1">
              <a:lnSpc>
                <a:spcPct val="90000"/>
              </a:lnSpc>
              <a:defRPr/>
            </a:pPr>
            <a:r>
              <a:rPr lang="en-US" altLang="zh-TW" sz="2800" b="1" dirty="0">
                <a:solidFill>
                  <a:srgbClr val="FFFFFF"/>
                </a:solidFill>
                <a:latin typeface="階體"/>
                <a:ea typeface="楷体" charset="0"/>
                <a:cs typeface="楷体" charset="0"/>
              </a:rPr>
              <a:t>-</a:t>
            </a:r>
            <a:r>
              <a:rPr lang="zh-TW" altLang="en-US" sz="2800" b="1" dirty="0">
                <a:solidFill>
                  <a:srgbClr val="FFFFFF"/>
                </a:solidFill>
                <a:latin typeface="階體"/>
                <a:ea typeface="楷体" charset="0"/>
                <a:cs typeface="楷体" charset="0"/>
              </a:rPr>
              <a:t> </a:t>
            </a:r>
            <a:r>
              <a:rPr lang="zh-CN" altLang="en-US" sz="2800" b="1" dirty="0">
                <a:solidFill>
                  <a:srgbClr val="FFFFFF"/>
                </a:solidFill>
                <a:latin typeface="階體"/>
                <a:ea typeface="楷体" charset="0"/>
                <a:cs typeface="楷体" charset="0"/>
              </a:rPr>
              <a:t>所提及的内容</a:t>
            </a:r>
          </a:p>
          <a:p>
            <a:pPr lvl="1">
              <a:lnSpc>
                <a:spcPct val="90000"/>
              </a:lnSpc>
              <a:defRPr/>
            </a:pPr>
            <a:r>
              <a:rPr lang="en-US" altLang="zh-TW" sz="2800" b="1">
                <a:solidFill>
                  <a:srgbClr val="FFFFFF"/>
                </a:solidFill>
                <a:latin typeface="階體"/>
                <a:ea typeface="楷体" charset="0"/>
                <a:cs typeface="楷体" charset="0"/>
              </a:rPr>
              <a:t>-</a:t>
            </a:r>
            <a:r>
              <a:rPr lang="zh-TW" altLang="en-US" sz="2800" b="1">
                <a:solidFill>
                  <a:srgbClr val="FFFFFF"/>
                </a:solidFill>
                <a:latin typeface="階體"/>
                <a:ea typeface="楷体" charset="0"/>
                <a:cs typeface="楷体" charset="0"/>
              </a:rPr>
              <a:t> </a:t>
            </a:r>
            <a:r>
              <a:rPr lang="en-US" altLang="zh-CN" sz="2800" b="1">
                <a:solidFill>
                  <a:srgbClr val="FFFFFF"/>
                </a:solidFill>
                <a:latin typeface="階體"/>
                <a:ea typeface="楷体" charset="0"/>
                <a:cs typeface="楷体" charset="0"/>
              </a:rPr>
              <a:t>事</a:t>
            </a:r>
            <a:r>
              <a:rPr lang="zh-TW" altLang="en-US" sz="2800" b="1">
                <a:solidFill>
                  <a:srgbClr val="FFFFFF"/>
                </a:solidFill>
                <a:latin typeface="階體"/>
                <a:ea typeface="楷体" charset="0"/>
                <a:cs typeface="楷体" charset="0"/>
              </a:rPr>
              <a:t>项</a:t>
            </a:r>
            <a:r>
              <a:rPr lang="zh-CN" altLang="en-US" sz="2800" b="1">
                <a:solidFill>
                  <a:srgbClr val="FFFFFF"/>
                </a:solidFill>
                <a:latin typeface="階體"/>
                <a:ea typeface="楷体" charset="0"/>
                <a:cs typeface="楷体" charset="0"/>
              </a:rPr>
              <a:t>的</a:t>
            </a:r>
            <a:r>
              <a:rPr lang="zh-CN" altLang="en-US" sz="2800" b="1" dirty="0">
                <a:solidFill>
                  <a:srgbClr val="FFFFFF"/>
                </a:solidFill>
                <a:latin typeface="階體"/>
                <a:ea typeface="楷体" charset="0"/>
                <a:cs typeface="楷体" charset="0"/>
              </a:rPr>
              <a:t>次序和耶</a:t>
            </a:r>
            <a:r>
              <a:rPr lang="zh-CN" altLang="en-US" sz="2800" b="1">
                <a:solidFill>
                  <a:srgbClr val="FFFFFF"/>
                </a:solidFill>
                <a:latin typeface="階體"/>
                <a:ea typeface="楷体" charset="0"/>
                <a:cs typeface="楷体" charset="0"/>
              </a:rPr>
              <a:t>稣在世</a:t>
            </a:r>
            <a:r>
              <a:rPr lang="zh-TW" altLang="en-US" sz="2800" b="1">
                <a:solidFill>
                  <a:srgbClr val="FFFFFF"/>
                </a:solidFill>
                <a:latin typeface="階體"/>
                <a:ea typeface="楷体" charset="0"/>
                <a:cs typeface="楷体" charset="0"/>
              </a:rPr>
              <a:t>时</a:t>
            </a:r>
            <a:r>
              <a:rPr lang="zh-CN" altLang="en-US" sz="2800" b="1">
                <a:solidFill>
                  <a:srgbClr val="FFFFFF"/>
                </a:solidFill>
                <a:latin typeface="階體"/>
                <a:ea typeface="楷体" charset="0"/>
                <a:cs typeface="楷体" charset="0"/>
              </a:rPr>
              <a:t>所</a:t>
            </a:r>
            <a:r>
              <a:rPr lang="zh-TW" altLang="en-US" sz="2800" b="1">
                <a:solidFill>
                  <a:srgbClr val="FFFFFF"/>
                </a:solidFill>
                <a:latin typeface="階體"/>
                <a:ea typeface="楷体" charset="0"/>
                <a:cs typeface="楷体" charset="0"/>
              </a:rPr>
              <a:t>诉说的话</a:t>
            </a:r>
            <a:r>
              <a:rPr lang="en-US" altLang="zh-CN" sz="2800" b="1">
                <a:solidFill>
                  <a:srgbClr val="FFFFFF"/>
                </a:solidFill>
                <a:latin typeface="階體"/>
                <a:ea typeface="楷体" charset="0"/>
                <a:cs typeface="楷体" charset="0"/>
              </a:rPr>
              <a:t>.</a:t>
            </a:r>
            <a:endParaRPr lang="en-US" altLang="zh-CN" sz="2800" b="1" dirty="0">
              <a:solidFill>
                <a:srgbClr val="FFFFFF"/>
              </a:solidFill>
              <a:latin typeface="階體"/>
              <a:ea typeface="楷体" charset="0"/>
              <a:cs typeface="楷体" charset="0"/>
            </a:endParaRPr>
          </a:p>
          <a:p>
            <a:pPr lvl="1">
              <a:lnSpc>
                <a:spcPct val="90000"/>
              </a:lnSpc>
              <a:defRPr/>
            </a:pPr>
            <a:endParaRPr lang="en-US" altLang="zh-CN" sz="2800" b="1" dirty="0">
              <a:solidFill>
                <a:srgbClr val="FFFFFF"/>
              </a:solidFill>
              <a:latin typeface="階體"/>
              <a:ea typeface="楷体" charset="0"/>
              <a:cs typeface="楷体" charset="0"/>
            </a:endParaRPr>
          </a:p>
          <a:p>
            <a:pPr>
              <a:lnSpc>
                <a:spcPct val="90000"/>
              </a:lnSpc>
              <a:buFont typeface="Wingdings" pitchFamily="2" charset="2"/>
              <a:buChar char="l"/>
              <a:defRPr/>
            </a:pPr>
            <a:r>
              <a:rPr lang="zh-TW" altLang="en-US" sz="2800" b="1">
                <a:solidFill>
                  <a:srgbClr val="FFFFFF"/>
                </a:solidFill>
                <a:latin typeface="階體"/>
                <a:ea typeface="楷体" charset="0"/>
                <a:cs typeface="楷体" charset="0"/>
              </a:rPr>
              <a:t>数学的</a:t>
            </a:r>
            <a:r>
              <a:rPr lang="zh-CN" altLang="en-US" sz="2800" b="1">
                <a:solidFill>
                  <a:srgbClr val="FFFFFF"/>
                </a:solidFill>
                <a:latin typeface="階體"/>
                <a:ea typeface="楷体" charset="0"/>
                <a:cs typeface="楷体" charset="0"/>
              </a:rPr>
              <a:t>根</a:t>
            </a:r>
            <a:r>
              <a:rPr lang="zh-TW" altLang="en-US" sz="2800" b="1">
                <a:solidFill>
                  <a:srgbClr val="FFFFFF"/>
                </a:solidFill>
                <a:latin typeface="階體"/>
                <a:ea typeface="楷体" charset="0"/>
                <a:cs typeface="楷体" charset="0"/>
              </a:rPr>
              <a:t>据</a:t>
            </a:r>
            <a:r>
              <a:rPr lang="en-US" altLang="zh-CN" sz="2800" b="1">
                <a:solidFill>
                  <a:srgbClr val="FFFFFF"/>
                </a:solidFill>
                <a:latin typeface="階體"/>
                <a:ea typeface="楷体" charset="0"/>
                <a:cs typeface="楷体" charset="0"/>
              </a:rPr>
              <a:t>:</a:t>
            </a:r>
            <a:endParaRPr lang="en-US" altLang="zh-CN" sz="2800" b="1" dirty="0">
              <a:solidFill>
                <a:srgbClr val="FFFFFF"/>
              </a:solidFill>
              <a:latin typeface="階體"/>
              <a:ea typeface="楷体" charset="0"/>
              <a:cs typeface="楷体" charset="0"/>
            </a:endParaRPr>
          </a:p>
          <a:p>
            <a:pPr lvl="1">
              <a:lnSpc>
                <a:spcPct val="90000"/>
              </a:lnSpc>
              <a:defRPr/>
            </a:pPr>
            <a:r>
              <a:rPr lang="en-US" altLang="zh-CN" sz="2800" b="1">
                <a:solidFill>
                  <a:srgbClr val="FFFFFF"/>
                </a:solidFill>
                <a:latin typeface="階體"/>
                <a:ea typeface="楷体" charset="0"/>
                <a:cs typeface="楷体" charset="0"/>
              </a:rPr>
              <a:t>91 %</a:t>
            </a:r>
            <a:r>
              <a:rPr lang="zh-TW" altLang="en-US" sz="2800" b="1">
                <a:solidFill>
                  <a:srgbClr val="FFFFFF"/>
                </a:solidFill>
                <a:latin typeface="階體"/>
                <a:ea typeface="楷体" charset="0"/>
                <a:cs typeface="楷体" charset="0"/>
              </a:rPr>
              <a:t> 马可</a:t>
            </a:r>
            <a:r>
              <a:rPr lang="zh-CN" altLang="en-US" sz="2800" b="1">
                <a:solidFill>
                  <a:srgbClr val="FFFFFF"/>
                </a:solidFill>
                <a:latin typeface="階體"/>
                <a:ea typeface="楷体" charset="0"/>
                <a:cs typeface="楷体" charset="0"/>
              </a:rPr>
              <a:t>所</a:t>
            </a:r>
            <a:r>
              <a:rPr lang="zh-TW" altLang="en-US" sz="2800" b="1">
                <a:solidFill>
                  <a:srgbClr val="FFFFFF"/>
                </a:solidFill>
                <a:latin typeface="階體"/>
                <a:ea typeface="楷体" charset="0"/>
                <a:cs typeface="楷体" charset="0"/>
              </a:rPr>
              <a:t>写</a:t>
            </a:r>
            <a:r>
              <a:rPr lang="zh-CN" altLang="en-US" sz="2800" b="1">
                <a:solidFill>
                  <a:srgbClr val="FFFFFF"/>
                </a:solidFill>
                <a:latin typeface="階體"/>
                <a:ea typeface="楷体" charset="0"/>
                <a:cs typeface="楷体" charset="0"/>
              </a:rPr>
              <a:t>之</a:t>
            </a:r>
            <a:r>
              <a:rPr lang="zh-CN" altLang="en-US" sz="2800" b="1" dirty="0">
                <a:solidFill>
                  <a:srgbClr val="FFFFFF"/>
                </a:solidFill>
                <a:latin typeface="階體"/>
                <a:ea typeface="楷体" charset="0"/>
                <a:cs typeface="楷体" charset="0"/>
              </a:rPr>
              <a:t>福音</a:t>
            </a:r>
            <a:r>
              <a:rPr lang="zh-CN" altLang="en-US" sz="2800" b="1">
                <a:solidFill>
                  <a:srgbClr val="FFFFFF"/>
                </a:solidFill>
                <a:latin typeface="階體"/>
                <a:ea typeface="楷体" charset="0"/>
                <a:cs typeface="楷体" charset="0"/>
              </a:rPr>
              <a:t>可在</a:t>
            </a:r>
            <a:r>
              <a:rPr lang="zh-TW" altLang="en-US" sz="2800" b="1">
                <a:solidFill>
                  <a:srgbClr val="FFFFFF"/>
                </a:solidFill>
                <a:latin typeface="階體"/>
                <a:ea typeface="楷体" charset="0"/>
                <a:cs typeface="楷体" charset="0"/>
              </a:rPr>
              <a:t>马</a:t>
            </a:r>
            <a:r>
              <a:rPr lang="zh-CN" altLang="en-US" sz="2800" b="1">
                <a:solidFill>
                  <a:srgbClr val="FFFFFF"/>
                </a:solidFill>
                <a:latin typeface="階體"/>
                <a:ea typeface="楷体" charset="0"/>
                <a:cs typeface="楷体" charset="0"/>
              </a:rPr>
              <a:t>太</a:t>
            </a:r>
            <a:r>
              <a:rPr lang="zh-CN" altLang="en-US" sz="2800" b="1" dirty="0">
                <a:solidFill>
                  <a:srgbClr val="FFFFFF"/>
                </a:solidFill>
                <a:latin typeface="階體"/>
                <a:ea typeface="楷体" charset="0"/>
                <a:cs typeface="楷体" charset="0"/>
              </a:rPr>
              <a:t>福</a:t>
            </a:r>
            <a:r>
              <a:rPr lang="zh-TW" altLang="en-US" sz="2800" b="1" dirty="0">
                <a:solidFill>
                  <a:srgbClr val="FFFFFF"/>
                </a:solidFill>
                <a:latin typeface="階體"/>
                <a:ea typeface="楷体" charset="0"/>
                <a:cs typeface="楷体" charset="0"/>
              </a:rPr>
              <a:t>音</a:t>
            </a:r>
            <a:r>
              <a:rPr lang="zh-CN" altLang="en-US" sz="2800" b="1" dirty="0">
                <a:solidFill>
                  <a:srgbClr val="FFFFFF"/>
                </a:solidFill>
                <a:latin typeface="階體"/>
                <a:ea typeface="楷体" charset="0"/>
                <a:cs typeface="楷体" charset="0"/>
              </a:rPr>
              <a:t>找到</a:t>
            </a:r>
          </a:p>
          <a:p>
            <a:pPr lvl="1">
              <a:lnSpc>
                <a:spcPct val="90000"/>
              </a:lnSpc>
              <a:defRPr/>
            </a:pPr>
            <a:r>
              <a:rPr lang="en-US" altLang="zh-CN" sz="2800" b="1">
                <a:solidFill>
                  <a:srgbClr val="FFFFFF"/>
                </a:solidFill>
                <a:latin typeface="階體"/>
                <a:ea typeface="楷体" charset="0"/>
                <a:cs typeface="楷体" charset="0"/>
              </a:rPr>
              <a:t>53 %</a:t>
            </a:r>
            <a:r>
              <a:rPr lang="zh-TW" altLang="en-US" sz="2800" b="1">
                <a:solidFill>
                  <a:srgbClr val="FFFFFF"/>
                </a:solidFill>
                <a:latin typeface="階體"/>
                <a:ea typeface="楷体" charset="0"/>
                <a:cs typeface="楷体" charset="0"/>
              </a:rPr>
              <a:t> 马</a:t>
            </a:r>
            <a:r>
              <a:rPr lang="zh-CN" altLang="en-US" sz="2800" b="1">
                <a:solidFill>
                  <a:srgbClr val="FFFFFF"/>
                </a:solidFill>
                <a:latin typeface="階體"/>
                <a:ea typeface="楷体" charset="0"/>
                <a:cs typeface="楷体" charset="0"/>
              </a:rPr>
              <a:t>可所</a:t>
            </a:r>
            <a:r>
              <a:rPr lang="zh-TW" altLang="en-US" sz="2800" b="1">
                <a:solidFill>
                  <a:srgbClr val="FFFFFF"/>
                </a:solidFill>
                <a:latin typeface="階體"/>
                <a:ea typeface="楷体" charset="0"/>
                <a:cs typeface="楷体" charset="0"/>
              </a:rPr>
              <a:t>写</a:t>
            </a:r>
            <a:r>
              <a:rPr lang="zh-CN" altLang="en-US" sz="2800" b="1">
                <a:solidFill>
                  <a:srgbClr val="FFFFFF"/>
                </a:solidFill>
                <a:latin typeface="階體"/>
                <a:ea typeface="楷体" charset="0"/>
                <a:cs typeface="楷体" charset="0"/>
              </a:rPr>
              <a:t>之</a:t>
            </a:r>
            <a:r>
              <a:rPr lang="zh-CN" altLang="en-US" sz="2800" b="1" dirty="0">
                <a:solidFill>
                  <a:srgbClr val="FFFFFF"/>
                </a:solidFill>
                <a:latin typeface="階體"/>
                <a:ea typeface="楷体" charset="0"/>
                <a:cs typeface="楷体" charset="0"/>
              </a:rPr>
              <a:t>福音可在路加福音找到</a:t>
            </a:r>
          </a:p>
          <a:p>
            <a:pPr lvl="1">
              <a:lnSpc>
                <a:spcPct val="90000"/>
              </a:lnSpc>
              <a:defRPr/>
            </a:pPr>
            <a:r>
              <a:rPr lang="zh-TW" altLang="en-US" sz="2800" b="1">
                <a:solidFill>
                  <a:srgbClr val="FFFFFF"/>
                </a:solidFill>
                <a:latin typeface="階體"/>
                <a:ea typeface="楷体" charset="0"/>
                <a:cs typeface="楷体" charset="0"/>
              </a:rPr>
              <a:t>此类协议产</a:t>
            </a:r>
            <a:r>
              <a:rPr lang="zh-CN" altLang="en-US" sz="2800" b="1">
                <a:solidFill>
                  <a:srgbClr val="FFFFFF"/>
                </a:solidFill>
                <a:latin typeface="階體"/>
                <a:ea typeface="楷体" charset="0"/>
                <a:cs typeface="楷体" charset="0"/>
              </a:rPr>
              <a:t>生一些</a:t>
            </a:r>
            <a:r>
              <a:rPr lang="zh-TW" altLang="en-US" sz="2800" b="1">
                <a:solidFill>
                  <a:srgbClr val="FFFFFF"/>
                </a:solidFill>
                <a:latin typeface="階體"/>
                <a:ea typeface="楷体" charset="0"/>
                <a:cs typeface="楷体" charset="0"/>
              </a:rPr>
              <a:t>问</a:t>
            </a:r>
            <a:r>
              <a:rPr lang="zh-CN" altLang="en-US" sz="2800" b="1">
                <a:solidFill>
                  <a:srgbClr val="FFFFFF"/>
                </a:solidFill>
                <a:latin typeface="階體"/>
                <a:ea typeface="楷体" charset="0"/>
                <a:cs typeface="楷体" charset="0"/>
              </a:rPr>
              <a:t>题</a:t>
            </a:r>
            <a:r>
              <a:rPr lang="zh-TW" altLang="en-US" sz="2800" b="1">
                <a:solidFill>
                  <a:srgbClr val="FFFFFF"/>
                </a:solidFill>
                <a:latin typeface="階體"/>
                <a:ea typeface="楷体" charset="0"/>
                <a:cs typeface="楷体" charset="0"/>
              </a:rPr>
              <a:t>关于符类</a:t>
            </a:r>
            <a:r>
              <a:rPr lang="zh-CN" altLang="en-US" sz="2800" b="1">
                <a:solidFill>
                  <a:srgbClr val="FFFFFF"/>
                </a:solidFill>
                <a:latin typeface="階體"/>
                <a:ea typeface="楷体" charset="0"/>
                <a:cs typeface="楷体" charset="0"/>
              </a:rPr>
              <a:t>福音</a:t>
            </a:r>
            <a:r>
              <a:rPr lang="zh-TW" altLang="en-US" sz="2800" b="1">
                <a:solidFill>
                  <a:srgbClr val="FFFFFF"/>
                </a:solidFill>
                <a:latin typeface="階體"/>
                <a:ea typeface="楷体" charset="0"/>
                <a:cs typeface="楷体" charset="0"/>
              </a:rPr>
              <a:t>的问题</a:t>
            </a:r>
            <a:r>
              <a:rPr lang="en-US" altLang="zh-TW" sz="2800" b="1">
                <a:solidFill>
                  <a:srgbClr val="FFFFFF"/>
                </a:solidFill>
                <a:latin typeface="階體"/>
                <a:ea typeface="楷体" charset="0"/>
                <a:cs typeface="楷体" charset="0"/>
              </a:rPr>
              <a:t>:</a:t>
            </a:r>
            <a:r>
              <a:rPr lang="en-US" altLang="zh-CN" sz="2800" b="1">
                <a:solidFill>
                  <a:srgbClr val="FFFFFF"/>
                </a:solidFill>
                <a:latin typeface="階體"/>
                <a:ea typeface="楷体" charset="0"/>
                <a:cs typeface="楷体" charset="0"/>
              </a:rPr>
              <a:t> </a:t>
            </a:r>
            <a:r>
              <a:rPr lang="en-US" altLang="zh-CN" sz="2800" b="1" dirty="0" err="1">
                <a:solidFill>
                  <a:srgbClr val="FFFFFF"/>
                </a:solidFill>
                <a:latin typeface="階體"/>
                <a:ea typeface="楷体" charset="0"/>
                <a:cs typeface="楷体" charset="0"/>
              </a:rPr>
              <a:t>作者</a:t>
            </a:r>
            <a:r>
              <a:rPr lang="zh-CN" altLang="en-US" sz="2800" b="1" dirty="0">
                <a:solidFill>
                  <a:srgbClr val="FFFFFF"/>
                </a:solidFill>
                <a:latin typeface="階體"/>
                <a:ea typeface="楷体" charset="0"/>
                <a:cs typeface="楷体" charset="0"/>
              </a:rPr>
              <a:t>是否依</a:t>
            </a:r>
            <a:r>
              <a:rPr lang="zh-CN" altLang="en-US" sz="2800" b="1">
                <a:solidFill>
                  <a:srgbClr val="FFFFFF"/>
                </a:solidFill>
                <a:latin typeface="階體"/>
                <a:ea typeface="楷体" charset="0"/>
                <a:cs typeface="楷体" charset="0"/>
              </a:rPr>
              <a:t>赖同一</a:t>
            </a:r>
            <a:r>
              <a:rPr lang="zh-TW" altLang="en-US" sz="2800" b="1">
                <a:solidFill>
                  <a:srgbClr val="FFFFFF"/>
                </a:solidFill>
                <a:latin typeface="階體"/>
                <a:ea typeface="楷体" charset="0"/>
                <a:cs typeface="楷体" charset="0"/>
              </a:rPr>
              <a:t>个来</a:t>
            </a:r>
            <a:r>
              <a:rPr lang="zh-CN" altLang="en-US" sz="2800" b="1">
                <a:solidFill>
                  <a:srgbClr val="FFFFFF"/>
                </a:solidFill>
                <a:latin typeface="階體"/>
                <a:ea typeface="楷体" charset="0"/>
                <a:cs typeface="楷体" charset="0"/>
              </a:rPr>
              <a:t>源</a:t>
            </a:r>
            <a:r>
              <a:rPr lang="en-US" altLang="zh-CN" sz="2800" b="1" dirty="0">
                <a:solidFill>
                  <a:srgbClr val="FFFFFF"/>
                </a:solidFill>
                <a:latin typeface="階體"/>
                <a:ea typeface="楷体" charset="0"/>
                <a:cs typeface="楷体" charset="0"/>
              </a:rPr>
              <a:t>?或</a:t>
            </a:r>
            <a:r>
              <a:rPr lang="zh-CN" altLang="en-US" sz="2800" b="1" dirty="0">
                <a:solidFill>
                  <a:srgbClr val="FFFFFF"/>
                </a:solidFill>
                <a:latin typeface="階體"/>
                <a:ea typeface="楷体" charset="0"/>
                <a:cs typeface="楷体" charset="0"/>
              </a:rPr>
              <a:t>彼此依靠</a:t>
            </a:r>
            <a:r>
              <a:rPr lang="en-US" altLang="zh-CN" sz="2800" b="1" dirty="0">
                <a:solidFill>
                  <a:srgbClr val="FFFFFF"/>
                </a:solidFill>
                <a:latin typeface="階體"/>
                <a:ea typeface="楷体" charset="0"/>
                <a:cs typeface="楷体" charset="0"/>
              </a:rPr>
              <a:t>?</a:t>
            </a:r>
            <a:r>
              <a:rPr lang="en-US" altLang="zh-CN" sz="2800" b="1" dirty="0">
                <a:solidFill>
                  <a:srgbClr val="FFFFFF"/>
                </a:solidFill>
                <a:latin typeface="標階體"/>
                <a:ea typeface="SimSun" charset="0"/>
                <a:cs typeface="SimSun" charset="0"/>
              </a:rPr>
              <a:t> </a:t>
            </a:r>
          </a:p>
          <a:p>
            <a:pPr lvl="1">
              <a:lnSpc>
                <a:spcPct val="90000"/>
              </a:lnSpc>
              <a:defRPr/>
            </a:pPr>
            <a:endParaRPr lang="en-US" altLang="zh-CN" sz="2800" b="1" dirty="0">
              <a:solidFill>
                <a:srgbClr val="FFFFFF"/>
              </a:solidFill>
              <a:latin typeface="階體"/>
              <a:ea typeface="楷体" charset="0"/>
              <a:cs typeface="楷体" charset="0"/>
            </a:endParaRPr>
          </a:p>
        </p:txBody>
      </p:sp>
    </p:spTree>
    <p:extLst>
      <p:ext uri="{BB962C8B-B14F-4D97-AF65-F5344CB8AC3E}">
        <p14:creationId xmlns:p14="http://schemas.microsoft.com/office/powerpoint/2010/main" val="371822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1" end="1"/>
                                            </p:txEl>
                                          </p:spTgt>
                                        </p:tgtEl>
                                        <p:attrNameLst>
                                          <p:attrName>style.visibility</p:attrName>
                                        </p:attrNameLst>
                                      </p:cBhvr>
                                      <p:to>
                                        <p:strVal val="visible"/>
                                      </p:to>
                                    </p:set>
                                    <p:anim calcmode="lin" valueType="num">
                                      <p:cBhvr>
                                        <p:cTn id="7" dur="500" fill="hold"/>
                                        <p:tgtEl>
                                          <p:spTgt spid="6861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3" end="3"/>
                                            </p:txEl>
                                          </p:spTgt>
                                        </p:tgtEl>
                                        <p:attrNameLst>
                                          <p:attrName>style.visibility</p:attrName>
                                        </p:attrNameLst>
                                      </p:cBhvr>
                                      <p:to>
                                        <p:strVal val="visible"/>
                                      </p:to>
                                    </p:set>
                                    <p:anim calcmode="lin" valueType="num">
                                      <p:cBhvr>
                                        <p:cTn id="13"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4" end="4"/>
                                            </p:txEl>
                                          </p:spTgt>
                                        </p:tgtEl>
                                        <p:attrNameLst>
                                          <p:attrName>style.visibility</p:attrName>
                                        </p:attrNameLst>
                                      </p:cBhvr>
                                      <p:to>
                                        <p:strVal val="visible"/>
                                      </p:to>
                                    </p:set>
                                    <p:anim calcmode="lin" valueType="num">
                                      <p:cBhvr>
                                        <p:cTn id="19"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5" end="5"/>
                                            </p:txEl>
                                          </p:spTgt>
                                        </p:tgtEl>
                                        <p:attrNameLst>
                                          <p:attrName>style.visibility</p:attrName>
                                        </p:attrNameLst>
                                      </p:cBhvr>
                                      <p:to>
                                        <p:strVal val="visible"/>
                                      </p:to>
                                    </p:set>
                                    <p:anim calcmode="lin" valueType="num">
                                      <p:cBhvr>
                                        <p:cTn id="25"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6" end="6"/>
                                            </p:txEl>
                                          </p:spTgt>
                                        </p:tgtEl>
                                        <p:attrNameLst>
                                          <p:attrName>style.visibility</p:attrName>
                                        </p:attrNameLst>
                                      </p:cBhvr>
                                      <p:to>
                                        <p:strVal val="visible"/>
                                      </p:to>
                                    </p:set>
                                    <p:anim calcmode="lin" valueType="num">
                                      <p:cBhvr>
                                        <p:cTn id="31"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8" end="8"/>
                                            </p:txEl>
                                          </p:spTgt>
                                        </p:tgtEl>
                                        <p:attrNameLst>
                                          <p:attrName>style.visibility</p:attrName>
                                        </p:attrNameLst>
                                      </p:cBhvr>
                                      <p:to>
                                        <p:strVal val="visible"/>
                                      </p:to>
                                    </p:set>
                                    <p:anim calcmode="lin" valueType="num">
                                      <p:cBhvr>
                                        <p:cTn id="37" dur="500" fill="hold"/>
                                        <p:tgtEl>
                                          <p:spTgt spid="68614">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9" end="9"/>
                                            </p:txEl>
                                          </p:spTgt>
                                        </p:tgtEl>
                                        <p:attrNameLst>
                                          <p:attrName>style.visibility</p:attrName>
                                        </p:attrNameLst>
                                      </p:cBhvr>
                                      <p:to>
                                        <p:strVal val="visible"/>
                                      </p:to>
                                    </p:set>
                                    <p:anim calcmode="lin" valueType="num">
                                      <p:cBhvr>
                                        <p:cTn id="43" dur="500" fill="hold"/>
                                        <p:tgtEl>
                                          <p:spTgt spid="68614">
                                            <p:txEl>
                                              <p:pRg st="9" end="9"/>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4">
                                            <p:txEl>
                                              <p:pRg st="10" end="10"/>
                                            </p:txEl>
                                          </p:spTgt>
                                        </p:tgtEl>
                                        <p:attrNameLst>
                                          <p:attrName>style.visibility</p:attrName>
                                        </p:attrNameLst>
                                      </p:cBhvr>
                                      <p:to>
                                        <p:strVal val="visible"/>
                                      </p:to>
                                    </p:set>
                                    <p:anim calcmode="lin" valueType="num">
                                      <p:cBhvr>
                                        <p:cTn id="49" dur="500" fill="hold"/>
                                        <p:tgtEl>
                                          <p:spTgt spid="68614">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68614">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4">
                                            <p:txEl>
                                              <p:pRg st="11" end="11"/>
                                            </p:txEl>
                                          </p:spTgt>
                                        </p:tgtEl>
                                        <p:attrNameLst>
                                          <p:attrName>style.visibility</p:attrName>
                                        </p:attrNameLst>
                                      </p:cBhvr>
                                      <p:to>
                                        <p:strVal val="visible"/>
                                      </p:to>
                                    </p:set>
                                    <p:anim calcmode="lin" valueType="num">
                                      <p:cBhvr>
                                        <p:cTn id="55" dur="500" fill="hold"/>
                                        <p:tgtEl>
                                          <p:spTgt spid="68614">
                                            <p:txEl>
                                              <p:pRg st="11" end="11"/>
                                            </p:txEl>
                                          </p:spTgt>
                                        </p:tgtEl>
                                        <p:attrNameLst>
                                          <p:attrName>ppt_w</p:attrName>
                                        </p:attrNameLst>
                                      </p:cBhvr>
                                      <p:tavLst>
                                        <p:tav tm="0">
                                          <p:val>
                                            <p:fltVal val="0"/>
                                          </p:val>
                                        </p:tav>
                                        <p:tav tm="100000">
                                          <p:val>
                                            <p:strVal val="#ppt_w"/>
                                          </p:val>
                                        </p:tav>
                                      </p:tavLst>
                                    </p:anim>
                                    <p:anim calcmode="lin" valueType="num">
                                      <p:cBhvr>
                                        <p:cTn id="56" dur="500" fill="hold"/>
                                        <p:tgtEl>
                                          <p:spTgt spid="68614">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1" name="Picture 4" descr="Passion Week00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400" y="0"/>
            <a:ext cx="9169400" cy="6858000"/>
          </a:xfrm>
          <a:prstGeom prst="rect">
            <a:avLst/>
          </a:prstGeom>
          <a:noFill/>
          <a:ln w="76200">
            <a:solidFill>
              <a:srgbClr val="FF0000"/>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pic>
      <p:sp>
        <p:nvSpPr>
          <p:cNvPr id="269314" name="Rectangle 2"/>
          <p:cNvSpPr>
            <a:spLocks noGrp="1" noRot="1" noChangeArrowheads="1"/>
          </p:cNvSpPr>
          <p:nvPr>
            <p:ph type="title"/>
          </p:nvPr>
        </p:nvSpPr>
        <p:spPr>
          <a:xfrm>
            <a:off x="0" y="0"/>
            <a:ext cx="2209800" cy="1173163"/>
          </a:xfrm>
          <a:solidFill>
            <a:schemeClr val="bg2"/>
          </a:solidFill>
        </p:spPr>
        <p:txBody>
          <a:bodyPr/>
          <a:lstStyle/>
          <a:p>
            <a:pPr eaLnBrk="1" hangingPunct="1">
              <a:defRPr/>
            </a:pPr>
            <a:r>
              <a:rPr lang="zh-CN" altLang="en-US" sz="4200" b="1">
                <a:effectLst>
                  <a:outerShdw blurRad="38100" dist="38100" dir="2700000" algn="tl">
                    <a:srgbClr val="FFFFFF"/>
                  </a:outerShdw>
                </a:effectLst>
                <a:latin typeface="SimHei" charset="0"/>
                <a:ea typeface="SimHei" charset="0"/>
              </a:rPr>
              <a:t>受难周</a:t>
            </a:r>
            <a:endParaRPr lang="en-US" sz="4200" b="1">
              <a:effectLst>
                <a:outerShdw blurRad="38100" dist="38100" dir="2700000" algn="tl">
                  <a:srgbClr val="FFFFFF"/>
                </a:outerShdw>
              </a:effectLst>
              <a:latin typeface="SimHei" charset="0"/>
              <a:ea typeface="SimHei" charset="0"/>
            </a:endParaRPr>
          </a:p>
        </p:txBody>
      </p:sp>
      <p:sp>
        <p:nvSpPr>
          <p:cNvPr id="269317" name="Freeform 5"/>
          <p:cNvSpPr>
            <a:spLocks/>
          </p:cNvSpPr>
          <p:nvPr/>
        </p:nvSpPr>
        <p:spPr bwMode="auto">
          <a:xfrm>
            <a:off x="5791200" y="3581400"/>
            <a:ext cx="1447800" cy="2590800"/>
          </a:xfrm>
          <a:custGeom>
            <a:avLst/>
            <a:gdLst>
              <a:gd name="T0" fmla="*/ 1447800 w 832"/>
              <a:gd name="T1" fmla="*/ 2590800 h 1600"/>
              <a:gd name="T2" fmla="*/ 1310329 w 832"/>
              <a:gd name="T3" fmla="*/ 2425637 h 1600"/>
              <a:gd name="T4" fmla="*/ 1023205 w 832"/>
              <a:gd name="T5" fmla="*/ 2234565 h 1600"/>
              <a:gd name="T6" fmla="*/ 819608 w 832"/>
              <a:gd name="T7" fmla="*/ 1956054 h 1600"/>
              <a:gd name="T8" fmla="*/ 777844 w 832"/>
              <a:gd name="T9" fmla="*/ 1764983 h 1600"/>
              <a:gd name="T10" fmla="*/ 628192 w 832"/>
              <a:gd name="T11" fmla="*/ 863060 h 1600"/>
              <a:gd name="T12" fmla="*/ 574248 w 832"/>
              <a:gd name="T13" fmla="*/ 786956 h 1600"/>
              <a:gd name="T14" fmla="*/ 532484 w 832"/>
              <a:gd name="T15" fmla="*/ 673608 h 1600"/>
              <a:gd name="T16" fmla="*/ 436776 w 832"/>
              <a:gd name="T17" fmla="*/ 584549 h 1600"/>
              <a:gd name="T18" fmla="*/ 341068 w 832"/>
              <a:gd name="T19" fmla="*/ 443675 h 1600"/>
              <a:gd name="T20" fmla="*/ 301045 w 832"/>
              <a:gd name="T21" fmla="*/ 380524 h 1600"/>
              <a:gd name="T22" fmla="*/ 163574 w 832"/>
              <a:gd name="T23" fmla="*/ 178118 h 1600"/>
              <a:gd name="T24" fmla="*/ 67866 w 832"/>
              <a:gd name="T25" fmla="*/ 76105 h 1600"/>
              <a:gd name="T26" fmla="*/ 0 w 832"/>
              <a:gd name="T27" fmla="*/ 0 h 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2"/>
              <a:gd name="T43" fmla="*/ 0 h 1600"/>
              <a:gd name="T44" fmla="*/ 832 w 832"/>
              <a:gd name="T45" fmla="*/ 1600 h 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2" h="1600">
                <a:moveTo>
                  <a:pt x="832" y="1600"/>
                </a:moveTo>
                <a:cubicBezTo>
                  <a:pt x="817" y="1556"/>
                  <a:pt x="798" y="1513"/>
                  <a:pt x="753" y="1498"/>
                </a:cubicBezTo>
                <a:cubicBezTo>
                  <a:pt x="704" y="1449"/>
                  <a:pt x="654" y="1402"/>
                  <a:pt x="588" y="1380"/>
                </a:cubicBezTo>
                <a:cubicBezTo>
                  <a:pt x="549" y="1321"/>
                  <a:pt x="508" y="1266"/>
                  <a:pt x="471" y="1208"/>
                </a:cubicBezTo>
                <a:cubicBezTo>
                  <a:pt x="462" y="1168"/>
                  <a:pt x="457" y="1128"/>
                  <a:pt x="447" y="1090"/>
                </a:cubicBezTo>
                <a:cubicBezTo>
                  <a:pt x="428" y="945"/>
                  <a:pt x="425" y="681"/>
                  <a:pt x="361" y="533"/>
                </a:cubicBezTo>
                <a:cubicBezTo>
                  <a:pt x="353" y="515"/>
                  <a:pt x="337" y="503"/>
                  <a:pt x="330" y="486"/>
                </a:cubicBezTo>
                <a:cubicBezTo>
                  <a:pt x="320" y="463"/>
                  <a:pt x="323" y="433"/>
                  <a:pt x="306" y="416"/>
                </a:cubicBezTo>
                <a:cubicBezTo>
                  <a:pt x="287" y="397"/>
                  <a:pt x="264" y="382"/>
                  <a:pt x="251" y="361"/>
                </a:cubicBezTo>
                <a:cubicBezTo>
                  <a:pt x="232" y="332"/>
                  <a:pt x="214" y="303"/>
                  <a:pt x="196" y="274"/>
                </a:cubicBezTo>
                <a:cubicBezTo>
                  <a:pt x="188" y="261"/>
                  <a:pt x="173" y="235"/>
                  <a:pt x="173" y="235"/>
                </a:cubicBezTo>
                <a:cubicBezTo>
                  <a:pt x="161" y="188"/>
                  <a:pt x="135" y="135"/>
                  <a:pt x="94" y="110"/>
                </a:cubicBezTo>
                <a:cubicBezTo>
                  <a:pt x="76" y="82"/>
                  <a:pt x="66" y="65"/>
                  <a:pt x="39" y="47"/>
                </a:cubicBezTo>
                <a:cubicBezTo>
                  <a:pt x="28" y="11"/>
                  <a:pt x="23" y="23"/>
                  <a:pt x="0" y="0"/>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269318" name="Freeform 6"/>
          <p:cNvSpPr>
            <a:spLocks/>
          </p:cNvSpPr>
          <p:nvPr/>
        </p:nvSpPr>
        <p:spPr bwMode="auto">
          <a:xfrm>
            <a:off x="3897313" y="2590800"/>
            <a:ext cx="1741487" cy="990600"/>
          </a:xfrm>
          <a:custGeom>
            <a:avLst/>
            <a:gdLst>
              <a:gd name="T0" fmla="*/ 1741487 w 1145"/>
              <a:gd name="T1" fmla="*/ 975626 h 860"/>
              <a:gd name="T2" fmla="*/ 1562015 w 1145"/>
              <a:gd name="T3" fmla="*/ 947981 h 860"/>
              <a:gd name="T4" fmla="*/ 1490530 w 1145"/>
              <a:gd name="T5" fmla="*/ 912273 h 860"/>
              <a:gd name="T6" fmla="*/ 1443381 w 1145"/>
              <a:gd name="T7" fmla="*/ 858136 h 860"/>
              <a:gd name="T8" fmla="*/ 1371896 w 1145"/>
              <a:gd name="T9" fmla="*/ 813213 h 860"/>
              <a:gd name="T10" fmla="*/ 1241095 w 1145"/>
              <a:gd name="T11" fmla="*/ 658864 h 860"/>
              <a:gd name="T12" fmla="*/ 1133107 w 1145"/>
              <a:gd name="T13" fmla="*/ 541374 h 860"/>
              <a:gd name="T14" fmla="*/ 1061623 w 1145"/>
              <a:gd name="T15" fmla="*/ 487237 h 860"/>
              <a:gd name="T16" fmla="*/ 871504 w 1145"/>
              <a:gd name="T17" fmla="*/ 252257 h 860"/>
              <a:gd name="T18" fmla="*/ 763517 w 1145"/>
              <a:gd name="T19" fmla="*/ 143983 h 860"/>
              <a:gd name="T20" fmla="*/ 596212 w 1145"/>
              <a:gd name="T21" fmla="*/ 117490 h 860"/>
              <a:gd name="T22" fmla="*/ 477578 w 1145"/>
              <a:gd name="T23" fmla="*/ 89845 h 860"/>
              <a:gd name="T24" fmla="*/ 441075 w 1145"/>
              <a:gd name="T25" fmla="*/ 71415 h 860"/>
              <a:gd name="T26" fmla="*/ 285938 w 1145"/>
              <a:gd name="T27" fmla="*/ 62200 h 860"/>
              <a:gd name="T28" fmla="*/ 0 w 1145"/>
              <a:gd name="T29" fmla="*/ 0 h 8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5"/>
              <a:gd name="T46" fmla="*/ 0 h 860"/>
              <a:gd name="T47" fmla="*/ 1145 w 1145"/>
              <a:gd name="T48" fmla="*/ 860 h 8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5" h="860">
                <a:moveTo>
                  <a:pt x="1145" y="847"/>
                </a:moveTo>
                <a:cubicBezTo>
                  <a:pt x="1091" y="860"/>
                  <a:pt x="1079" y="833"/>
                  <a:pt x="1027" y="823"/>
                </a:cubicBezTo>
                <a:cubicBezTo>
                  <a:pt x="1011" y="812"/>
                  <a:pt x="993" y="805"/>
                  <a:pt x="980" y="792"/>
                </a:cubicBezTo>
                <a:cubicBezTo>
                  <a:pt x="966" y="778"/>
                  <a:pt x="962" y="758"/>
                  <a:pt x="949" y="745"/>
                </a:cubicBezTo>
                <a:cubicBezTo>
                  <a:pt x="934" y="730"/>
                  <a:pt x="916" y="720"/>
                  <a:pt x="902" y="706"/>
                </a:cubicBezTo>
                <a:cubicBezTo>
                  <a:pt x="888" y="651"/>
                  <a:pt x="848" y="615"/>
                  <a:pt x="816" y="572"/>
                </a:cubicBezTo>
                <a:cubicBezTo>
                  <a:pt x="809" y="563"/>
                  <a:pt x="763" y="490"/>
                  <a:pt x="745" y="470"/>
                </a:cubicBezTo>
                <a:cubicBezTo>
                  <a:pt x="730" y="453"/>
                  <a:pt x="709" y="442"/>
                  <a:pt x="698" y="423"/>
                </a:cubicBezTo>
                <a:cubicBezTo>
                  <a:pt x="657" y="354"/>
                  <a:pt x="617" y="284"/>
                  <a:pt x="573" y="219"/>
                </a:cubicBezTo>
                <a:cubicBezTo>
                  <a:pt x="558" y="198"/>
                  <a:pt x="529" y="140"/>
                  <a:pt x="502" y="125"/>
                </a:cubicBezTo>
                <a:cubicBezTo>
                  <a:pt x="468" y="105"/>
                  <a:pt x="428" y="106"/>
                  <a:pt x="392" y="102"/>
                </a:cubicBezTo>
                <a:cubicBezTo>
                  <a:pt x="366" y="93"/>
                  <a:pt x="337" y="90"/>
                  <a:pt x="314" y="78"/>
                </a:cubicBezTo>
                <a:cubicBezTo>
                  <a:pt x="305" y="73"/>
                  <a:pt x="299" y="63"/>
                  <a:pt x="290" y="62"/>
                </a:cubicBezTo>
                <a:cubicBezTo>
                  <a:pt x="256" y="55"/>
                  <a:pt x="222" y="56"/>
                  <a:pt x="188" y="54"/>
                </a:cubicBezTo>
                <a:cubicBezTo>
                  <a:pt x="125" y="39"/>
                  <a:pt x="65" y="0"/>
                  <a:pt x="0" y="0"/>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269319" name="Freeform 7"/>
          <p:cNvSpPr>
            <a:spLocks/>
          </p:cNvSpPr>
          <p:nvPr/>
        </p:nvSpPr>
        <p:spPr bwMode="auto">
          <a:xfrm>
            <a:off x="3884613" y="2438400"/>
            <a:ext cx="3430587" cy="3657600"/>
          </a:xfrm>
          <a:custGeom>
            <a:avLst/>
            <a:gdLst>
              <a:gd name="T0" fmla="*/ 0 w 2110"/>
              <a:gd name="T1" fmla="*/ 0 h 2534"/>
              <a:gd name="T2" fmla="*/ 63409 w 2110"/>
              <a:gd name="T3" fmla="*/ 90935 h 2534"/>
              <a:gd name="T4" fmla="*/ 255262 w 2110"/>
              <a:gd name="T5" fmla="*/ 181870 h 2534"/>
              <a:gd name="T6" fmla="*/ 318671 w 2110"/>
              <a:gd name="T7" fmla="*/ 238163 h 2534"/>
              <a:gd name="T8" fmla="*/ 460121 w 2110"/>
              <a:gd name="T9" fmla="*/ 317550 h 2534"/>
              <a:gd name="T10" fmla="*/ 612953 w 2110"/>
              <a:gd name="T11" fmla="*/ 430136 h 2534"/>
              <a:gd name="T12" fmla="*/ 676362 w 2110"/>
              <a:gd name="T13" fmla="*/ 499420 h 2534"/>
              <a:gd name="T14" fmla="*/ 689369 w 2110"/>
              <a:gd name="T15" fmla="*/ 544165 h 2534"/>
              <a:gd name="T16" fmla="*/ 842201 w 2110"/>
              <a:gd name="T17" fmla="*/ 656751 h 2534"/>
              <a:gd name="T18" fmla="*/ 1097463 w 2110"/>
              <a:gd name="T19" fmla="*/ 838621 h 2534"/>
              <a:gd name="T20" fmla="*/ 1160872 w 2110"/>
              <a:gd name="T21" fmla="*/ 906461 h 2534"/>
              <a:gd name="T22" fmla="*/ 1440521 w 2110"/>
              <a:gd name="T23" fmla="*/ 1109982 h 2534"/>
              <a:gd name="T24" fmla="*/ 1708790 w 2110"/>
              <a:gd name="T25" fmla="*/ 1280304 h 2534"/>
              <a:gd name="T26" fmla="*/ 1913650 w 2110"/>
              <a:gd name="T27" fmla="*/ 1348145 h 2534"/>
              <a:gd name="T28" fmla="*/ 2116884 w 2110"/>
              <a:gd name="T29" fmla="*/ 1631053 h 2534"/>
              <a:gd name="T30" fmla="*/ 2232320 w 2110"/>
              <a:gd name="T31" fmla="*/ 1902414 h 2534"/>
              <a:gd name="T32" fmla="*/ 2372145 w 2110"/>
              <a:gd name="T33" fmla="*/ 2173775 h 2534"/>
              <a:gd name="T34" fmla="*/ 2385152 w 2110"/>
              <a:gd name="T35" fmla="*/ 2208417 h 2534"/>
              <a:gd name="T36" fmla="*/ 2474575 w 2110"/>
              <a:gd name="T37" fmla="*/ 2321003 h 2534"/>
              <a:gd name="T38" fmla="*/ 2577005 w 2110"/>
              <a:gd name="T39" fmla="*/ 2547618 h 2534"/>
              <a:gd name="T40" fmla="*/ 2588386 w 2110"/>
              <a:gd name="T41" fmla="*/ 2683299 h 2534"/>
              <a:gd name="T42" fmla="*/ 2640414 w 2110"/>
              <a:gd name="T43" fmla="*/ 2762686 h 2534"/>
              <a:gd name="T44" fmla="*/ 2806253 w 2110"/>
              <a:gd name="T45" fmla="*/ 2977754 h 2534"/>
              <a:gd name="T46" fmla="*/ 2882669 w 2110"/>
              <a:gd name="T47" fmla="*/ 3057142 h 2534"/>
              <a:gd name="T48" fmla="*/ 2895676 w 2110"/>
              <a:gd name="T49" fmla="*/ 3091783 h 2534"/>
              <a:gd name="T50" fmla="*/ 2946078 w 2110"/>
              <a:gd name="T51" fmla="*/ 3159624 h 2534"/>
              <a:gd name="T52" fmla="*/ 3085902 w 2110"/>
              <a:gd name="T53" fmla="*/ 3306851 h 2534"/>
              <a:gd name="T54" fmla="*/ 3238734 w 2110"/>
              <a:gd name="T55" fmla="*/ 3487278 h 2534"/>
              <a:gd name="T56" fmla="*/ 3290762 w 2110"/>
              <a:gd name="T57" fmla="*/ 3566665 h 2534"/>
              <a:gd name="T58" fmla="*/ 3430587 w 2110"/>
              <a:gd name="T59" fmla="*/ 3657600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269320" name="Freeform 8"/>
          <p:cNvSpPr>
            <a:spLocks/>
          </p:cNvSpPr>
          <p:nvPr/>
        </p:nvSpPr>
        <p:spPr bwMode="auto">
          <a:xfrm>
            <a:off x="3848100" y="2438400"/>
            <a:ext cx="3390900" cy="3429000"/>
          </a:xfrm>
          <a:custGeom>
            <a:avLst/>
            <a:gdLst>
              <a:gd name="T0" fmla="*/ 3390900 w 2211"/>
              <a:gd name="T1" fmla="*/ 3429000 h 2510"/>
              <a:gd name="T2" fmla="*/ 3295814 w 2211"/>
              <a:gd name="T3" fmla="*/ 3355229 h 2510"/>
              <a:gd name="T4" fmla="*/ 3223732 w 2211"/>
              <a:gd name="T5" fmla="*/ 3311512 h 2510"/>
              <a:gd name="T6" fmla="*/ 3162386 w 2211"/>
              <a:gd name="T7" fmla="*/ 3247304 h 2510"/>
              <a:gd name="T8" fmla="*/ 3151651 w 2211"/>
              <a:gd name="T9" fmla="*/ 3215883 h 2510"/>
              <a:gd name="T10" fmla="*/ 3067300 w 2211"/>
              <a:gd name="T11" fmla="*/ 3065608 h 2510"/>
              <a:gd name="T12" fmla="*/ 2970680 w 2211"/>
              <a:gd name="T13" fmla="*/ 2851125 h 2510"/>
              <a:gd name="T14" fmla="*/ 2933872 w 2211"/>
              <a:gd name="T15" fmla="*/ 2422158 h 2510"/>
              <a:gd name="T16" fmla="*/ 2898598 w 2211"/>
              <a:gd name="T17" fmla="*/ 2240462 h 2510"/>
              <a:gd name="T18" fmla="*/ 2789709 w 2211"/>
              <a:gd name="T19" fmla="*/ 2101116 h 2510"/>
              <a:gd name="T20" fmla="*/ 2742166 w 2211"/>
              <a:gd name="T21" fmla="*/ 1983629 h 2510"/>
              <a:gd name="T22" fmla="*/ 2717628 w 2211"/>
              <a:gd name="T23" fmla="*/ 1897562 h 2510"/>
              <a:gd name="T24" fmla="*/ 2645546 w 2211"/>
              <a:gd name="T25" fmla="*/ 1833354 h 2510"/>
              <a:gd name="T26" fmla="*/ 2538191 w 2211"/>
              <a:gd name="T27" fmla="*/ 1672150 h 2510"/>
              <a:gd name="T28" fmla="*/ 2453840 w 2211"/>
              <a:gd name="T29" fmla="*/ 1490454 h 2510"/>
              <a:gd name="T30" fmla="*/ 2429301 w 2211"/>
              <a:gd name="T31" fmla="*/ 1446737 h 2510"/>
              <a:gd name="T32" fmla="*/ 2357220 w 2211"/>
              <a:gd name="T33" fmla="*/ 1382529 h 2510"/>
              <a:gd name="T34" fmla="*/ 2225326 w 2211"/>
              <a:gd name="T35" fmla="*/ 1307392 h 2510"/>
              <a:gd name="T36" fmla="*/ 2019817 w 2211"/>
              <a:gd name="T37" fmla="*/ 1168046 h 2510"/>
              <a:gd name="T38" fmla="*/ 1851115 w 2211"/>
              <a:gd name="T39" fmla="*/ 1072416 h 2510"/>
              <a:gd name="T40" fmla="*/ 1659409 w 2211"/>
              <a:gd name="T41" fmla="*/ 879791 h 2510"/>
              <a:gd name="T42" fmla="*/ 1550520 w 2211"/>
              <a:gd name="T43" fmla="*/ 771867 h 2510"/>
              <a:gd name="T44" fmla="*/ 1418626 w 2211"/>
              <a:gd name="T45" fmla="*/ 643450 h 2510"/>
              <a:gd name="T46" fmla="*/ 1249925 w 2211"/>
              <a:gd name="T47" fmla="*/ 536891 h 2510"/>
              <a:gd name="T48" fmla="*/ 1154838 w 2211"/>
              <a:gd name="T49" fmla="*/ 450825 h 2510"/>
              <a:gd name="T50" fmla="*/ 817435 w 2211"/>
              <a:gd name="T51" fmla="*/ 214483 h 2510"/>
              <a:gd name="T52" fmla="*/ 636465 w 2211"/>
              <a:gd name="T53" fmla="*/ 129783 h 2510"/>
              <a:gd name="T54" fmla="*/ 564383 w 2211"/>
              <a:gd name="T55" fmla="*/ 96996 h 2510"/>
              <a:gd name="T56" fmla="*/ 516840 w 2211"/>
              <a:gd name="T57" fmla="*/ 86067 h 2510"/>
              <a:gd name="T58" fmla="*/ 444758 w 2211"/>
              <a:gd name="T59" fmla="*/ 43716 h 2510"/>
              <a:gd name="T60" fmla="*/ 0 w 2211"/>
              <a:gd name="T61" fmla="*/ 10929 h 25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11"/>
              <a:gd name="T94" fmla="*/ 0 h 2510"/>
              <a:gd name="T95" fmla="*/ 2211 w 2211"/>
              <a:gd name="T96" fmla="*/ 2510 h 25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11" h="2510">
                <a:moveTo>
                  <a:pt x="2211" y="2510"/>
                </a:moveTo>
                <a:cubicBezTo>
                  <a:pt x="2177" y="2499"/>
                  <a:pt x="2176" y="2477"/>
                  <a:pt x="2149" y="2456"/>
                </a:cubicBezTo>
                <a:cubicBezTo>
                  <a:pt x="2134" y="2444"/>
                  <a:pt x="2102" y="2424"/>
                  <a:pt x="2102" y="2424"/>
                </a:cubicBezTo>
                <a:cubicBezTo>
                  <a:pt x="2090" y="2407"/>
                  <a:pt x="2073" y="2394"/>
                  <a:pt x="2062" y="2377"/>
                </a:cubicBezTo>
                <a:cubicBezTo>
                  <a:pt x="2057" y="2370"/>
                  <a:pt x="2058" y="2361"/>
                  <a:pt x="2055" y="2354"/>
                </a:cubicBezTo>
                <a:cubicBezTo>
                  <a:pt x="2037" y="2317"/>
                  <a:pt x="2018" y="2279"/>
                  <a:pt x="2000" y="2244"/>
                </a:cubicBezTo>
                <a:cubicBezTo>
                  <a:pt x="1972" y="2190"/>
                  <a:pt x="1949" y="2146"/>
                  <a:pt x="1937" y="2087"/>
                </a:cubicBezTo>
                <a:cubicBezTo>
                  <a:pt x="1926" y="1970"/>
                  <a:pt x="1920" y="1904"/>
                  <a:pt x="1913" y="1773"/>
                </a:cubicBezTo>
                <a:cubicBezTo>
                  <a:pt x="1911" y="1752"/>
                  <a:pt x="1896" y="1648"/>
                  <a:pt x="1890" y="1640"/>
                </a:cubicBezTo>
                <a:cubicBezTo>
                  <a:pt x="1864" y="1606"/>
                  <a:pt x="1844" y="1571"/>
                  <a:pt x="1819" y="1538"/>
                </a:cubicBezTo>
                <a:cubicBezTo>
                  <a:pt x="1812" y="1522"/>
                  <a:pt x="1790" y="1466"/>
                  <a:pt x="1788" y="1452"/>
                </a:cubicBezTo>
                <a:cubicBezTo>
                  <a:pt x="1787" y="1448"/>
                  <a:pt x="1779" y="1398"/>
                  <a:pt x="1772" y="1389"/>
                </a:cubicBezTo>
                <a:cubicBezTo>
                  <a:pt x="1758" y="1371"/>
                  <a:pt x="1725" y="1342"/>
                  <a:pt x="1725" y="1342"/>
                </a:cubicBezTo>
                <a:cubicBezTo>
                  <a:pt x="1709" y="1296"/>
                  <a:pt x="1673" y="1266"/>
                  <a:pt x="1655" y="1224"/>
                </a:cubicBezTo>
                <a:cubicBezTo>
                  <a:pt x="1635" y="1180"/>
                  <a:pt x="1619" y="1135"/>
                  <a:pt x="1600" y="1091"/>
                </a:cubicBezTo>
                <a:cubicBezTo>
                  <a:pt x="1595" y="1080"/>
                  <a:pt x="1591" y="1068"/>
                  <a:pt x="1584" y="1059"/>
                </a:cubicBezTo>
                <a:cubicBezTo>
                  <a:pt x="1570" y="1041"/>
                  <a:pt x="1537" y="1012"/>
                  <a:pt x="1537" y="1012"/>
                </a:cubicBezTo>
                <a:cubicBezTo>
                  <a:pt x="1521" y="966"/>
                  <a:pt x="1489" y="975"/>
                  <a:pt x="1451" y="957"/>
                </a:cubicBezTo>
                <a:cubicBezTo>
                  <a:pt x="1399" y="931"/>
                  <a:pt x="1364" y="884"/>
                  <a:pt x="1317" y="855"/>
                </a:cubicBezTo>
                <a:cubicBezTo>
                  <a:pt x="1295" y="841"/>
                  <a:pt x="1222" y="805"/>
                  <a:pt x="1207" y="785"/>
                </a:cubicBezTo>
                <a:cubicBezTo>
                  <a:pt x="1177" y="745"/>
                  <a:pt x="1130" y="658"/>
                  <a:pt x="1082" y="644"/>
                </a:cubicBezTo>
                <a:cubicBezTo>
                  <a:pt x="1060" y="615"/>
                  <a:pt x="1028" y="595"/>
                  <a:pt x="1011" y="565"/>
                </a:cubicBezTo>
                <a:cubicBezTo>
                  <a:pt x="990" y="529"/>
                  <a:pt x="964" y="484"/>
                  <a:pt x="925" y="471"/>
                </a:cubicBezTo>
                <a:cubicBezTo>
                  <a:pt x="889" y="442"/>
                  <a:pt x="851" y="419"/>
                  <a:pt x="815" y="393"/>
                </a:cubicBezTo>
                <a:cubicBezTo>
                  <a:pt x="801" y="353"/>
                  <a:pt x="784" y="352"/>
                  <a:pt x="753" y="330"/>
                </a:cubicBezTo>
                <a:cubicBezTo>
                  <a:pt x="679" y="276"/>
                  <a:pt x="620" y="187"/>
                  <a:pt x="533" y="157"/>
                </a:cubicBezTo>
                <a:cubicBezTo>
                  <a:pt x="490" y="126"/>
                  <a:pt x="464" y="105"/>
                  <a:pt x="415" y="95"/>
                </a:cubicBezTo>
                <a:cubicBezTo>
                  <a:pt x="399" y="87"/>
                  <a:pt x="384" y="77"/>
                  <a:pt x="368" y="71"/>
                </a:cubicBezTo>
                <a:cubicBezTo>
                  <a:pt x="358" y="66"/>
                  <a:pt x="346" y="67"/>
                  <a:pt x="337" y="63"/>
                </a:cubicBezTo>
                <a:cubicBezTo>
                  <a:pt x="319" y="55"/>
                  <a:pt x="307" y="38"/>
                  <a:pt x="290" y="32"/>
                </a:cubicBezTo>
                <a:cubicBezTo>
                  <a:pt x="208" y="0"/>
                  <a:pt x="79" y="8"/>
                  <a:pt x="0" y="8"/>
                </a:cubicBezTo>
              </a:path>
            </a:pathLst>
          </a:custGeom>
          <a:noFill/>
          <a:ln w="76200">
            <a:solidFill>
              <a:srgbClr val="FF0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269321" name="Freeform 9"/>
          <p:cNvSpPr>
            <a:spLocks/>
          </p:cNvSpPr>
          <p:nvPr/>
        </p:nvSpPr>
        <p:spPr bwMode="auto">
          <a:xfrm>
            <a:off x="3897313" y="2517775"/>
            <a:ext cx="1741487" cy="1444625"/>
          </a:xfrm>
          <a:custGeom>
            <a:avLst/>
            <a:gdLst>
              <a:gd name="T0" fmla="*/ 0 w 1176"/>
              <a:gd name="T1" fmla="*/ 0 h 816"/>
              <a:gd name="T2" fmla="*/ 453142 w 1176"/>
              <a:gd name="T3" fmla="*/ 54882 h 816"/>
              <a:gd name="T4" fmla="*/ 627883 w 1176"/>
              <a:gd name="T5" fmla="*/ 180578 h 816"/>
              <a:gd name="T6" fmla="*/ 707849 w 1176"/>
              <a:gd name="T7" fmla="*/ 249623 h 816"/>
              <a:gd name="T8" fmla="*/ 743390 w 1176"/>
              <a:gd name="T9" fmla="*/ 292112 h 816"/>
              <a:gd name="T10" fmla="*/ 777450 w 1176"/>
              <a:gd name="T11" fmla="*/ 306275 h 816"/>
              <a:gd name="T12" fmla="*/ 801143 w 1176"/>
              <a:gd name="T13" fmla="*/ 375319 h 816"/>
              <a:gd name="T14" fmla="*/ 848531 w 1176"/>
              <a:gd name="T15" fmla="*/ 430201 h 816"/>
              <a:gd name="T16" fmla="*/ 906284 w 1176"/>
              <a:gd name="T17" fmla="*/ 541734 h 816"/>
              <a:gd name="T18" fmla="*/ 999578 w 1176"/>
              <a:gd name="T19" fmla="*/ 624942 h 816"/>
              <a:gd name="T20" fmla="*/ 1045485 w 1176"/>
              <a:gd name="T21" fmla="*/ 708150 h 816"/>
              <a:gd name="T22" fmla="*/ 1149144 w 1176"/>
              <a:gd name="T23" fmla="*/ 791357 h 816"/>
              <a:gd name="T24" fmla="*/ 1335732 w 1176"/>
              <a:gd name="T25" fmla="*/ 943609 h 816"/>
              <a:gd name="T26" fmla="*/ 1405333 w 1176"/>
              <a:gd name="T27" fmla="*/ 971935 h 816"/>
              <a:gd name="T28" fmla="*/ 1474933 w 1176"/>
              <a:gd name="T29" fmla="*/ 1026817 h 816"/>
              <a:gd name="T30" fmla="*/ 1520839 w 1176"/>
              <a:gd name="T31" fmla="*/ 1111795 h 816"/>
              <a:gd name="T32" fmla="*/ 1556380 w 1176"/>
              <a:gd name="T33" fmla="*/ 1152513 h 816"/>
              <a:gd name="T34" fmla="*/ 1602287 w 1176"/>
              <a:gd name="T35" fmla="*/ 1235721 h 816"/>
              <a:gd name="T36" fmla="*/ 1614133 w 1176"/>
              <a:gd name="T37" fmla="*/ 1278210 h 816"/>
              <a:gd name="T38" fmla="*/ 1719274 w 1176"/>
              <a:gd name="T39" fmla="*/ 1387973 h 816"/>
              <a:gd name="T40" fmla="*/ 1741487 w 1176"/>
              <a:gd name="T41" fmla="*/ 1444625 h 8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6"/>
              <a:gd name="T64" fmla="*/ 0 h 816"/>
              <a:gd name="T65" fmla="*/ 1176 w 1176"/>
              <a:gd name="T66" fmla="*/ 816 h 8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6" h="816">
                <a:moveTo>
                  <a:pt x="0" y="0"/>
                </a:moveTo>
                <a:cubicBezTo>
                  <a:pt x="101" y="20"/>
                  <a:pt x="205" y="1"/>
                  <a:pt x="306" y="31"/>
                </a:cubicBezTo>
                <a:cubicBezTo>
                  <a:pt x="343" y="56"/>
                  <a:pt x="390" y="68"/>
                  <a:pt x="424" y="102"/>
                </a:cubicBezTo>
                <a:cubicBezTo>
                  <a:pt x="460" y="138"/>
                  <a:pt x="441" y="128"/>
                  <a:pt x="478" y="141"/>
                </a:cubicBezTo>
                <a:cubicBezTo>
                  <a:pt x="486" y="149"/>
                  <a:pt x="492" y="158"/>
                  <a:pt x="502" y="165"/>
                </a:cubicBezTo>
                <a:cubicBezTo>
                  <a:pt x="508" y="169"/>
                  <a:pt x="519" y="166"/>
                  <a:pt x="525" y="173"/>
                </a:cubicBezTo>
                <a:cubicBezTo>
                  <a:pt x="533" y="183"/>
                  <a:pt x="533" y="200"/>
                  <a:pt x="541" y="212"/>
                </a:cubicBezTo>
                <a:cubicBezTo>
                  <a:pt x="549" y="224"/>
                  <a:pt x="564" y="231"/>
                  <a:pt x="573" y="243"/>
                </a:cubicBezTo>
                <a:cubicBezTo>
                  <a:pt x="587" y="262"/>
                  <a:pt x="592" y="291"/>
                  <a:pt x="612" y="306"/>
                </a:cubicBezTo>
                <a:cubicBezTo>
                  <a:pt x="633" y="321"/>
                  <a:pt x="675" y="353"/>
                  <a:pt x="675" y="353"/>
                </a:cubicBezTo>
                <a:cubicBezTo>
                  <a:pt x="679" y="359"/>
                  <a:pt x="700" y="394"/>
                  <a:pt x="706" y="400"/>
                </a:cubicBezTo>
                <a:cubicBezTo>
                  <a:pt x="725" y="419"/>
                  <a:pt x="755" y="428"/>
                  <a:pt x="776" y="447"/>
                </a:cubicBezTo>
                <a:cubicBezTo>
                  <a:pt x="834" y="498"/>
                  <a:pt x="817" y="504"/>
                  <a:pt x="902" y="533"/>
                </a:cubicBezTo>
                <a:cubicBezTo>
                  <a:pt x="917" y="538"/>
                  <a:pt x="935" y="539"/>
                  <a:pt x="949" y="549"/>
                </a:cubicBezTo>
                <a:cubicBezTo>
                  <a:pt x="964" y="559"/>
                  <a:pt x="996" y="580"/>
                  <a:pt x="996" y="580"/>
                </a:cubicBezTo>
                <a:cubicBezTo>
                  <a:pt x="1006" y="596"/>
                  <a:pt x="1013" y="614"/>
                  <a:pt x="1027" y="628"/>
                </a:cubicBezTo>
                <a:cubicBezTo>
                  <a:pt x="1035" y="635"/>
                  <a:pt x="1044" y="642"/>
                  <a:pt x="1051" y="651"/>
                </a:cubicBezTo>
                <a:cubicBezTo>
                  <a:pt x="1062" y="665"/>
                  <a:pt x="1076" y="680"/>
                  <a:pt x="1082" y="698"/>
                </a:cubicBezTo>
                <a:cubicBezTo>
                  <a:pt x="1084" y="706"/>
                  <a:pt x="1084" y="715"/>
                  <a:pt x="1090" y="722"/>
                </a:cubicBezTo>
                <a:cubicBezTo>
                  <a:pt x="1120" y="761"/>
                  <a:pt x="1128" y="763"/>
                  <a:pt x="1161" y="784"/>
                </a:cubicBezTo>
                <a:cubicBezTo>
                  <a:pt x="1170" y="811"/>
                  <a:pt x="1163" y="801"/>
                  <a:pt x="1176" y="816"/>
                </a:cubicBezTo>
              </a:path>
            </a:pathLst>
          </a:custGeom>
          <a:noFill/>
          <a:ln w="76200">
            <a:solidFill>
              <a:srgbClr val="FF8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269322" name="Freeform 10"/>
          <p:cNvSpPr>
            <a:spLocks/>
          </p:cNvSpPr>
          <p:nvPr/>
        </p:nvSpPr>
        <p:spPr bwMode="auto">
          <a:xfrm>
            <a:off x="6019800" y="3962400"/>
            <a:ext cx="1143000" cy="2133600"/>
          </a:xfrm>
          <a:custGeom>
            <a:avLst/>
            <a:gdLst>
              <a:gd name="T0" fmla="*/ 0 w 682"/>
              <a:gd name="T1" fmla="*/ 0 h 1310"/>
              <a:gd name="T2" fmla="*/ 92177 w 682"/>
              <a:gd name="T3" fmla="*/ 231276 h 1310"/>
              <a:gd name="T4" fmla="*/ 209494 w 682"/>
              <a:gd name="T5" fmla="*/ 307825 h 1310"/>
              <a:gd name="T6" fmla="*/ 328487 w 682"/>
              <a:gd name="T7" fmla="*/ 561902 h 1310"/>
              <a:gd name="T8" fmla="*/ 434072 w 682"/>
              <a:gd name="T9" fmla="*/ 804579 h 1310"/>
              <a:gd name="T10" fmla="*/ 512842 w 682"/>
              <a:gd name="T11" fmla="*/ 1009795 h 1310"/>
              <a:gd name="T12" fmla="*/ 605019 w 682"/>
              <a:gd name="T13" fmla="*/ 1099374 h 1310"/>
              <a:gd name="T14" fmla="*/ 827921 w 682"/>
              <a:gd name="T15" fmla="*/ 1379511 h 1310"/>
              <a:gd name="T16" fmla="*/ 920098 w 682"/>
              <a:gd name="T17" fmla="*/ 1700365 h 1310"/>
              <a:gd name="T18" fmla="*/ 958645 w 682"/>
              <a:gd name="T19" fmla="*/ 1827404 h 1310"/>
              <a:gd name="T20" fmla="*/ 1039091 w 682"/>
              <a:gd name="T21" fmla="*/ 1916983 h 1310"/>
              <a:gd name="T22" fmla="*/ 1104453 w 682"/>
              <a:gd name="T23" fmla="*/ 2070081 h 1310"/>
              <a:gd name="T24" fmla="*/ 1143000 w 682"/>
              <a:gd name="T25" fmla="*/ 2133600 h 13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2"/>
              <a:gd name="T40" fmla="*/ 0 h 1310"/>
              <a:gd name="T41" fmla="*/ 682 w 682"/>
              <a:gd name="T42" fmla="*/ 1310 h 13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2" h="1310">
                <a:moveTo>
                  <a:pt x="0" y="0"/>
                </a:moveTo>
                <a:cubicBezTo>
                  <a:pt x="9" y="71"/>
                  <a:pt x="1" y="97"/>
                  <a:pt x="55" y="142"/>
                </a:cubicBezTo>
                <a:cubicBezTo>
                  <a:pt x="80" y="162"/>
                  <a:pt x="93" y="178"/>
                  <a:pt x="125" y="189"/>
                </a:cubicBezTo>
                <a:cubicBezTo>
                  <a:pt x="151" y="240"/>
                  <a:pt x="162" y="296"/>
                  <a:pt x="196" y="345"/>
                </a:cubicBezTo>
                <a:cubicBezTo>
                  <a:pt x="208" y="394"/>
                  <a:pt x="235" y="447"/>
                  <a:pt x="259" y="494"/>
                </a:cubicBezTo>
                <a:cubicBezTo>
                  <a:pt x="267" y="536"/>
                  <a:pt x="278" y="585"/>
                  <a:pt x="306" y="620"/>
                </a:cubicBezTo>
                <a:cubicBezTo>
                  <a:pt x="321" y="640"/>
                  <a:pt x="346" y="653"/>
                  <a:pt x="361" y="675"/>
                </a:cubicBezTo>
                <a:cubicBezTo>
                  <a:pt x="403" y="734"/>
                  <a:pt x="451" y="786"/>
                  <a:pt x="494" y="847"/>
                </a:cubicBezTo>
                <a:cubicBezTo>
                  <a:pt x="515" y="911"/>
                  <a:pt x="532" y="978"/>
                  <a:pt x="549" y="1044"/>
                </a:cubicBezTo>
                <a:cubicBezTo>
                  <a:pt x="554" y="1064"/>
                  <a:pt x="560" y="1103"/>
                  <a:pt x="572" y="1122"/>
                </a:cubicBezTo>
                <a:cubicBezTo>
                  <a:pt x="585" y="1142"/>
                  <a:pt x="605" y="1157"/>
                  <a:pt x="620" y="1177"/>
                </a:cubicBezTo>
                <a:cubicBezTo>
                  <a:pt x="632" y="1215"/>
                  <a:pt x="639" y="1238"/>
                  <a:pt x="659" y="1271"/>
                </a:cubicBezTo>
                <a:cubicBezTo>
                  <a:pt x="666" y="1283"/>
                  <a:pt x="682" y="1310"/>
                  <a:pt x="682" y="1310"/>
                </a:cubicBezTo>
              </a:path>
            </a:pathLst>
          </a:custGeom>
          <a:noFill/>
          <a:ln w="76200">
            <a:solidFill>
              <a:srgbClr val="FF8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grpSp>
        <p:nvGrpSpPr>
          <p:cNvPr id="3" name="Group 1068"/>
          <p:cNvGrpSpPr>
            <a:grpSpLocks/>
          </p:cNvGrpSpPr>
          <p:nvPr/>
        </p:nvGrpSpPr>
        <p:grpSpPr bwMode="auto">
          <a:xfrm>
            <a:off x="7162800" y="3124200"/>
            <a:ext cx="1981200" cy="1981200"/>
            <a:chOff x="4512" y="1974"/>
            <a:chExt cx="1056" cy="960"/>
          </a:xfrm>
        </p:grpSpPr>
        <p:sp>
          <p:nvSpPr>
            <p:cNvPr id="2" name="AutoShape 11"/>
            <p:cNvSpPr>
              <a:spLocks noChangeArrowheads="1"/>
            </p:cNvSpPr>
            <p:nvPr/>
          </p:nvSpPr>
          <p:spPr bwMode="auto">
            <a:xfrm>
              <a:off x="4512" y="1974"/>
              <a:ext cx="1056" cy="960"/>
            </a:xfrm>
            <a:prstGeom prst="roundRect">
              <a:avLst>
                <a:gd name="adj" fmla="val 16667"/>
              </a:avLst>
            </a:prstGeom>
            <a:noFill/>
            <a:ln w="76200">
              <a:solidFill>
                <a:srgbClr val="FF5050"/>
              </a:solidFill>
              <a:round/>
              <a:headEnd/>
              <a:tailEnd/>
            </a:ln>
            <a:effectLst>
              <a:outerShdw dist="35921" dir="2700000" algn="ctr" rotWithShape="0">
                <a:schemeClr val="bg2">
                  <a:alpha val="50000"/>
                </a:schemeClr>
              </a:outerShdw>
            </a:effectLst>
          </p:spPr>
          <p:txBody>
            <a:bodyPr anchor="ctr">
              <a:spAutoFit/>
            </a:bodyPr>
            <a:lstStyle/>
            <a:p>
              <a:pPr fontAlgn="base">
                <a:spcBef>
                  <a:spcPct val="0"/>
                </a:spcBef>
                <a:spcAft>
                  <a:spcPct val="0"/>
                </a:spcAft>
                <a:defRPr/>
              </a:pPr>
              <a:endParaRPr lang="en-US" sz="2400">
                <a:solidFill>
                  <a:srgbClr val="FF5050"/>
                </a:solidFill>
                <a:effectLst>
                  <a:outerShdw blurRad="38100" dist="38100" dir="2700000" algn="tl">
                    <a:srgbClr val="DDDDDD"/>
                  </a:outerShdw>
                </a:effectLst>
                <a:latin typeface="Garamond" charset="0"/>
                <a:ea typeface="ＭＳ Ｐゴシック" charset="-128"/>
                <a:cs typeface="ＭＳ Ｐゴシック" charset="-128"/>
              </a:endParaRPr>
            </a:p>
          </p:txBody>
        </p:sp>
        <p:sp>
          <p:nvSpPr>
            <p:cNvPr id="6" name="Text Box 12"/>
            <p:cNvSpPr txBox="1">
              <a:spLocks noChangeArrowheads="1"/>
            </p:cNvSpPr>
            <p:nvPr/>
          </p:nvSpPr>
          <p:spPr bwMode="auto">
            <a:xfrm>
              <a:off x="4512" y="2050"/>
              <a:ext cx="975" cy="3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a:solidFill>
                    <a:srgbClr val="FF5050"/>
                  </a:solidFill>
                  <a:effectLst>
                    <a:outerShdw blurRad="38100" dist="38100" dir="2700000" algn="tl">
                      <a:srgbClr val="DDDDDD"/>
                    </a:outerShdw>
                  </a:effectLst>
                  <a:latin typeface="SimHei" charset="0"/>
                  <a:ea typeface="SimHei" charset="0"/>
                  <a:cs typeface="SimHei" charset="0"/>
                </a:rPr>
                <a:t>星期五</a:t>
              </a:r>
              <a:endParaRPr lang="en-US" sz="3600" b="1">
                <a:solidFill>
                  <a:srgbClr val="FF5050"/>
                </a:solidFill>
                <a:effectLst>
                  <a:outerShdw blurRad="38100" dist="38100" dir="2700000" algn="tl">
                    <a:srgbClr val="DDDDDD"/>
                  </a:outerShdw>
                </a:effectLst>
                <a:latin typeface="SimHei" charset="0"/>
                <a:ea typeface="SimHei" charset="0"/>
                <a:cs typeface="SimHei" charset="0"/>
              </a:endParaRPr>
            </a:p>
          </p:txBody>
        </p:sp>
      </p:grpSp>
      <p:grpSp>
        <p:nvGrpSpPr>
          <p:cNvPr id="4" name="Group 1067"/>
          <p:cNvGrpSpPr>
            <a:grpSpLocks/>
          </p:cNvGrpSpPr>
          <p:nvPr/>
        </p:nvGrpSpPr>
        <p:grpSpPr bwMode="auto">
          <a:xfrm>
            <a:off x="457200" y="3886200"/>
            <a:ext cx="2133600" cy="990600"/>
            <a:chOff x="288" y="2381"/>
            <a:chExt cx="1200" cy="624"/>
          </a:xfrm>
        </p:grpSpPr>
        <p:sp>
          <p:nvSpPr>
            <p:cNvPr id="302124" name="AutoShape 11"/>
            <p:cNvSpPr>
              <a:spLocks noChangeArrowheads="1"/>
            </p:cNvSpPr>
            <p:nvPr/>
          </p:nvSpPr>
          <p:spPr bwMode="auto">
            <a:xfrm>
              <a:off x="288" y="2381"/>
              <a:ext cx="1200" cy="624"/>
            </a:xfrm>
            <a:prstGeom prst="roundRect">
              <a:avLst>
                <a:gd name="adj" fmla="val 16667"/>
              </a:avLst>
            </a:prstGeom>
            <a:noFill/>
            <a:ln w="76200">
              <a:solidFill>
                <a:srgbClr val="593C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Garamond" charset="0"/>
                <a:ea typeface="ＭＳ Ｐゴシック" charset="0"/>
              </a:endParaRPr>
            </a:p>
          </p:txBody>
        </p:sp>
        <p:sp>
          <p:nvSpPr>
            <p:cNvPr id="7" name="Text Box 12"/>
            <p:cNvSpPr txBox="1">
              <a:spLocks noChangeArrowheads="1"/>
            </p:cNvSpPr>
            <p:nvPr/>
          </p:nvSpPr>
          <p:spPr bwMode="auto">
            <a:xfrm>
              <a:off x="293" y="2406"/>
              <a:ext cx="1051" cy="407"/>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a:solidFill>
                    <a:prstClr val="black"/>
                  </a:solidFill>
                  <a:effectLst>
                    <a:outerShdw blurRad="38100" dist="38100" dir="2700000" algn="tl">
                      <a:srgbClr val="DDDDDD"/>
                    </a:outerShdw>
                  </a:effectLst>
                  <a:latin typeface="SimHei" charset="0"/>
                  <a:ea typeface="SimHei" charset="0"/>
                  <a:cs typeface="SimHei" charset="0"/>
                </a:rPr>
                <a:t>星期四</a:t>
              </a:r>
              <a:endParaRPr lang="en-US" sz="3600" b="1">
                <a:solidFill>
                  <a:srgbClr val="08121F"/>
                </a:solidFill>
                <a:effectLst>
                  <a:outerShdw blurRad="38100" dist="38100" dir="2700000" algn="tl">
                    <a:srgbClr val="DDDDDD"/>
                  </a:outerShdw>
                </a:effectLst>
                <a:latin typeface="SimHei" charset="0"/>
                <a:ea typeface="SimHei" charset="0"/>
                <a:cs typeface="SimHei" charset="0"/>
              </a:endParaRPr>
            </a:p>
          </p:txBody>
        </p:sp>
      </p:grpSp>
      <p:grpSp>
        <p:nvGrpSpPr>
          <p:cNvPr id="5" name="Group 1064"/>
          <p:cNvGrpSpPr>
            <a:grpSpLocks/>
          </p:cNvGrpSpPr>
          <p:nvPr/>
        </p:nvGrpSpPr>
        <p:grpSpPr bwMode="auto">
          <a:xfrm>
            <a:off x="457200" y="6019800"/>
            <a:ext cx="3962400" cy="646113"/>
            <a:chOff x="384" y="3668"/>
            <a:chExt cx="2352" cy="557"/>
          </a:xfrm>
        </p:grpSpPr>
        <p:sp>
          <p:nvSpPr>
            <p:cNvPr id="302122" name="AutoShape 11"/>
            <p:cNvSpPr>
              <a:spLocks noChangeArrowheads="1"/>
            </p:cNvSpPr>
            <p:nvPr/>
          </p:nvSpPr>
          <p:spPr bwMode="auto">
            <a:xfrm>
              <a:off x="384" y="3734"/>
              <a:ext cx="2352" cy="491"/>
            </a:xfrm>
            <a:prstGeom prst="roundRect">
              <a:avLst>
                <a:gd name="adj" fmla="val 16667"/>
              </a:avLst>
            </a:prstGeom>
            <a:noFill/>
            <a:ln w="76200">
              <a:solidFill>
                <a:srgbClr val="008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srgbClr val="008000"/>
                </a:solidFill>
                <a:latin typeface="Garamond" charset="0"/>
                <a:ea typeface="ＭＳ Ｐゴシック" charset="0"/>
              </a:endParaRPr>
            </a:p>
          </p:txBody>
        </p:sp>
        <p:sp>
          <p:nvSpPr>
            <p:cNvPr id="40" name="Text Box 12"/>
            <p:cNvSpPr txBox="1">
              <a:spLocks noChangeArrowheads="1"/>
            </p:cNvSpPr>
            <p:nvPr/>
          </p:nvSpPr>
          <p:spPr bwMode="auto">
            <a:xfrm>
              <a:off x="384" y="3668"/>
              <a:ext cx="1131" cy="55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a:solidFill>
                    <a:srgbClr val="008000"/>
                  </a:solidFill>
                  <a:effectLst>
                    <a:outerShdw blurRad="38100" dist="38100" dir="2700000" algn="tl">
                      <a:srgbClr val="DDDDDD"/>
                    </a:outerShdw>
                  </a:effectLst>
                  <a:latin typeface="SimHei" charset="0"/>
                  <a:ea typeface="SimHei" charset="0"/>
                  <a:cs typeface="SimHei" charset="0"/>
                </a:rPr>
                <a:t>星期日</a:t>
              </a:r>
              <a:endParaRPr lang="en-US" sz="3600" b="1">
                <a:solidFill>
                  <a:srgbClr val="008000"/>
                </a:solidFill>
                <a:effectLst>
                  <a:outerShdw blurRad="38100" dist="38100" dir="2700000" algn="tl">
                    <a:srgbClr val="DDDDDD"/>
                  </a:outerShdw>
                </a:effectLst>
                <a:latin typeface="SimHei" charset="0"/>
                <a:ea typeface="SimHei" charset="0"/>
                <a:cs typeface="SimHei" charset="0"/>
              </a:endParaRPr>
            </a:p>
          </p:txBody>
        </p:sp>
      </p:grpSp>
      <p:grpSp>
        <p:nvGrpSpPr>
          <p:cNvPr id="11" name="Group 23"/>
          <p:cNvGrpSpPr>
            <a:grpSpLocks/>
          </p:cNvGrpSpPr>
          <p:nvPr/>
        </p:nvGrpSpPr>
        <p:grpSpPr bwMode="auto">
          <a:xfrm>
            <a:off x="4732338" y="4114800"/>
            <a:ext cx="1820862" cy="2133600"/>
            <a:chOff x="3173" y="2592"/>
            <a:chExt cx="1147" cy="1344"/>
          </a:xfrm>
        </p:grpSpPr>
        <p:sp>
          <p:nvSpPr>
            <p:cNvPr id="302120" name="AutoShape 15"/>
            <p:cNvSpPr>
              <a:spLocks noChangeArrowheads="1"/>
            </p:cNvSpPr>
            <p:nvPr/>
          </p:nvSpPr>
          <p:spPr bwMode="auto">
            <a:xfrm>
              <a:off x="3216" y="2592"/>
              <a:ext cx="1104" cy="1344"/>
            </a:xfrm>
            <a:prstGeom prst="roundRect">
              <a:avLst>
                <a:gd name="adj" fmla="val 16667"/>
              </a:avLst>
            </a:prstGeom>
            <a:noFill/>
            <a:ln w="76200">
              <a:solidFill>
                <a:srgbClr val="80008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Garamond" charset="0"/>
                <a:ea typeface="ＭＳ Ｐゴシック" charset="0"/>
              </a:endParaRPr>
            </a:p>
          </p:txBody>
        </p:sp>
        <p:sp>
          <p:nvSpPr>
            <p:cNvPr id="269328" name="Text Box 16"/>
            <p:cNvSpPr txBox="1">
              <a:spLocks noChangeArrowheads="1"/>
            </p:cNvSpPr>
            <p:nvPr/>
          </p:nvSpPr>
          <p:spPr bwMode="auto">
            <a:xfrm>
              <a:off x="3173" y="2620"/>
              <a:ext cx="992" cy="40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zh-CN" altLang="en-US" sz="3600" b="1">
                  <a:solidFill>
                    <a:srgbClr val="800080"/>
                  </a:solidFill>
                  <a:effectLst>
                    <a:outerShdw blurRad="38100" dist="38100" dir="2700000" algn="tl">
                      <a:srgbClr val="DDDDDD"/>
                    </a:outerShdw>
                  </a:effectLst>
                  <a:latin typeface="SimHei" charset="0"/>
                  <a:ea typeface="SimHei" charset="0"/>
                  <a:cs typeface="SimHei" charset="0"/>
                </a:rPr>
                <a:t>星期日</a:t>
              </a:r>
              <a:endParaRPr lang="en-US" sz="3600" b="1">
                <a:solidFill>
                  <a:srgbClr val="FF0000"/>
                </a:solidFill>
                <a:effectLst>
                  <a:outerShdw blurRad="38100" dist="38100" dir="2700000" algn="tl">
                    <a:srgbClr val="DDDDDD"/>
                  </a:outerShdw>
                </a:effectLst>
                <a:latin typeface="SimHei" charset="0"/>
                <a:ea typeface="SimHei" charset="0"/>
                <a:cs typeface="SimHei" charset="0"/>
              </a:endParaRPr>
            </a:p>
          </p:txBody>
        </p:sp>
      </p:grpSp>
      <p:grpSp>
        <p:nvGrpSpPr>
          <p:cNvPr id="12" name="Group 21"/>
          <p:cNvGrpSpPr>
            <a:grpSpLocks/>
          </p:cNvGrpSpPr>
          <p:nvPr/>
        </p:nvGrpSpPr>
        <p:grpSpPr bwMode="auto">
          <a:xfrm>
            <a:off x="2362200" y="68263"/>
            <a:ext cx="2438400" cy="922337"/>
            <a:chOff x="1488" y="91"/>
            <a:chExt cx="1536" cy="581"/>
          </a:xfrm>
        </p:grpSpPr>
        <p:sp>
          <p:nvSpPr>
            <p:cNvPr id="302118" name="AutoShape 19"/>
            <p:cNvSpPr>
              <a:spLocks noChangeArrowheads="1"/>
            </p:cNvSpPr>
            <p:nvPr/>
          </p:nvSpPr>
          <p:spPr bwMode="auto">
            <a:xfrm>
              <a:off x="1488" y="91"/>
              <a:ext cx="1536" cy="581"/>
            </a:xfrm>
            <a:prstGeom prst="roundRect">
              <a:avLst>
                <a:gd name="adj" fmla="val 16667"/>
              </a:avLst>
            </a:prstGeom>
            <a:noFill/>
            <a:ln w="76200">
              <a:solidFill>
                <a:srgbClr val="FF0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Garamond" charset="0"/>
                <a:ea typeface="ＭＳ Ｐゴシック" charset="0"/>
              </a:endParaRPr>
            </a:p>
          </p:txBody>
        </p:sp>
        <p:sp>
          <p:nvSpPr>
            <p:cNvPr id="269332" name="Text Box 20"/>
            <p:cNvSpPr txBox="1">
              <a:spLocks noChangeArrowheads="1"/>
            </p:cNvSpPr>
            <p:nvPr/>
          </p:nvSpPr>
          <p:spPr bwMode="auto">
            <a:xfrm>
              <a:off x="1518" y="96"/>
              <a:ext cx="992" cy="40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zh-CN" altLang="en-US" sz="3600" b="1">
                  <a:solidFill>
                    <a:srgbClr val="FF0000"/>
                  </a:solidFill>
                  <a:effectLst>
                    <a:outerShdw blurRad="38100" dist="38100" dir="2700000" algn="tl">
                      <a:srgbClr val="DDDDDD"/>
                    </a:outerShdw>
                  </a:effectLst>
                  <a:latin typeface="SimHei" charset="0"/>
                  <a:ea typeface="SimHei" charset="0"/>
                  <a:cs typeface="SimHei" charset="0"/>
                </a:rPr>
                <a:t>星期一</a:t>
              </a:r>
              <a:endParaRPr lang="en-US" sz="3600" b="1">
                <a:solidFill>
                  <a:srgbClr val="FF0000"/>
                </a:solidFill>
                <a:effectLst>
                  <a:outerShdw blurRad="38100" dist="38100" dir="2700000" algn="tl">
                    <a:srgbClr val="DDDDDD"/>
                  </a:outerShdw>
                </a:effectLst>
                <a:latin typeface="SimHei" charset="0"/>
                <a:ea typeface="SimHei" charset="0"/>
                <a:cs typeface="SimHei" charset="0"/>
              </a:endParaRPr>
            </a:p>
          </p:txBody>
        </p:sp>
      </p:grpSp>
      <p:grpSp>
        <p:nvGrpSpPr>
          <p:cNvPr id="13" name="Group 27"/>
          <p:cNvGrpSpPr>
            <a:grpSpLocks/>
          </p:cNvGrpSpPr>
          <p:nvPr/>
        </p:nvGrpSpPr>
        <p:grpSpPr bwMode="auto">
          <a:xfrm>
            <a:off x="5334000" y="76200"/>
            <a:ext cx="1905000" cy="1752600"/>
            <a:chOff x="3360" y="96"/>
            <a:chExt cx="1200" cy="1104"/>
          </a:xfrm>
        </p:grpSpPr>
        <p:sp>
          <p:nvSpPr>
            <p:cNvPr id="302116" name="AutoShape 25"/>
            <p:cNvSpPr>
              <a:spLocks noChangeArrowheads="1"/>
            </p:cNvSpPr>
            <p:nvPr/>
          </p:nvSpPr>
          <p:spPr bwMode="auto">
            <a:xfrm>
              <a:off x="3360" y="96"/>
              <a:ext cx="1200" cy="1104"/>
            </a:xfrm>
            <a:prstGeom prst="roundRect">
              <a:avLst>
                <a:gd name="adj" fmla="val 16667"/>
              </a:avLst>
            </a:prstGeom>
            <a:noFill/>
            <a:ln w="76200">
              <a:solidFill>
                <a:srgbClr val="FF8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Garamond" charset="0"/>
                <a:ea typeface="ＭＳ Ｐゴシック" charset="0"/>
              </a:endParaRPr>
            </a:p>
          </p:txBody>
        </p:sp>
        <p:sp>
          <p:nvSpPr>
            <p:cNvPr id="269338" name="Text Box 26"/>
            <p:cNvSpPr txBox="1">
              <a:spLocks noChangeArrowheads="1"/>
            </p:cNvSpPr>
            <p:nvPr/>
          </p:nvSpPr>
          <p:spPr bwMode="auto">
            <a:xfrm>
              <a:off x="3360" y="96"/>
              <a:ext cx="989" cy="40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a:solidFill>
                    <a:srgbClr val="FF8000"/>
                  </a:solidFill>
                  <a:effectLst>
                    <a:outerShdw blurRad="38100" dist="38100" dir="2700000" algn="tl">
                      <a:srgbClr val="DDDDDD"/>
                    </a:outerShdw>
                  </a:effectLst>
                  <a:latin typeface="SimHei" charset="0"/>
                  <a:ea typeface="SimHei" charset="0"/>
                  <a:cs typeface="SimHei" charset="0"/>
                </a:rPr>
                <a:t>星期二</a:t>
              </a:r>
              <a:endParaRPr lang="en-US" sz="3600" b="1">
                <a:solidFill>
                  <a:srgbClr val="EEECE1"/>
                </a:solidFill>
                <a:effectLst>
                  <a:outerShdw blurRad="38100" dist="38100" dir="2700000" algn="tl">
                    <a:srgbClr val="DDDDDD"/>
                  </a:outerShdw>
                </a:effectLst>
                <a:latin typeface="SimHei" charset="0"/>
                <a:ea typeface="SimHei" charset="0"/>
                <a:cs typeface="SimHei" charset="0"/>
              </a:endParaRPr>
            </a:p>
          </p:txBody>
        </p:sp>
      </p:grpSp>
      <p:sp>
        <p:nvSpPr>
          <p:cNvPr id="269340" name="Freeform 28"/>
          <p:cNvSpPr>
            <a:spLocks/>
          </p:cNvSpPr>
          <p:nvPr/>
        </p:nvSpPr>
        <p:spPr bwMode="auto">
          <a:xfrm>
            <a:off x="3889375" y="2590800"/>
            <a:ext cx="3425825" cy="3581400"/>
          </a:xfrm>
          <a:custGeom>
            <a:avLst/>
            <a:gdLst>
              <a:gd name="T0" fmla="*/ 0 w 2110"/>
              <a:gd name="T1" fmla="*/ 0 h 2534"/>
              <a:gd name="T2" fmla="*/ 63321 w 2110"/>
              <a:gd name="T3" fmla="*/ 89040 h 2534"/>
              <a:gd name="T4" fmla="*/ 254907 w 2110"/>
              <a:gd name="T5" fmla="*/ 178081 h 2534"/>
              <a:gd name="T6" fmla="*/ 318228 w 2110"/>
              <a:gd name="T7" fmla="*/ 233201 h 2534"/>
              <a:gd name="T8" fmla="*/ 459483 w 2110"/>
              <a:gd name="T9" fmla="*/ 310934 h 2534"/>
              <a:gd name="T10" fmla="*/ 612102 w 2110"/>
              <a:gd name="T11" fmla="*/ 421175 h 2534"/>
              <a:gd name="T12" fmla="*/ 675423 w 2110"/>
              <a:gd name="T13" fmla="*/ 489015 h 2534"/>
              <a:gd name="T14" fmla="*/ 688412 w 2110"/>
              <a:gd name="T15" fmla="*/ 532829 h 2534"/>
              <a:gd name="T16" fmla="*/ 841032 w 2110"/>
              <a:gd name="T17" fmla="*/ 643069 h 2534"/>
              <a:gd name="T18" fmla="*/ 1095939 w 2110"/>
              <a:gd name="T19" fmla="*/ 821150 h 2534"/>
              <a:gd name="T20" fmla="*/ 1159260 w 2110"/>
              <a:gd name="T21" fmla="*/ 887577 h 2534"/>
              <a:gd name="T22" fmla="*/ 1438522 w 2110"/>
              <a:gd name="T23" fmla="*/ 1086857 h 2534"/>
              <a:gd name="T24" fmla="*/ 1706418 w 2110"/>
              <a:gd name="T25" fmla="*/ 1253631 h 2534"/>
              <a:gd name="T26" fmla="*/ 1910993 w 2110"/>
              <a:gd name="T27" fmla="*/ 1320058 h 2534"/>
              <a:gd name="T28" fmla="*/ 2113945 w 2110"/>
              <a:gd name="T29" fmla="*/ 1597073 h 2534"/>
              <a:gd name="T30" fmla="*/ 2229222 w 2110"/>
              <a:gd name="T31" fmla="*/ 1862780 h 2534"/>
              <a:gd name="T32" fmla="*/ 2368852 w 2110"/>
              <a:gd name="T33" fmla="*/ 2128488 h 2534"/>
              <a:gd name="T34" fmla="*/ 2381841 w 2110"/>
              <a:gd name="T35" fmla="*/ 2162408 h 2534"/>
              <a:gd name="T36" fmla="*/ 2471140 w 2110"/>
              <a:gd name="T37" fmla="*/ 2272648 h 2534"/>
              <a:gd name="T38" fmla="*/ 2573428 w 2110"/>
              <a:gd name="T39" fmla="*/ 2494543 h 2534"/>
              <a:gd name="T40" fmla="*/ 2584793 w 2110"/>
              <a:gd name="T41" fmla="*/ 2627396 h 2534"/>
              <a:gd name="T42" fmla="*/ 2636749 w 2110"/>
              <a:gd name="T43" fmla="*/ 2705130 h 2534"/>
              <a:gd name="T44" fmla="*/ 2802357 w 2110"/>
              <a:gd name="T45" fmla="*/ 2915718 h 2534"/>
              <a:gd name="T46" fmla="*/ 2878667 w 2110"/>
              <a:gd name="T47" fmla="*/ 2993451 h 2534"/>
              <a:gd name="T48" fmla="*/ 2891656 w 2110"/>
              <a:gd name="T49" fmla="*/ 3027371 h 2534"/>
              <a:gd name="T50" fmla="*/ 2941988 w 2110"/>
              <a:gd name="T51" fmla="*/ 3093798 h 2534"/>
              <a:gd name="T52" fmla="*/ 3081619 w 2110"/>
              <a:gd name="T53" fmla="*/ 3237959 h 2534"/>
              <a:gd name="T54" fmla="*/ 3234239 w 2110"/>
              <a:gd name="T55" fmla="*/ 3414626 h 2534"/>
              <a:gd name="T56" fmla="*/ 3286194 w 2110"/>
              <a:gd name="T57" fmla="*/ 3492360 h 2534"/>
              <a:gd name="T58" fmla="*/ 3425825 w 2110"/>
              <a:gd name="T59" fmla="*/ 3581400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FF0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269341" name="Freeform 29"/>
          <p:cNvSpPr>
            <a:spLocks/>
          </p:cNvSpPr>
          <p:nvPr/>
        </p:nvSpPr>
        <p:spPr bwMode="auto">
          <a:xfrm>
            <a:off x="4114800" y="2590800"/>
            <a:ext cx="3200400" cy="3657600"/>
          </a:xfrm>
          <a:custGeom>
            <a:avLst/>
            <a:gdLst>
              <a:gd name="T0" fmla="*/ 0 w 2110"/>
              <a:gd name="T1" fmla="*/ 0 h 2534"/>
              <a:gd name="T2" fmla="*/ 59154 w 2110"/>
              <a:gd name="T3" fmla="*/ 90935 h 2534"/>
              <a:gd name="T4" fmla="*/ 238134 w 2110"/>
              <a:gd name="T5" fmla="*/ 181870 h 2534"/>
              <a:gd name="T6" fmla="*/ 297288 w 2110"/>
              <a:gd name="T7" fmla="*/ 238163 h 2534"/>
              <a:gd name="T8" fmla="*/ 429248 w 2110"/>
              <a:gd name="T9" fmla="*/ 317550 h 2534"/>
              <a:gd name="T10" fmla="*/ 571825 w 2110"/>
              <a:gd name="T11" fmla="*/ 430136 h 2534"/>
              <a:gd name="T12" fmla="*/ 630979 w 2110"/>
              <a:gd name="T13" fmla="*/ 499420 h 2534"/>
              <a:gd name="T14" fmla="*/ 643114 w 2110"/>
              <a:gd name="T15" fmla="*/ 544165 h 2534"/>
              <a:gd name="T16" fmla="*/ 785691 w 2110"/>
              <a:gd name="T17" fmla="*/ 656751 h 2534"/>
              <a:gd name="T18" fmla="*/ 1023825 w 2110"/>
              <a:gd name="T19" fmla="*/ 838621 h 2534"/>
              <a:gd name="T20" fmla="*/ 1082979 w 2110"/>
              <a:gd name="T21" fmla="*/ 906461 h 2534"/>
              <a:gd name="T22" fmla="*/ 1343865 w 2110"/>
              <a:gd name="T23" fmla="*/ 1109982 h 2534"/>
              <a:gd name="T24" fmla="*/ 1594133 w 2110"/>
              <a:gd name="T25" fmla="*/ 1280304 h 2534"/>
              <a:gd name="T26" fmla="*/ 1785247 w 2110"/>
              <a:gd name="T27" fmla="*/ 1348145 h 2534"/>
              <a:gd name="T28" fmla="*/ 1974844 w 2110"/>
              <a:gd name="T29" fmla="*/ 1631053 h 2534"/>
              <a:gd name="T30" fmla="*/ 2082535 w 2110"/>
              <a:gd name="T31" fmla="*/ 1902414 h 2534"/>
              <a:gd name="T32" fmla="*/ 2212978 w 2110"/>
              <a:gd name="T33" fmla="*/ 2173775 h 2534"/>
              <a:gd name="T34" fmla="*/ 2225112 w 2110"/>
              <a:gd name="T35" fmla="*/ 2208417 h 2534"/>
              <a:gd name="T36" fmla="*/ 2308535 w 2110"/>
              <a:gd name="T37" fmla="*/ 2321003 h 2534"/>
              <a:gd name="T38" fmla="*/ 2404092 w 2110"/>
              <a:gd name="T39" fmla="*/ 2547618 h 2534"/>
              <a:gd name="T40" fmla="*/ 2414709 w 2110"/>
              <a:gd name="T41" fmla="*/ 2683299 h 2534"/>
              <a:gd name="T42" fmla="*/ 2463246 w 2110"/>
              <a:gd name="T43" fmla="*/ 2762686 h 2534"/>
              <a:gd name="T44" fmla="*/ 2617958 w 2110"/>
              <a:gd name="T45" fmla="*/ 2977754 h 2534"/>
              <a:gd name="T46" fmla="*/ 2689246 w 2110"/>
              <a:gd name="T47" fmla="*/ 3057142 h 2534"/>
              <a:gd name="T48" fmla="*/ 2701380 w 2110"/>
              <a:gd name="T49" fmla="*/ 3091783 h 2534"/>
              <a:gd name="T50" fmla="*/ 2748400 w 2110"/>
              <a:gd name="T51" fmla="*/ 3159624 h 2534"/>
              <a:gd name="T52" fmla="*/ 2878843 w 2110"/>
              <a:gd name="T53" fmla="*/ 3306851 h 2534"/>
              <a:gd name="T54" fmla="*/ 3021420 w 2110"/>
              <a:gd name="T55" fmla="*/ 3487278 h 2534"/>
              <a:gd name="T56" fmla="*/ 3069957 w 2110"/>
              <a:gd name="T57" fmla="*/ 3566665 h 2534"/>
              <a:gd name="T58" fmla="*/ 3200400 w 2110"/>
              <a:gd name="T59" fmla="*/ 3657600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FF8000"/>
            </a:solidFill>
            <a:round/>
            <a:headEnd type="triangle" w="med" len="me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83999" name="Freeform 1055"/>
          <p:cNvSpPr>
            <a:spLocks/>
          </p:cNvSpPr>
          <p:nvPr/>
        </p:nvSpPr>
        <p:spPr bwMode="auto">
          <a:xfrm>
            <a:off x="2036763" y="2874963"/>
            <a:ext cx="5295900" cy="3271837"/>
          </a:xfrm>
          <a:custGeom>
            <a:avLst/>
            <a:gdLst>
              <a:gd name="T0" fmla="*/ 5295900 w 3336"/>
              <a:gd name="T1" fmla="*/ 3271837 h 2061"/>
              <a:gd name="T2" fmla="*/ 5138738 w 3336"/>
              <a:gd name="T3" fmla="*/ 3019425 h 2061"/>
              <a:gd name="T4" fmla="*/ 5067300 w 3336"/>
              <a:gd name="T5" fmla="*/ 2900362 h 2061"/>
              <a:gd name="T6" fmla="*/ 5043488 w 3336"/>
              <a:gd name="T7" fmla="*/ 2863850 h 2061"/>
              <a:gd name="T8" fmla="*/ 5006975 w 3336"/>
              <a:gd name="T9" fmla="*/ 2828925 h 2061"/>
              <a:gd name="T10" fmla="*/ 4959350 w 3336"/>
              <a:gd name="T11" fmla="*/ 2744787 h 2061"/>
              <a:gd name="T12" fmla="*/ 4792663 w 3336"/>
              <a:gd name="T13" fmla="*/ 2540000 h 2061"/>
              <a:gd name="T14" fmla="*/ 4719638 w 3336"/>
              <a:gd name="T15" fmla="*/ 2457450 h 2061"/>
              <a:gd name="T16" fmla="*/ 4624388 w 3336"/>
              <a:gd name="T17" fmla="*/ 2193925 h 2061"/>
              <a:gd name="T18" fmla="*/ 4529138 w 3336"/>
              <a:gd name="T19" fmla="*/ 1954212 h 2061"/>
              <a:gd name="T20" fmla="*/ 4479925 w 3336"/>
              <a:gd name="T21" fmla="*/ 1738312 h 2061"/>
              <a:gd name="T22" fmla="*/ 4371975 w 3336"/>
              <a:gd name="T23" fmla="*/ 1558925 h 2061"/>
              <a:gd name="T24" fmla="*/ 4181475 w 3336"/>
              <a:gd name="T25" fmla="*/ 1343025 h 2061"/>
              <a:gd name="T26" fmla="*/ 4121150 w 3336"/>
              <a:gd name="T27" fmla="*/ 1270000 h 2061"/>
              <a:gd name="T28" fmla="*/ 4060825 w 3336"/>
              <a:gd name="T29" fmla="*/ 1042987 h 2061"/>
              <a:gd name="T30" fmla="*/ 3870325 w 3336"/>
              <a:gd name="T31" fmla="*/ 958850 h 2061"/>
              <a:gd name="T32" fmla="*/ 3786188 w 3336"/>
              <a:gd name="T33" fmla="*/ 815975 h 2061"/>
              <a:gd name="T34" fmla="*/ 3736975 w 3336"/>
              <a:gd name="T35" fmla="*/ 755650 h 2061"/>
              <a:gd name="T36" fmla="*/ 3665538 w 3336"/>
              <a:gd name="T37" fmla="*/ 647700 h 2061"/>
              <a:gd name="T38" fmla="*/ 3570288 w 3336"/>
              <a:gd name="T39" fmla="*/ 576262 h 2061"/>
              <a:gd name="T40" fmla="*/ 3498850 w 3336"/>
              <a:gd name="T41" fmla="*/ 539750 h 2061"/>
              <a:gd name="T42" fmla="*/ 3402013 w 3336"/>
              <a:gd name="T43" fmla="*/ 407987 h 2061"/>
              <a:gd name="T44" fmla="*/ 3246438 w 3336"/>
              <a:gd name="T45" fmla="*/ 455612 h 2061"/>
              <a:gd name="T46" fmla="*/ 3209925 w 3336"/>
              <a:gd name="T47" fmla="*/ 468312 h 2061"/>
              <a:gd name="T48" fmla="*/ 2851150 w 3336"/>
              <a:gd name="T49" fmla="*/ 479425 h 2061"/>
              <a:gd name="T50" fmla="*/ 2635250 w 3336"/>
              <a:gd name="T51" fmla="*/ 623887 h 2061"/>
              <a:gd name="T52" fmla="*/ 2468563 w 3336"/>
              <a:gd name="T53" fmla="*/ 684212 h 2061"/>
              <a:gd name="T54" fmla="*/ 2408238 w 3336"/>
              <a:gd name="T55" fmla="*/ 731837 h 2061"/>
              <a:gd name="T56" fmla="*/ 2205038 w 3336"/>
              <a:gd name="T57" fmla="*/ 766762 h 2061"/>
              <a:gd name="T58" fmla="*/ 1952625 w 3336"/>
              <a:gd name="T59" fmla="*/ 850900 h 2061"/>
              <a:gd name="T60" fmla="*/ 1593850 w 3336"/>
              <a:gd name="T61" fmla="*/ 935037 h 2061"/>
              <a:gd name="T62" fmla="*/ 1485900 w 3336"/>
              <a:gd name="T63" fmla="*/ 1055687 h 2061"/>
              <a:gd name="T64" fmla="*/ 1246188 w 3336"/>
              <a:gd name="T65" fmla="*/ 1246187 h 2061"/>
              <a:gd name="T66" fmla="*/ 1090613 w 3336"/>
              <a:gd name="T67" fmla="*/ 1319212 h 2061"/>
              <a:gd name="T68" fmla="*/ 658813 w 3336"/>
              <a:gd name="T69" fmla="*/ 1270000 h 2061"/>
              <a:gd name="T70" fmla="*/ 419100 w 3336"/>
              <a:gd name="T71" fmla="*/ 1174750 h 2061"/>
              <a:gd name="T72" fmla="*/ 382588 w 3336"/>
              <a:gd name="T73" fmla="*/ 1090612 h 2061"/>
              <a:gd name="T74" fmla="*/ 347663 w 3336"/>
              <a:gd name="T75" fmla="*/ 923925 h 2061"/>
              <a:gd name="T76" fmla="*/ 311150 w 3336"/>
              <a:gd name="T77" fmla="*/ 898525 h 2061"/>
              <a:gd name="T78" fmla="*/ 263525 w 3336"/>
              <a:gd name="T79" fmla="*/ 792162 h 2061"/>
              <a:gd name="T80" fmla="*/ 155575 w 3336"/>
              <a:gd name="T81" fmla="*/ 395287 h 2061"/>
              <a:gd name="T82" fmla="*/ 142875 w 3336"/>
              <a:gd name="T83" fmla="*/ 144462 h 2061"/>
              <a:gd name="T84" fmla="*/ 71438 w 3336"/>
              <a:gd name="T85" fmla="*/ 96837 h 2061"/>
              <a:gd name="T86" fmla="*/ 36513 w 3336"/>
              <a:gd name="T87" fmla="*/ 23812 h 2061"/>
              <a:gd name="T88" fmla="*/ 0 w 3336"/>
              <a:gd name="T89" fmla="*/ 0 h 20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36"/>
              <a:gd name="T136" fmla="*/ 0 h 2061"/>
              <a:gd name="T137" fmla="*/ 3336 w 3336"/>
              <a:gd name="T138" fmla="*/ 2061 h 20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36" h="2061">
                <a:moveTo>
                  <a:pt x="3336" y="2061"/>
                </a:moveTo>
                <a:cubicBezTo>
                  <a:pt x="3320" y="2003"/>
                  <a:pt x="3280" y="1942"/>
                  <a:pt x="3237" y="1902"/>
                </a:cubicBezTo>
                <a:cubicBezTo>
                  <a:pt x="3226" y="1856"/>
                  <a:pt x="3236" y="1849"/>
                  <a:pt x="3192" y="1827"/>
                </a:cubicBezTo>
                <a:cubicBezTo>
                  <a:pt x="3187" y="1819"/>
                  <a:pt x="3182" y="1810"/>
                  <a:pt x="3177" y="1804"/>
                </a:cubicBezTo>
                <a:cubicBezTo>
                  <a:pt x="3170" y="1795"/>
                  <a:pt x="3160" y="1790"/>
                  <a:pt x="3154" y="1782"/>
                </a:cubicBezTo>
                <a:cubicBezTo>
                  <a:pt x="3142" y="1765"/>
                  <a:pt x="3135" y="1745"/>
                  <a:pt x="3124" y="1729"/>
                </a:cubicBezTo>
                <a:cubicBezTo>
                  <a:pt x="3110" y="1686"/>
                  <a:pt x="3062" y="1615"/>
                  <a:pt x="3019" y="1600"/>
                </a:cubicBezTo>
                <a:cubicBezTo>
                  <a:pt x="3004" y="1581"/>
                  <a:pt x="2985" y="1567"/>
                  <a:pt x="2973" y="1548"/>
                </a:cubicBezTo>
                <a:cubicBezTo>
                  <a:pt x="2936" y="1487"/>
                  <a:pt x="2931" y="1445"/>
                  <a:pt x="2913" y="1382"/>
                </a:cubicBezTo>
                <a:cubicBezTo>
                  <a:pt x="2897" y="1330"/>
                  <a:pt x="2868" y="1284"/>
                  <a:pt x="2853" y="1231"/>
                </a:cubicBezTo>
                <a:cubicBezTo>
                  <a:pt x="2840" y="1185"/>
                  <a:pt x="2840" y="1139"/>
                  <a:pt x="2822" y="1095"/>
                </a:cubicBezTo>
                <a:cubicBezTo>
                  <a:pt x="2800" y="1044"/>
                  <a:pt x="2781" y="1025"/>
                  <a:pt x="2754" y="982"/>
                </a:cubicBezTo>
                <a:cubicBezTo>
                  <a:pt x="2710" y="912"/>
                  <a:pt x="2713" y="878"/>
                  <a:pt x="2634" y="846"/>
                </a:cubicBezTo>
                <a:cubicBezTo>
                  <a:pt x="2623" y="829"/>
                  <a:pt x="2605" y="817"/>
                  <a:pt x="2596" y="800"/>
                </a:cubicBezTo>
                <a:cubicBezTo>
                  <a:pt x="2577" y="764"/>
                  <a:pt x="2581" y="686"/>
                  <a:pt x="2558" y="657"/>
                </a:cubicBezTo>
                <a:cubicBezTo>
                  <a:pt x="2543" y="638"/>
                  <a:pt x="2461" y="612"/>
                  <a:pt x="2438" y="604"/>
                </a:cubicBezTo>
                <a:cubicBezTo>
                  <a:pt x="2429" y="564"/>
                  <a:pt x="2426" y="527"/>
                  <a:pt x="2385" y="514"/>
                </a:cubicBezTo>
                <a:cubicBezTo>
                  <a:pt x="2376" y="500"/>
                  <a:pt x="2362" y="489"/>
                  <a:pt x="2354" y="476"/>
                </a:cubicBezTo>
                <a:cubicBezTo>
                  <a:pt x="2337" y="449"/>
                  <a:pt x="2335" y="430"/>
                  <a:pt x="2309" y="408"/>
                </a:cubicBezTo>
                <a:cubicBezTo>
                  <a:pt x="2292" y="393"/>
                  <a:pt x="2268" y="373"/>
                  <a:pt x="2249" y="363"/>
                </a:cubicBezTo>
                <a:cubicBezTo>
                  <a:pt x="2227" y="352"/>
                  <a:pt x="2221" y="359"/>
                  <a:pt x="2204" y="340"/>
                </a:cubicBezTo>
                <a:cubicBezTo>
                  <a:pt x="2176" y="309"/>
                  <a:pt x="2163" y="287"/>
                  <a:pt x="2143" y="257"/>
                </a:cubicBezTo>
                <a:cubicBezTo>
                  <a:pt x="2108" y="280"/>
                  <a:pt x="2089" y="281"/>
                  <a:pt x="2045" y="287"/>
                </a:cubicBezTo>
                <a:cubicBezTo>
                  <a:pt x="2037" y="289"/>
                  <a:pt x="2030" y="294"/>
                  <a:pt x="2022" y="295"/>
                </a:cubicBezTo>
                <a:cubicBezTo>
                  <a:pt x="1946" y="299"/>
                  <a:pt x="1870" y="291"/>
                  <a:pt x="1796" y="302"/>
                </a:cubicBezTo>
                <a:cubicBezTo>
                  <a:pt x="1780" y="304"/>
                  <a:pt x="1681" y="385"/>
                  <a:pt x="1660" y="393"/>
                </a:cubicBezTo>
                <a:cubicBezTo>
                  <a:pt x="1627" y="403"/>
                  <a:pt x="1584" y="411"/>
                  <a:pt x="1555" y="431"/>
                </a:cubicBezTo>
                <a:cubicBezTo>
                  <a:pt x="1537" y="442"/>
                  <a:pt x="1538" y="453"/>
                  <a:pt x="1517" y="461"/>
                </a:cubicBezTo>
                <a:cubicBezTo>
                  <a:pt x="1474" y="475"/>
                  <a:pt x="1432" y="477"/>
                  <a:pt x="1389" y="483"/>
                </a:cubicBezTo>
                <a:cubicBezTo>
                  <a:pt x="1339" y="504"/>
                  <a:pt x="1283" y="524"/>
                  <a:pt x="1230" y="536"/>
                </a:cubicBezTo>
                <a:cubicBezTo>
                  <a:pt x="1162" y="550"/>
                  <a:pt x="1066" y="551"/>
                  <a:pt x="1004" y="589"/>
                </a:cubicBezTo>
                <a:cubicBezTo>
                  <a:pt x="953" y="619"/>
                  <a:pt x="972" y="618"/>
                  <a:pt x="936" y="665"/>
                </a:cubicBezTo>
                <a:cubicBezTo>
                  <a:pt x="896" y="715"/>
                  <a:pt x="846" y="765"/>
                  <a:pt x="785" y="785"/>
                </a:cubicBezTo>
                <a:cubicBezTo>
                  <a:pt x="741" y="813"/>
                  <a:pt x="749" y="815"/>
                  <a:pt x="687" y="831"/>
                </a:cubicBezTo>
                <a:cubicBezTo>
                  <a:pt x="600" y="823"/>
                  <a:pt x="502" y="820"/>
                  <a:pt x="415" y="800"/>
                </a:cubicBezTo>
                <a:cubicBezTo>
                  <a:pt x="359" y="787"/>
                  <a:pt x="317" y="754"/>
                  <a:pt x="264" y="740"/>
                </a:cubicBezTo>
                <a:cubicBezTo>
                  <a:pt x="255" y="723"/>
                  <a:pt x="245" y="705"/>
                  <a:pt x="241" y="687"/>
                </a:cubicBezTo>
                <a:cubicBezTo>
                  <a:pt x="235" y="660"/>
                  <a:pt x="234" y="606"/>
                  <a:pt x="219" y="582"/>
                </a:cubicBezTo>
                <a:cubicBezTo>
                  <a:pt x="213" y="574"/>
                  <a:pt x="203" y="571"/>
                  <a:pt x="196" y="566"/>
                </a:cubicBezTo>
                <a:cubicBezTo>
                  <a:pt x="158" y="452"/>
                  <a:pt x="201" y="567"/>
                  <a:pt x="166" y="499"/>
                </a:cubicBezTo>
                <a:cubicBezTo>
                  <a:pt x="133" y="435"/>
                  <a:pt x="110" y="321"/>
                  <a:pt x="98" y="249"/>
                </a:cubicBezTo>
                <a:cubicBezTo>
                  <a:pt x="95" y="196"/>
                  <a:pt x="104" y="141"/>
                  <a:pt x="90" y="91"/>
                </a:cubicBezTo>
                <a:cubicBezTo>
                  <a:pt x="85" y="73"/>
                  <a:pt x="45" y="61"/>
                  <a:pt x="45" y="61"/>
                </a:cubicBezTo>
                <a:cubicBezTo>
                  <a:pt x="39" y="42"/>
                  <a:pt x="37" y="29"/>
                  <a:pt x="23" y="15"/>
                </a:cubicBezTo>
                <a:cubicBezTo>
                  <a:pt x="16" y="8"/>
                  <a:pt x="0" y="0"/>
                  <a:pt x="0" y="0"/>
                </a:cubicBezTo>
              </a:path>
            </a:pathLst>
          </a:custGeom>
          <a:noFill/>
          <a:ln w="76200">
            <a:solidFill>
              <a:srgbClr val="00007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84000" name="Freeform 1056"/>
          <p:cNvSpPr>
            <a:spLocks/>
          </p:cNvSpPr>
          <p:nvPr/>
        </p:nvSpPr>
        <p:spPr bwMode="auto">
          <a:xfrm>
            <a:off x="2322513" y="2398713"/>
            <a:ext cx="2809875" cy="1622425"/>
          </a:xfrm>
          <a:custGeom>
            <a:avLst/>
            <a:gdLst>
              <a:gd name="T0" fmla="*/ 0 w 1770"/>
              <a:gd name="T1" fmla="*/ 512763 h 1022"/>
              <a:gd name="T2" fmla="*/ 88900 w 1770"/>
              <a:gd name="T3" fmla="*/ 795338 h 1022"/>
              <a:gd name="T4" fmla="*/ 166688 w 1770"/>
              <a:gd name="T5" fmla="*/ 974725 h 1022"/>
              <a:gd name="T6" fmla="*/ 192088 w 1770"/>
              <a:gd name="T7" fmla="*/ 1257300 h 1022"/>
              <a:gd name="T8" fmla="*/ 282575 w 1770"/>
              <a:gd name="T9" fmla="*/ 1462088 h 1022"/>
              <a:gd name="T10" fmla="*/ 449263 w 1770"/>
              <a:gd name="T11" fmla="*/ 1603375 h 1022"/>
              <a:gd name="T12" fmla="*/ 666750 w 1770"/>
              <a:gd name="T13" fmla="*/ 1577975 h 1022"/>
              <a:gd name="T14" fmla="*/ 730250 w 1770"/>
              <a:gd name="T15" fmla="*/ 1500188 h 1022"/>
              <a:gd name="T16" fmla="*/ 911225 w 1770"/>
              <a:gd name="T17" fmla="*/ 1411288 h 1022"/>
              <a:gd name="T18" fmla="*/ 1090613 w 1770"/>
              <a:gd name="T19" fmla="*/ 1257300 h 1022"/>
              <a:gd name="T20" fmla="*/ 1154113 w 1770"/>
              <a:gd name="T21" fmla="*/ 1193800 h 1022"/>
              <a:gd name="T22" fmla="*/ 1398588 w 1770"/>
              <a:gd name="T23" fmla="*/ 1116013 h 1022"/>
              <a:gd name="T24" fmla="*/ 1487488 w 1770"/>
              <a:gd name="T25" fmla="*/ 1065213 h 1022"/>
              <a:gd name="T26" fmla="*/ 1590675 w 1770"/>
              <a:gd name="T27" fmla="*/ 923925 h 1022"/>
              <a:gd name="T28" fmla="*/ 1731963 w 1770"/>
              <a:gd name="T29" fmla="*/ 873125 h 1022"/>
              <a:gd name="T30" fmla="*/ 2052638 w 1770"/>
              <a:gd name="T31" fmla="*/ 744538 h 1022"/>
              <a:gd name="T32" fmla="*/ 2295525 w 1770"/>
              <a:gd name="T33" fmla="*/ 538163 h 1022"/>
              <a:gd name="T34" fmla="*/ 2489200 w 1770"/>
              <a:gd name="T35" fmla="*/ 423863 h 1022"/>
              <a:gd name="T36" fmla="*/ 2540000 w 1770"/>
              <a:gd name="T37" fmla="*/ 346075 h 1022"/>
              <a:gd name="T38" fmla="*/ 2616200 w 1770"/>
              <a:gd name="T39" fmla="*/ 320675 h 1022"/>
              <a:gd name="T40" fmla="*/ 2706688 w 1770"/>
              <a:gd name="T41" fmla="*/ 128588 h 1022"/>
              <a:gd name="T42" fmla="*/ 2744788 w 1770"/>
              <a:gd name="T43" fmla="*/ 63500 h 1022"/>
              <a:gd name="T44" fmla="*/ 2809875 w 1770"/>
              <a:gd name="T45" fmla="*/ 0 h 10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0"/>
              <a:gd name="T70" fmla="*/ 0 h 1022"/>
              <a:gd name="T71" fmla="*/ 1770 w 1770"/>
              <a:gd name="T72" fmla="*/ 1022 h 10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0" h="1022">
                <a:moveTo>
                  <a:pt x="0" y="323"/>
                </a:moveTo>
                <a:cubicBezTo>
                  <a:pt x="8" y="377"/>
                  <a:pt x="3" y="466"/>
                  <a:pt x="56" y="501"/>
                </a:cubicBezTo>
                <a:cubicBezTo>
                  <a:pt x="79" y="536"/>
                  <a:pt x="85" y="575"/>
                  <a:pt x="105" y="614"/>
                </a:cubicBezTo>
                <a:cubicBezTo>
                  <a:pt x="96" y="697"/>
                  <a:pt x="102" y="718"/>
                  <a:pt x="121" y="792"/>
                </a:cubicBezTo>
                <a:cubicBezTo>
                  <a:pt x="127" y="843"/>
                  <a:pt x="121" y="902"/>
                  <a:pt x="178" y="921"/>
                </a:cubicBezTo>
                <a:cubicBezTo>
                  <a:pt x="208" y="967"/>
                  <a:pt x="229" y="992"/>
                  <a:pt x="283" y="1010"/>
                </a:cubicBezTo>
                <a:cubicBezTo>
                  <a:pt x="328" y="1006"/>
                  <a:pt x="384" y="1022"/>
                  <a:pt x="420" y="994"/>
                </a:cubicBezTo>
                <a:cubicBezTo>
                  <a:pt x="436" y="980"/>
                  <a:pt x="443" y="958"/>
                  <a:pt x="460" y="945"/>
                </a:cubicBezTo>
                <a:cubicBezTo>
                  <a:pt x="489" y="920"/>
                  <a:pt x="538" y="900"/>
                  <a:pt x="574" y="889"/>
                </a:cubicBezTo>
                <a:cubicBezTo>
                  <a:pt x="609" y="853"/>
                  <a:pt x="654" y="829"/>
                  <a:pt x="687" y="792"/>
                </a:cubicBezTo>
                <a:cubicBezTo>
                  <a:pt x="707" y="768"/>
                  <a:pt x="696" y="765"/>
                  <a:pt x="727" y="752"/>
                </a:cubicBezTo>
                <a:cubicBezTo>
                  <a:pt x="775" y="731"/>
                  <a:pt x="829" y="715"/>
                  <a:pt x="881" y="703"/>
                </a:cubicBezTo>
                <a:cubicBezTo>
                  <a:pt x="899" y="692"/>
                  <a:pt x="921" y="685"/>
                  <a:pt x="937" y="671"/>
                </a:cubicBezTo>
                <a:cubicBezTo>
                  <a:pt x="972" y="638"/>
                  <a:pt x="962" y="604"/>
                  <a:pt x="1002" y="582"/>
                </a:cubicBezTo>
                <a:cubicBezTo>
                  <a:pt x="1030" y="565"/>
                  <a:pt x="1059" y="560"/>
                  <a:pt x="1091" y="550"/>
                </a:cubicBezTo>
                <a:cubicBezTo>
                  <a:pt x="1159" y="526"/>
                  <a:pt x="1228" y="500"/>
                  <a:pt x="1293" y="469"/>
                </a:cubicBezTo>
                <a:cubicBezTo>
                  <a:pt x="1315" y="433"/>
                  <a:pt x="1408" y="351"/>
                  <a:pt x="1446" y="339"/>
                </a:cubicBezTo>
                <a:cubicBezTo>
                  <a:pt x="1505" y="319"/>
                  <a:pt x="1529" y="316"/>
                  <a:pt x="1568" y="267"/>
                </a:cubicBezTo>
                <a:cubicBezTo>
                  <a:pt x="1575" y="234"/>
                  <a:pt x="1568" y="231"/>
                  <a:pt x="1600" y="218"/>
                </a:cubicBezTo>
                <a:cubicBezTo>
                  <a:pt x="1615" y="211"/>
                  <a:pt x="1648" y="202"/>
                  <a:pt x="1648" y="202"/>
                </a:cubicBezTo>
                <a:cubicBezTo>
                  <a:pt x="1680" y="153"/>
                  <a:pt x="1654" y="114"/>
                  <a:pt x="1705" y="81"/>
                </a:cubicBezTo>
                <a:cubicBezTo>
                  <a:pt x="1712" y="57"/>
                  <a:pt x="1709" y="56"/>
                  <a:pt x="1729" y="40"/>
                </a:cubicBezTo>
                <a:cubicBezTo>
                  <a:pt x="1742" y="29"/>
                  <a:pt x="1770" y="20"/>
                  <a:pt x="1770" y="0"/>
                </a:cubicBezTo>
              </a:path>
            </a:pathLst>
          </a:custGeom>
          <a:noFill/>
          <a:ln w="76200">
            <a:solidFill>
              <a:srgbClr val="00007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grpSp>
        <p:nvGrpSpPr>
          <p:cNvPr id="14" name="Group 1065"/>
          <p:cNvGrpSpPr>
            <a:grpSpLocks/>
          </p:cNvGrpSpPr>
          <p:nvPr/>
        </p:nvGrpSpPr>
        <p:grpSpPr bwMode="auto">
          <a:xfrm>
            <a:off x="457200" y="5410200"/>
            <a:ext cx="3962400" cy="666750"/>
            <a:chOff x="384" y="3161"/>
            <a:chExt cx="2352" cy="592"/>
          </a:xfrm>
        </p:grpSpPr>
        <p:sp>
          <p:nvSpPr>
            <p:cNvPr id="9" name="Text Box 12"/>
            <p:cNvSpPr txBox="1">
              <a:spLocks noChangeArrowheads="1"/>
            </p:cNvSpPr>
            <p:nvPr/>
          </p:nvSpPr>
          <p:spPr bwMode="auto">
            <a:xfrm>
              <a:off x="384" y="3161"/>
              <a:ext cx="1051" cy="574"/>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a:solidFill>
                    <a:srgbClr val="663300"/>
                  </a:solidFill>
                  <a:effectLst>
                    <a:outerShdw blurRad="38100" dist="38100" dir="2700000" algn="tl">
                      <a:srgbClr val="DDDDDD"/>
                    </a:outerShdw>
                  </a:effectLst>
                  <a:latin typeface="SimHei" charset="0"/>
                  <a:ea typeface="SimHei" charset="0"/>
                  <a:cs typeface="SimHei" charset="0"/>
                </a:rPr>
                <a:t>星期六</a:t>
              </a:r>
              <a:endParaRPr lang="en-US" sz="3600" b="1">
                <a:solidFill>
                  <a:srgbClr val="663300"/>
                </a:solidFill>
                <a:effectLst>
                  <a:outerShdw blurRad="38100" dist="38100" dir="2700000" algn="tl">
                    <a:srgbClr val="DDDDDD"/>
                  </a:outerShdw>
                </a:effectLst>
                <a:latin typeface="SimHei" charset="0"/>
                <a:ea typeface="SimHei" charset="0"/>
                <a:cs typeface="SimHei" charset="0"/>
              </a:endParaRPr>
            </a:p>
          </p:txBody>
        </p:sp>
        <p:sp>
          <p:nvSpPr>
            <p:cNvPr id="10" name="AutoShape 11"/>
            <p:cNvSpPr>
              <a:spLocks noChangeArrowheads="1"/>
            </p:cNvSpPr>
            <p:nvPr/>
          </p:nvSpPr>
          <p:spPr bwMode="auto">
            <a:xfrm>
              <a:off x="384" y="3264"/>
              <a:ext cx="2352" cy="489"/>
            </a:xfrm>
            <a:prstGeom prst="roundRect">
              <a:avLst>
                <a:gd name="adj" fmla="val 16667"/>
              </a:avLst>
            </a:prstGeom>
            <a:noFill/>
            <a:ln w="76200">
              <a:solidFill>
                <a:srgbClr val="663300"/>
              </a:solidFill>
              <a:round/>
              <a:headEnd/>
              <a:tailEnd/>
            </a:ln>
            <a:effectLst>
              <a:outerShdw dist="35921" dir="2700000" algn="ctr" rotWithShape="0">
                <a:schemeClr val="bg2">
                  <a:alpha val="50000"/>
                </a:schemeClr>
              </a:outerShdw>
            </a:effectLst>
          </p:spPr>
          <p:txBody>
            <a:bodyPr anchor="ctr">
              <a:spAutoFit/>
            </a:bodyPr>
            <a:lstStyle/>
            <a:p>
              <a:pPr fontAlgn="base">
                <a:spcBef>
                  <a:spcPct val="0"/>
                </a:spcBef>
                <a:spcAft>
                  <a:spcPct val="0"/>
                </a:spcAft>
                <a:defRPr/>
              </a:pPr>
              <a:endParaRPr lang="en-US" sz="2400">
                <a:solidFill>
                  <a:srgbClr val="663300"/>
                </a:solidFill>
                <a:effectLst>
                  <a:outerShdw blurRad="38100" dist="38100" dir="2700000" algn="tl">
                    <a:srgbClr val="DDDDDD"/>
                  </a:outerShdw>
                </a:effectLst>
                <a:latin typeface="Garamond" charset="0"/>
                <a:ea typeface="ＭＳ Ｐゴシック" charset="-128"/>
                <a:cs typeface="ＭＳ Ｐゴシック" charset="-128"/>
              </a:endParaRPr>
            </a:p>
          </p:txBody>
        </p:sp>
      </p:grpSp>
      <p:grpSp>
        <p:nvGrpSpPr>
          <p:cNvPr id="15" name="Group 1066"/>
          <p:cNvGrpSpPr>
            <a:grpSpLocks/>
          </p:cNvGrpSpPr>
          <p:nvPr/>
        </p:nvGrpSpPr>
        <p:grpSpPr bwMode="auto">
          <a:xfrm>
            <a:off x="457200" y="4953000"/>
            <a:ext cx="3962400" cy="649288"/>
            <a:chOff x="288" y="2976"/>
            <a:chExt cx="2352" cy="579"/>
          </a:xfrm>
        </p:grpSpPr>
        <p:sp>
          <p:nvSpPr>
            <p:cNvPr id="38" name="Text Box 12"/>
            <p:cNvSpPr txBox="1">
              <a:spLocks noChangeArrowheads="1"/>
            </p:cNvSpPr>
            <p:nvPr/>
          </p:nvSpPr>
          <p:spPr bwMode="auto">
            <a:xfrm>
              <a:off x="288" y="2977"/>
              <a:ext cx="1051" cy="578"/>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US">
                  <a:solidFill>
                    <a:srgbClr val="EEECE1"/>
                  </a:solidFill>
                  <a:effectLst>
                    <a:outerShdw blurRad="38100" dist="38100" dir="2700000" algn="tl">
                      <a:srgbClr val="DDDDDD"/>
                    </a:outerShdw>
                  </a:effectLst>
                  <a:latin typeface="Chalkboard" charset="0"/>
                </a:rPr>
                <a:t>Fri</a:t>
              </a:r>
              <a:endParaRPr lang="en-US">
                <a:solidFill>
                  <a:srgbClr val="000079"/>
                </a:solidFill>
                <a:effectLst>
                  <a:outerShdw blurRad="38100" dist="38100" dir="2700000" algn="tl">
                    <a:srgbClr val="DDDDDD"/>
                  </a:outerShdw>
                </a:effectLst>
                <a:latin typeface="Chalkboard" charset="0"/>
              </a:endParaRPr>
            </a:p>
          </p:txBody>
        </p:sp>
        <p:sp>
          <p:nvSpPr>
            <p:cNvPr id="302113" name="AutoShape 11"/>
            <p:cNvSpPr>
              <a:spLocks noChangeArrowheads="1"/>
            </p:cNvSpPr>
            <p:nvPr/>
          </p:nvSpPr>
          <p:spPr bwMode="auto">
            <a:xfrm>
              <a:off x="288" y="2976"/>
              <a:ext cx="2352" cy="490"/>
            </a:xfrm>
            <a:prstGeom prst="roundRect">
              <a:avLst>
                <a:gd name="adj" fmla="val 16667"/>
              </a:avLst>
            </a:prstGeom>
            <a:noFill/>
            <a:ln w="76200">
              <a:solidFill>
                <a:schemeClr val="bg2"/>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srgbClr val="008000"/>
                </a:solidFill>
                <a:latin typeface="Garamond" charset="0"/>
                <a:ea typeface="ＭＳ Ｐゴシック" charset="0"/>
              </a:endParaRPr>
            </a:p>
          </p:txBody>
        </p:sp>
      </p:grpSp>
      <p:grpSp>
        <p:nvGrpSpPr>
          <p:cNvPr id="16" name="Group 1074"/>
          <p:cNvGrpSpPr>
            <a:grpSpLocks/>
          </p:cNvGrpSpPr>
          <p:nvPr/>
        </p:nvGrpSpPr>
        <p:grpSpPr bwMode="auto">
          <a:xfrm>
            <a:off x="7162800" y="5057775"/>
            <a:ext cx="1676400" cy="809625"/>
            <a:chOff x="4512" y="3148"/>
            <a:chExt cx="1056" cy="510"/>
          </a:xfrm>
        </p:grpSpPr>
        <p:sp>
          <p:nvSpPr>
            <p:cNvPr id="269323" name="AutoShape 11"/>
            <p:cNvSpPr>
              <a:spLocks noChangeArrowheads="1"/>
            </p:cNvSpPr>
            <p:nvPr/>
          </p:nvSpPr>
          <p:spPr bwMode="auto">
            <a:xfrm>
              <a:off x="4512" y="3168"/>
              <a:ext cx="1056" cy="490"/>
            </a:xfrm>
            <a:prstGeom prst="roundRect">
              <a:avLst>
                <a:gd name="adj" fmla="val 16667"/>
              </a:avLst>
            </a:prstGeom>
            <a:noFill/>
            <a:ln w="76200">
              <a:solidFill>
                <a:srgbClr val="0099CC"/>
              </a:solidFill>
              <a:round/>
              <a:headEnd/>
              <a:tailEnd/>
            </a:ln>
            <a:effectLst>
              <a:outerShdw dist="35921" dir="2700000" algn="ctr" rotWithShape="0">
                <a:schemeClr val="bg2">
                  <a:alpha val="50000"/>
                </a:schemeClr>
              </a:outerShdw>
            </a:effectLst>
          </p:spPr>
          <p:txBody>
            <a:bodyPr anchor="ctr">
              <a:spAutoFit/>
            </a:bodyPr>
            <a:lstStyle/>
            <a:p>
              <a:pPr fontAlgn="base">
                <a:spcBef>
                  <a:spcPct val="0"/>
                </a:spcBef>
                <a:spcAft>
                  <a:spcPct val="0"/>
                </a:spcAft>
                <a:defRPr/>
              </a:pPr>
              <a:endParaRPr lang="en-US" sz="2400">
                <a:solidFill>
                  <a:srgbClr val="0099CC"/>
                </a:solidFill>
                <a:effectLst>
                  <a:outerShdw blurRad="38100" dist="38100" dir="2700000" algn="tl">
                    <a:srgbClr val="DDDDDD"/>
                  </a:outerShdw>
                </a:effectLst>
                <a:latin typeface="Garamond" charset="0"/>
                <a:ea typeface="ＭＳ Ｐゴシック" charset="-128"/>
                <a:cs typeface="ＭＳ Ｐゴシック" charset="-128"/>
              </a:endParaRPr>
            </a:p>
          </p:txBody>
        </p:sp>
        <p:sp>
          <p:nvSpPr>
            <p:cNvPr id="269324" name="Text Box 12"/>
            <p:cNvSpPr txBox="1">
              <a:spLocks noChangeArrowheads="1"/>
            </p:cNvSpPr>
            <p:nvPr/>
          </p:nvSpPr>
          <p:spPr bwMode="auto">
            <a:xfrm>
              <a:off x="4560" y="3148"/>
              <a:ext cx="992" cy="40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a:solidFill>
                    <a:srgbClr val="0099CC"/>
                  </a:solidFill>
                  <a:effectLst>
                    <a:outerShdw blurRad="38100" dist="38100" dir="2700000" algn="tl">
                      <a:srgbClr val="DDDDDD"/>
                    </a:outerShdw>
                  </a:effectLst>
                  <a:latin typeface="SimHei" charset="0"/>
                  <a:ea typeface="SimHei" charset="0"/>
                  <a:cs typeface="SimHei" charset="0"/>
                </a:rPr>
                <a:t>星期六</a:t>
              </a:r>
              <a:endParaRPr lang="en-US" sz="3600" b="1">
                <a:solidFill>
                  <a:srgbClr val="0099CC"/>
                </a:solidFill>
                <a:effectLst>
                  <a:outerShdw blurRad="38100" dist="38100" dir="2700000" algn="tl">
                    <a:srgbClr val="DDDDDD"/>
                  </a:outerShdw>
                </a:effectLst>
                <a:latin typeface="SimHei" charset="0"/>
                <a:ea typeface="SimHei" charset="0"/>
                <a:cs typeface="SimHei" charset="0"/>
              </a:endParaRPr>
            </a:p>
          </p:txBody>
        </p:sp>
      </p:grpSp>
      <p:sp>
        <p:nvSpPr>
          <p:cNvPr id="84014" name="Freeform 1070"/>
          <p:cNvSpPr>
            <a:spLocks/>
          </p:cNvSpPr>
          <p:nvPr/>
        </p:nvSpPr>
        <p:spPr bwMode="auto">
          <a:xfrm>
            <a:off x="1628775" y="2603500"/>
            <a:ext cx="3605213" cy="1590675"/>
          </a:xfrm>
          <a:custGeom>
            <a:avLst/>
            <a:gdLst>
              <a:gd name="T0" fmla="*/ 3605213 w 2271"/>
              <a:gd name="T1" fmla="*/ 0 h 1002"/>
              <a:gd name="T2" fmla="*/ 3503613 w 2271"/>
              <a:gd name="T3" fmla="*/ 90488 h 1002"/>
              <a:gd name="T4" fmla="*/ 3425825 w 2271"/>
              <a:gd name="T5" fmla="*/ 193675 h 1002"/>
              <a:gd name="T6" fmla="*/ 3322638 w 2271"/>
              <a:gd name="T7" fmla="*/ 373063 h 1002"/>
              <a:gd name="T8" fmla="*/ 3246438 w 2271"/>
              <a:gd name="T9" fmla="*/ 411163 h 1002"/>
              <a:gd name="T10" fmla="*/ 3130550 w 2271"/>
              <a:gd name="T11" fmla="*/ 577850 h 1002"/>
              <a:gd name="T12" fmla="*/ 2822575 w 2271"/>
              <a:gd name="T13" fmla="*/ 706438 h 1002"/>
              <a:gd name="T14" fmla="*/ 2693988 w 2271"/>
              <a:gd name="T15" fmla="*/ 835025 h 1002"/>
              <a:gd name="T16" fmla="*/ 2413000 w 2271"/>
              <a:gd name="T17" fmla="*/ 936625 h 1002"/>
              <a:gd name="T18" fmla="*/ 2039938 w 2271"/>
              <a:gd name="T19" fmla="*/ 1244600 h 1002"/>
              <a:gd name="T20" fmla="*/ 1925638 w 2271"/>
              <a:gd name="T21" fmla="*/ 1295400 h 1002"/>
              <a:gd name="T22" fmla="*/ 1501775 w 2271"/>
              <a:gd name="T23" fmla="*/ 1501775 h 1002"/>
              <a:gd name="T24" fmla="*/ 1282700 w 2271"/>
              <a:gd name="T25" fmla="*/ 1590675 h 1002"/>
              <a:gd name="T26" fmla="*/ 769938 w 2271"/>
              <a:gd name="T27" fmla="*/ 1539875 h 1002"/>
              <a:gd name="T28" fmla="*/ 654050 w 2271"/>
              <a:gd name="T29" fmla="*/ 1489075 h 1002"/>
              <a:gd name="T30" fmla="*/ 179388 w 2271"/>
              <a:gd name="T31" fmla="*/ 1295400 h 1002"/>
              <a:gd name="T32" fmla="*/ 65088 w 2271"/>
              <a:gd name="T33" fmla="*/ 1193800 h 1002"/>
              <a:gd name="T34" fmla="*/ 0 w 2271"/>
              <a:gd name="T35" fmla="*/ 1116013 h 10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1"/>
              <a:gd name="T55" fmla="*/ 0 h 1002"/>
              <a:gd name="T56" fmla="*/ 2271 w 2271"/>
              <a:gd name="T57" fmla="*/ 1002 h 10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1" h="1002">
                <a:moveTo>
                  <a:pt x="2271" y="0"/>
                </a:moveTo>
                <a:cubicBezTo>
                  <a:pt x="2258" y="39"/>
                  <a:pt x="2239" y="35"/>
                  <a:pt x="2207" y="57"/>
                </a:cubicBezTo>
                <a:cubicBezTo>
                  <a:pt x="2195" y="88"/>
                  <a:pt x="2171" y="91"/>
                  <a:pt x="2158" y="122"/>
                </a:cubicBezTo>
                <a:cubicBezTo>
                  <a:pt x="2141" y="160"/>
                  <a:pt x="2132" y="210"/>
                  <a:pt x="2093" y="235"/>
                </a:cubicBezTo>
                <a:cubicBezTo>
                  <a:pt x="2039" y="267"/>
                  <a:pt x="2099" y="213"/>
                  <a:pt x="2045" y="259"/>
                </a:cubicBezTo>
                <a:cubicBezTo>
                  <a:pt x="2012" y="286"/>
                  <a:pt x="2006" y="341"/>
                  <a:pt x="1972" y="364"/>
                </a:cubicBezTo>
                <a:cubicBezTo>
                  <a:pt x="1881" y="424"/>
                  <a:pt x="1942" y="389"/>
                  <a:pt x="1778" y="445"/>
                </a:cubicBezTo>
                <a:cubicBezTo>
                  <a:pt x="1751" y="472"/>
                  <a:pt x="1734" y="516"/>
                  <a:pt x="1697" y="526"/>
                </a:cubicBezTo>
                <a:cubicBezTo>
                  <a:pt x="1643" y="539"/>
                  <a:pt x="1561" y="558"/>
                  <a:pt x="1520" y="590"/>
                </a:cubicBezTo>
                <a:cubicBezTo>
                  <a:pt x="1437" y="652"/>
                  <a:pt x="1367" y="722"/>
                  <a:pt x="1285" y="784"/>
                </a:cubicBezTo>
                <a:cubicBezTo>
                  <a:pt x="1242" y="815"/>
                  <a:pt x="1278" y="786"/>
                  <a:pt x="1213" y="816"/>
                </a:cubicBezTo>
                <a:cubicBezTo>
                  <a:pt x="1123" y="857"/>
                  <a:pt x="1037" y="909"/>
                  <a:pt x="946" y="946"/>
                </a:cubicBezTo>
                <a:cubicBezTo>
                  <a:pt x="906" y="985"/>
                  <a:pt x="859" y="985"/>
                  <a:pt x="808" y="1002"/>
                </a:cubicBezTo>
                <a:cubicBezTo>
                  <a:pt x="644" y="995"/>
                  <a:pt x="613" y="988"/>
                  <a:pt x="485" y="970"/>
                </a:cubicBezTo>
                <a:cubicBezTo>
                  <a:pt x="458" y="961"/>
                  <a:pt x="438" y="946"/>
                  <a:pt x="412" y="938"/>
                </a:cubicBezTo>
                <a:cubicBezTo>
                  <a:pt x="379" y="837"/>
                  <a:pt x="195" y="838"/>
                  <a:pt x="113" y="816"/>
                </a:cubicBezTo>
                <a:cubicBezTo>
                  <a:pt x="84" y="794"/>
                  <a:pt x="69" y="771"/>
                  <a:pt x="41" y="752"/>
                </a:cubicBezTo>
                <a:cubicBezTo>
                  <a:pt x="28" y="732"/>
                  <a:pt x="16" y="719"/>
                  <a:pt x="0" y="703"/>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84015" name="Freeform 1071"/>
          <p:cNvSpPr>
            <a:spLocks/>
          </p:cNvSpPr>
          <p:nvPr/>
        </p:nvSpPr>
        <p:spPr bwMode="auto">
          <a:xfrm>
            <a:off x="1706563" y="1911350"/>
            <a:ext cx="1808162" cy="1795463"/>
          </a:xfrm>
          <a:custGeom>
            <a:avLst/>
            <a:gdLst>
              <a:gd name="T0" fmla="*/ 0 w 1139"/>
              <a:gd name="T1" fmla="*/ 1795463 h 1131"/>
              <a:gd name="T2" fmla="*/ 76200 w 1139"/>
              <a:gd name="T3" fmla="*/ 1693863 h 1131"/>
              <a:gd name="T4" fmla="*/ 88900 w 1139"/>
              <a:gd name="T5" fmla="*/ 1603375 h 1131"/>
              <a:gd name="T6" fmla="*/ 255587 w 1139"/>
              <a:gd name="T7" fmla="*/ 1527175 h 1131"/>
              <a:gd name="T8" fmla="*/ 282575 w 1139"/>
              <a:gd name="T9" fmla="*/ 1449388 h 1131"/>
              <a:gd name="T10" fmla="*/ 461962 w 1139"/>
              <a:gd name="T11" fmla="*/ 1360488 h 1131"/>
              <a:gd name="T12" fmla="*/ 550862 w 1139"/>
              <a:gd name="T13" fmla="*/ 1206500 h 1131"/>
              <a:gd name="T14" fmla="*/ 679450 w 1139"/>
              <a:gd name="T15" fmla="*/ 1116013 h 1131"/>
              <a:gd name="T16" fmla="*/ 820737 w 1139"/>
              <a:gd name="T17" fmla="*/ 1012825 h 1131"/>
              <a:gd name="T18" fmla="*/ 974725 w 1139"/>
              <a:gd name="T19" fmla="*/ 833438 h 1131"/>
              <a:gd name="T20" fmla="*/ 1141412 w 1139"/>
              <a:gd name="T21" fmla="*/ 628650 h 1131"/>
              <a:gd name="T22" fmla="*/ 1500187 w 1139"/>
              <a:gd name="T23" fmla="*/ 192088 h 1131"/>
              <a:gd name="T24" fmla="*/ 1641475 w 1139"/>
              <a:gd name="T25" fmla="*/ 90488 h 1131"/>
              <a:gd name="T26" fmla="*/ 1693862 w 1139"/>
              <a:gd name="T27" fmla="*/ 38100 h 1131"/>
              <a:gd name="T28" fmla="*/ 1808162 w 1139"/>
              <a:gd name="T29" fmla="*/ 0 h 1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9"/>
              <a:gd name="T46" fmla="*/ 0 h 1131"/>
              <a:gd name="T47" fmla="*/ 1139 w 1139"/>
              <a:gd name="T48" fmla="*/ 1131 h 1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9" h="1131">
                <a:moveTo>
                  <a:pt x="0" y="1131"/>
                </a:moveTo>
                <a:cubicBezTo>
                  <a:pt x="27" y="1112"/>
                  <a:pt x="37" y="1098"/>
                  <a:pt x="48" y="1067"/>
                </a:cubicBezTo>
                <a:cubicBezTo>
                  <a:pt x="50" y="1048"/>
                  <a:pt x="49" y="1028"/>
                  <a:pt x="56" y="1010"/>
                </a:cubicBezTo>
                <a:cubicBezTo>
                  <a:pt x="67" y="977"/>
                  <a:pt x="133" y="971"/>
                  <a:pt x="161" y="962"/>
                </a:cubicBezTo>
                <a:cubicBezTo>
                  <a:pt x="166" y="945"/>
                  <a:pt x="165" y="925"/>
                  <a:pt x="178" y="913"/>
                </a:cubicBezTo>
                <a:cubicBezTo>
                  <a:pt x="221" y="869"/>
                  <a:pt x="236" y="875"/>
                  <a:pt x="291" y="857"/>
                </a:cubicBezTo>
                <a:cubicBezTo>
                  <a:pt x="305" y="827"/>
                  <a:pt x="321" y="781"/>
                  <a:pt x="347" y="760"/>
                </a:cubicBezTo>
                <a:cubicBezTo>
                  <a:pt x="373" y="737"/>
                  <a:pt x="402" y="728"/>
                  <a:pt x="428" y="703"/>
                </a:cubicBezTo>
                <a:cubicBezTo>
                  <a:pt x="442" y="658"/>
                  <a:pt x="474" y="652"/>
                  <a:pt x="517" y="638"/>
                </a:cubicBezTo>
                <a:cubicBezTo>
                  <a:pt x="607" y="561"/>
                  <a:pt x="546" y="623"/>
                  <a:pt x="614" y="525"/>
                </a:cubicBezTo>
                <a:cubicBezTo>
                  <a:pt x="645" y="479"/>
                  <a:pt x="686" y="441"/>
                  <a:pt x="719" y="396"/>
                </a:cubicBezTo>
                <a:cubicBezTo>
                  <a:pt x="787" y="301"/>
                  <a:pt x="852" y="193"/>
                  <a:pt x="945" y="121"/>
                </a:cubicBezTo>
                <a:cubicBezTo>
                  <a:pt x="973" y="98"/>
                  <a:pt x="1008" y="83"/>
                  <a:pt x="1034" y="57"/>
                </a:cubicBezTo>
                <a:cubicBezTo>
                  <a:pt x="1038" y="52"/>
                  <a:pt x="1061" y="27"/>
                  <a:pt x="1067" y="24"/>
                </a:cubicBezTo>
                <a:cubicBezTo>
                  <a:pt x="1087" y="12"/>
                  <a:pt x="1139" y="24"/>
                  <a:pt x="1139" y="0"/>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84016" name="Freeform 1072"/>
          <p:cNvSpPr>
            <a:spLocks/>
          </p:cNvSpPr>
          <p:nvPr/>
        </p:nvSpPr>
        <p:spPr bwMode="auto">
          <a:xfrm>
            <a:off x="2847975" y="1763713"/>
            <a:ext cx="628650" cy="123825"/>
          </a:xfrm>
          <a:custGeom>
            <a:avLst/>
            <a:gdLst>
              <a:gd name="T0" fmla="*/ 628650 w 396"/>
              <a:gd name="T1" fmla="*/ 122238 h 78"/>
              <a:gd name="T2" fmla="*/ 512763 w 396"/>
              <a:gd name="T3" fmla="*/ 96838 h 78"/>
              <a:gd name="T4" fmla="*/ 500063 w 396"/>
              <a:gd name="T5" fmla="*/ 57150 h 78"/>
              <a:gd name="T6" fmla="*/ 449263 w 396"/>
              <a:gd name="T7" fmla="*/ 44450 h 78"/>
              <a:gd name="T8" fmla="*/ 295275 w 396"/>
              <a:gd name="T9" fmla="*/ 31750 h 78"/>
              <a:gd name="T10" fmla="*/ 0 w 396"/>
              <a:gd name="T11" fmla="*/ 6350 h 78"/>
              <a:gd name="T12" fmla="*/ 0 60000 65536"/>
              <a:gd name="T13" fmla="*/ 0 60000 65536"/>
              <a:gd name="T14" fmla="*/ 0 60000 65536"/>
              <a:gd name="T15" fmla="*/ 0 60000 65536"/>
              <a:gd name="T16" fmla="*/ 0 60000 65536"/>
              <a:gd name="T17" fmla="*/ 0 60000 65536"/>
              <a:gd name="T18" fmla="*/ 0 w 396"/>
              <a:gd name="T19" fmla="*/ 0 h 78"/>
              <a:gd name="T20" fmla="*/ 396 w 396"/>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96" h="78">
                <a:moveTo>
                  <a:pt x="396" y="77"/>
                </a:moveTo>
                <a:cubicBezTo>
                  <a:pt x="371" y="72"/>
                  <a:pt x="340" y="78"/>
                  <a:pt x="323" y="61"/>
                </a:cubicBezTo>
                <a:cubicBezTo>
                  <a:pt x="316" y="54"/>
                  <a:pt x="321" y="41"/>
                  <a:pt x="315" y="36"/>
                </a:cubicBezTo>
                <a:cubicBezTo>
                  <a:pt x="306" y="29"/>
                  <a:pt x="293" y="29"/>
                  <a:pt x="283" y="28"/>
                </a:cubicBezTo>
                <a:cubicBezTo>
                  <a:pt x="250" y="24"/>
                  <a:pt x="218" y="22"/>
                  <a:pt x="186" y="20"/>
                </a:cubicBezTo>
                <a:cubicBezTo>
                  <a:pt x="126" y="0"/>
                  <a:pt x="62" y="4"/>
                  <a:pt x="0" y="4"/>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84017" name="Freeform 1073"/>
          <p:cNvSpPr>
            <a:spLocks/>
          </p:cNvSpPr>
          <p:nvPr/>
        </p:nvSpPr>
        <p:spPr bwMode="auto">
          <a:xfrm>
            <a:off x="2090738" y="1731963"/>
            <a:ext cx="539750" cy="1000125"/>
          </a:xfrm>
          <a:custGeom>
            <a:avLst/>
            <a:gdLst>
              <a:gd name="T0" fmla="*/ 539750 w 340"/>
              <a:gd name="T1" fmla="*/ 0 h 630"/>
              <a:gd name="T2" fmla="*/ 244475 w 340"/>
              <a:gd name="T3" fmla="*/ 76200 h 630"/>
              <a:gd name="T4" fmla="*/ 115888 w 340"/>
              <a:gd name="T5" fmla="*/ 217488 h 630"/>
              <a:gd name="T6" fmla="*/ 77788 w 340"/>
              <a:gd name="T7" fmla="*/ 730250 h 630"/>
              <a:gd name="T8" fmla="*/ 0 w 340"/>
              <a:gd name="T9" fmla="*/ 1000125 h 630"/>
              <a:gd name="T10" fmla="*/ 0 60000 65536"/>
              <a:gd name="T11" fmla="*/ 0 60000 65536"/>
              <a:gd name="T12" fmla="*/ 0 60000 65536"/>
              <a:gd name="T13" fmla="*/ 0 60000 65536"/>
              <a:gd name="T14" fmla="*/ 0 60000 65536"/>
              <a:gd name="T15" fmla="*/ 0 w 340"/>
              <a:gd name="T16" fmla="*/ 0 h 630"/>
              <a:gd name="T17" fmla="*/ 340 w 340"/>
              <a:gd name="T18" fmla="*/ 630 h 630"/>
            </a:gdLst>
            <a:ahLst/>
            <a:cxnLst>
              <a:cxn ang="T10">
                <a:pos x="T0" y="T1"/>
              </a:cxn>
              <a:cxn ang="T11">
                <a:pos x="T2" y="T3"/>
              </a:cxn>
              <a:cxn ang="T12">
                <a:pos x="T4" y="T5"/>
              </a:cxn>
              <a:cxn ang="T13">
                <a:pos x="T6" y="T7"/>
              </a:cxn>
              <a:cxn ang="T14">
                <a:pos x="T8" y="T9"/>
              </a:cxn>
            </a:cxnLst>
            <a:rect l="T15" t="T16" r="T17" b="T18"/>
            <a:pathLst>
              <a:path w="340" h="630">
                <a:moveTo>
                  <a:pt x="340" y="0"/>
                </a:moveTo>
                <a:cubicBezTo>
                  <a:pt x="275" y="15"/>
                  <a:pt x="213" y="18"/>
                  <a:pt x="154" y="48"/>
                </a:cubicBezTo>
                <a:cubicBezTo>
                  <a:pt x="125" y="77"/>
                  <a:pt x="97" y="104"/>
                  <a:pt x="73" y="137"/>
                </a:cubicBezTo>
                <a:cubicBezTo>
                  <a:pt x="55" y="244"/>
                  <a:pt x="58" y="351"/>
                  <a:pt x="49" y="460"/>
                </a:cubicBezTo>
                <a:cubicBezTo>
                  <a:pt x="46" y="486"/>
                  <a:pt x="38" y="610"/>
                  <a:pt x="0" y="630"/>
                </a:cubicBezTo>
              </a:path>
            </a:pathLst>
          </a:custGeom>
          <a:noFill/>
          <a:ln w="76200">
            <a:solidFill>
              <a:srgbClr val="11801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grpSp>
        <p:nvGrpSpPr>
          <p:cNvPr id="17" name="Group 1075"/>
          <p:cNvGrpSpPr>
            <a:grpSpLocks/>
          </p:cNvGrpSpPr>
          <p:nvPr/>
        </p:nvGrpSpPr>
        <p:grpSpPr bwMode="auto">
          <a:xfrm>
            <a:off x="7421563" y="76200"/>
            <a:ext cx="1722437" cy="1284288"/>
            <a:chOff x="4776" y="96"/>
            <a:chExt cx="1085" cy="809"/>
          </a:xfrm>
        </p:grpSpPr>
        <p:sp>
          <p:nvSpPr>
            <p:cNvPr id="302108" name="AutoShape 11"/>
            <p:cNvSpPr>
              <a:spLocks noChangeArrowheads="1"/>
            </p:cNvSpPr>
            <p:nvPr/>
          </p:nvSpPr>
          <p:spPr bwMode="auto">
            <a:xfrm>
              <a:off x="4807" y="96"/>
              <a:ext cx="1054" cy="809"/>
            </a:xfrm>
            <a:prstGeom prst="roundRect">
              <a:avLst>
                <a:gd name="adj" fmla="val 16667"/>
              </a:avLst>
            </a:prstGeom>
            <a:noFill/>
            <a:ln w="76200">
              <a:solidFill>
                <a:srgbClr val="6D6D6D"/>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pPr fontAlgn="base">
                <a:spcBef>
                  <a:spcPct val="0"/>
                </a:spcBef>
                <a:spcAft>
                  <a:spcPct val="0"/>
                </a:spcAft>
              </a:pPr>
              <a:endParaRPr lang="en-US" sz="2400">
                <a:solidFill>
                  <a:srgbClr val="6D6D6D"/>
                </a:solidFill>
                <a:latin typeface="Garamond" charset="0"/>
                <a:ea typeface="ＭＳ Ｐゴシック" charset="0"/>
              </a:endParaRPr>
            </a:p>
          </p:txBody>
        </p:sp>
        <p:sp>
          <p:nvSpPr>
            <p:cNvPr id="36" name="Text Box 12"/>
            <p:cNvSpPr txBox="1">
              <a:spLocks noChangeArrowheads="1"/>
            </p:cNvSpPr>
            <p:nvPr/>
          </p:nvSpPr>
          <p:spPr bwMode="auto">
            <a:xfrm>
              <a:off x="4776" y="384"/>
              <a:ext cx="1085" cy="407"/>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a:solidFill>
                    <a:prstClr val="black"/>
                  </a:solidFill>
                  <a:effectLst>
                    <a:outerShdw blurRad="38100" dist="38100" dir="2700000" algn="tl">
                      <a:srgbClr val="DDDDDD"/>
                    </a:outerShdw>
                  </a:effectLst>
                  <a:latin typeface="SimHei" charset="0"/>
                  <a:ea typeface="SimHei" charset="0"/>
                  <a:cs typeface="SimHei" charset="0"/>
                </a:rPr>
                <a:t>星期三</a:t>
              </a:r>
              <a:endParaRPr lang="en-US" sz="3600">
                <a:solidFill>
                  <a:prstClr val="black"/>
                </a:solidFill>
                <a:effectLst>
                  <a:outerShdw blurRad="38100" dist="38100" dir="2700000" algn="tl">
                    <a:srgbClr val="DDDDDD"/>
                  </a:outerShdw>
                </a:effectLst>
                <a:latin typeface="SimHei" charset="0"/>
                <a:ea typeface="SimHei" charset="0"/>
                <a:cs typeface="SimHei" charset="0"/>
              </a:endParaRPr>
            </a:p>
          </p:txBody>
        </p:sp>
      </p:grpSp>
      <p:sp>
        <p:nvSpPr>
          <p:cNvPr id="302107" name="Text Box 30"/>
          <p:cNvSpPr txBox="1">
            <a:spLocks noChangeArrowheads="1"/>
          </p:cNvSpPr>
          <p:nvPr/>
        </p:nvSpPr>
        <p:spPr bwMode="auto">
          <a:xfrm>
            <a:off x="8458200" y="0"/>
            <a:ext cx="685800" cy="396875"/>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sz="2000" b="1">
                <a:solidFill>
                  <a:prstClr val="black"/>
                </a:solidFill>
                <a:latin typeface="Arial" charset="0"/>
                <a:cs typeface="Arial" charset="0"/>
              </a:rPr>
              <a:t>115</a:t>
            </a:r>
            <a:endParaRPr lang="en-US" sz="2000">
              <a:solidFill>
                <a:prstClr val="black"/>
              </a:solidFill>
              <a:latin typeface="Arial" charset="0"/>
              <a:cs typeface="Arial" charset="0"/>
            </a:endParaRPr>
          </a:p>
        </p:txBody>
      </p:sp>
    </p:spTree>
    <p:extLst>
      <p:ext uri="{BB962C8B-B14F-4D97-AF65-F5344CB8AC3E}">
        <p14:creationId xmlns:p14="http://schemas.microsoft.com/office/powerpoint/2010/main" val="1095750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9317"/>
                                        </p:tgtEl>
                                        <p:attrNameLst>
                                          <p:attrName>style.visibility</p:attrName>
                                        </p:attrNameLst>
                                      </p:cBhvr>
                                      <p:to>
                                        <p:strVal val="visible"/>
                                      </p:to>
                                    </p:set>
                                    <p:animEffect transition="in" filter="wipe(down)">
                                      <p:cBhvr>
                                        <p:cTn id="19" dur="500"/>
                                        <p:tgtEl>
                                          <p:spTgt spid="2693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269317"/>
                                        </p:tgtEl>
                                      </p:cBhvr>
                                    </p:animEffect>
                                    <p:set>
                                      <p:cBhvr>
                                        <p:cTn id="24" dur="1" fill="hold">
                                          <p:stCondLst>
                                            <p:cond delay="499"/>
                                          </p:stCondLst>
                                        </p:cTn>
                                        <p:tgtEl>
                                          <p:spTgt spid="269317"/>
                                        </p:tgtEl>
                                        <p:attrNameLst>
                                          <p:attrName>style.visibility</p:attrName>
                                        </p:attrNameLst>
                                      </p:cBhvr>
                                      <p:to>
                                        <p:strVal val="hidden"/>
                                      </p:to>
                                    </p:set>
                                  </p:childTnLst>
                                </p:cTn>
                              </p:par>
                            </p:childTnLst>
                          </p:cTn>
                        </p:par>
                        <p:par>
                          <p:cTn id="25" fill="hold" nodeType="afterGroup">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269318"/>
                                        </p:tgtEl>
                                        <p:attrNameLst>
                                          <p:attrName>style.visibility</p:attrName>
                                        </p:attrNameLst>
                                      </p:cBhvr>
                                      <p:to>
                                        <p:strVal val="visible"/>
                                      </p:to>
                                    </p:set>
                                    <p:animEffect transition="in" filter="wipe(down)">
                                      <p:cBhvr>
                                        <p:cTn id="28" dur="500"/>
                                        <p:tgtEl>
                                          <p:spTgt spid="2693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1" nodeType="clickEffect">
                                  <p:stCondLst>
                                    <p:cond delay="0"/>
                                  </p:stCondLst>
                                  <p:childTnLst>
                                    <p:animEffect transition="out" filter="blinds(horizontal)">
                                      <p:cBhvr>
                                        <p:cTn id="32" dur="500"/>
                                        <p:tgtEl>
                                          <p:spTgt spid="269318"/>
                                        </p:tgtEl>
                                      </p:cBhvr>
                                    </p:animEffect>
                                    <p:set>
                                      <p:cBhvr>
                                        <p:cTn id="33" dur="1" fill="hold">
                                          <p:stCondLst>
                                            <p:cond delay="499"/>
                                          </p:stCondLst>
                                        </p:cTn>
                                        <p:tgtEl>
                                          <p:spTgt spid="269318"/>
                                        </p:tgtEl>
                                        <p:attrNameLst>
                                          <p:attrName>style.visibility</p:attrName>
                                        </p:attrNameLst>
                                      </p:cBhvr>
                                      <p:to>
                                        <p:strVal val="hidden"/>
                                      </p:to>
                                    </p:se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269319"/>
                                        </p:tgtEl>
                                        <p:attrNameLst>
                                          <p:attrName>style.visibility</p:attrName>
                                        </p:attrNameLst>
                                      </p:cBhvr>
                                      <p:to>
                                        <p:strVal val="visible"/>
                                      </p:to>
                                    </p:set>
                                    <p:animEffect transition="in" filter="wipe(up)">
                                      <p:cBhvr>
                                        <p:cTn id="37" dur="500"/>
                                        <p:tgtEl>
                                          <p:spTgt spid="2693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69319"/>
                                        </p:tgtEl>
                                      </p:cBhvr>
                                    </p:animEffect>
                                    <p:set>
                                      <p:cBhvr>
                                        <p:cTn id="42" dur="1" fill="hold">
                                          <p:stCondLst>
                                            <p:cond delay="499"/>
                                          </p:stCondLst>
                                        </p:cTn>
                                        <p:tgtEl>
                                          <p:spTgt spid="26931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par>
                          <p:cTn id="47" fill="hold" nodeType="afterGroup">
                            <p:stCondLst>
                              <p:cond delay="0"/>
                            </p:stCondLst>
                            <p:childTnLst>
                              <p:par>
                                <p:cTn id="48" presetID="22" presetClass="entr" presetSubtype="4" fill="hold" grpId="0" nodeType="afterEffect">
                                  <p:stCondLst>
                                    <p:cond delay="0"/>
                                  </p:stCondLst>
                                  <p:childTnLst>
                                    <p:set>
                                      <p:cBhvr>
                                        <p:cTn id="49" dur="1" fill="hold">
                                          <p:stCondLst>
                                            <p:cond delay="0"/>
                                          </p:stCondLst>
                                        </p:cTn>
                                        <p:tgtEl>
                                          <p:spTgt spid="269320"/>
                                        </p:tgtEl>
                                        <p:attrNameLst>
                                          <p:attrName>style.visibility</p:attrName>
                                        </p:attrNameLst>
                                      </p:cBhvr>
                                      <p:to>
                                        <p:strVal val="visible"/>
                                      </p:to>
                                    </p:set>
                                    <p:animEffect transition="in" filter="wipe(down)">
                                      <p:cBhvr>
                                        <p:cTn id="50" dur="500"/>
                                        <p:tgtEl>
                                          <p:spTgt spid="26932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xit" presetSubtype="10" fill="hold" grpId="1" nodeType="clickEffect">
                                  <p:stCondLst>
                                    <p:cond delay="0"/>
                                  </p:stCondLst>
                                  <p:childTnLst>
                                    <p:animEffect transition="out" filter="blinds(horizontal)">
                                      <p:cBhvr>
                                        <p:cTn id="54" dur="500"/>
                                        <p:tgtEl>
                                          <p:spTgt spid="269320"/>
                                        </p:tgtEl>
                                      </p:cBhvr>
                                    </p:animEffect>
                                    <p:set>
                                      <p:cBhvr>
                                        <p:cTn id="55" dur="1" fill="hold">
                                          <p:stCondLst>
                                            <p:cond delay="499"/>
                                          </p:stCondLst>
                                        </p:cTn>
                                        <p:tgtEl>
                                          <p:spTgt spid="269320"/>
                                        </p:tgtEl>
                                        <p:attrNameLst>
                                          <p:attrName>style.visibility</p:attrName>
                                        </p:attrNameLst>
                                      </p:cBhvr>
                                      <p:to>
                                        <p:strVal val="hidden"/>
                                      </p:to>
                                    </p:set>
                                  </p:childTnLst>
                                </p:cTn>
                              </p:par>
                            </p:childTnLst>
                          </p:cTn>
                        </p:par>
                        <p:par>
                          <p:cTn id="56" fill="hold" nodeType="afterGroup">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269340"/>
                                        </p:tgtEl>
                                        <p:attrNameLst>
                                          <p:attrName>style.visibility</p:attrName>
                                        </p:attrNameLst>
                                      </p:cBhvr>
                                      <p:to>
                                        <p:strVal val="visible"/>
                                      </p:to>
                                    </p:set>
                                    <p:animEffect transition="in" filter="wipe(up)">
                                      <p:cBhvr>
                                        <p:cTn id="59" dur="500"/>
                                        <p:tgtEl>
                                          <p:spTgt spid="26934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xit" presetSubtype="10" fill="hold" grpId="1" nodeType="clickEffect">
                                  <p:stCondLst>
                                    <p:cond delay="0"/>
                                  </p:stCondLst>
                                  <p:childTnLst>
                                    <p:animEffect transition="out" filter="blinds(horizontal)">
                                      <p:cBhvr>
                                        <p:cTn id="63" dur="500"/>
                                        <p:tgtEl>
                                          <p:spTgt spid="269340"/>
                                        </p:tgtEl>
                                      </p:cBhvr>
                                    </p:animEffect>
                                    <p:set>
                                      <p:cBhvr>
                                        <p:cTn id="64" dur="1" fill="hold">
                                          <p:stCondLst>
                                            <p:cond delay="499"/>
                                          </p:stCondLst>
                                        </p:cTn>
                                        <p:tgtEl>
                                          <p:spTgt spid="269340"/>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par>
                          <p:cTn id="69" fill="hold" nodeType="afterGroup">
                            <p:stCondLst>
                              <p:cond delay="0"/>
                            </p:stCondLst>
                            <p:childTnLst>
                              <p:par>
                                <p:cTn id="70" presetID="22" presetClass="entr" presetSubtype="4" fill="hold" grpId="0" nodeType="afterEffect">
                                  <p:stCondLst>
                                    <p:cond delay="0"/>
                                  </p:stCondLst>
                                  <p:childTnLst>
                                    <p:set>
                                      <p:cBhvr>
                                        <p:cTn id="71" dur="1" fill="hold">
                                          <p:stCondLst>
                                            <p:cond delay="0"/>
                                          </p:stCondLst>
                                        </p:cTn>
                                        <p:tgtEl>
                                          <p:spTgt spid="269341"/>
                                        </p:tgtEl>
                                        <p:attrNameLst>
                                          <p:attrName>style.visibility</p:attrName>
                                        </p:attrNameLst>
                                      </p:cBhvr>
                                      <p:to>
                                        <p:strVal val="visible"/>
                                      </p:to>
                                    </p:set>
                                    <p:animEffect transition="in" filter="wipe(down)">
                                      <p:cBhvr>
                                        <p:cTn id="72" dur="500"/>
                                        <p:tgtEl>
                                          <p:spTgt spid="26934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grpId="1" nodeType="clickEffect">
                                  <p:stCondLst>
                                    <p:cond delay="0"/>
                                  </p:stCondLst>
                                  <p:childTnLst>
                                    <p:animEffect transition="out" filter="blinds(horizontal)">
                                      <p:cBhvr>
                                        <p:cTn id="76" dur="500"/>
                                        <p:tgtEl>
                                          <p:spTgt spid="269341"/>
                                        </p:tgtEl>
                                      </p:cBhvr>
                                    </p:animEffect>
                                    <p:set>
                                      <p:cBhvr>
                                        <p:cTn id="77" dur="1" fill="hold">
                                          <p:stCondLst>
                                            <p:cond delay="499"/>
                                          </p:stCondLst>
                                        </p:cTn>
                                        <p:tgtEl>
                                          <p:spTgt spid="269341"/>
                                        </p:tgtEl>
                                        <p:attrNameLst>
                                          <p:attrName>style.visibility</p:attrName>
                                        </p:attrNameLst>
                                      </p:cBhvr>
                                      <p:to>
                                        <p:strVal val="hidden"/>
                                      </p:to>
                                    </p:set>
                                  </p:childTnLst>
                                </p:cTn>
                              </p:par>
                            </p:childTnLst>
                          </p:cTn>
                        </p:par>
                        <p:par>
                          <p:cTn id="78" fill="hold" nodeType="afterGroup">
                            <p:stCondLst>
                              <p:cond delay="500"/>
                            </p:stCondLst>
                            <p:childTnLst>
                              <p:par>
                                <p:cTn id="79" presetID="22" presetClass="entr" presetSubtype="1" fill="hold" grpId="0" nodeType="afterEffect">
                                  <p:stCondLst>
                                    <p:cond delay="0"/>
                                  </p:stCondLst>
                                  <p:childTnLst>
                                    <p:set>
                                      <p:cBhvr>
                                        <p:cTn id="80" dur="1" fill="hold">
                                          <p:stCondLst>
                                            <p:cond delay="0"/>
                                          </p:stCondLst>
                                        </p:cTn>
                                        <p:tgtEl>
                                          <p:spTgt spid="269321"/>
                                        </p:tgtEl>
                                        <p:attrNameLst>
                                          <p:attrName>style.visibility</p:attrName>
                                        </p:attrNameLst>
                                      </p:cBhvr>
                                      <p:to>
                                        <p:strVal val="visible"/>
                                      </p:to>
                                    </p:set>
                                    <p:animEffect transition="in" filter="wipe(up)">
                                      <p:cBhvr>
                                        <p:cTn id="81" dur="500"/>
                                        <p:tgtEl>
                                          <p:spTgt spid="26932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xit" presetSubtype="10" fill="hold" grpId="1" nodeType="clickEffect">
                                  <p:stCondLst>
                                    <p:cond delay="0"/>
                                  </p:stCondLst>
                                  <p:childTnLst>
                                    <p:animEffect transition="out" filter="blinds(horizontal)">
                                      <p:cBhvr>
                                        <p:cTn id="85" dur="500"/>
                                        <p:tgtEl>
                                          <p:spTgt spid="269321"/>
                                        </p:tgtEl>
                                      </p:cBhvr>
                                    </p:animEffect>
                                    <p:set>
                                      <p:cBhvr>
                                        <p:cTn id="86" dur="1" fill="hold">
                                          <p:stCondLst>
                                            <p:cond delay="499"/>
                                          </p:stCondLst>
                                        </p:cTn>
                                        <p:tgtEl>
                                          <p:spTgt spid="269321"/>
                                        </p:tgtEl>
                                        <p:attrNameLst>
                                          <p:attrName>style.visibility</p:attrName>
                                        </p:attrNameLst>
                                      </p:cBhvr>
                                      <p:to>
                                        <p:strVal val="hidden"/>
                                      </p:to>
                                    </p:set>
                                  </p:childTnLst>
                                </p:cTn>
                              </p:par>
                            </p:childTnLst>
                          </p:cTn>
                        </p:par>
                        <p:par>
                          <p:cTn id="87" fill="hold" nodeType="afterGroup">
                            <p:stCondLst>
                              <p:cond delay="500"/>
                            </p:stCondLst>
                            <p:childTnLst>
                              <p:par>
                                <p:cTn id="88" presetID="22" presetClass="entr" presetSubtype="1" fill="hold" grpId="0" nodeType="afterEffect">
                                  <p:stCondLst>
                                    <p:cond delay="0"/>
                                  </p:stCondLst>
                                  <p:childTnLst>
                                    <p:set>
                                      <p:cBhvr>
                                        <p:cTn id="89" dur="1" fill="hold">
                                          <p:stCondLst>
                                            <p:cond delay="0"/>
                                          </p:stCondLst>
                                        </p:cTn>
                                        <p:tgtEl>
                                          <p:spTgt spid="269322"/>
                                        </p:tgtEl>
                                        <p:attrNameLst>
                                          <p:attrName>style.visibility</p:attrName>
                                        </p:attrNameLst>
                                      </p:cBhvr>
                                      <p:to>
                                        <p:strVal val="visible"/>
                                      </p:to>
                                    </p:set>
                                    <p:animEffect transition="in" filter="wipe(up)">
                                      <p:cBhvr>
                                        <p:cTn id="90" dur="500"/>
                                        <p:tgtEl>
                                          <p:spTgt spid="26932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xit" presetSubtype="10" fill="hold" grpId="1" nodeType="clickEffect">
                                  <p:stCondLst>
                                    <p:cond delay="0"/>
                                  </p:stCondLst>
                                  <p:childTnLst>
                                    <p:animEffect transition="out" filter="blinds(horizontal)">
                                      <p:cBhvr>
                                        <p:cTn id="94" dur="500"/>
                                        <p:tgtEl>
                                          <p:spTgt spid="269322"/>
                                        </p:tgtEl>
                                      </p:cBhvr>
                                    </p:animEffect>
                                    <p:set>
                                      <p:cBhvr>
                                        <p:cTn id="95" dur="1" fill="hold">
                                          <p:stCondLst>
                                            <p:cond delay="499"/>
                                          </p:stCondLst>
                                        </p:cTn>
                                        <p:tgtEl>
                                          <p:spTgt spid="269322"/>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nodeType="clickEffect">
                                  <p:stCondLst>
                                    <p:cond delay="0"/>
                                  </p:stCondLst>
                                  <p:childTnLst>
                                    <p:set>
                                      <p:cBhvr>
                                        <p:cTn id="99" dur="1" fill="hold">
                                          <p:stCondLst>
                                            <p:cond delay="0"/>
                                          </p:stCondLst>
                                        </p:cTn>
                                        <p:tgtEl>
                                          <p:spTgt spid="17"/>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nodeType="clickEffect">
                                  <p:stCondLst>
                                    <p:cond delay="0"/>
                                  </p:stCondLst>
                                  <p:childTnLst>
                                    <p:set>
                                      <p:cBhvr>
                                        <p:cTn id="103" dur="1" fill="hold">
                                          <p:stCondLst>
                                            <p:cond delay="0"/>
                                          </p:stCondLst>
                                        </p:cTn>
                                        <p:tgtEl>
                                          <p:spTgt spid="4"/>
                                        </p:tgtEl>
                                        <p:attrNameLst>
                                          <p:attrName>style.visibility</p:attrName>
                                        </p:attrNameLst>
                                      </p:cBhvr>
                                      <p:to>
                                        <p:strVal val="visible"/>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83999"/>
                                        </p:tgtEl>
                                        <p:attrNameLst>
                                          <p:attrName>style.visibility</p:attrName>
                                        </p:attrNameLst>
                                      </p:cBhvr>
                                      <p:to>
                                        <p:strVal val="visible"/>
                                      </p:to>
                                    </p:set>
                                    <p:animEffect transition="in" filter="wipe(right)">
                                      <p:cBhvr>
                                        <p:cTn id="108" dur="500"/>
                                        <p:tgtEl>
                                          <p:spTgt spid="8399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84000"/>
                                        </p:tgtEl>
                                        <p:attrNameLst>
                                          <p:attrName>style.visibility</p:attrName>
                                        </p:attrNameLst>
                                      </p:cBhvr>
                                      <p:to>
                                        <p:strVal val="visible"/>
                                      </p:to>
                                    </p:set>
                                    <p:animEffect transition="in" filter="wipe(left)">
                                      <p:cBhvr>
                                        <p:cTn id="113" dur="500"/>
                                        <p:tgtEl>
                                          <p:spTgt spid="84000"/>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nodeType="clickEffect">
                                  <p:stCondLst>
                                    <p:cond delay="0"/>
                                  </p:stCondLst>
                                  <p:childTnLst>
                                    <p:set>
                                      <p:cBhvr>
                                        <p:cTn id="117" dur="1" fill="hold">
                                          <p:stCondLst>
                                            <p:cond delay="0"/>
                                          </p:stCondLst>
                                        </p:cTn>
                                        <p:tgtEl>
                                          <p:spTgt spid="15"/>
                                        </p:tgtEl>
                                        <p:attrNameLst>
                                          <p:attrName>style.visibility</p:attrName>
                                        </p:attrNameLst>
                                      </p:cBhvr>
                                      <p:to>
                                        <p:strVal val="visible"/>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2" fill="hold" grpId="0" nodeType="clickEffect">
                                  <p:stCondLst>
                                    <p:cond delay="0"/>
                                  </p:stCondLst>
                                  <p:childTnLst>
                                    <p:set>
                                      <p:cBhvr>
                                        <p:cTn id="121" dur="1" fill="hold">
                                          <p:stCondLst>
                                            <p:cond delay="0"/>
                                          </p:stCondLst>
                                        </p:cTn>
                                        <p:tgtEl>
                                          <p:spTgt spid="84014"/>
                                        </p:tgtEl>
                                        <p:attrNameLst>
                                          <p:attrName>style.visibility</p:attrName>
                                        </p:attrNameLst>
                                      </p:cBhvr>
                                      <p:to>
                                        <p:strVal val="visible"/>
                                      </p:to>
                                    </p:set>
                                    <p:animEffect transition="in" filter="wipe(right)">
                                      <p:cBhvr>
                                        <p:cTn id="122" dur="500"/>
                                        <p:tgtEl>
                                          <p:spTgt spid="8401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84015"/>
                                        </p:tgtEl>
                                        <p:attrNameLst>
                                          <p:attrName>style.visibility</p:attrName>
                                        </p:attrNameLst>
                                      </p:cBhvr>
                                      <p:to>
                                        <p:strVal val="visible"/>
                                      </p:to>
                                    </p:set>
                                    <p:animEffect transition="in" filter="wipe(down)">
                                      <p:cBhvr>
                                        <p:cTn id="127" dur="500"/>
                                        <p:tgtEl>
                                          <p:spTgt spid="8401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grpId="0" nodeType="clickEffect">
                                  <p:stCondLst>
                                    <p:cond delay="0"/>
                                  </p:stCondLst>
                                  <p:childTnLst>
                                    <p:set>
                                      <p:cBhvr>
                                        <p:cTn id="131" dur="1" fill="hold">
                                          <p:stCondLst>
                                            <p:cond delay="0"/>
                                          </p:stCondLst>
                                        </p:cTn>
                                        <p:tgtEl>
                                          <p:spTgt spid="84016"/>
                                        </p:tgtEl>
                                        <p:attrNameLst>
                                          <p:attrName>style.visibility</p:attrName>
                                        </p:attrNameLst>
                                      </p:cBhvr>
                                      <p:to>
                                        <p:strVal val="visible"/>
                                      </p:to>
                                    </p:set>
                                    <p:animEffect transition="in" filter="wipe(right)">
                                      <p:cBhvr>
                                        <p:cTn id="132" dur="500"/>
                                        <p:tgtEl>
                                          <p:spTgt spid="84016"/>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14"/>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nodeType="clickEffect">
                                  <p:stCondLst>
                                    <p:cond delay="0"/>
                                  </p:stCondLst>
                                  <p:childTnLst>
                                    <p:set>
                                      <p:cBhvr>
                                        <p:cTn id="140" dur="1" fill="hold">
                                          <p:stCondLst>
                                            <p:cond delay="0"/>
                                          </p:stCondLst>
                                        </p:cTn>
                                        <p:tgtEl>
                                          <p:spTgt spid="5"/>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2" fill="hold" grpId="0" nodeType="clickEffect">
                                  <p:stCondLst>
                                    <p:cond delay="0"/>
                                  </p:stCondLst>
                                  <p:childTnLst>
                                    <p:set>
                                      <p:cBhvr>
                                        <p:cTn id="144" dur="1" fill="hold">
                                          <p:stCondLst>
                                            <p:cond delay="0"/>
                                          </p:stCondLst>
                                        </p:cTn>
                                        <p:tgtEl>
                                          <p:spTgt spid="84017"/>
                                        </p:tgtEl>
                                        <p:attrNameLst>
                                          <p:attrName>style.visibility</p:attrName>
                                        </p:attrNameLst>
                                      </p:cBhvr>
                                      <p:to>
                                        <p:strVal val="visible"/>
                                      </p:to>
                                    </p:set>
                                    <p:animEffect transition="in" filter="wipe(right)">
                                      <p:cBhvr>
                                        <p:cTn id="145" dur="500"/>
                                        <p:tgtEl>
                                          <p:spTgt spid="84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animBg="1"/>
      <p:bldP spid="269317" grpId="1" animBg="1"/>
      <p:bldP spid="269318" grpId="0" animBg="1"/>
      <p:bldP spid="269318" grpId="1" animBg="1"/>
      <p:bldP spid="269319" grpId="0" animBg="1"/>
      <p:bldP spid="269319" grpId="1" animBg="1"/>
      <p:bldP spid="269320" grpId="0" animBg="1"/>
      <p:bldP spid="269320" grpId="1" animBg="1"/>
      <p:bldP spid="269321" grpId="0" animBg="1"/>
      <p:bldP spid="269321" grpId="1" animBg="1"/>
      <p:bldP spid="269322" grpId="0" animBg="1"/>
      <p:bldP spid="269322" grpId="1" animBg="1"/>
      <p:bldP spid="269340" grpId="0" animBg="1"/>
      <p:bldP spid="269340" grpId="1" animBg="1"/>
      <p:bldP spid="269341" grpId="0" animBg="1"/>
      <p:bldP spid="269341" grpId="1" animBg="1"/>
      <p:bldP spid="83999" grpId="0" animBg="1"/>
      <p:bldP spid="84000" grpId="0" animBg="1"/>
      <p:bldP spid="84014" grpId="0" animBg="1"/>
      <p:bldP spid="84015" grpId="0" animBg="1"/>
      <p:bldP spid="84016" grpId="0" animBg="1"/>
      <p:bldP spid="8401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79201" name="Text Box 7"/>
          <p:cNvSpPr txBox="1">
            <a:spLocks noChangeArrowheads="1"/>
          </p:cNvSpPr>
          <p:nvPr/>
        </p:nvSpPr>
        <p:spPr bwMode="auto">
          <a:xfrm>
            <a:off x="8680450" y="30163"/>
            <a:ext cx="4635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solidFill>
                  <a:srgbClr val="FFFFFF"/>
                </a:solidFill>
              </a:rPr>
              <a:t>65</a:t>
            </a:r>
          </a:p>
        </p:txBody>
      </p:sp>
      <p:graphicFrame>
        <p:nvGraphicFramePr>
          <p:cNvPr id="39710" name="Group 798"/>
          <p:cNvGraphicFramePr>
            <a:graphicFrameLocks noGrp="1"/>
          </p:cNvGraphicFramePr>
          <p:nvPr>
            <p:ph type="tbl" idx="1"/>
          </p:nvPr>
        </p:nvGraphicFramePr>
        <p:xfrm>
          <a:off x="0" y="646113"/>
          <a:ext cx="9220200" cy="6657976"/>
        </p:xfrm>
        <a:graphic>
          <a:graphicData uri="http://schemas.openxmlformats.org/drawingml/2006/table">
            <a:tbl>
              <a:tblPr/>
              <a:tblGrid>
                <a:gridCol w="838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47458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dirty="0">
                          <a:ln>
                            <a:noFill/>
                          </a:ln>
                          <a:solidFill>
                            <a:schemeClr val="bg1"/>
                          </a:solidFill>
                          <a:effectLst/>
                          <a:latin typeface="Arial Narrow" charset="0"/>
                          <a:ea typeface="ＭＳ Ｐゴシック" charset="0"/>
                          <a:cs typeface="Arial" charset="0"/>
                        </a:rPr>
                        <a:t>TRIALS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LEADERS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TEXTS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ACCUSATIONS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LEGALITY</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TYPE</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RESULT</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0"/>
                  </a:ext>
                </a:extLst>
              </a:tr>
              <a:tr h="185874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1.</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Annas, ex-high priest of Jews</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(A.D. 6-15)</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John 18:13-23</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Trumped-up charges of irreverence to Annas. General questioning, nothing specific.</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ILLEGAL!</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Held at night</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Prejudice</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No specific charges</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Violence</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Jewish</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and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Religious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Found "guilty</a:t>
                      </a:r>
                      <a:r>
                        <a:rPr kumimoji="0" lang="ja-JP" altLang="en-US" sz="1700" b="0" i="0" u="none" strike="noStrike" cap="none" normalizeH="0" baseline="0">
                          <a:ln>
                            <a:noFill/>
                          </a:ln>
                          <a:solidFill>
                            <a:schemeClr val="bg1"/>
                          </a:solidFill>
                          <a:effectLst/>
                          <a:latin typeface="Arial Narrow" charset="0"/>
                          <a:ea typeface="ＭＳ Ｐゴシック" charset="0"/>
                          <a:cs typeface="Arial" charset="0"/>
                        </a:rPr>
                        <a:t>”</a:t>
                      </a:r>
                      <a:r>
                        <a:rPr kumimoji="0" lang="en-US" sz="1700" b="0" i="0" u="none" strike="noStrike" cap="none" normalizeH="0" baseline="0">
                          <a:ln>
                            <a:noFill/>
                          </a:ln>
                          <a:solidFill>
                            <a:schemeClr val="bg1"/>
                          </a:solidFill>
                          <a:effectLst/>
                          <a:latin typeface="Arial Narrow" charset="0"/>
                          <a:ea typeface="ＭＳ Ｐゴシック" charset="0"/>
                          <a:cs typeface="Arial" charset="0"/>
                        </a:rPr>
                        <a:t> of irreverence and rushed to Caiaphas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206600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2.</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dirty="0">
                          <a:ln>
                            <a:noFill/>
                          </a:ln>
                          <a:solidFill>
                            <a:schemeClr val="bg1"/>
                          </a:solidFill>
                          <a:effectLst/>
                          <a:latin typeface="Arial Narrow" charset="0"/>
                          <a:ea typeface="ＭＳ Ｐゴシック" charset="0"/>
                          <a:cs typeface="Arial" charset="0"/>
                        </a:rPr>
                        <a:t>Caiaphas and Sanhedrin</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dirty="0">
                          <a:ln>
                            <a:noFill/>
                          </a:ln>
                          <a:solidFill>
                            <a:schemeClr val="bg1"/>
                          </a:solidFill>
                          <a:effectLst/>
                          <a:latin typeface="Arial Narrow" charset="0"/>
                          <a:ea typeface="ＭＳ Ｐゴシック" charset="0"/>
                          <a:cs typeface="Arial" charset="0"/>
                        </a:rPr>
                        <a:t>(Caiaphas was </a:t>
                      </a:r>
                      <a:r>
                        <a:rPr kumimoji="0" lang="en-US" sz="1700" b="0" i="0" u="none" strike="noStrike" cap="none" normalizeH="0" baseline="0" dirty="0" err="1">
                          <a:ln>
                            <a:noFill/>
                          </a:ln>
                          <a:solidFill>
                            <a:schemeClr val="bg1"/>
                          </a:solidFill>
                          <a:effectLst/>
                          <a:latin typeface="Arial Narrow" charset="0"/>
                          <a:ea typeface="ＭＳ Ｐゴシック" charset="0"/>
                          <a:cs typeface="Arial" charset="0"/>
                        </a:rPr>
                        <a:t>Annas</a:t>
                      </a:r>
                      <a:r>
                        <a:rPr kumimoji="0" lang="fr-FR" sz="1700" b="0" i="0" u="none" strike="noStrike" cap="none" normalizeH="0" baseline="0" dirty="0">
                          <a:ln>
                            <a:noFill/>
                          </a:ln>
                          <a:solidFill>
                            <a:schemeClr val="bg1"/>
                          </a:solidFill>
                          <a:effectLst/>
                          <a:latin typeface="Arial Narrow" charset="0"/>
                          <a:ea typeface="ＭＳ Ｐゴシック" charset="0"/>
                          <a:cs typeface="Arial" charset="0"/>
                        </a:rPr>
                        <a:t>'</a:t>
                      </a:r>
                      <a:r>
                        <a:rPr kumimoji="0" lang="en-US" sz="1700" b="0" i="0" u="none" strike="noStrike" cap="none" normalizeH="0" baseline="0" dirty="0">
                          <a:ln>
                            <a:noFill/>
                          </a:ln>
                          <a:solidFill>
                            <a:schemeClr val="bg1"/>
                          </a:solidFill>
                          <a:effectLst/>
                          <a:latin typeface="Arial Narrow" charset="0"/>
                          <a:ea typeface="ＭＳ Ｐゴシック" charset="0"/>
                          <a:cs typeface="Arial" charset="0"/>
                        </a:rPr>
                        <a:t> son-in-law)</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dirty="0">
                          <a:ln>
                            <a:noFill/>
                          </a:ln>
                          <a:solidFill>
                            <a:schemeClr val="bg1"/>
                          </a:solidFill>
                          <a:effectLst/>
                          <a:latin typeface="Arial Narrow" charset="0"/>
                          <a:ea typeface="ＭＳ Ｐゴシック" charset="0"/>
                          <a:cs typeface="Arial" charset="0"/>
                        </a:rPr>
                        <a:t>(A.D. 18-36)</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Matt. 26:57-68</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Mark 14:53-65</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Luke 22:54, 63-65</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John 18:24</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Claimed to be the Messiah, Son of God …  </a:t>
                      </a:r>
                      <a:r>
                        <a:rPr kumimoji="0" lang="en-US" sz="1700" b="0" i="0" u="sng" strike="noStrike" cap="none" normalizeH="0" baseline="0">
                          <a:ln>
                            <a:noFill/>
                          </a:ln>
                          <a:solidFill>
                            <a:schemeClr val="bg1"/>
                          </a:solidFill>
                          <a:effectLst/>
                          <a:latin typeface="Arial Narrow" charset="0"/>
                          <a:ea typeface="ＭＳ Ｐゴシック" charset="0"/>
                          <a:cs typeface="Arial" charset="0"/>
                        </a:rPr>
                        <a:t>blasphemy!</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Held at night</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False witnesses</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Violence</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Times New Roman" charset="0"/>
                        </a:rPr>
                        <a:t>Prejudice</a:t>
                      </a:r>
                      <a:r>
                        <a:rPr kumimoji="0" lang="en-US" sz="1700" b="0" i="0" u="none" strike="noStrike" cap="none" normalizeH="0" baseline="0">
                          <a:ln>
                            <a:noFill/>
                          </a:ln>
                          <a:solidFill>
                            <a:schemeClr val="bg1"/>
                          </a:solidFill>
                          <a:effectLst/>
                          <a:latin typeface="Arial Narrow" charset="0"/>
                          <a:ea typeface="ＭＳ Ｐゴシック" charset="0"/>
                          <a:cs typeface="Arial" charset="0"/>
                        </a:rPr>
                        <a:t> </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Jewish</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and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Religious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Declared guilty of blasphemy and rushed to Sanhedrin</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(Jewish supreme court)</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225863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3.</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Sanhedrin (70 Jewish rulers) whose word was needed before He could be taken to Romans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Matt. 27:1</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Mark 15:1</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Times New Roman" charset="0"/>
                        </a:rPr>
                        <a:t>Luke 22:66-71</a:t>
                      </a:r>
                      <a:r>
                        <a:rPr kumimoji="0" lang="en-US" sz="1700" b="0" i="0" u="none" strike="noStrike" cap="none" normalizeH="0" baseline="0">
                          <a:ln>
                            <a:noFill/>
                          </a:ln>
                          <a:solidFill>
                            <a:schemeClr val="bg1"/>
                          </a:solidFill>
                          <a:effectLst/>
                          <a:latin typeface="Arial Narrow" charset="0"/>
                          <a:ea typeface="ＭＳ Ｐゴシック" charset="0"/>
                          <a:cs typeface="Arial" charset="0"/>
                        </a:rPr>
                        <a:t> </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Claimed to be Son of God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Charged with </a:t>
                      </a:r>
                      <a:r>
                        <a:rPr kumimoji="0" lang="en-US" sz="1700" b="0" i="0" u="sng" strike="noStrike" cap="none" normalizeH="0" baseline="0">
                          <a:ln>
                            <a:noFill/>
                          </a:ln>
                          <a:solidFill>
                            <a:schemeClr val="bg1"/>
                          </a:solidFill>
                          <a:effectLst/>
                          <a:latin typeface="Arial Narrow" charset="0"/>
                          <a:ea typeface="ＭＳ Ｐゴシック" charset="0"/>
                          <a:cs typeface="Arial" charset="0"/>
                        </a:rPr>
                        <a:t>blasphemy</a:t>
                      </a:r>
                      <a:r>
                        <a:rPr kumimoji="0" lang="en-US" sz="1700" b="0" i="0" u="none" strike="noStrike" cap="none" normalizeH="0" baseline="0">
                          <a:ln>
                            <a:noFill/>
                          </a:ln>
                          <a:solidFill>
                            <a:schemeClr val="bg1"/>
                          </a:solidFill>
                          <a:effectLst/>
                          <a:latin typeface="Arial Narrow" charset="0"/>
                          <a:ea typeface="ＭＳ Ｐゴシック" charset="0"/>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(Worthy of death under Jewish law)</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Kangaroo Court</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Accusation switched</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No witnesses</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Times New Roman" charset="0"/>
                        </a:rPr>
                        <a:t>Improper voting</a:t>
                      </a:r>
                      <a:r>
                        <a:rPr kumimoji="0" lang="en-US" sz="1700" b="0" i="0" u="none" strike="noStrike" cap="none" normalizeH="0" baseline="0">
                          <a:ln>
                            <a:noFill/>
                          </a:ln>
                          <a:solidFill>
                            <a:schemeClr val="bg1"/>
                          </a:solidFill>
                          <a:effectLst/>
                          <a:latin typeface="Arial Narrow" charset="0"/>
                          <a:ea typeface="ＭＳ Ｐゴシック" charset="0"/>
                          <a:cs typeface="Arial" charset="0"/>
                        </a:rPr>
                        <a:t> </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Jewish</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and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Religious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Declared guilty of blasphemy and rushed to Roman official, Pilate</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bl>
          </a:graphicData>
        </a:graphic>
      </p:graphicFrame>
      <p:sp>
        <p:nvSpPr>
          <p:cNvPr id="179244" name="Title 51"/>
          <p:cNvSpPr>
            <a:spLocks noGrp="1"/>
          </p:cNvSpPr>
          <p:nvPr>
            <p:ph type="title"/>
          </p:nvPr>
        </p:nvSpPr>
        <p:spPr>
          <a:xfrm>
            <a:off x="0" y="0"/>
            <a:ext cx="9144000" cy="685800"/>
          </a:xfrm>
        </p:spPr>
        <p:txBody>
          <a:bodyPr/>
          <a:lstStyle/>
          <a:p>
            <a:pPr algn="ctr" eaLnBrk="1" hangingPunct="1"/>
            <a:r>
              <a:rPr lang="en-US" sz="3200">
                <a:latin typeface="Arial" charset="0"/>
                <a:cs typeface="Arial" charset="0"/>
              </a:rPr>
              <a:t>The Jewish Trials of Jesus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80225" name="Text Box 3"/>
          <p:cNvSpPr txBox="1">
            <a:spLocks noChangeArrowheads="1"/>
          </p:cNvSpPr>
          <p:nvPr/>
        </p:nvSpPr>
        <p:spPr bwMode="auto">
          <a:xfrm>
            <a:off x="8686800" y="30163"/>
            <a:ext cx="46355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solidFill>
                  <a:srgbClr val="FFFFFF"/>
                </a:solidFill>
              </a:rPr>
              <a:t>65</a:t>
            </a:r>
          </a:p>
        </p:txBody>
      </p:sp>
      <p:graphicFrame>
        <p:nvGraphicFramePr>
          <p:cNvPr id="42112" name="Group 128"/>
          <p:cNvGraphicFramePr>
            <a:graphicFrameLocks noGrp="1"/>
          </p:cNvGraphicFramePr>
          <p:nvPr>
            <p:ph type="tbl" idx="1"/>
          </p:nvPr>
        </p:nvGraphicFramePr>
        <p:xfrm>
          <a:off x="76200" y="501650"/>
          <a:ext cx="9067800" cy="6110288"/>
        </p:xfrm>
        <a:graphic>
          <a:graphicData uri="http://schemas.openxmlformats.org/drawingml/2006/table">
            <a:tbl>
              <a:tblPr/>
              <a:tblGrid>
                <a:gridCol w="831850">
                  <a:extLst>
                    <a:ext uri="{9D8B030D-6E8A-4147-A177-3AD203B41FA5}">
                      <a16:colId xmlns:a16="http://schemas.microsoft.com/office/drawing/2014/main" val="20000"/>
                    </a:ext>
                  </a:extLst>
                </a:gridCol>
                <a:gridCol w="1284288">
                  <a:extLst>
                    <a:ext uri="{9D8B030D-6E8A-4147-A177-3AD203B41FA5}">
                      <a16:colId xmlns:a16="http://schemas.microsoft.com/office/drawing/2014/main" val="20001"/>
                    </a:ext>
                  </a:extLst>
                </a:gridCol>
                <a:gridCol w="1284287">
                  <a:extLst>
                    <a:ext uri="{9D8B030D-6E8A-4147-A177-3AD203B41FA5}">
                      <a16:colId xmlns:a16="http://schemas.microsoft.com/office/drawing/2014/main" val="20002"/>
                    </a:ext>
                  </a:extLst>
                </a:gridCol>
                <a:gridCol w="15875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gridCol w="755650">
                  <a:extLst>
                    <a:ext uri="{9D8B030D-6E8A-4147-A177-3AD203B41FA5}">
                      <a16:colId xmlns:a16="http://schemas.microsoft.com/office/drawing/2014/main" val="20005"/>
                    </a:ext>
                  </a:extLst>
                </a:gridCol>
                <a:gridCol w="1587500">
                  <a:extLst>
                    <a:ext uri="{9D8B030D-6E8A-4147-A177-3AD203B41FA5}">
                      <a16:colId xmlns:a16="http://schemas.microsoft.com/office/drawing/2014/main" val="20006"/>
                    </a:ext>
                  </a:extLst>
                </a:gridCol>
              </a:tblGrid>
              <a:tr h="42230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TRIALS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LEADERS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TEXTS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ACCUSATIONS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LEGALITY</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TYPE</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RESULT</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0"/>
                  </a:ext>
                </a:extLst>
              </a:tr>
              <a:tr h="209108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4.</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Pilate, governor of Judea (already in "hot water" with Rome)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(A.D. 26-36)</a:t>
                      </a:r>
                      <a:endParaRPr kumimoji="0" lang="en-US" sz="1600" b="0"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Matt. 21:11-14</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Mark 15:2-5</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Luke 23:1-7</a:t>
                      </a:r>
                      <a:b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b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John 18:28-38</a:t>
                      </a:r>
                      <a:endParaRPr kumimoji="0" lang="en-US" sz="1600" b="0"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Accused Him of </a:t>
                      </a:r>
                      <a:r>
                        <a:rPr kumimoji="0" lang="en-US" sz="1600" b="0" i="0" u="sng" strike="noStrike" cap="none" normalizeH="0" baseline="0">
                          <a:ln>
                            <a:noFill/>
                          </a:ln>
                          <a:solidFill>
                            <a:schemeClr val="bg1"/>
                          </a:solidFill>
                          <a:effectLst/>
                          <a:latin typeface="Arial Narrow" charset="0"/>
                          <a:ea typeface="ＭＳ Ｐゴシック" charset="0"/>
                          <a:cs typeface="Arial" charset="0"/>
                        </a:rPr>
                        <a:t>treason</a:t>
                      </a:r>
                      <a:r>
                        <a:rPr kumimoji="0" lang="en-US" sz="1600" b="0" i="0" u="none" strike="noStrike" cap="none" normalizeH="0" baseline="0">
                          <a:ln>
                            <a:noFill/>
                          </a:ln>
                          <a:solidFill>
                            <a:schemeClr val="bg1"/>
                          </a:solidFill>
                          <a:effectLst/>
                          <a:latin typeface="Arial Narrow" charset="0"/>
                          <a:ea typeface="ＭＳ Ｐゴシック" charset="0"/>
                          <a:cs typeface="Arial" charset="0"/>
                        </a:rPr>
                        <a:t>.</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Changed accusation, since reason was worthy of capital punishment in Rome.</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Kept under arrest, though found innocent.</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No defense attorney.</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Violence.</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Roman</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and</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Civil</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Found to be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INNOCENT . . . but rushed to Herod Antipas.</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Mob overruled Pilate . . .</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0"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174967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5.</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Herod Antipas, governor of Galilee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(4 B.C.-A.D. 39)</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Luke 23:8-12</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No accusation made.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Mock trial.</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Mob violence.</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No grounds.</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Mockery in court-room.</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Violence.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No defense attorney</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Roman</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and</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Civil</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Mistreated and mocked, returned to Pilate without decision made by Herod</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184722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6.</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Pilate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(Second time)</a:t>
                      </a:r>
                      <a:endParaRPr kumimoji="0" lang="en-US" sz="1600" b="0"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Matt. 27:15-26</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Mark 15:6-15</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Luke 23:18-25</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John 18:39-19:16</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Treason (but not proven)</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Bargain with mob . . . put on level with Barabbas, a criminal.</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Pilate, without proof of guilt, allowed innocent man to be condemned</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Roman</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and</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Civil</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Flogged without evidence;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Found innocent but Pilate "washed hands" and allowed Him to be CRUCIFIED.</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bl>
          </a:graphicData>
        </a:graphic>
      </p:graphicFrame>
      <p:sp>
        <p:nvSpPr>
          <p:cNvPr id="180268" name="Title 51"/>
          <p:cNvSpPr>
            <a:spLocks noGrp="1"/>
          </p:cNvSpPr>
          <p:nvPr>
            <p:ph type="title"/>
          </p:nvPr>
        </p:nvSpPr>
        <p:spPr>
          <a:xfrm>
            <a:off x="0" y="0"/>
            <a:ext cx="9144000" cy="533400"/>
          </a:xfrm>
        </p:spPr>
        <p:txBody>
          <a:bodyPr/>
          <a:lstStyle/>
          <a:p>
            <a:pPr algn="ctr" eaLnBrk="1" hangingPunct="1"/>
            <a:r>
              <a:rPr lang="en-US" sz="3200">
                <a:latin typeface="Arial" charset="0"/>
                <a:cs typeface="Arial" charset="0"/>
              </a:rPr>
              <a:t>The Roman Trials of Jesus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94241" name="Rectangle 2"/>
          <p:cNvSpPr>
            <a:spLocks noChangeArrowheads="1"/>
          </p:cNvSpPr>
          <p:nvPr/>
        </p:nvSpPr>
        <p:spPr bwMode="auto">
          <a:xfrm>
            <a:off x="0" y="0"/>
            <a:ext cx="9144000" cy="6858000"/>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GB" altLang="zh-CN">
              <a:solidFill>
                <a:srgbClr val="FFFFFF"/>
              </a:solidFill>
            </a:endParaRPr>
          </a:p>
        </p:txBody>
      </p:sp>
      <p:sp>
        <p:nvSpPr>
          <p:cNvPr id="394242" name="Rectangle 3"/>
          <p:cNvSpPr>
            <a:spLocks noGrp="1" noChangeArrowheads="1"/>
          </p:cNvSpPr>
          <p:nvPr>
            <p:ph type="title" idx="4294967295"/>
          </p:nvPr>
        </p:nvSpPr>
        <p:spPr>
          <a:xfrm>
            <a:off x="0" y="609600"/>
            <a:ext cx="7772400" cy="1143000"/>
          </a:xfrm>
        </p:spPr>
        <p:txBody>
          <a:bodyPr/>
          <a:lstStyle/>
          <a:p>
            <a:r>
              <a:rPr lang="en-US" altLang="zh-CN">
                <a:latin typeface="Times New Roman" charset="0"/>
                <a:ea typeface="SimSun" charset="0"/>
                <a:cs typeface="SimSun" charset="0"/>
              </a:rPr>
              <a:t>Walk Thru the Pauline Epistles</a:t>
            </a:r>
          </a:p>
        </p:txBody>
      </p:sp>
      <p:pic>
        <p:nvPicPr>
          <p:cNvPr id="394244" name="Picture 5" descr="Walk Thru P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2100" y="228600"/>
            <a:ext cx="8851900" cy="640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4245" name="Text Box 6"/>
          <p:cNvSpPr txBox="1">
            <a:spLocks noChangeArrowheads="1"/>
          </p:cNvSpPr>
          <p:nvPr/>
        </p:nvSpPr>
        <p:spPr bwMode="auto">
          <a:xfrm>
            <a:off x="8502650" y="0"/>
            <a:ext cx="641350" cy="4572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r>
              <a:rPr lang="en-US" altLang="zh-CN" sz="2400" b="1">
                <a:solidFill>
                  <a:srgbClr val="000066"/>
                </a:solidFill>
              </a:rPr>
              <a:t>143</a:t>
            </a:r>
          </a:p>
        </p:txBody>
      </p:sp>
      <p:grpSp>
        <p:nvGrpSpPr>
          <p:cNvPr id="2" name="Group 7"/>
          <p:cNvGrpSpPr>
            <a:grpSpLocks/>
          </p:cNvGrpSpPr>
          <p:nvPr/>
        </p:nvGrpSpPr>
        <p:grpSpPr bwMode="auto">
          <a:xfrm>
            <a:off x="428625" y="3786188"/>
            <a:ext cx="4038600" cy="2341562"/>
            <a:chOff x="144" y="2365"/>
            <a:chExt cx="2544" cy="1475"/>
          </a:xfrm>
        </p:grpSpPr>
        <p:sp>
          <p:nvSpPr>
            <p:cNvPr id="394313" name="Rectangle 8"/>
            <p:cNvSpPr>
              <a:spLocks noChangeArrowheads="1"/>
            </p:cNvSpPr>
            <p:nvPr/>
          </p:nvSpPr>
          <p:spPr bwMode="auto">
            <a:xfrm>
              <a:off x="144" y="2736"/>
              <a:ext cx="2544" cy="1104"/>
            </a:xfrm>
            <a:prstGeom prst="rect">
              <a:avLst/>
            </a:prstGeom>
            <a:noFill/>
            <a:ln w="571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sz="3600">
                <a:solidFill>
                  <a:srgbClr val="000066"/>
                </a:solidFill>
                <a:ea typeface="SimSun" charset="0"/>
                <a:cs typeface="SimSun" charset="0"/>
              </a:endParaRPr>
            </a:p>
          </p:txBody>
        </p:sp>
        <p:sp>
          <p:nvSpPr>
            <p:cNvPr id="394314" name="Text Box 9"/>
            <p:cNvSpPr txBox="1">
              <a:spLocks noChangeArrowheads="1"/>
            </p:cNvSpPr>
            <p:nvPr/>
          </p:nvSpPr>
          <p:spPr bwMode="auto">
            <a:xfrm>
              <a:off x="864" y="2365"/>
              <a:ext cx="50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r>
                <a:rPr lang="zh-CN" altLang="en-US" sz="2400" b="1">
                  <a:solidFill>
                    <a:srgbClr val="6666FF"/>
                  </a:solidFill>
                </a:rPr>
                <a:t>宣教</a:t>
              </a:r>
            </a:p>
          </p:txBody>
        </p:sp>
      </p:grpSp>
      <p:grpSp>
        <p:nvGrpSpPr>
          <p:cNvPr id="3" name="Group 10"/>
          <p:cNvGrpSpPr>
            <a:grpSpLocks/>
          </p:cNvGrpSpPr>
          <p:nvPr/>
        </p:nvGrpSpPr>
        <p:grpSpPr bwMode="auto">
          <a:xfrm>
            <a:off x="5143500" y="3857625"/>
            <a:ext cx="930275" cy="2727325"/>
            <a:chOff x="3158" y="2410"/>
            <a:chExt cx="586" cy="1718"/>
          </a:xfrm>
        </p:grpSpPr>
        <p:sp>
          <p:nvSpPr>
            <p:cNvPr id="394311" name="Rectangle 11"/>
            <p:cNvSpPr>
              <a:spLocks noChangeArrowheads="1"/>
            </p:cNvSpPr>
            <p:nvPr/>
          </p:nvSpPr>
          <p:spPr bwMode="auto">
            <a:xfrm>
              <a:off x="3168" y="2736"/>
              <a:ext cx="576" cy="1392"/>
            </a:xfrm>
            <a:prstGeom prst="rect">
              <a:avLst/>
            </a:prstGeom>
            <a:noFill/>
            <a:ln w="57150">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sz="3600">
                <a:solidFill>
                  <a:srgbClr val="000066"/>
                </a:solidFill>
                <a:ea typeface="SimSun" charset="0"/>
                <a:cs typeface="SimSun" charset="0"/>
              </a:endParaRPr>
            </a:p>
          </p:txBody>
        </p:sp>
        <p:sp>
          <p:nvSpPr>
            <p:cNvPr id="394312" name="Text Box 12"/>
            <p:cNvSpPr txBox="1">
              <a:spLocks noChangeArrowheads="1"/>
            </p:cNvSpPr>
            <p:nvPr/>
          </p:nvSpPr>
          <p:spPr bwMode="auto">
            <a:xfrm>
              <a:off x="3158" y="2410"/>
              <a:ext cx="5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r>
                <a:rPr lang="zh-CN" altLang="en-US" sz="2400" b="1">
                  <a:solidFill>
                    <a:srgbClr val="FF9900"/>
                  </a:solidFill>
                </a:rPr>
                <a:t>监狱</a:t>
              </a:r>
            </a:p>
          </p:txBody>
        </p:sp>
      </p:grpSp>
      <p:grpSp>
        <p:nvGrpSpPr>
          <p:cNvPr id="4" name="Group 13"/>
          <p:cNvGrpSpPr>
            <a:grpSpLocks/>
          </p:cNvGrpSpPr>
          <p:nvPr/>
        </p:nvGrpSpPr>
        <p:grpSpPr bwMode="auto">
          <a:xfrm>
            <a:off x="6143625" y="3857625"/>
            <a:ext cx="1981200" cy="1660525"/>
            <a:chOff x="3744" y="2410"/>
            <a:chExt cx="1248" cy="1046"/>
          </a:xfrm>
        </p:grpSpPr>
        <p:sp>
          <p:nvSpPr>
            <p:cNvPr id="394309" name="Rectangle 14"/>
            <p:cNvSpPr>
              <a:spLocks noChangeArrowheads="1"/>
            </p:cNvSpPr>
            <p:nvPr/>
          </p:nvSpPr>
          <p:spPr bwMode="auto">
            <a:xfrm>
              <a:off x="3744" y="2736"/>
              <a:ext cx="1248" cy="720"/>
            </a:xfrm>
            <a:prstGeom prst="rect">
              <a:avLst/>
            </a:prstGeom>
            <a:noFill/>
            <a:ln w="57150">
              <a:solidFill>
                <a:srgbClr val="8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sz="3600">
                <a:solidFill>
                  <a:srgbClr val="000066"/>
                </a:solidFill>
                <a:ea typeface="SimSun" charset="0"/>
                <a:cs typeface="SimSun" charset="0"/>
              </a:endParaRPr>
            </a:p>
          </p:txBody>
        </p:sp>
        <p:sp>
          <p:nvSpPr>
            <p:cNvPr id="394310" name="Text Box 15"/>
            <p:cNvSpPr txBox="1">
              <a:spLocks noChangeArrowheads="1"/>
            </p:cNvSpPr>
            <p:nvPr/>
          </p:nvSpPr>
          <p:spPr bwMode="auto">
            <a:xfrm>
              <a:off x="4014" y="2410"/>
              <a:ext cx="50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r>
                <a:rPr lang="zh-CN" altLang="en-US" sz="2400" b="1">
                  <a:solidFill>
                    <a:srgbClr val="800000"/>
                  </a:solidFill>
                  <a:latin typeface="Tahoma" charset="0"/>
                </a:rPr>
                <a:t>教</a:t>
              </a:r>
              <a:r>
                <a:rPr lang="zh-CN" altLang="en-US" sz="2400" b="1">
                  <a:solidFill>
                    <a:srgbClr val="800000"/>
                  </a:solidFill>
                </a:rPr>
                <a:t>牧</a:t>
              </a:r>
            </a:p>
          </p:txBody>
        </p:sp>
      </p:grpSp>
      <p:sp>
        <p:nvSpPr>
          <p:cNvPr id="940048" name="Text Box 16"/>
          <p:cNvSpPr txBox="1">
            <a:spLocks noChangeArrowheads="1"/>
          </p:cNvSpPr>
          <p:nvPr/>
        </p:nvSpPr>
        <p:spPr bwMode="auto">
          <a:xfrm rot="-1043853">
            <a:off x="1506538" y="1689100"/>
            <a:ext cx="5730875" cy="17399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r>
              <a:rPr lang="zh-CN" altLang="en-US" b="1">
                <a:solidFill>
                  <a:srgbClr val="FFCC66"/>
                </a:solidFill>
              </a:rPr>
              <a:t>罗马书是保罗宣教书信的最后一卷书，但却是新约书信</a:t>
            </a:r>
          </a:p>
          <a:p>
            <a:pPr eaLnBrk="1" hangingPunct="1"/>
            <a:r>
              <a:rPr lang="zh-CN" altLang="en-US" b="1">
                <a:solidFill>
                  <a:srgbClr val="FFCC66"/>
                </a:solidFill>
              </a:rPr>
              <a:t>中的第一本</a:t>
            </a:r>
          </a:p>
        </p:txBody>
      </p:sp>
      <p:sp>
        <p:nvSpPr>
          <p:cNvPr id="394250" name="Rectangle 17"/>
          <p:cNvSpPr>
            <a:spLocks noChangeArrowheads="1"/>
          </p:cNvSpPr>
          <p:nvPr/>
        </p:nvSpPr>
        <p:spPr bwMode="auto">
          <a:xfrm>
            <a:off x="990600" y="228600"/>
            <a:ext cx="4800600" cy="381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966400"/>
              </a:buClr>
              <a:buSzPct val="110000"/>
            </a:pPr>
            <a:r>
              <a:rPr lang="zh-CN" altLang="en-GB" b="1">
                <a:solidFill>
                  <a:srgbClr val="FFFFFF"/>
                </a:solidFill>
                <a:latin typeface="Georgia" charset="0"/>
                <a:ea typeface="SimSun" charset="0"/>
                <a:cs typeface="SimSun" charset="0"/>
              </a:rPr>
              <a:t>保罗书信</a:t>
            </a:r>
            <a:r>
              <a:rPr lang="zh-CN" altLang="en-US" b="1">
                <a:solidFill>
                  <a:srgbClr val="FFFFFF"/>
                </a:solidFill>
                <a:latin typeface="Georgia" charset="0"/>
                <a:ea typeface="SimSun" charset="0"/>
                <a:cs typeface="SimSun" charset="0"/>
              </a:rPr>
              <a:t>综览</a:t>
            </a:r>
            <a:endParaRPr lang="zh-CN" altLang="en-GB" b="1">
              <a:solidFill>
                <a:srgbClr val="FFFFFF"/>
              </a:solidFill>
              <a:latin typeface="Georgia" charset="0"/>
              <a:ea typeface="SimSun" charset="0"/>
              <a:cs typeface="SimSun" charset="0"/>
            </a:endParaRPr>
          </a:p>
        </p:txBody>
      </p:sp>
      <p:sp>
        <p:nvSpPr>
          <p:cNvPr id="18" name="Rectangle 3" descr="EXPTEXTB"/>
          <p:cNvSpPr>
            <a:spLocks noChangeArrowheads="1"/>
          </p:cNvSpPr>
          <p:nvPr/>
        </p:nvSpPr>
        <p:spPr bwMode="auto">
          <a:xfrm>
            <a:off x="0" y="3777"/>
            <a:ext cx="9144000" cy="6858000"/>
          </a:xfrm>
          <a:prstGeom prst="rect">
            <a:avLst/>
          </a:prstGeom>
          <a:gradFill flip="none" rotWithShape="1">
            <a:gsLst>
              <a:gs pos="0">
                <a:schemeClr val="bg1">
                  <a:lumMod val="75000"/>
                </a:schemeClr>
              </a:gs>
              <a:gs pos="100000">
                <a:schemeClr val="bg2"/>
              </a:gs>
            </a:gsLst>
            <a:path path="circle">
              <a:fillToRect l="50000" t="50000" r="50000" b="50000"/>
            </a:path>
            <a:tileRect/>
          </a:gradFill>
          <a:ln w="38100">
            <a:noFill/>
            <a:miter lim="800000"/>
            <a:headEnd/>
            <a:tailEnd/>
          </a:ln>
          <a:effectLst/>
        </p:spPr>
        <p:txBody>
          <a:bodyPr wrap="none" anchor="ctr"/>
          <a:lstStyle/>
          <a:p>
            <a:pPr>
              <a:defRPr/>
            </a:pPr>
            <a:endParaRPr lang="en-US" sz="3600">
              <a:solidFill>
                <a:srgbClr val="000000"/>
              </a:solidFill>
              <a:latin typeface="Arial" charset="0"/>
              <a:ea typeface="SimSun" pitchFamily="2" charset="-122"/>
              <a:cs typeface="SimSun" pitchFamily="2" charset="-122"/>
            </a:endParaRPr>
          </a:p>
        </p:txBody>
      </p:sp>
      <p:sp>
        <p:nvSpPr>
          <p:cNvPr id="20" name="Title 33"/>
          <p:cNvSpPr txBox="1">
            <a:spLocks/>
          </p:cNvSpPr>
          <p:nvPr/>
        </p:nvSpPr>
        <p:spPr bwMode="auto">
          <a:xfrm>
            <a:off x="152400" y="206514"/>
            <a:ext cx="7772400" cy="707886"/>
          </a:xfrm>
          <a:prstGeom prst="rect">
            <a:avLst/>
          </a:prstGeom>
          <a:gradFill flip="none" rotWithShape="1">
            <a:gsLst>
              <a:gs pos="0">
                <a:srgbClr val="008000"/>
              </a:gs>
              <a:gs pos="100000">
                <a:srgbClr val="000000"/>
              </a:gs>
            </a:gsLst>
            <a:path path="shape">
              <a:fillToRect l="50000" t="50000" r="50000" b="50000"/>
            </a:path>
            <a:tileRect/>
          </a:gradFill>
          <a:ln w="9525">
            <a:noFill/>
            <a:miter lim="800000"/>
            <a:headEnd/>
            <a:tailEnd/>
          </a:ln>
          <a:effectLst>
            <a:glow rad="101600">
              <a:srgbClr val="008000">
                <a:alpha val="75000"/>
              </a:srgbClr>
            </a:glow>
            <a:outerShdw blurRad="63500" dist="17961" dir="2700000" algn="ctr" rotWithShape="0">
              <a:schemeClr val="tx1">
                <a:alpha val="74998"/>
              </a:schemeClr>
            </a:outerShdw>
          </a:effectLst>
        </p:spPr>
        <p:txBody>
          <a:bodyPr anchor="ct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4000" dirty="0">
                <a:solidFill>
                  <a:srgbClr val="FFFFFF"/>
                </a:solidFill>
                <a:effectLst>
                  <a:outerShdw blurRad="38100" dist="38100" dir="2700000" algn="tl">
                    <a:srgbClr val="000000">
                      <a:alpha val="43137"/>
                    </a:srgbClr>
                  </a:outerShdw>
                </a:effectLst>
                <a:latin typeface="Kaiti SC" charset="-122"/>
                <a:ea typeface="Kaiti SC" charset="-122"/>
                <a:cs typeface="Kaiti SC" charset="-122"/>
              </a:rPr>
              <a:t>新约纵览</a:t>
            </a:r>
            <a:r>
              <a:rPr lang="en-US" altLang="zh-TW" sz="4000" dirty="0">
                <a:solidFill>
                  <a:srgbClr val="FFFFFF"/>
                </a:solidFill>
                <a:effectLst>
                  <a:outerShdw blurRad="38100" dist="38100" dir="2700000" algn="tl">
                    <a:srgbClr val="000000">
                      <a:alpha val="43137"/>
                    </a:srgbClr>
                  </a:outerShdw>
                </a:effectLst>
                <a:latin typeface="Kaiti SC" charset="-122"/>
                <a:ea typeface="Kaiti SC" charset="-122"/>
                <a:cs typeface="Kaiti SC" charset="-122"/>
              </a:rPr>
              <a:t> </a:t>
            </a:r>
            <a:r>
              <a:rPr lang="en-US" altLang="ja-JP" sz="4000" b="1" dirty="0">
                <a:solidFill>
                  <a:srgbClr val="FFFFFF"/>
                </a:solidFill>
                <a:effectLst>
                  <a:outerShdw blurRad="38100" dist="38100" dir="2700000" algn="tl">
                    <a:srgbClr val="000000">
                      <a:alpha val="43137"/>
                    </a:srgbClr>
                  </a:outerShdw>
                </a:effectLst>
                <a:latin typeface="Kaiti SC" charset="-122"/>
                <a:ea typeface="Kaiti SC" charset="-122"/>
                <a:cs typeface="Kaiti SC" charset="-122"/>
              </a:rPr>
              <a:t>(</a:t>
            </a:r>
            <a:r>
              <a:rPr lang="zh-CN" altLang="en-US" sz="4000" b="1" dirty="0">
                <a:solidFill>
                  <a:srgbClr val="FFFFFF"/>
                </a:solidFill>
                <a:effectLst>
                  <a:outerShdw blurRad="38100" dist="38100" dir="2700000" algn="tl">
                    <a:srgbClr val="000000">
                      <a:alpha val="43137"/>
                    </a:srgbClr>
                  </a:outerShdw>
                </a:effectLst>
                <a:latin typeface="Kaiti SC" charset="-122"/>
                <a:ea typeface="Kaiti SC" charset="-122"/>
                <a:cs typeface="Kaiti SC" charset="-122"/>
              </a:rPr>
              <a:t>保罗书</a:t>
            </a:r>
            <a:r>
              <a:rPr lang="zh-TW" altLang="en-US" sz="4000" b="1" dirty="0">
                <a:solidFill>
                  <a:srgbClr val="FFFFFF"/>
                </a:solidFill>
                <a:effectLst>
                  <a:outerShdw blurRad="38100" dist="38100" dir="2700000" algn="tl">
                    <a:srgbClr val="000000">
                      <a:alpha val="43137"/>
                    </a:srgbClr>
                  </a:outerShdw>
                </a:effectLst>
                <a:latin typeface="Kaiti SC" charset="-122"/>
                <a:ea typeface="Kaiti SC" charset="-122"/>
                <a:cs typeface="Kaiti SC" charset="-122"/>
              </a:rPr>
              <a:t>信</a:t>
            </a:r>
            <a:r>
              <a:rPr lang="en-US" altLang="ja-JP" sz="4000" b="1" dirty="0">
                <a:solidFill>
                  <a:srgbClr val="FFFFFF"/>
                </a:solidFill>
                <a:effectLst>
                  <a:outerShdw blurRad="38100" dist="38100" dir="2700000" algn="tl">
                    <a:srgbClr val="000000">
                      <a:alpha val="43137"/>
                    </a:srgbClr>
                  </a:outerShdw>
                </a:effectLst>
                <a:latin typeface="Kaiti SC" charset="-122"/>
                <a:ea typeface="Kaiti SC" charset="-122"/>
                <a:cs typeface="Kaiti SC" charset="-122"/>
              </a:rPr>
              <a:t>)</a:t>
            </a:r>
            <a:endParaRPr lang="en-US" sz="4000" b="1" dirty="0">
              <a:solidFill>
                <a:srgbClr val="FFFFFF"/>
              </a:solidFill>
              <a:effectLst>
                <a:outerShdw blurRad="38100" dist="38100" dir="2700000" algn="tl">
                  <a:srgbClr val="000000">
                    <a:alpha val="43137"/>
                  </a:srgbClr>
                </a:outerShdw>
              </a:effectLst>
              <a:latin typeface="Kaiti SC" charset="-122"/>
              <a:ea typeface="Kaiti SC" charset="-122"/>
              <a:cs typeface="Kaiti SC" charset="-122"/>
            </a:endParaRPr>
          </a:p>
        </p:txBody>
      </p:sp>
      <p:sp>
        <p:nvSpPr>
          <p:cNvPr id="394255" name="TextBox 27"/>
          <p:cNvSpPr txBox="1">
            <a:spLocks noChangeArrowheads="1"/>
          </p:cNvSpPr>
          <p:nvPr/>
        </p:nvSpPr>
        <p:spPr bwMode="auto">
          <a:xfrm>
            <a:off x="7924800" y="71438"/>
            <a:ext cx="11557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endParaRPr lang="en-US" altLang="zh-CN" sz="2000" b="1" dirty="0">
              <a:solidFill>
                <a:srgbClr val="FFFFFF"/>
              </a:solidFill>
              <a:latin typeface="Arial" charset="0"/>
              <a:cs typeface="Arial" charset="0"/>
            </a:endParaRPr>
          </a:p>
          <a:p>
            <a:pPr algn="ctr" eaLnBrk="1" hangingPunct="1"/>
            <a:r>
              <a:rPr lang="en-US" altLang="zh-CN" sz="2000" b="1" dirty="0">
                <a:solidFill>
                  <a:srgbClr val="FFFFFF"/>
                </a:solidFill>
                <a:latin typeface="Arial" charset="0"/>
                <a:cs typeface="Arial" charset="0"/>
              </a:rPr>
              <a:t>38</a:t>
            </a:r>
            <a:br>
              <a:rPr lang="en-US" altLang="zh-CN" sz="2000" b="1" dirty="0">
                <a:solidFill>
                  <a:srgbClr val="FFFFFF"/>
                </a:solidFill>
                <a:latin typeface="Arial" charset="0"/>
                <a:cs typeface="Arial" charset="0"/>
              </a:rPr>
            </a:br>
            <a:r>
              <a:rPr lang="en-US" altLang="zh-CN" sz="2000" b="1" dirty="0">
                <a:solidFill>
                  <a:srgbClr val="FFFFFF"/>
                </a:solidFill>
                <a:latin typeface="Arial" charset="0"/>
                <a:cs typeface="Arial" charset="0"/>
              </a:rPr>
              <a:t>124</a:t>
            </a:r>
            <a:br>
              <a:rPr lang="en-US" altLang="zh-CN" sz="2000" b="1" dirty="0">
                <a:solidFill>
                  <a:srgbClr val="FFFFFF"/>
                </a:solidFill>
                <a:latin typeface="Arial" charset="0"/>
                <a:cs typeface="Arial" charset="0"/>
              </a:rPr>
            </a:br>
            <a:r>
              <a:rPr lang="en-US" altLang="zh-CN" sz="2000" b="1" dirty="0">
                <a:solidFill>
                  <a:srgbClr val="FFFFFF"/>
                </a:solidFill>
                <a:latin typeface="Arial" charset="0"/>
                <a:cs typeface="Arial" charset="0"/>
              </a:rPr>
              <a:t>39-41</a:t>
            </a:r>
          </a:p>
        </p:txBody>
      </p:sp>
      <p:grpSp>
        <p:nvGrpSpPr>
          <p:cNvPr id="5" name="Group 7"/>
          <p:cNvGrpSpPr>
            <a:grpSpLocks/>
          </p:cNvGrpSpPr>
          <p:nvPr/>
        </p:nvGrpSpPr>
        <p:grpSpPr bwMode="auto">
          <a:xfrm>
            <a:off x="34876" y="1916113"/>
            <a:ext cx="5075238" cy="3757612"/>
            <a:chOff x="-69" y="1313"/>
            <a:chExt cx="3347" cy="2855"/>
          </a:xfrm>
        </p:grpSpPr>
        <p:sp>
          <p:nvSpPr>
            <p:cNvPr id="394307" name="Rectangle 8"/>
            <p:cNvSpPr>
              <a:spLocks noChangeArrowheads="1"/>
            </p:cNvSpPr>
            <p:nvPr/>
          </p:nvSpPr>
          <p:spPr bwMode="auto">
            <a:xfrm>
              <a:off x="-69" y="1313"/>
              <a:ext cx="3347" cy="2855"/>
            </a:xfrm>
            <a:prstGeom prst="rect">
              <a:avLst/>
            </a:prstGeom>
            <a:noFill/>
            <a:ln w="5715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sz="3600">
                <a:solidFill>
                  <a:srgbClr val="FFFFFF"/>
                </a:solidFill>
                <a:latin typeface="Arial" charset="0"/>
                <a:ea typeface="SimSun" charset="0"/>
                <a:cs typeface="SimSun" charset="0"/>
              </a:endParaRPr>
            </a:p>
          </p:txBody>
        </p:sp>
        <p:sp>
          <p:nvSpPr>
            <p:cNvPr id="394308" name="Text Box 9"/>
            <p:cNvSpPr txBox="1">
              <a:spLocks noChangeArrowheads="1"/>
            </p:cNvSpPr>
            <p:nvPr/>
          </p:nvSpPr>
          <p:spPr bwMode="auto">
            <a:xfrm>
              <a:off x="427" y="3557"/>
              <a:ext cx="1494" cy="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r>
                <a:rPr lang="zh-TW" altLang="en-US" b="1">
                  <a:solidFill>
                    <a:srgbClr val="FFFFFF"/>
                  </a:solidFill>
                  <a:latin typeface="Tahoma" charset="0"/>
                </a:rPr>
                <a:t>東方宣教</a:t>
              </a:r>
              <a:endParaRPr lang="zh-CN" altLang="en-US" b="1">
                <a:solidFill>
                  <a:srgbClr val="FFFFFF"/>
                </a:solidFill>
                <a:latin typeface="Tahoma" charset="0"/>
              </a:endParaRPr>
            </a:p>
          </p:txBody>
        </p:sp>
      </p:grpSp>
      <p:sp>
        <p:nvSpPr>
          <p:cNvPr id="394258" name="Text Box 17"/>
          <p:cNvSpPr txBox="1">
            <a:spLocks noChangeArrowheads="1"/>
          </p:cNvSpPr>
          <p:nvPr/>
        </p:nvSpPr>
        <p:spPr bwMode="auto">
          <a:xfrm>
            <a:off x="-19000" y="2133600"/>
            <a:ext cx="9906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dirty="0">
                <a:solidFill>
                  <a:srgbClr val="FFFFFF"/>
                </a:solidFill>
                <a:latin typeface="Arial Narrow" charset="0"/>
              </a:rPr>
              <a:t>夏</a:t>
            </a:r>
            <a:r>
              <a:rPr lang="zh-CN" altLang="en-US" sz="1200" b="1" dirty="0">
                <a:solidFill>
                  <a:srgbClr val="FFFFFF"/>
                </a:solidFill>
                <a:latin typeface="Arial Narrow" charset="0"/>
              </a:rPr>
              <a:t> </a:t>
            </a:r>
            <a:r>
              <a:rPr lang="en-US" altLang="zh-CN" sz="1200" b="1" dirty="0">
                <a:solidFill>
                  <a:srgbClr val="FFFFFF"/>
                </a:solidFill>
                <a:latin typeface="Arial Narrow" charset="0"/>
              </a:rPr>
              <a:t>35-</a:t>
            </a:r>
            <a:br>
              <a:rPr lang="en-US" altLang="zh-CN" sz="1200" b="1" dirty="0">
                <a:solidFill>
                  <a:srgbClr val="FFFFFF"/>
                </a:solidFill>
                <a:latin typeface="Arial Narrow" charset="0"/>
              </a:rPr>
            </a:br>
            <a:r>
              <a:rPr lang="en-US" altLang="zh-CN" sz="1200" b="1" dirty="0">
                <a:solidFill>
                  <a:srgbClr val="FFFFFF"/>
                </a:solidFill>
                <a:latin typeface="Arial Narrow" charset="0"/>
              </a:rPr>
              <a:t>37</a:t>
            </a:r>
          </a:p>
          <a:p>
            <a:pPr algn="ctr" eaLnBrk="1" hangingPunct="1">
              <a:spcBef>
                <a:spcPct val="50000"/>
              </a:spcBef>
            </a:pPr>
            <a:r>
              <a:rPr lang="zh-TW" altLang="en-US" sz="1600" b="1" dirty="0">
                <a:solidFill>
                  <a:srgbClr val="FFFFFF"/>
                </a:solidFill>
                <a:latin typeface="Arial Narrow" charset="0"/>
              </a:rPr>
              <a:t>大</a:t>
            </a:r>
            <a:r>
              <a:rPr lang="zh-CN" altLang="en-US" sz="1600" b="1" dirty="0">
                <a:solidFill>
                  <a:srgbClr val="FFFFFF"/>
                </a:solidFill>
              </a:rPr>
              <a:t>马</a:t>
            </a:r>
            <a:r>
              <a:rPr lang="zh-TW" altLang="en-US" sz="1600" b="1" dirty="0">
                <a:solidFill>
                  <a:srgbClr val="FFFFFF"/>
                </a:solidFill>
              </a:rPr>
              <a:t>士革</a:t>
            </a:r>
            <a:br>
              <a:rPr lang="zh-CN" altLang="en-US" sz="1600" b="1" dirty="0">
                <a:solidFill>
                  <a:srgbClr val="FFFFFF"/>
                </a:solidFill>
                <a:latin typeface="Arial Narrow" charset="0"/>
              </a:rPr>
            </a:br>
            <a:r>
              <a:rPr lang="zh-TW" altLang="en-US" sz="1600" b="1" dirty="0">
                <a:solidFill>
                  <a:srgbClr val="FFFFFF"/>
                </a:solidFill>
                <a:latin typeface="Arial Narrow" charset="0"/>
              </a:rPr>
              <a:t>安提阿</a:t>
            </a:r>
            <a:endParaRPr lang="zh-CN" altLang="en-US" sz="1600" b="1" dirty="0">
              <a:solidFill>
                <a:srgbClr val="FFFFFF"/>
              </a:solidFill>
              <a:latin typeface="Arial Narrow" charset="0"/>
            </a:endParaRPr>
          </a:p>
        </p:txBody>
      </p:sp>
      <p:sp>
        <p:nvSpPr>
          <p:cNvPr id="394259" name="Line 19"/>
          <p:cNvSpPr>
            <a:spLocks noChangeShapeType="1"/>
          </p:cNvSpPr>
          <p:nvPr/>
        </p:nvSpPr>
        <p:spPr bwMode="auto">
          <a:xfrm>
            <a:off x="0" y="2590800"/>
            <a:ext cx="9067800" cy="0"/>
          </a:xfrm>
          <a:prstGeom prst="line">
            <a:avLst/>
          </a:prstGeom>
          <a:noFill/>
          <a:ln w="76200">
            <a:solidFill>
              <a:schemeClr val="tx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3600">
              <a:solidFill>
                <a:srgbClr val="000066"/>
              </a:solidFill>
              <a:ea typeface="SimSun" charset="0"/>
              <a:cs typeface="SimSun" charset="0"/>
            </a:endParaRPr>
          </a:p>
        </p:txBody>
      </p:sp>
      <p:sp>
        <p:nvSpPr>
          <p:cNvPr id="394260" name="Text Box 7"/>
          <p:cNvSpPr txBox="1">
            <a:spLocks noChangeArrowheads="1"/>
          </p:cNvSpPr>
          <p:nvPr/>
        </p:nvSpPr>
        <p:spPr bwMode="auto">
          <a:xfrm>
            <a:off x="914400"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a:solidFill>
                  <a:srgbClr val="000000"/>
                </a:solidFill>
                <a:latin typeface="Arial Narrow" charset="0"/>
              </a:rPr>
              <a:t>四月</a:t>
            </a:r>
            <a:r>
              <a:rPr lang="zh-CN" altLang="en-US" sz="1200" b="1">
                <a:solidFill>
                  <a:srgbClr val="000000"/>
                </a:solidFill>
                <a:latin typeface="Arial Narrow" charset="0"/>
              </a:rPr>
              <a:t> </a:t>
            </a:r>
            <a:r>
              <a:rPr lang="en-US" altLang="zh-CN" sz="1200" b="1">
                <a:solidFill>
                  <a:srgbClr val="000000"/>
                </a:solidFill>
                <a:latin typeface="Arial Narrow" charset="0"/>
              </a:rPr>
              <a:t>48-</a:t>
            </a:r>
            <a:br>
              <a:rPr lang="en-US" altLang="zh-CN" sz="1200" b="1">
                <a:solidFill>
                  <a:srgbClr val="000000"/>
                </a:solidFill>
                <a:latin typeface="Arial Narrow" charset="0"/>
              </a:rPr>
            </a:br>
            <a:r>
              <a:rPr lang="zh-TW" altLang="en-US" sz="1200" b="1">
                <a:solidFill>
                  <a:srgbClr val="000000"/>
                </a:solidFill>
                <a:latin typeface="Arial Narrow" charset="0"/>
              </a:rPr>
              <a:t>九月</a:t>
            </a:r>
            <a:r>
              <a:rPr lang="zh-CN" altLang="en-US" sz="1200" b="1">
                <a:solidFill>
                  <a:srgbClr val="000000"/>
                </a:solidFill>
                <a:latin typeface="Arial Narrow" charset="0"/>
              </a:rPr>
              <a:t> </a:t>
            </a:r>
            <a:r>
              <a:rPr lang="en-US" altLang="zh-CN" sz="1200" b="1">
                <a:solidFill>
                  <a:srgbClr val="000000"/>
                </a:solidFill>
                <a:latin typeface="Arial Narrow" charset="0"/>
              </a:rPr>
              <a:t>49</a:t>
            </a:r>
          </a:p>
          <a:p>
            <a:pPr algn="ctr" eaLnBrk="1" hangingPunct="1"/>
            <a:r>
              <a:rPr lang="en-US" altLang="zh-CN" sz="2400" b="1">
                <a:solidFill>
                  <a:srgbClr val="000000"/>
                </a:solidFill>
                <a:latin typeface="Arial Narrow" charset="0"/>
              </a:rPr>
              <a:t>1</a:t>
            </a:r>
            <a:br>
              <a:rPr lang="en-US" altLang="zh-CN" sz="2400" b="1">
                <a:solidFill>
                  <a:srgbClr val="000000"/>
                </a:solidFill>
                <a:latin typeface="Arial Narrow" charset="0"/>
              </a:rPr>
            </a:br>
            <a:r>
              <a:rPr lang="zh-TW" altLang="en-US" sz="2400" b="1">
                <a:solidFill>
                  <a:srgbClr val="000000"/>
                </a:solidFill>
                <a:latin typeface="Arial Narrow" charset="0"/>
              </a:rPr>
              <a:t>加拉太</a:t>
            </a:r>
            <a:endParaRPr lang="zh-CN" altLang="en-US" sz="2400" b="1">
              <a:solidFill>
                <a:srgbClr val="000000"/>
              </a:solidFill>
              <a:latin typeface="Arial Narrow" charset="0"/>
            </a:endParaRPr>
          </a:p>
          <a:p>
            <a:pPr algn="ctr" eaLnBrk="1" hangingPunct="1">
              <a:spcBef>
                <a:spcPct val="50000"/>
              </a:spcBef>
            </a:pPr>
            <a:endParaRPr lang="en-US" altLang="zh-CN" sz="900" b="1">
              <a:solidFill>
                <a:srgbClr val="000000"/>
              </a:solidFill>
              <a:latin typeface="Arial Narrow" charset="0"/>
            </a:endParaRPr>
          </a:p>
        </p:txBody>
      </p:sp>
      <p:sp>
        <p:nvSpPr>
          <p:cNvPr id="394261" name="Text Box 16"/>
          <p:cNvSpPr txBox="1">
            <a:spLocks noChangeArrowheads="1"/>
          </p:cNvSpPr>
          <p:nvPr/>
        </p:nvSpPr>
        <p:spPr bwMode="auto">
          <a:xfrm>
            <a:off x="1828800" y="2338388"/>
            <a:ext cx="8382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a:solidFill>
                  <a:srgbClr val="FFFFFF"/>
                </a:solidFill>
                <a:latin typeface="Arial Narrow" charset="0"/>
              </a:rPr>
              <a:t>冬</a:t>
            </a:r>
            <a:r>
              <a:rPr lang="zh-CN" altLang="en-US" sz="1200" b="1">
                <a:solidFill>
                  <a:srgbClr val="FFFFFF"/>
                </a:solidFill>
                <a:latin typeface="Arial Narrow" charset="0"/>
              </a:rPr>
              <a:t> </a:t>
            </a:r>
            <a:r>
              <a:rPr lang="en-US" altLang="zh-CN" sz="1200" b="1">
                <a:solidFill>
                  <a:srgbClr val="FFFFFF"/>
                </a:solidFill>
                <a:latin typeface="Arial Narrow" charset="0"/>
              </a:rPr>
              <a:t>49</a:t>
            </a:r>
          </a:p>
          <a:p>
            <a:pPr algn="ctr" eaLnBrk="1" hangingPunct="1">
              <a:spcBef>
                <a:spcPct val="50000"/>
              </a:spcBef>
            </a:pPr>
            <a:r>
              <a:rPr lang="zh-TW" altLang="en-US" sz="1600" b="1">
                <a:solidFill>
                  <a:srgbClr val="FFFFFF"/>
                </a:solidFill>
                <a:latin typeface="Arial Narrow" charset="0"/>
              </a:rPr>
              <a:t>公会</a:t>
            </a:r>
            <a:endParaRPr lang="zh-CN" altLang="en-US" sz="1600" b="1">
              <a:solidFill>
                <a:srgbClr val="FFFFFF"/>
              </a:solidFill>
              <a:latin typeface="Arial Narrow" charset="0"/>
            </a:endParaRPr>
          </a:p>
        </p:txBody>
      </p:sp>
      <p:sp>
        <p:nvSpPr>
          <p:cNvPr id="394262" name="Text Box 7"/>
          <p:cNvSpPr txBox="1">
            <a:spLocks noChangeArrowheads="1"/>
          </p:cNvSpPr>
          <p:nvPr/>
        </p:nvSpPr>
        <p:spPr bwMode="auto">
          <a:xfrm>
            <a:off x="2667000" y="1987550"/>
            <a:ext cx="990600" cy="13160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a:solidFill>
                  <a:srgbClr val="000000"/>
                </a:solidFill>
                <a:latin typeface="Arial Narrow" charset="0"/>
              </a:rPr>
              <a:t>四月</a:t>
            </a:r>
            <a:r>
              <a:rPr lang="zh-CN" altLang="en-US" sz="1200" b="1">
                <a:solidFill>
                  <a:srgbClr val="000000"/>
                </a:solidFill>
                <a:latin typeface="Arial Narrow" charset="0"/>
              </a:rPr>
              <a:t> </a:t>
            </a:r>
            <a:r>
              <a:rPr lang="en-US" altLang="zh-CN" sz="1200" b="1">
                <a:solidFill>
                  <a:srgbClr val="000000"/>
                </a:solidFill>
                <a:latin typeface="Arial Narrow" charset="0"/>
              </a:rPr>
              <a:t>50-</a:t>
            </a:r>
            <a:br>
              <a:rPr lang="en-US" altLang="zh-CN" sz="1200" b="1">
                <a:solidFill>
                  <a:srgbClr val="000000"/>
                </a:solidFill>
                <a:latin typeface="Arial Narrow" charset="0"/>
              </a:rPr>
            </a:br>
            <a:r>
              <a:rPr lang="zh-TW" altLang="en-US" sz="1200" b="1">
                <a:solidFill>
                  <a:srgbClr val="000000"/>
                </a:solidFill>
                <a:latin typeface="Arial Narrow" charset="0"/>
              </a:rPr>
              <a:t>九月</a:t>
            </a:r>
            <a:r>
              <a:rPr lang="zh-CN" altLang="en-US" sz="1200" b="1">
                <a:solidFill>
                  <a:srgbClr val="000000"/>
                </a:solidFill>
                <a:latin typeface="Arial Narrow" charset="0"/>
              </a:rPr>
              <a:t> </a:t>
            </a:r>
            <a:r>
              <a:rPr lang="en-US" altLang="zh-CN" sz="1200" b="1">
                <a:solidFill>
                  <a:srgbClr val="000000"/>
                </a:solidFill>
                <a:latin typeface="Arial Narrow" charset="0"/>
              </a:rPr>
              <a:t>52</a:t>
            </a:r>
          </a:p>
          <a:p>
            <a:pPr algn="ctr" eaLnBrk="1" hangingPunct="1"/>
            <a:r>
              <a:rPr lang="en-US" altLang="zh-CN" sz="2400" b="1">
                <a:solidFill>
                  <a:srgbClr val="000000"/>
                </a:solidFill>
                <a:latin typeface="Arial Narrow" charset="0"/>
              </a:rPr>
              <a:t>2</a:t>
            </a:r>
            <a:br>
              <a:rPr lang="en-US" altLang="zh-CN" sz="2400" b="1">
                <a:solidFill>
                  <a:srgbClr val="000000"/>
                </a:solidFill>
                <a:latin typeface="Arial Narrow" charset="0"/>
              </a:rPr>
            </a:br>
            <a:r>
              <a:rPr lang="zh-TW" altLang="en-US" sz="2400">
                <a:solidFill>
                  <a:srgbClr val="000066"/>
                </a:solidFill>
              </a:rPr>
              <a:t> </a:t>
            </a:r>
            <a:r>
              <a:rPr lang="zh-TW" altLang="en-US" sz="2200" b="1">
                <a:solidFill>
                  <a:srgbClr val="000000"/>
                </a:solidFill>
              </a:rPr>
              <a:t>爱琴海</a:t>
            </a:r>
            <a:endParaRPr lang="zh-CN" altLang="en-US" sz="2200" b="1">
              <a:solidFill>
                <a:srgbClr val="000000"/>
              </a:solidFill>
              <a:latin typeface="Arial Narrow" charset="0"/>
            </a:endParaRPr>
          </a:p>
          <a:p>
            <a:pPr algn="ctr" eaLnBrk="1" hangingPunct="1">
              <a:spcBef>
                <a:spcPct val="50000"/>
              </a:spcBef>
            </a:pPr>
            <a:endParaRPr lang="en-US" altLang="zh-CN" sz="900" b="1">
              <a:solidFill>
                <a:srgbClr val="000000"/>
              </a:solidFill>
              <a:latin typeface="Arial Narrow" charset="0"/>
            </a:endParaRPr>
          </a:p>
        </p:txBody>
      </p:sp>
      <p:sp>
        <p:nvSpPr>
          <p:cNvPr id="394263" name="Text Box 9"/>
          <p:cNvSpPr txBox="1">
            <a:spLocks noChangeArrowheads="1"/>
          </p:cNvSpPr>
          <p:nvPr/>
        </p:nvSpPr>
        <p:spPr bwMode="auto">
          <a:xfrm>
            <a:off x="3743325" y="1997075"/>
            <a:ext cx="990600" cy="133826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a:solidFill>
                  <a:srgbClr val="000000"/>
                </a:solidFill>
                <a:latin typeface="Arial Narrow" charset="0"/>
              </a:rPr>
              <a:t>春</a:t>
            </a:r>
            <a:r>
              <a:rPr lang="zh-CN" altLang="en-US" sz="1200" b="1">
                <a:solidFill>
                  <a:srgbClr val="000000"/>
                </a:solidFill>
                <a:latin typeface="Arial Narrow" charset="0"/>
              </a:rPr>
              <a:t> </a:t>
            </a:r>
            <a:r>
              <a:rPr lang="en-US" altLang="zh-CN" sz="1200" b="1">
                <a:solidFill>
                  <a:srgbClr val="000000"/>
                </a:solidFill>
                <a:latin typeface="Arial Narrow" charset="0"/>
              </a:rPr>
              <a:t>53-</a:t>
            </a:r>
            <a:br>
              <a:rPr lang="en-US" altLang="zh-CN" sz="1200" b="1">
                <a:solidFill>
                  <a:srgbClr val="000000"/>
                </a:solidFill>
                <a:latin typeface="Arial Narrow" charset="0"/>
              </a:rPr>
            </a:br>
            <a:r>
              <a:rPr lang="zh-TW" altLang="en-US" sz="1200" b="1">
                <a:solidFill>
                  <a:srgbClr val="000000"/>
                </a:solidFill>
                <a:latin typeface="Arial Narrow" charset="0"/>
              </a:rPr>
              <a:t>五月</a:t>
            </a:r>
            <a:r>
              <a:rPr lang="zh-CN" altLang="en-US" sz="1200" b="1">
                <a:solidFill>
                  <a:srgbClr val="000000"/>
                </a:solidFill>
                <a:latin typeface="Arial Narrow" charset="0"/>
              </a:rPr>
              <a:t> </a:t>
            </a:r>
            <a:r>
              <a:rPr lang="en-US" altLang="zh-CN" sz="1200" b="1">
                <a:solidFill>
                  <a:srgbClr val="000000"/>
                </a:solidFill>
                <a:latin typeface="Arial Narrow" charset="0"/>
              </a:rPr>
              <a:t>57</a:t>
            </a:r>
          </a:p>
          <a:p>
            <a:pPr algn="ctr" eaLnBrk="1" hangingPunct="1"/>
            <a:r>
              <a:rPr lang="en-US" altLang="zh-CN" sz="2400" b="1">
                <a:solidFill>
                  <a:srgbClr val="000000"/>
                </a:solidFill>
                <a:latin typeface="Arial Narrow" charset="0"/>
              </a:rPr>
              <a:t>3</a:t>
            </a:r>
            <a:br>
              <a:rPr lang="en-US" altLang="zh-CN" sz="2400" b="1">
                <a:solidFill>
                  <a:srgbClr val="000000"/>
                </a:solidFill>
                <a:latin typeface="Arial Narrow" charset="0"/>
              </a:rPr>
            </a:br>
            <a:r>
              <a:rPr lang="zh-CN" altLang="en-US" sz="2400" b="1">
                <a:solidFill>
                  <a:srgbClr val="000000"/>
                </a:solidFill>
              </a:rPr>
              <a:t>亚细亚</a:t>
            </a:r>
            <a:endParaRPr lang="zh-CN" altLang="en-US" sz="2400" b="1">
              <a:solidFill>
                <a:srgbClr val="000000"/>
              </a:solidFill>
              <a:latin typeface="Arial Narrow" charset="0"/>
            </a:endParaRPr>
          </a:p>
          <a:p>
            <a:pPr algn="ctr" eaLnBrk="1" hangingPunct="1">
              <a:spcBef>
                <a:spcPct val="50000"/>
              </a:spcBef>
            </a:pPr>
            <a:endParaRPr lang="en-US" altLang="zh-CN" sz="1000" b="1">
              <a:solidFill>
                <a:srgbClr val="000000"/>
              </a:solidFill>
              <a:latin typeface="Arial Narrow" charset="0"/>
            </a:endParaRPr>
          </a:p>
        </p:txBody>
      </p:sp>
      <p:sp>
        <p:nvSpPr>
          <p:cNvPr id="394264" name="Text Box 17"/>
          <p:cNvSpPr txBox="1">
            <a:spLocks noChangeArrowheads="1"/>
          </p:cNvSpPr>
          <p:nvPr/>
        </p:nvSpPr>
        <p:spPr bwMode="auto">
          <a:xfrm>
            <a:off x="4724400" y="2133600"/>
            <a:ext cx="685800"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a:solidFill>
                  <a:srgbClr val="FFFFFF"/>
                </a:solidFill>
                <a:latin typeface="Arial Narrow" charset="0"/>
              </a:rPr>
              <a:t>五月</a:t>
            </a:r>
            <a:r>
              <a:rPr lang="zh-CN" altLang="en-US" sz="1200" b="1">
                <a:solidFill>
                  <a:srgbClr val="FFFFFF"/>
                </a:solidFill>
                <a:latin typeface="Arial Narrow" charset="0"/>
              </a:rPr>
              <a:t> </a:t>
            </a:r>
            <a:r>
              <a:rPr lang="en-US" altLang="zh-CN" sz="1200" b="1">
                <a:solidFill>
                  <a:srgbClr val="FFFFFF"/>
                </a:solidFill>
                <a:latin typeface="Arial Narrow" charset="0"/>
              </a:rPr>
              <a:t>57-</a:t>
            </a:r>
            <a:br>
              <a:rPr lang="en-US" altLang="zh-CN" sz="1200" b="1">
                <a:solidFill>
                  <a:srgbClr val="FFFFFF"/>
                </a:solidFill>
                <a:latin typeface="Arial Narrow" charset="0"/>
              </a:rPr>
            </a:br>
            <a:r>
              <a:rPr lang="zh-TW" altLang="en-US" sz="1200" b="1">
                <a:solidFill>
                  <a:srgbClr val="FFFFFF"/>
                </a:solidFill>
                <a:latin typeface="Arial Narrow" charset="0"/>
              </a:rPr>
              <a:t>八月</a:t>
            </a:r>
            <a:r>
              <a:rPr lang="zh-CN" altLang="en-US" sz="1200" b="1">
                <a:solidFill>
                  <a:srgbClr val="FFFFFF"/>
                </a:solidFill>
                <a:latin typeface="Arial Narrow" charset="0"/>
              </a:rPr>
              <a:t> </a:t>
            </a:r>
            <a:r>
              <a:rPr lang="en-US" altLang="zh-CN" sz="1200" b="1">
                <a:solidFill>
                  <a:srgbClr val="FFFFFF"/>
                </a:solidFill>
                <a:latin typeface="Arial Narrow" charset="0"/>
              </a:rPr>
              <a:t>59</a:t>
            </a:r>
          </a:p>
          <a:p>
            <a:pPr algn="ctr" eaLnBrk="1" hangingPunct="1">
              <a:spcBef>
                <a:spcPct val="50000"/>
              </a:spcBef>
            </a:pPr>
            <a:r>
              <a:rPr lang="zh-TW" altLang="en-US" sz="1800" b="1">
                <a:solidFill>
                  <a:srgbClr val="FFCC66"/>
                </a:solidFill>
              </a:rPr>
              <a:t>试验</a:t>
            </a:r>
            <a:endParaRPr lang="zh-CN" altLang="en-US" sz="1800" b="1">
              <a:solidFill>
                <a:srgbClr val="FFCC66"/>
              </a:solidFill>
              <a:latin typeface="Arial Narrow" charset="0"/>
            </a:endParaRPr>
          </a:p>
        </p:txBody>
      </p:sp>
      <p:grpSp>
        <p:nvGrpSpPr>
          <p:cNvPr id="6" name="Group 13"/>
          <p:cNvGrpSpPr>
            <a:grpSpLocks/>
          </p:cNvGrpSpPr>
          <p:nvPr/>
        </p:nvGrpSpPr>
        <p:grpSpPr bwMode="auto">
          <a:xfrm>
            <a:off x="5148263" y="1916113"/>
            <a:ext cx="3995737" cy="4681537"/>
            <a:chOff x="3744" y="2736"/>
            <a:chExt cx="1248" cy="720"/>
          </a:xfrm>
        </p:grpSpPr>
        <p:sp>
          <p:nvSpPr>
            <p:cNvPr id="394305" name="Rectangle 14"/>
            <p:cNvSpPr>
              <a:spLocks noChangeArrowheads="1"/>
            </p:cNvSpPr>
            <p:nvPr/>
          </p:nvSpPr>
          <p:spPr bwMode="auto">
            <a:xfrm>
              <a:off x="3744" y="2736"/>
              <a:ext cx="1248" cy="720"/>
            </a:xfrm>
            <a:prstGeom prst="rect">
              <a:avLst/>
            </a:prstGeom>
            <a:noFill/>
            <a:ln w="5715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sz="3600">
                <a:solidFill>
                  <a:srgbClr val="000000"/>
                </a:solidFill>
                <a:latin typeface="Arial" charset="0"/>
                <a:ea typeface="SimSun" charset="0"/>
                <a:cs typeface="SimSun" charset="0"/>
              </a:endParaRPr>
            </a:p>
          </p:txBody>
        </p:sp>
        <p:sp>
          <p:nvSpPr>
            <p:cNvPr id="394306" name="Text Box 15"/>
            <p:cNvSpPr txBox="1">
              <a:spLocks noChangeArrowheads="1"/>
            </p:cNvSpPr>
            <p:nvPr/>
          </p:nvSpPr>
          <p:spPr bwMode="auto">
            <a:xfrm>
              <a:off x="4057" y="3190"/>
              <a:ext cx="935" cy="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r>
                <a:rPr lang="zh-TW" altLang="en-US" b="1">
                  <a:solidFill>
                    <a:srgbClr val="FFFF00"/>
                  </a:solidFill>
                  <a:latin typeface="Tahoma" charset="0"/>
                </a:rPr>
                <a:t>西方牧</a:t>
              </a:r>
              <a:r>
                <a:rPr lang="zh-CN" altLang="en-US" b="1">
                  <a:solidFill>
                    <a:srgbClr val="FFFF00"/>
                  </a:solidFill>
                </a:rPr>
                <a:t>养</a:t>
              </a:r>
            </a:p>
          </p:txBody>
        </p:sp>
      </p:grpSp>
      <p:sp>
        <p:nvSpPr>
          <p:cNvPr id="394267" name="Text Box 20"/>
          <p:cNvSpPr txBox="1">
            <a:spLocks noChangeArrowheads="1"/>
          </p:cNvSpPr>
          <p:nvPr/>
        </p:nvSpPr>
        <p:spPr bwMode="auto">
          <a:xfrm>
            <a:off x="8296275" y="2324100"/>
            <a:ext cx="8477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dirty="0">
                <a:solidFill>
                  <a:srgbClr val="FFFFFF"/>
                </a:solidFill>
                <a:latin typeface="Arial Narrow" charset="0"/>
              </a:rPr>
              <a:t>春</a:t>
            </a:r>
            <a:r>
              <a:rPr lang="zh-CN" altLang="en-US" sz="1200" b="1" dirty="0">
                <a:solidFill>
                  <a:srgbClr val="FFFFFF"/>
                </a:solidFill>
                <a:latin typeface="Arial Narrow" charset="0"/>
              </a:rPr>
              <a:t> </a:t>
            </a:r>
            <a:r>
              <a:rPr lang="en-US" altLang="zh-CN" sz="1200" b="1" dirty="0">
                <a:solidFill>
                  <a:srgbClr val="FFFFFF"/>
                </a:solidFill>
                <a:latin typeface="Arial Narrow" charset="0"/>
              </a:rPr>
              <a:t>68</a:t>
            </a:r>
          </a:p>
          <a:p>
            <a:pPr algn="ctr" eaLnBrk="1" hangingPunct="1">
              <a:spcBef>
                <a:spcPct val="50000"/>
              </a:spcBef>
            </a:pPr>
            <a:r>
              <a:rPr lang="zh-CN" altLang="en-US" sz="1600" b="1" dirty="0">
                <a:solidFill>
                  <a:srgbClr val="FFFFFF"/>
                </a:solidFill>
              </a:rPr>
              <a:t>教会扩展</a:t>
            </a:r>
          </a:p>
          <a:p>
            <a:pPr algn="ctr" eaLnBrk="1" hangingPunct="1">
              <a:spcBef>
                <a:spcPct val="50000"/>
              </a:spcBef>
            </a:pPr>
            <a:endParaRPr lang="en-US" altLang="zh-CN" sz="1600" b="1" dirty="0">
              <a:solidFill>
                <a:srgbClr val="FFCC66"/>
              </a:solidFill>
              <a:latin typeface="Arial Narrow" charset="0"/>
            </a:endParaRPr>
          </a:p>
        </p:txBody>
      </p:sp>
      <p:sp>
        <p:nvSpPr>
          <p:cNvPr id="394268" name="Text Box 11"/>
          <p:cNvSpPr txBox="1">
            <a:spLocks noChangeArrowheads="1"/>
          </p:cNvSpPr>
          <p:nvPr/>
        </p:nvSpPr>
        <p:spPr bwMode="auto">
          <a:xfrm>
            <a:off x="7235825" y="1989138"/>
            <a:ext cx="990600" cy="1262062"/>
          </a:xfrm>
          <a:prstGeom prst="rect">
            <a:avLst/>
          </a:prstGeom>
          <a:solidFill>
            <a:schemeClr val="bg2"/>
          </a:solidFill>
          <a:ln w="12700">
            <a:solidFill>
              <a:srgbClr val="FFFFFF"/>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dirty="0">
                <a:solidFill>
                  <a:srgbClr val="FFFFFF"/>
                </a:solidFill>
                <a:latin typeface="Arial Narrow" charset="0"/>
              </a:rPr>
              <a:t>秋</a:t>
            </a:r>
            <a:r>
              <a:rPr lang="zh-CN" altLang="en-US" sz="1200" b="1" dirty="0">
                <a:solidFill>
                  <a:srgbClr val="FFFFFF"/>
                </a:solidFill>
                <a:latin typeface="Arial Narrow" charset="0"/>
              </a:rPr>
              <a:t> </a:t>
            </a:r>
            <a:r>
              <a:rPr lang="en-US" altLang="zh-CN" sz="1200" b="1" dirty="0">
                <a:solidFill>
                  <a:srgbClr val="FFFFFF"/>
                </a:solidFill>
                <a:latin typeface="Arial Narrow" charset="0"/>
              </a:rPr>
              <a:t>67-</a:t>
            </a:r>
            <a:br>
              <a:rPr lang="en-US" altLang="zh-CN" sz="1200" b="1" dirty="0">
                <a:solidFill>
                  <a:srgbClr val="FFFFFF"/>
                </a:solidFill>
                <a:latin typeface="Arial Narrow" charset="0"/>
              </a:rPr>
            </a:br>
            <a:r>
              <a:rPr lang="zh-TW" altLang="en-US" sz="1200" b="1" dirty="0">
                <a:solidFill>
                  <a:srgbClr val="FFFFFF"/>
                </a:solidFill>
                <a:latin typeface="Arial Narrow" charset="0"/>
              </a:rPr>
              <a:t>春</a:t>
            </a:r>
            <a:r>
              <a:rPr lang="en-US" altLang="zh-CN" sz="1200" b="1" dirty="0">
                <a:solidFill>
                  <a:srgbClr val="FFFFFF"/>
                </a:solidFill>
                <a:latin typeface="Arial Narrow" charset="0"/>
              </a:rPr>
              <a:t>68</a:t>
            </a:r>
          </a:p>
          <a:p>
            <a:pPr algn="ctr" eaLnBrk="1" hangingPunct="1"/>
            <a:r>
              <a:rPr lang="en-US" altLang="zh-CN" sz="2400" b="1" dirty="0">
                <a:solidFill>
                  <a:srgbClr val="FFFFFF"/>
                </a:solidFill>
                <a:latin typeface="Arial Narrow" charset="0"/>
              </a:rPr>
              <a:t>2</a:t>
            </a:r>
            <a:br>
              <a:rPr lang="en-US" altLang="zh-CN" b="1" dirty="0">
                <a:solidFill>
                  <a:srgbClr val="FFFFFF"/>
                </a:solidFill>
                <a:latin typeface="Arial Narrow" charset="0"/>
              </a:rPr>
            </a:br>
            <a:r>
              <a:rPr lang="zh-CN" altLang="en-US" sz="2400" b="1" dirty="0">
                <a:solidFill>
                  <a:srgbClr val="FFFFFF"/>
                </a:solidFill>
              </a:rPr>
              <a:t>罗马</a:t>
            </a:r>
            <a:endParaRPr lang="zh-CN" altLang="en-US" sz="2400" b="1" dirty="0">
              <a:solidFill>
                <a:srgbClr val="FFFFFF"/>
              </a:solidFill>
              <a:latin typeface="Arial Narrow" charset="0"/>
            </a:endParaRPr>
          </a:p>
          <a:p>
            <a:pPr algn="ctr" eaLnBrk="1" hangingPunct="1"/>
            <a:endParaRPr lang="en-US" altLang="zh-CN" sz="1000" b="1" dirty="0">
              <a:solidFill>
                <a:srgbClr val="FFFFFF"/>
              </a:solidFill>
              <a:latin typeface="Arial Narrow" charset="0"/>
            </a:endParaRPr>
          </a:p>
        </p:txBody>
      </p:sp>
      <p:sp>
        <p:nvSpPr>
          <p:cNvPr id="394269" name="Text Box 9"/>
          <p:cNvSpPr txBox="1">
            <a:spLocks noChangeArrowheads="1"/>
          </p:cNvSpPr>
          <p:nvPr/>
        </p:nvSpPr>
        <p:spPr bwMode="auto">
          <a:xfrm>
            <a:off x="6324600" y="1997075"/>
            <a:ext cx="990600" cy="133826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a:solidFill>
                  <a:srgbClr val="000000"/>
                </a:solidFill>
                <a:latin typeface="Arial Narrow" charset="0"/>
              </a:rPr>
              <a:t>春</a:t>
            </a:r>
            <a:r>
              <a:rPr lang="en-US" altLang="zh-CN" sz="1200" b="1">
                <a:solidFill>
                  <a:srgbClr val="000000"/>
                </a:solidFill>
                <a:latin typeface="Arial Narrow" charset="0"/>
              </a:rPr>
              <a:t>62-</a:t>
            </a:r>
            <a:br>
              <a:rPr lang="en-US" altLang="zh-CN" sz="1200" b="1">
                <a:solidFill>
                  <a:srgbClr val="000000"/>
                </a:solidFill>
                <a:latin typeface="Arial Narrow" charset="0"/>
              </a:rPr>
            </a:br>
            <a:r>
              <a:rPr lang="zh-TW" altLang="en-US" sz="1200" b="1">
                <a:solidFill>
                  <a:srgbClr val="000000"/>
                </a:solidFill>
                <a:latin typeface="Arial Narrow" charset="0"/>
              </a:rPr>
              <a:t>冬</a:t>
            </a:r>
            <a:r>
              <a:rPr lang="zh-CN" altLang="en-US" sz="1200" b="1">
                <a:solidFill>
                  <a:srgbClr val="000000"/>
                </a:solidFill>
                <a:latin typeface="Arial Narrow" charset="0"/>
              </a:rPr>
              <a:t> </a:t>
            </a:r>
            <a:r>
              <a:rPr lang="en-US" altLang="zh-CN" sz="1200" b="1">
                <a:solidFill>
                  <a:srgbClr val="000000"/>
                </a:solidFill>
                <a:latin typeface="Arial Narrow" charset="0"/>
              </a:rPr>
              <a:t>67</a:t>
            </a:r>
          </a:p>
          <a:p>
            <a:pPr algn="ctr" eaLnBrk="1" hangingPunct="1"/>
            <a:r>
              <a:rPr lang="en-US" altLang="zh-CN" sz="2400" b="1">
                <a:solidFill>
                  <a:srgbClr val="000000"/>
                </a:solidFill>
                <a:latin typeface="Arial Narrow" charset="0"/>
              </a:rPr>
              <a:t>4</a:t>
            </a:r>
            <a:br>
              <a:rPr lang="en-US" altLang="zh-CN" b="1">
                <a:solidFill>
                  <a:srgbClr val="000000"/>
                </a:solidFill>
                <a:latin typeface="Arial Narrow" charset="0"/>
              </a:rPr>
            </a:br>
            <a:r>
              <a:rPr lang="zh-TW" altLang="en-US" sz="2400" b="1">
                <a:solidFill>
                  <a:srgbClr val="000000"/>
                </a:solidFill>
                <a:latin typeface="Arial Narrow" charset="0"/>
              </a:rPr>
              <a:t>西班牙</a:t>
            </a:r>
            <a:endParaRPr lang="zh-CN" altLang="en-US" sz="2400" b="1">
              <a:solidFill>
                <a:srgbClr val="000000"/>
              </a:solidFill>
              <a:latin typeface="Arial Narrow" charset="0"/>
            </a:endParaRPr>
          </a:p>
          <a:p>
            <a:pPr algn="ctr" eaLnBrk="1" hangingPunct="1">
              <a:spcBef>
                <a:spcPct val="50000"/>
              </a:spcBef>
            </a:pPr>
            <a:endParaRPr lang="en-US" altLang="zh-CN" sz="1000" b="1">
              <a:solidFill>
                <a:srgbClr val="000000"/>
              </a:solidFill>
              <a:latin typeface="Arial Narrow" charset="0"/>
            </a:endParaRPr>
          </a:p>
        </p:txBody>
      </p:sp>
      <p:sp>
        <p:nvSpPr>
          <p:cNvPr id="394270" name="Text Box 22"/>
          <p:cNvSpPr txBox="1">
            <a:spLocks noChangeArrowheads="1"/>
          </p:cNvSpPr>
          <p:nvPr/>
        </p:nvSpPr>
        <p:spPr bwMode="auto">
          <a:xfrm>
            <a:off x="4572000" y="3657600"/>
            <a:ext cx="792163" cy="36988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FFFFFF"/>
                </a:solidFill>
                <a:latin typeface="Arial Narrow" charset="0"/>
              </a:rPr>
              <a:t>路加</a:t>
            </a:r>
            <a:endParaRPr lang="en-US" sz="1600">
              <a:solidFill>
                <a:srgbClr val="FFFFFF"/>
              </a:solidFill>
              <a:latin typeface="Arial Narrow" charset="0"/>
            </a:endParaRPr>
          </a:p>
        </p:txBody>
      </p:sp>
      <p:sp>
        <p:nvSpPr>
          <p:cNvPr id="394271"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spcBef>
                <a:spcPct val="50000"/>
              </a:spcBef>
            </a:pPr>
            <a:r>
              <a:rPr lang="en-US" altLang="zh-CN" sz="2000" b="1" dirty="0">
                <a:solidFill>
                  <a:srgbClr val="FFFFFF"/>
                </a:solidFill>
                <a:latin typeface="Arial Narrow" charset="0"/>
              </a:rPr>
              <a:t>35           48          49          50          52  53          57        60             62              67           68     95</a:t>
            </a:r>
          </a:p>
        </p:txBody>
      </p:sp>
      <p:sp>
        <p:nvSpPr>
          <p:cNvPr id="394272" name="Text Box 19"/>
          <p:cNvSpPr txBox="1">
            <a:spLocks noChangeArrowheads="1"/>
          </p:cNvSpPr>
          <p:nvPr/>
        </p:nvSpPr>
        <p:spPr bwMode="auto">
          <a:xfrm>
            <a:off x="990600" y="3657600"/>
            <a:ext cx="792163" cy="33813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CN" altLang="en-US" sz="1600" b="1">
                <a:solidFill>
                  <a:srgbClr val="FFFFFF"/>
                </a:solidFill>
              </a:rPr>
              <a:t>马</a:t>
            </a:r>
            <a:r>
              <a:rPr lang="zh-TW" altLang="en-US" sz="1600" b="1">
                <a:solidFill>
                  <a:srgbClr val="FFFFFF"/>
                </a:solidFill>
              </a:rPr>
              <a:t>太</a:t>
            </a:r>
            <a:endParaRPr lang="en-US" sz="1600" b="1">
              <a:solidFill>
                <a:srgbClr val="FFFFFF"/>
              </a:solidFill>
              <a:latin typeface="Arial Narrow" charset="0"/>
            </a:endParaRPr>
          </a:p>
        </p:txBody>
      </p:sp>
      <p:sp>
        <p:nvSpPr>
          <p:cNvPr id="394273" name="Text Box 22"/>
          <p:cNvSpPr txBox="1">
            <a:spLocks noChangeArrowheads="1"/>
          </p:cNvSpPr>
          <p:nvPr/>
        </p:nvSpPr>
        <p:spPr bwMode="auto">
          <a:xfrm>
            <a:off x="5486400" y="3657600"/>
            <a:ext cx="885825" cy="33813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CN" altLang="en-US" sz="1600" b="1" dirty="0">
                <a:solidFill>
                  <a:srgbClr val="FFFFFF"/>
                </a:solidFill>
              </a:rPr>
              <a:t>使徒行传</a:t>
            </a:r>
            <a:endParaRPr lang="en-US" sz="1600" dirty="0">
              <a:solidFill>
                <a:srgbClr val="FFFFFF"/>
              </a:solidFill>
              <a:latin typeface="Arial Narrow" charset="0"/>
            </a:endParaRPr>
          </a:p>
        </p:txBody>
      </p:sp>
      <p:sp>
        <p:nvSpPr>
          <p:cNvPr id="394274" name="Text Box 29"/>
          <p:cNvSpPr txBox="1">
            <a:spLocks noChangeArrowheads="1"/>
          </p:cNvSpPr>
          <p:nvPr/>
        </p:nvSpPr>
        <p:spPr bwMode="auto">
          <a:xfrm>
            <a:off x="6599238" y="3657600"/>
            <a:ext cx="792162" cy="33813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CN" altLang="en-US" sz="1600" b="1" dirty="0">
                <a:solidFill>
                  <a:srgbClr val="FFFFFF"/>
                </a:solidFill>
              </a:rPr>
              <a:t>马</a:t>
            </a:r>
            <a:r>
              <a:rPr lang="zh-TW" altLang="en-US" sz="1600" b="1" dirty="0">
                <a:solidFill>
                  <a:srgbClr val="FFFFFF"/>
                </a:solidFill>
              </a:rPr>
              <a:t>可</a:t>
            </a:r>
            <a:endParaRPr lang="en-US" sz="1600" b="1" dirty="0">
              <a:solidFill>
                <a:srgbClr val="FFFFFF"/>
              </a:solidFill>
              <a:latin typeface="Arial Narrow" charset="0"/>
            </a:endParaRPr>
          </a:p>
        </p:txBody>
      </p:sp>
      <p:sp>
        <p:nvSpPr>
          <p:cNvPr id="394275" name="Text Box 31"/>
          <p:cNvSpPr txBox="1">
            <a:spLocks noChangeArrowheads="1"/>
          </p:cNvSpPr>
          <p:nvPr/>
        </p:nvSpPr>
        <p:spPr bwMode="auto">
          <a:xfrm>
            <a:off x="7543800" y="3657600"/>
            <a:ext cx="792163" cy="36988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FFFFFF"/>
                </a:solidFill>
                <a:latin typeface="Arial Narrow" charset="0"/>
              </a:rPr>
              <a:t>约翰</a:t>
            </a:r>
            <a:endParaRPr lang="en-US" sz="1600">
              <a:solidFill>
                <a:srgbClr val="FFFFFF"/>
              </a:solidFill>
              <a:latin typeface="Arial Narrow" charset="0"/>
            </a:endParaRPr>
          </a:p>
        </p:txBody>
      </p:sp>
      <p:sp>
        <p:nvSpPr>
          <p:cNvPr id="52" name="Text Box 19"/>
          <p:cNvSpPr txBox="1">
            <a:spLocks noChangeArrowheads="1"/>
          </p:cNvSpPr>
          <p:nvPr/>
        </p:nvSpPr>
        <p:spPr bwMode="auto">
          <a:xfrm>
            <a:off x="990600" y="41148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加</a:t>
            </a:r>
            <a:endParaRPr lang="en-US" sz="1600">
              <a:solidFill>
                <a:srgbClr val="000000"/>
              </a:solidFill>
              <a:latin typeface="Arial Narrow" charset="0"/>
            </a:endParaRPr>
          </a:p>
        </p:txBody>
      </p:sp>
      <p:sp>
        <p:nvSpPr>
          <p:cNvPr id="53"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帖上</a:t>
            </a:r>
            <a:endParaRPr lang="en-US" sz="1600">
              <a:solidFill>
                <a:srgbClr val="000000"/>
              </a:solidFill>
              <a:latin typeface="Arial Narrow" charset="0"/>
            </a:endParaRPr>
          </a:p>
        </p:txBody>
      </p:sp>
      <p:sp>
        <p:nvSpPr>
          <p:cNvPr id="54" name="Text Box 22"/>
          <p:cNvSpPr txBox="1">
            <a:spLocks noChangeArrowheads="1"/>
          </p:cNvSpPr>
          <p:nvPr/>
        </p:nvSpPr>
        <p:spPr bwMode="auto">
          <a:xfrm>
            <a:off x="3810000" y="41148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林前</a:t>
            </a:r>
            <a:endParaRPr lang="en-US" sz="1600">
              <a:solidFill>
                <a:srgbClr val="000000"/>
              </a:solidFill>
              <a:latin typeface="Arial Narrow" charset="0"/>
            </a:endParaRPr>
          </a:p>
        </p:txBody>
      </p:sp>
      <p:sp>
        <p:nvSpPr>
          <p:cNvPr id="55"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帖下</a:t>
            </a:r>
            <a:endParaRPr lang="en-US" sz="1600">
              <a:solidFill>
                <a:srgbClr val="000000"/>
              </a:solidFill>
              <a:latin typeface="Arial Narrow" charset="0"/>
            </a:endParaRPr>
          </a:p>
        </p:txBody>
      </p:sp>
      <p:sp>
        <p:nvSpPr>
          <p:cNvPr id="56" name="Text Box 24"/>
          <p:cNvSpPr txBox="1">
            <a:spLocks noChangeArrowheads="1"/>
          </p:cNvSpPr>
          <p:nvPr/>
        </p:nvSpPr>
        <p:spPr bwMode="auto">
          <a:xfrm>
            <a:off x="3810000" y="5029200"/>
            <a:ext cx="792163" cy="33813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CN" altLang="en-US" sz="1600" b="1">
                <a:solidFill>
                  <a:srgbClr val="000000"/>
                </a:solidFill>
              </a:rPr>
              <a:t>罗马</a:t>
            </a:r>
            <a:endParaRPr lang="en-US" sz="1600">
              <a:solidFill>
                <a:srgbClr val="000000"/>
              </a:solidFill>
              <a:latin typeface="Arial Narrow" charset="0"/>
            </a:endParaRPr>
          </a:p>
        </p:txBody>
      </p:sp>
      <p:sp>
        <p:nvSpPr>
          <p:cNvPr id="57" name="Text Box 23"/>
          <p:cNvSpPr txBox="1">
            <a:spLocks noChangeArrowheads="1"/>
          </p:cNvSpPr>
          <p:nvPr/>
        </p:nvSpPr>
        <p:spPr bwMode="auto">
          <a:xfrm>
            <a:off x="3810000" y="45720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林</a:t>
            </a:r>
            <a:r>
              <a:rPr lang="zh-CN" altLang="en-US" sz="1800" b="1">
                <a:solidFill>
                  <a:srgbClr val="000000"/>
                </a:solidFill>
                <a:latin typeface="Arial Narrow" charset="0"/>
              </a:rPr>
              <a:t>后</a:t>
            </a:r>
            <a:endParaRPr lang="en-US" sz="1600">
              <a:solidFill>
                <a:srgbClr val="000000"/>
              </a:solidFill>
              <a:latin typeface="Arial Narrow" charset="0"/>
            </a:endParaRPr>
          </a:p>
        </p:txBody>
      </p:sp>
      <p:sp>
        <p:nvSpPr>
          <p:cNvPr id="394282" name="Rectangle 8"/>
          <p:cNvSpPr>
            <a:spLocks noChangeArrowheads="1"/>
          </p:cNvSpPr>
          <p:nvPr/>
        </p:nvSpPr>
        <p:spPr bwMode="auto">
          <a:xfrm>
            <a:off x="838200" y="4038600"/>
            <a:ext cx="3886200" cy="1452563"/>
          </a:xfrm>
          <a:prstGeom prst="rect">
            <a:avLst/>
          </a:prstGeom>
          <a:noFill/>
          <a:ln w="5715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sz="3600">
              <a:solidFill>
                <a:srgbClr val="FFFFFF"/>
              </a:solidFill>
              <a:latin typeface="Arial" charset="0"/>
              <a:ea typeface="SimSun" charset="0"/>
              <a:cs typeface="SimSun" charset="0"/>
            </a:endParaRPr>
          </a:p>
        </p:txBody>
      </p:sp>
      <p:grpSp>
        <p:nvGrpSpPr>
          <p:cNvPr id="7" name="Group 10"/>
          <p:cNvGrpSpPr>
            <a:grpSpLocks/>
          </p:cNvGrpSpPr>
          <p:nvPr/>
        </p:nvGrpSpPr>
        <p:grpSpPr bwMode="auto">
          <a:xfrm>
            <a:off x="5181600" y="4038600"/>
            <a:ext cx="1371600" cy="2584450"/>
            <a:chOff x="3024" y="2736"/>
            <a:chExt cx="724" cy="1498"/>
          </a:xfrm>
        </p:grpSpPr>
        <p:sp>
          <p:nvSpPr>
            <p:cNvPr id="394303" name="Rectangle 11"/>
            <p:cNvSpPr>
              <a:spLocks noChangeArrowheads="1"/>
            </p:cNvSpPr>
            <p:nvPr/>
          </p:nvSpPr>
          <p:spPr bwMode="auto">
            <a:xfrm>
              <a:off x="3028" y="2736"/>
              <a:ext cx="672" cy="1392"/>
            </a:xfrm>
            <a:prstGeom prst="rect">
              <a:avLst/>
            </a:prstGeom>
            <a:noFill/>
            <a:ln w="57150">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sz="3600">
                <a:solidFill>
                  <a:srgbClr val="000000"/>
                </a:solidFill>
                <a:latin typeface="Arial" charset="0"/>
                <a:ea typeface="SimSun" charset="0"/>
                <a:cs typeface="SimSun" charset="0"/>
              </a:endParaRPr>
            </a:p>
          </p:txBody>
        </p:sp>
        <p:sp>
          <p:nvSpPr>
            <p:cNvPr id="394304" name="Text Box 12"/>
            <p:cNvSpPr txBox="1">
              <a:spLocks noChangeArrowheads="1"/>
            </p:cNvSpPr>
            <p:nvPr/>
          </p:nvSpPr>
          <p:spPr bwMode="auto">
            <a:xfrm>
              <a:off x="3024" y="3859"/>
              <a:ext cx="724" cy="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endParaRPr lang="zh-CN" altLang="en-US" b="1">
                <a:solidFill>
                  <a:srgbClr val="FF9900"/>
                </a:solidFill>
                <a:latin typeface="Tahoma" charset="0"/>
              </a:endParaRPr>
            </a:p>
          </p:txBody>
        </p:sp>
      </p:grpSp>
      <p:sp>
        <p:nvSpPr>
          <p:cNvPr id="64" name="Text Box 25"/>
          <p:cNvSpPr txBox="1">
            <a:spLocks noChangeArrowheads="1"/>
          </p:cNvSpPr>
          <p:nvPr/>
        </p:nvSpPr>
        <p:spPr bwMode="auto">
          <a:xfrm>
            <a:off x="5486400" y="41148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弗</a:t>
            </a:r>
            <a:endParaRPr lang="en-US" sz="1600">
              <a:solidFill>
                <a:srgbClr val="000000"/>
              </a:solidFill>
              <a:latin typeface="Arial Narrow" charset="0"/>
            </a:endParaRPr>
          </a:p>
        </p:txBody>
      </p:sp>
      <p:sp>
        <p:nvSpPr>
          <p:cNvPr id="65" name="Text Box 26"/>
          <p:cNvSpPr txBox="1">
            <a:spLocks noChangeArrowheads="1"/>
          </p:cNvSpPr>
          <p:nvPr/>
        </p:nvSpPr>
        <p:spPr bwMode="auto">
          <a:xfrm>
            <a:off x="5486400" y="45720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西</a:t>
            </a:r>
            <a:endParaRPr lang="en-US" sz="1600">
              <a:solidFill>
                <a:srgbClr val="000000"/>
              </a:solidFill>
              <a:latin typeface="Arial Narrow" charset="0"/>
            </a:endParaRPr>
          </a:p>
        </p:txBody>
      </p:sp>
      <p:sp>
        <p:nvSpPr>
          <p:cNvPr id="67" name="Text Box 27"/>
          <p:cNvSpPr txBox="1">
            <a:spLocks noChangeArrowheads="1"/>
          </p:cNvSpPr>
          <p:nvPr/>
        </p:nvSpPr>
        <p:spPr bwMode="auto">
          <a:xfrm>
            <a:off x="5486400" y="50292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門</a:t>
            </a:r>
            <a:endParaRPr lang="en-US" sz="1600">
              <a:solidFill>
                <a:srgbClr val="000000"/>
              </a:solidFill>
              <a:latin typeface="Arial Narrow" charset="0"/>
            </a:endParaRPr>
          </a:p>
        </p:txBody>
      </p:sp>
      <p:sp>
        <p:nvSpPr>
          <p:cNvPr id="68" name="Text Box 28"/>
          <p:cNvSpPr txBox="1">
            <a:spLocks noChangeArrowheads="1"/>
          </p:cNvSpPr>
          <p:nvPr/>
        </p:nvSpPr>
        <p:spPr bwMode="auto">
          <a:xfrm>
            <a:off x="5486400" y="54864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腓</a:t>
            </a:r>
            <a:endParaRPr lang="en-US" sz="1600">
              <a:solidFill>
                <a:srgbClr val="000000"/>
              </a:solidFill>
              <a:latin typeface="Arial Narrow" charset="0"/>
            </a:endParaRPr>
          </a:p>
        </p:txBody>
      </p:sp>
      <p:sp>
        <p:nvSpPr>
          <p:cNvPr id="69" name="Text Box 29"/>
          <p:cNvSpPr txBox="1">
            <a:spLocks noChangeArrowheads="1"/>
          </p:cNvSpPr>
          <p:nvPr/>
        </p:nvSpPr>
        <p:spPr bwMode="auto">
          <a:xfrm>
            <a:off x="6599238" y="4114800"/>
            <a:ext cx="792162"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提前</a:t>
            </a:r>
            <a:endParaRPr lang="en-US" sz="1600">
              <a:solidFill>
                <a:srgbClr val="000000"/>
              </a:solidFill>
              <a:latin typeface="Arial Narrow" charset="0"/>
            </a:endParaRPr>
          </a:p>
        </p:txBody>
      </p:sp>
      <p:sp>
        <p:nvSpPr>
          <p:cNvPr id="70" name="Text Box 30"/>
          <p:cNvSpPr txBox="1">
            <a:spLocks noChangeArrowheads="1"/>
          </p:cNvSpPr>
          <p:nvPr/>
        </p:nvSpPr>
        <p:spPr bwMode="auto">
          <a:xfrm>
            <a:off x="6599238" y="4572000"/>
            <a:ext cx="792162" cy="33813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600" b="1">
                <a:solidFill>
                  <a:srgbClr val="000000"/>
                </a:solidFill>
                <a:latin typeface="Arial Narrow" charset="0"/>
              </a:rPr>
              <a:t>多</a:t>
            </a:r>
            <a:endParaRPr lang="en-US" sz="1600" b="1">
              <a:solidFill>
                <a:srgbClr val="000000"/>
              </a:solidFill>
              <a:latin typeface="Arial Narrow" charset="0"/>
            </a:endParaRPr>
          </a:p>
        </p:txBody>
      </p:sp>
      <p:sp>
        <p:nvSpPr>
          <p:cNvPr id="71" name="Text Box 31"/>
          <p:cNvSpPr txBox="1">
            <a:spLocks noChangeArrowheads="1"/>
          </p:cNvSpPr>
          <p:nvPr/>
        </p:nvSpPr>
        <p:spPr bwMode="auto">
          <a:xfrm>
            <a:off x="7543800" y="41148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提</a:t>
            </a:r>
            <a:r>
              <a:rPr lang="zh-CN" altLang="en-US" sz="1800" b="1">
                <a:solidFill>
                  <a:srgbClr val="000000"/>
                </a:solidFill>
                <a:latin typeface="Arial Narrow" charset="0"/>
              </a:rPr>
              <a:t>后</a:t>
            </a:r>
            <a:endParaRPr lang="en-US" sz="1600">
              <a:solidFill>
                <a:srgbClr val="000000"/>
              </a:solidFill>
              <a:latin typeface="Arial Narrow" charset="0"/>
            </a:endParaRPr>
          </a:p>
        </p:txBody>
      </p:sp>
      <p:grpSp>
        <p:nvGrpSpPr>
          <p:cNvPr id="8" name="Group 13"/>
          <p:cNvGrpSpPr>
            <a:grpSpLocks/>
          </p:cNvGrpSpPr>
          <p:nvPr/>
        </p:nvGrpSpPr>
        <p:grpSpPr bwMode="auto">
          <a:xfrm>
            <a:off x="6588125" y="4076700"/>
            <a:ext cx="1981200" cy="1476375"/>
            <a:chOff x="3744" y="2736"/>
            <a:chExt cx="1248" cy="777"/>
          </a:xfrm>
        </p:grpSpPr>
        <p:sp>
          <p:nvSpPr>
            <p:cNvPr id="394301" name="Rectangle 14"/>
            <p:cNvSpPr>
              <a:spLocks noChangeArrowheads="1"/>
            </p:cNvSpPr>
            <p:nvPr/>
          </p:nvSpPr>
          <p:spPr bwMode="auto">
            <a:xfrm>
              <a:off x="3744" y="2736"/>
              <a:ext cx="1248" cy="720"/>
            </a:xfrm>
            <a:prstGeom prst="rect">
              <a:avLst/>
            </a:prstGeom>
            <a:noFill/>
            <a:ln w="5715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sz="3600">
                <a:solidFill>
                  <a:srgbClr val="000000"/>
                </a:solidFill>
                <a:latin typeface="Arial" charset="0"/>
                <a:ea typeface="SimSun" charset="0"/>
                <a:cs typeface="SimSun" charset="0"/>
              </a:endParaRPr>
            </a:p>
          </p:txBody>
        </p:sp>
        <p:sp>
          <p:nvSpPr>
            <p:cNvPr id="394302" name="Text Box 15"/>
            <p:cNvSpPr txBox="1">
              <a:spLocks noChangeArrowheads="1"/>
            </p:cNvSpPr>
            <p:nvPr/>
          </p:nvSpPr>
          <p:spPr bwMode="auto">
            <a:xfrm>
              <a:off x="3888" y="3173"/>
              <a:ext cx="910" cy="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endParaRPr lang="zh-CN" altLang="en-US" b="1">
                <a:solidFill>
                  <a:srgbClr val="FFFF00"/>
                </a:solidFill>
                <a:latin typeface="Tahoma" charset="0"/>
              </a:endParaRPr>
            </a:p>
          </p:txBody>
        </p:sp>
      </p:grpSp>
      <p:sp>
        <p:nvSpPr>
          <p:cNvPr id="394292" name="Text Box 19"/>
          <p:cNvSpPr txBox="1">
            <a:spLocks noChangeArrowheads="1"/>
          </p:cNvSpPr>
          <p:nvPr/>
        </p:nvSpPr>
        <p:spPr bwMode="auto">
          <a:xfrm>
            <a:off x="152400" y="5861050"/>
            <a:ext cx="1800225" cy="33813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600" b="1">
                <a:solidFill>
                  <a:srgbClr val="FFFFFF"/>
                </a:solidFill>
                <a:latin typeface="Arial Narrow" charset="0"/>
              </a:rPr>
              <a:t>福音和使徒行</a:t>
            </a:r>
            <a:r>
              <a:rPr lang="zh-CN" altLang="en-US" sz="1600" b="1">
                <a:solidFill>
                  <a:srgbClr val="FFFFFF"/>
                </a:solidFill>
              </a:rPr>
              <a:t>传</a:t>
            </a:r>
            <a:endParaRPr lang="en-US" sz="1600" b="1">
              <a:solidFill>
                <a:srgbClr val="FFFFFF"/>
              </a:solidFill>
              <a:latin typeface="Arial Narrow" charset="0"/>
            </a:endParaRPr>
          </a:p>
        </p:txBody>
      </p:sp>
      <p:sp>
        <p:nvSpPr>
          <p:cNvPr id="394293" name="Text Box 12"/>
          <p:cNvSpPr txBox="1">
            <a:spLocks noChangeArrowheads="1"/>
          </p:cNvSpPr>
          <p:nvPr/>
        </p:nvSpPr>
        <p:spPr bwMode="auto">
          <a:xfrm>
            <a:off x="5181600" y="5976938"/>
            <a:ext cx="1371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r>
              <a:rPr lang="zh-CN" altLang="en-US" sz="2400" b="1">
                <a:solidFill>
                  <a:srgbClr val="FFC000"/>
                </a:solidFill>
              </a:rPr>
              <a:t>监狱</a:t>
            </a:r>
            <a:endParaRPr lang="zh-CN" altLang="en-US" sz="2400" b="1">
              <a:solidFill>
                <a:srgbClr val="FFC000"/>
              </a:solidFill>
              <a:latin typeface="Tahoma" charset="0"/>
            </a:endParaRPr>
          </a:p>
        </p:txBody>
      </p:sp>
      <p:sp>
        <p:nvSpPr>
          <p:cNvPr id="78" name="Text Box 19"/>
          <p:cNvSpPr txBox="1">
            <a:spLocks noChangeArrowheads="1"/>
          </p:cNvSpPr>
          <p:nvPr/>
        </p:nvSpPr>
        <p:spPr bwMode="auto">
          <a:xfrm>
            <a:off x="152400" y="6324600"/>
            <a:ext cx="1800225" cy="338138"/>
          </a:xfrm>
          <a:prstGeom prst="rect">
            <a:avLst/>
          </a:prstGeom>
          <a:solidFill>
            <a:srgbClr val="CCFFFF"/>
          </a:solidFill>
          <a:ln w="12700">
            <a:noFill/>
            <a:miter lim="800000"/>
            <a:headEnd/>
            <a:tailEnd/>
          </a:ln>
        </p:spPr>
        <p:txBody>
          <a:bodyPr lIns="0" rIns="0">
            <a:spAutoFit/>
          </a:bodyPr>
          <a:lstStyle>
            <a:defPPr>
              <a:defRPr lang="en-US"/>
            </a:defPPr>
            <a:lvl1pPr algn="ctr" eaLnBrk="1" hangingPunct="1">
              <a:spcBef>
                <a:spcPct val="50000"/>
              </a:spcBef>
              <a:defRPr sz="1600" b="1">
                <a:solidFill>
                  <a:srgbClr val="000000"/>
                </a:solidFill>
                <a:latin typeface="ＭＳ Ｐゴシック" charset="0"/>
              </a:defRPr>
            </a:lvl1pPr>
            <a:lvl2pPr marL="37931725" indent="-37474525" eaLnBrk="0" hangingPunct="0">
              <a:defRPr sz="3600">
                <a:solidFill>
                  <a:schemeClr val="bg1"/>
                </a:solidFill>
                <a:ea typeface="SimSun" charset="0"/>
                <a:cs typeface="SimSun" charset="0"/>
              </a:defRPr>
            </a:lvl2pPr>
            <a:lvl3pPr eaLnBrk="0" hangingPunct="0">
              <a:defRPr sz="3600">
                <a:solidFill>
                  <a:schemeClr val="bg1"/>
                </a:solidFill>
                <a:ea typeface="SimSun" charset="0"/>
                <a:cs typeface="SimSun" charset="0"/>
              </a:defRPr>
            </a:lvl3pPr>
            <a:lvl4pPr eaLnBrk="0" hangingPunct="0">
              <a:defRPr sz="3600">
                <a:solidFill>
                  <a:schemeClr val="bg1"/>
                </a:solidFill>
                <a:ea typeface="SimSun" charset="0"/>
                <a:cs typeface="SimSun" charset="0"/>
              </a:defRPr>
            </a:lvl4pPr>
            <a:lvl5pPr eaLnBrk="0" hangingPunct="0">
              <a:defRPr sz="3600">
                <a:solidFill>
                  <a:schemeClr val="bg1"/>
                </a:solidFill>
                <a:ea typeface="SimSun" charset="0"/>
                <a:cs typeface="SimSun" charset="0"/>
              </a:defRPr>
            </a:lvl5pPr>
            <a:lvl6pPr marL="457200" eaLnBrk="0" fontAlgn="base" hangingPunct="0">
              <a:spcBef>
                <a:spcPct val="0"/>
              </a:spcBef>
              <a:spcAft>
                <a:spcPct val="0"/>
              </a:spcAft>
              <a:defRPr sz="3600">
                <a:solidFill>
                  <a:schemeClr val="bg1"/>
                </a:solidFill>
                <a:ea typeface="SimSun" charset="0"/>
                <a:cs typeface="SimSun" charset="0"/>
              </a:defRPr>
            </a:lvl6pPr>
            <a:lvl7pPr marL="914400" eaLnBrk="0" fontAlgn="base" hangingPunct="0">
              <a:spcBef>
                <a:spcPct val="0"/>
              </a:spcBef>
              <a:spcAft>
                <a:spcPct val="0"/>
              </a:spcAft>
              <a:defRPr sz="3600">
                <a:solidFill>
                  <a:schemeClr val="bg1"/>
                </a:solidFill>
                <a:ea typeface="SimSun" charset="0"/>
                <a:cs typeface="SimSun" charset="0"/>
              </a:defRPr>
            </a:lvl7pPr>
            <a:lvl8pPr marL="1371600" eaLnBrk="0" fontAlgn="base" hangingPunct="0">
              <a:spcBef>
                <a:spcPct val="0"/>
              </a:spcBef>
              <a:spcAft>
                <a:spcPct val="0"/>
              </a:spcAft>
              <a:defRPr sz="3600">
                <a:solidFill>
                  <a:schemeClr val="bg1"/>
                </a:solidFill>
                <a:ea typeface="SimSun" charset="0"/>
                <a:cs typeface="SimSun" charset="0"/>
              </a:defRPr>
            </a:lvl8pPr>
            <a:lvl9pPr marL="1828800" eaLnBrk="0" fontAlgn="base" hangingPunct="0">
              <a:spcBef>
                <a:spcPct val="0"/>
              </a:spcBef>
              <a:spcAft>
                <a:spcPct val="0"/>
              </a:spcAft>
              <a:defRPr sz="3600">
                <a:solidFill>
                  <a:schemeClr val="bg1"/>
                </a:solidFill>
                <a:ea typeface="SimSun" charset="0"/>
                <a:cs typeface="SimSun" charset="0"/>
              </a:defRPr>
            </a:lvl9pPr>
          </a:lstStyle>
          <a:p>
            <a:r>
              <a:rPr lang="zh-CN" altLang="en-US" dirty="0"/>
              <a:t>保罗书</a:t>
            </a:r>
            <a:r>
              <a:rPr lang="zh-TW" altLang="en-US" dirty="0"/>
              <a:t>信</a:t>
            </a:r>
            <a:endParaRPr lang="en-US" dirty="0"/>
          </a:p>
        </p:txBody>
      </p:sp>
      <p:sp>
        <p:nvSpPr>
          <p:cNvPr id="394295" name="Text Box 9"/>
          <p:cNvSpPr txBox="1">
            <a:spLocks noChangeArrowheads="1"/>
          </p:cNvSpPr>
          <p:nvPr/>
        </p:nvSpPr>
        <p:spPr bwMode="auto">
          <a:xfrm>
            <a:off x="2286000" y="5861050"/>
            <a:ext cx="990600" cy="3698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r>
              <a:rPr lang="en-US" altLang="zh-CN" sz="2400" b="1" dirty="0">
                <a:solidFill>
                  <a:srgbClr val="000000"/>
                </a:solidFill>
                <a:latin typeface="Arial Narrow" charset="0"/>
              </a:rPr>
              <a:t>1234</a:t>
            </a:r>
          </a:p>
        </p:txBody>
      </p:sp>
      <p:sp>
        <p:nvSpPr>
          <p:cNvPr id="394296" name="Text Box 10"/>
          <p:cNvSpPr txBox="1">
            <a:spLocks noChangeArrowheads="1"/>
          </p:cNvSpPr>
          <p:nvPr/>
        </p:nvSpPr>
        <p:spPr bwMode="auto">
          <a:xfrm>
            <a:off x="2268538" y="6361113"/>
            <a:ext cx="1008062" cy="307975"/>
          </a:xfrm>
          <a:prstGeom prst="rect">
            <a:avLst/>
          </a:prstGeom>
          <a:solidFill>
            <a:schemeClr val="bg2"/>
          </a:solidFill>
          <a:ln w="12700">
            <a:solidFill>
              <a:srgbClr val="FFFFFF"/>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CN" altLang="en-US" sz="2000" b="1" dirty="0">
                <a:solidFill>
                  <a:srgbClr val="FFFFFF"/>
                </a:solidFill>
              </a:rPr>
              <a:t>罗马</a:t>
            </a:r>
            <a:endParaRPr lang="zh-CN" altLang="en-US" sz="2000" b="1" dirty="0">
              <a:solidFill>
                <a:srgbClr val="FFFFFF"/>
              </a:solidFill>
              <a:latin typeface="Arial Narrow" charset="0"/>
            </a:endParaRPr>
          </a:p>
        </p:txBody>
      </p:sp>
      <p:sp>
        <p:nvSpPr>
          <p:cNvPr id="394297" name="Text Box 20"/>
          <p:cNvSpPr txBox="1">
            <a:spLocks noChangeArrowheads="1"/>
          </p:cNvSpPr>
          <p:nvPr/>
        </p:nvSpPr>
        <p:spPr bwMode="auto">
          <a:xfrm>
            <a:off x="3352800" y="5907088"/>
            <a:ext cx="16002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spcBef>
                <a:spcPct val="50000"/>
              </a:spcBef>
            </a:pPr>
            <a:r>
              <a:rPr lang="zh-TW" altLang="en-US" sz="1800" b="1">
                <a:solidFill>
                  <a:srgbClr val="FFFFFF"/>
                </a:solidFill>
                <a:latin typeface="Arial Narrow" charset="0"/>
              </a:rPr>
              <a:t>旅程</a:t>
            </a:r>
            <a:endParaRPr lang="zh-CN" altLang="en-US" b="1">
              <a:solidFill>
                <a:srgbClr val="FFFFFF"/>
              </a:solidFill>
              <a:latin typeface="Arial Narrow" charset="0"/>
            </a:endParaRPr>
          </a:p>
        </p:txBody>
      </p:sp>
      <p:sp>
        <p:nvSpPr>
          <p:cNvPr id="394298" name="Text Box 20"/>
          <p:cNvSpPr txBox="1">
            <a:spLocks noChangeArrowheads="1"/>
          </p:cNvSpPr>
          <p:nvPr/>
        </p:nvSpPr>
        <p:spPr bwMode="auto">
          <a:xfrm>
            <a:off x="3352800" y="6370638"/>
            <a:ext cx="16002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spcBef>
                <a:spcPct val="50000"/>
              </a:spcBef>
            </a:pPr>
            <a:r>
              <a:rPr lang="zh-TW" altLang="en-US" sz="1800" b="1" dirty="0">
                <a:solidFill>
                  <a:srgbClr val="FFFFFF"/>
                </a:solidFill>
                <a:latin typeface="Arial Narrow" charset="0"/>
              </a:rPr>
              <a:t>收</a:t>
            </a:r>
            <a:r>
              <a:rPr lang="zh-CN" altLang="en-US" sz="2000" b="1" dirty="0">
                <a:solidFill>
                  <a:srgbClr val="FFFFFF"/>
                </a:solidFill>
              </a:rPr>
              <a:t>监</a:t>
            </a:r>
            <a:endParaRPr lang="zh-CN" altLang="en-US" sz="2000" b="1" dirty="0">
              <a:solidFill>
                <a:srgbClr val="FFFFFF"/>
              </a:solidFill>
              <a:latin typeface="Arial Narrow" charset="0"/>
            </a:endParaRPr>
          </a:p>
        </p:txBody>
      </p:sp>
      <p:sp>
        <p:nvSpPr>
          <p:cNvPr id="394299" name="Text Box 20"/>
          <p:cNvSpPr txBox="1">
            <a:spLocks noChangeArrowheads="1"/>
          </p:cNvSpPr>
          <p:nvPr/>
        </p:nvSpPr>
        <p:spPr bwMode="auto">
          <a:xfrm>
            <a:off x="6477000" y="6553200"/>
            <a:ext cx="2447925"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r" eaLnBrk="1" hangingPunct="1">
              <a:spcBef>
                <a:spcPct val="50000"/>
              </a:spcBef>
            </a:pPr>
            <a:r>
              <a:rPr lang="en-US" altLang="zh-CN" sz="1200" b="1">
                <a:solidFill>
                  <a:srgbClr val="FFFFFF"/>
                </a:solidFill>
                <a:latin typeface="Arial Narrow" charset="0"/>
              </a:rPr>
              <a:t>Pauline</a:t>
            </a:r>
            <a:endParaRPr lang="en-US" altLang="zh-CN" sz="1600" b="1">
              <a:solidFill>
                <a:srgbClr val="FFFFFF"/>
              </a:solidFill>
              <a:latin typeface="Arial Narrow" charset="0"/>
            </a:endParaRPr>
          </a:p>
        </p:txBody>
      </p:sp>
      <p:sp>
        <p:nvSpPr>
          <p:cNvPr id="74" name="Text Box 10"/>
          <p:cNvSpPr txBox="1">
            <a:spLocks noChangeArrowheads="1"/>
          </p:cNvSpPr>
          <p:nvPr/>
        </p:nvSpPr>
        <p:spPr bwMode="auto">
          <a:xfrm>
            <a:off x="5334000" y="2060848"/>
            <a:ext cx="1066800" cy="1216025"/>
          </a:xfrm>
          <a:prstGeom prst="rect">
            <a:avLst/>
          </a:prstGeom>
          <a:solidFill>
            <a:srgbClr val="000000"/>
          </a:solidFill>
          <a:ln w="12700">
            <a:solidFill>
              <a:srgbClr val="FFFFFF"/>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100" dirty="0">
                <a:solidFill>
                  <a:srgbClr val="FFFFFF"/>
                </a:solidFill>
              </a:rPr>
              <a:t>二月</a:t>
            </a:r>
            <a:r>
              <a:rPr lang="en-US" altLang="ja-JP" sz="1100" dirty="0">
                <a:solidFill>
                  <a:srgbClr val="FFFFFF"/>
                </a:solidFill>
                <a:latin typeface="Arial Narrow" pitchFamily="34" charset="0"/>
              </a:rPr>
              <a:t> 60-</a:t>
            </a:r>
            <a:br>
              <a:rPr lang="en-US" altLang="ja-JP" sz="1100" dirty="0">
                <a:solidFill>
                  <a:srgbClr val="FFFFFF"/>
                </a:solidFill>
                <a:latin typeface="Arial Narrow" pitchFamily="34" charset="0"/>
              </a:rPr>
            </a:br>
            <a:r>
              <a:rPr lang="en-US" altLang="en-US" sz="1100" dirty="0">
                <a:solidFill>
                  <a:srgbClr val="FFFFFF"/>
                </a:solidFill>
              </a:rPr>
              <a:t>三月</a:t>
            </a:r>
            <a:r>
              <a:rPr lang="en-US" altLang="ja-JP" sz="1100" dirty="0">
                <a:solidFill>
                  <a:srgbClr val="FFFFFF"/>
                </a:solidFill>
                <a:latin typeface="Arial Narrow" pitchFamily="34" charset="0"/>
              </a:rPr>
              <a:t> 62</a:t>
            </a:r>
          </a:p>
          <a:p>
            <a:pPr algn="ctr"/>
            <a:r>
              <a:rPr lang="en-US" dirty="0">
                <a:solidFill>
                  <a:srgbClr val="FFFFFF"/>
                </a:solidFill>
                <a:latin typeface="Arial Narrow" pitchFamily="34" charset="0"/>
              </a:rPr>
              <a:t>1</a:t>
            </a:r>
            <a:br>
              <a:rPr lang="en-US" dirty="0">
                <a:solidFill>
                  <a:srgbClr val="FFFFFF"/>
                </a:solidFill>
                <a:latin typeface="Arial Narrow" pitchFamily="34" charset="0"/>
              </a:rPr>
            </a:br>
            <a:r>
              <a:rPr lang="en-US" altLang="en-US" sz="1800" dirty="0">
                <a:solidFill>
                  <a:srgbClr val="FFFFFF"/>
                </a:solidFill>
              </a:rPr>
              <a:t>罗马</a:t>
            </a:r>
            <a:endParaRPr lang="en-US" altLang="ja-JP" sz="1800" dirty="0">
              <a:solidFill>
                <a:srgbClr val="FFFFFF"/>
              </a:solidFill>
              <a:latin typeface="Arial Narrow" pitchFamily="34" charset="0"/>
            </a:endParaRPr>
          </a:p>
          <a:p>
            <a:pPr algn="ctr">
              <a:spcBef>
                <a:spcPct val="50000"/>
              </a:spcBef>
            </a:pPr>
            <a:endParaRPr lang="en-US" sz="1000" dirty="0">
              <a:solidFill>
                <a:srgbClr val="000000"/>
              </a:solidFill>
              <a:latin typeface="Arial Narrow" pitchFamily="34" charset="0"/>
            </a:endParaRPr>
          </a:p>
        </p:txBody>
      </p:sp>
      <p:sp>
        <p:nvSpPr>
          <p:cNvPr id="76" name="Text Box 6"/>
          <p:cNvSpPr txBox="1">
            <a:spLocks noChangeArrowheads="1"/>
          </p:cNvSpPr>
          <p:nvPr/>
        </p:nvSpPr>
        <p:spPr bwMode="auto">
          <a:xfrm>
            <a:off x="76200" y="1014561"/>
            <a:ext cx="6248400" cy="830263"/>
          </a:xfrm>
          <a:prstGeom prst="rect">
            <a:avLst/>
          </a:prstGeom>
          <a:gradFill flip="none" rotWithShape="1">
            <a:gsLst>
              <a:gs pos="64000">
                <a:srgbClr val="000000">
                  <a:lumMod val="25000"/>
                  <a:lumOff val="75000"/>
                </a:srgbClr>
              </a:gs>
              <a:gs pos="100000">
                <a:srgbClr val="FFFFFF"/>
              </a:gs>
            </a:gsLst>
            <a:path path="rect">
              <a:fillToRect l="100000" t="100000"/>
            </a:path>
            <a:tileRect r="-100000" b="-100000"/>
          </a:gradFill>
          <a:ln w="12700">
            <a:solidFill>
              <a:srgbClr val="000000"/>
            </a:solidFill>
            <a:miter lim="800000"/>
            <a:headEnd/>
            <a:tailEnd/>
          </a:ln>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ja-JP" altLang="en-US" sz="2000" b="1" kern="0">
                <a:solidFill>
                  <a:srgbClr val="000000"/>
                </a:solidFill>
                <a:latin typeface="Arial" charset="0"/>
              </a:rPr>
              <a:t>“</a:t>
            </a:r>
            <a:r>
              <a:rPr lang="zh-CN" altLang="en-US" b="1" kern="0">
                <a:solidFill>
                  <a:srgbClr val="000000"/>
                </a:solidFill>
                <a:latin typeface="SimHei" charset="0"/>
                <a:ea typeface="SimHei" charset="0"/>
                <a:cs typeface="SimHei" charset="0"/>
              </a:rPr>
              <a:t>直到地极</a:t>
            </a:r>
            <a:r>
              <a:rPr lang="en-US" altLang="ja-JP" sz="2000" b="1" kern="0">
                <a:solidFill>
                  <a:srgbClr val="000000"/>
                </a:solidFill>
                <a:latin typeface="Arial" charset="0"/>
              </a:rPr>
              <a:t>” (</a:t>
            </a:r>
            <a:r>
              <a:rPr lang="zh-CN" altLang="en-US" b="1" kern="0">
                <a:solidFill>
                  <a:srgbClr val="000000"/>
                </a:solidFill>
                <a:latin typeface="SimHei" charset="0"/>
                <a:ea typeface="SimHei" charset="0"/>
                <a:cs typeface="SimHei" charset="0"/>
              </a:rPr>
              <a:t>徒</a:t>
            </a:r>
            <a:r>
              <a:rPr lang="en-US" altLang="ja-JP" sz="2000" b="1" kern="0">
                <a:solidFill>
                  <a:srgbClr val="000000"/>
                </a:solidFill>
                <a:latin typeface="Arial" charset="0"/>
              </a:rPr>
              <a:t> 1:8)</a:t>
            </a:r>
          </a:p>
          <a:p>
            <a:pPr eaLnBrk="1" fontAlgn="auto" hangingPunct="1">
              <a:spcBef>
                <a:spcPts val="0"/>
              </a:spcBef>
              <a:spcAft>
                <a:spcPts val="0"/>
              </a:spcAft>
              <a:defRPr/>
            </a:pPr>
            <a:r>
              <a:rPr lang="zh-CN" altLang="en-US" b="1" kern="0">
                <a:solidFill>
                  <a:srgbClr val="000000"/>
                </a:solidFill>
                <a:latin typeface="SimHei" charset="0"/>
                <a:ea typeface="SimHei" charset="0"/>
                <a:cs typeface="SimHei" charset="0"/>
              </a:rPr>
              <a:t>徒</a:t>
            </a:r>
            <a:r>
              <a:rPr lang="en-US" altLang="ja-JP" sz="2000" b="1" kern="0">
                <a:solidFill>
                  <a:srgbClr val="000000"/>
                </a:solidFill>
                <a:latin typeface="Arial" charset="0"/>
              </a:rPr>
              <a:t>9  13       14    15  16          18           21     27     28</a:t>
            </a:r>
            <a:endParaRPr lang="en-US" sz="2000" b="1" kern="0">
              <a:solidFill>
                <a:srgbClr val="000000"/>
              </a:solidFill>
              <a:latin typeface="Arial" charset="0"/>
            </a:endParaRPr>
          </a:p>
        </p:txBody>
      </p:sp>
    </p:spTree>
    <p:extLst>
      <p:ext uri="{BB962C8B-B14F-4D97-AF65-F5344CB8AC3E}">
        <p14:creationId xmlns:p14="http://schemas.microsoft.com/office/powerpoint/2010/main" val="1135525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94282"/>
                                        </p:tgtEl>
                                        <p:attrNameLst>
                                          <p:attrName>style.visibility</p:attrName>
                                        </p:attrNameLst>
                                      </p:cBhvr>
                                      <p:to>
                                        <p:strVal val="visible"/>
                                      </p:to>
                                    </p:set>
                                    <p:anim calcmode="lin" valueType="num">
                                      <p:cBhvr>
                                        <p:cTn id="35" dur="1000" fill="hold"/>
                                        <p:tgtEl>
                                          <p:spTgt spid="394282"/>
                                        </p:tgtEl>
                                        <p:attrNameLst>
                                          <p:attrName>ppt_w</p:attrName>
                                        </p:attrNameLst>
                                      </p:cBhvr>
                                      <p:tavLst>
                                        <p:tav tm="0">
                                          <p:val>
                                            <p:strVal val="#ppt_w*0.70"/>
                                          </p:val>
                                        </p:tav>
                                        <p:tav tm="100000">
                                          <p:val>
                                            <p:strVal val="#ppt_w"/>
                                          </p:val>
                                        </p:tav>
                                      </p:tavLst>
                                    </p:anim>
                                    <p:anim calcmode="lin" valueType="num">
                                      <p:cBhvr>
                                        <p:cTn id="36" dur="1000" fill="hold"/>
                                        <p:tgtEl>
                                          <p:spTgt spid="394282"/>
                                        </p:tgtEl>
                                        <p:attrNameLst>
                                          <p:attrName>ppt_h</p:attrName>
                                        </p:attrNameLst>
                                      </p:cBhvr>
                                      <p:tavLst>
                                        <p:tav tm="0">
                                          <p:val>
                                            <p:strVal val="#ppt_h"/>
                                          </p:val>
                                        </p:tav>
                                        <p:tav tm="100000">
                                          <p:val>
                                            <p:strVal val="#ppt_h"/>
                                          </p:val>
                                        </p:tav>
                                      </p:tavLst>
                                    </p:anim>
                                    <p:animEffect transition="in" filter="fade">
                                      <p:cBhvr>
                                        <p:cTn id="37" dur="1000"/>
                                        <p:tgtEl>
                                          <p:spTgt spid="39428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dissolv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dissolve">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dissolve">
                                      <p:cBhvr>
                                        <p:cTn id="80" dur="500"/>
                                        <p:tgtEl>
                                          <p:spTgt spid="5"/>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dissolve">
                                      <p:cBhvr>
                                        <p:cTn id="8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394282" grpId="0" animBg="1"/>
      <p:bldP spid="64" grpId="0" animBg="1"/>
      <p:bldP spid="65" grpId="0" animBg="1"/>
      <p:bldP spid="67" grpId="0" animBg="1"/>
      <p:bldP spid="68" grpId="0" animBg="1"/>
      <p:bldP spid="69" grpId="0" animBg="1"/>
      <p:bldP spid="70" grpId="0" animBg="1"/>
      <p:bldP spid="71" grpId="0" animBg="1"/>
      <p:bldP spid="7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3" descr="EXPTEXTB"/>
          <p:cNvSpPr>
            <a:spLocks noChangeArrowheads="1"/>
          </p:cNvSpPr>
          <p:nvPr/>
        </p:nvSpPr>
        <p:spPr bwMode="auto">
          <a:xfrm>
            <a:off x="0" y="88230"/>
            <a:ext cx="9144000" cy="6858000"/>
          </a:xfrm>
          <a:prstGeom prst="rect">
            <a:avLst/>
          </a:prstGeom>
          <a:gradFill rotWithShape="1">
            <a:gsLst>
              <a:gs pos="0">
                <a:srgbClr val="000090"/>
              </a:gs>
              <a:gs pos="100000">
                <a:srgbClr val="000000"/>
              </a:gs>
            </a:gsLst>
            <a:path path="shape">
              <a:fillToRect l="50000" t="50000" r="50000" b="50000"/>
            </a:path>
          </a:gradFill>
          <a:ln w="9525">
            <a:noFill/>
            <a:miter lim="800000"/>
            <a:headEnd/>
            <a:tailEnd/>
          </a:ln>
        </p:spPr>
        <p:txBody>
          <a:bodyPr wrap="none" anchor="ctr"/>
          <a:lstStyle/>
          <a:p>
            <a:endParaRPr lang="en-US" sz="1800">
              <a:solidFill>
                <a:srgbClr val="000000"/>
              </a:solidFill>
              <a:latin typeface="Arial" pitchFamily="34" charset="0"/>
              <a:ea typeface="MS PGothic" pitchFamily="34" charset="-128"/>
              <a:cs typeface="Times New Roman" pitchFamily="18" charset="0"/>
            </a:endParaRPr>
          </a:p>
        </p:txBody>
      </p:sp>
      <p:sp>
        <p:nvSpPr>
          <p:cNvPr id="40966" name="Text Box 6"/>
          <p:cNvSpPr txBox="1">
            <a:spLocks noChangeArrowheads="1"/>
          </p:cNvSpPr>
          <p:nvPr/>
        </p:nvSpPr>
        <p:spPr bwMode="auto">
          <a:xfrm>
            <a:off x="76200" y="1143000"/>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ja-JP" altLang="en-US" sz="2000" dirty="0">
                <a:solidFill>
                  <a:srgbClr val="2C1102"/>
                </a:solidFill>
                <a:effectLst>
                  <a:outerShdw blurRad="38100" dist="38100" dir="2700000" algn="tl">
                    <a:srgbClr val="C0C0C0"/>
                  </a:outerShdw>
                </a:effectLst>
                <a:latin typeface="MS PGothic" pitchFamily="34" charset="-128"/>
                <a:cs typeface="Times New Roman"/>
              </a:rPr>
              <a:t>“</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直</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到</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地</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极</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使</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徒</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行</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传</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1:8</a:t>
            </a:r>
            <a:r>
              <a:rPr lang="en-US" altLang="ja-JP" sz="2000" dirty="0">
                <a:solidFill>
                  <a:srgbClr val="808080"/>
                </a:solidFill>
                <a:effectLst>
                  <a:outerShdw blurRad="38100" dist="38100" dir="2700000" algn="tl">
                    <a:srgbClr val="C0C0C0"/>
                  </a:outerShdw>
                </a:effectLst>
                <a:cs typeface="Times New Roman"/>
              </a:rPr>
              <a:t>)</a:t>
            </a:r>
            <a:endParaRPr lang="en-US" altLang="ja-JP" sz="2000" dirty="0">
              <a:solidFill>
                <a:srgbClr val="000000"/>
              </a:solidFill>
              <a:effectLst>
                <a:outerShdw blurRad="38100" dist="38100" dir="2700000" algn="tl">
                  <a:srgbClr val="C0C0C0"/>
                </a:outerShdw>
              </a:effectLst>
              <a:cs typeface="Times New Roman"/>
            </a:endParaRPr>
          </a:p>
          <a:p>
            <a:r>
              <a:rPr lang="en-US" altLang="en-US" sz="1200" dirty="0">
                <a:solidFill>
                  <a:srgbClr val="000000"/>
                </a:solidFill>
                <a:effectLst>
                  <a:outerShdw blurRad="38100" dist="38100" dir="2700000" algn="tl">
                    <a:srgbClr val="C0C0C0"/>
                  </a:outerShdw>
                </a:effectLst>
                <a:cs typeface="Times New Roman"/>
              </a:rPr>
              <a:t>使</a:t>
            </a:r>
            <a:r>
              <a:rPr lang="en-US" sz="1200" dirty="0">
                <a:solidFill>
                  <a:srgbClr val="000000"/>
                </a:solidFill>
                <a:effectLst>
                  <a:outerShdw blurRad="38100" dist="38100" dir="2700000" algn="tl">
                    <a:srgbClr val="C0C0C0"/>
                  </a:outerShdw>
                </a:effectLst>
                <a:cs typeface="Times New Roman"/>
              </a:rPr>
              <a:t> </a:t>
            </a:r>
            <a:r>
              <a:rPr lang="en-US" altLang="en-US" sz="1200" dirty="0">
                <a:solidFill>
                  <a:srgbClr val="000000"/>
                </a:solidFill>
                <a:effectLst>
                  <a:outerShdw blurRad="38100" dist="38100" dir="2700000" algn="tl">
                    <a:srgbClr val="C0C0C0"/>
                  </a:outerShdw>
                </a:effectLst>
                <a:cs typeface="Times New Roman"/>
              </a:rPr>
              <a:t>徒</a:t>
            </a:r>
            <a:r>
              <a:rPr lang="en-US" sz="1200" dirty="0">
                <a:solidFill>
                  <a:srgbClr val="000000"/>
                </a:solidFill>
                <a:effectLst>
                  <a:outerShdw blurRad="38100" dist="38100" dir="2700000" algn="tl">
                    <a:srgbClr val="C0C0C0"/>
                  </a:outerShdw>
                </a:effectLst>
                <a:cs typeface="Times New Roman"/>
              </a:rPr>
              <a:t>  </a:t>
            </a:r>
            <a:r>
              <a:rPr lang="en-US" sz="2000" b="1" dirty="0">
                <a:solidFill>
                  <a:srgbClr val="000000"/>
                </a:solidFill>
                <a:effectLst>
                  <a:outerShdw blurRad="38100" dist="38100" dir="2700000" algn="tl">
                    <a:srgbClr val="C0C0C0"/>
                  </a:outerShdw>
                </a:effectLst>
                <a:latin typeface="Arial" pitchFamily="34" charset="0"/>
                <a:cs typeface="Arial" pitchFamily="34" charset="0"/>
              </a:rPr>
              <a:t>9  13       14    15  16          18           21     27     28</a:t>
            </a:r>
          </a:p>
        </p:txBody>
      </p:sp>
      <p:sp>
        <p:nvSpPr>
          <p:cNvPr id="541700" name="Text Box 16"/>
          <p:cNvSpPr txBox="1">
            <a:spLocks noChangeArrowheads="1"/>
          </p:cNvSpPr>
          <p:nvPr/>
        </p:nvSpPr>
        <p:spPr bwMode="auto">
          <a:xfrm>
            <a:off x="1828800" y="2338388"/>
            <a:ext cx="8382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200">
                <a:solidFill>
                  <a:srgbClr val="F7F7F7"/>
                </a:solidFill>
                <a:cs typeface="Times New Roman"/>
              </a:rPr>
              <a:t>秋季</a:t>
            </a:r>
            <a:r>
              <a:rPr lang="en-US" altLang="ja-JP" sz="1200">
                <a:solidFill>
                  <a:srgbClr val="F7F7F7"/>
                </a:solidFill>
                <a:latin typeface="Arial Narrow" pitchFamily="34" charset="0"/>
                <a:cs typeface="Times New Roman"/>
              </a:rPr>
              <a:t> 49</a:t>
            </a:r>
          </a:p>
          <a:p>
            <a:pPr algn="ctr">
              <a:spcBef>
                <a:spcPct val="50000"/>
              </a:spcBef>
            </a:pPr>
            <a:r>
              <a:rPr lang="en-US" altLang="en-US" sz="1600">
                <a:solidFill>
                  <a:srgbClr val="F7F7F7"/>
                </a:solidFill>
                <a:cs typeface="Times New Roman"/>
              </a:rPr>
              <a:t>理事会</a:t>
            </a:r>
            <a:endParaRPr lang="en-US" sz="1600">
              <a:solidFill>
                <a:srgbClr val="F7F7F7"/>
              </a:solidFill>
              <a:latin typeface="Arial Narrow" pitchFamily="34" charset="0"/>
              <a:cs typeface="Times New Roman"/>
            </a:endParaRPr>
          </a:p>
        </p:txBody>
      </p:sp>
      <p:sp>
        <p:nvSpPr>
          <p:cNvPr id="541701"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200">
                <a:solidFill>
                  <a:srgbClr val="F7F7F7"/>
                </a:solidFill>
                <a:cs typeface="Times New Roman"/>
              </a:rPr>
              <a:t>五月</a:t>
            </a:r>
            <a:r>
              <a:rPr lang="en-US" altLang="ja-JP" sz="1200">
                <a:solidFill>
                  <a:srgbClr val="F7F7F7"/>
                </a:solidFill>
                <a:latin typeface="Arial Narrow" pitchFamily="34" charset="0"/>
                <a:cs typeface="Times New Roman"/>
              </a:rPr>
              <a:t> 57-</a:t>
            </a:r>
            <a:br>
              <a:rPr lang="en-US" altLang="ja-JP" sz="1200">
                <a:solidFill>
                  <a:srgbClr val="F7F7F7"/>
                </a:solidFill>
                <a:latin typeface="Arial Narrow" pitchFamily="34" charset="0"/>
                <a:cs typeface="Times New Roman"/>
              </a:rPr>
            </a:br>
            <a:r>
              <a:rPr lang="en-US" altLang="en-US" sz="1200">
                <a:solidFill>
                  <a:srgbClr val="F7F7F7"/>
                </a:solidFill>
                <a:cs typeface="Times New Roman"/>
              </a:rPr>
              <a:t>八月</a:t>
            </a:r>
            <a:r>
              <a:rPr lang="en-US" altLang="ja-JP" sz="1200">
                <a:solidFill>
                  <a:srgbClr val="F7F7F7"/>
                </a:solidFill>
                <a:latin typeface="Arial Narrow" pitchFamily="34" charset="0"/>
                <a:cs typeface="Times New Roman"/>
              </a:rPr>
              <a:t> 59</a:t>
            </a:r>
          </a:p>
          <a:p>
            <a:pPr algn="ctr">
              <a:spcBef>
                <a:spcPct val="50000"/>
              </a:spcBef>
            </a:pPr>
            <a:r>
              <a:rPr lang="en-US" altLang="en-US" sz="1600">
                <a:solidFill>
                  <a:srgbClr val="F7F7F7"/>
                </a:solidFill>
                <a:cs typeface="Times New Roman"/>
              </a:rPr>
              <a:t>试验</a:t>
            </a:r>
            <a:endParaRPr lang="en-US" sz="1800">
              <a:solidFill>
                <a:srgbClr val="F7F7F7"/>
              </a:solidFill>
              <a:latin typeface="Arial Narrow" pitchFamily="34" charset="0"/>
              <a:cs typeface="Times New Roman"/>
            </a:endParaRPr>
          </a:p>
        </p:txBody>
      </p:sp>
      <p:sp>
        <p:nvSpPr>
          <p:cNvPr id="541702"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endParaRPr lang="en-SG">
              <a:solidFill>
                <a:srgbClr val="2C1102"/>
              </a:solidFill>
              <a:latin typeface="Comic Sans MS" pitchFamily="66" charset="0"/>
              <a:ea typeface="MS PGothic" pitchFamily="34" charset="-128"/>
              <a:cs typeface="Times New Roman"/>
            </a:endParaRPr>
          </a:p>
        </p:txBody>
      </p:sp>
      <p:sp>
        <p:nvSpPr>
          <p:cNvPr id="541703" name="Text Box 20"/>
          <p:cNvSpPr txBox="1">
            <a:spLocks noChangeArrowheads="1"/>
          </p:cNvSpPr>
          <p:nvPr/>
        </p:nvSpPr>
        <p:spPr bwMode="auto">
          <a:xfrm>
            <a:off x="8458200" y="2311400"/>
            <a:ext cx="685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400">
                <a:solidFill>
                  <a:srgbClr val="F7F7F7"/>
                </a:solidFill>
                <a:cs typeface="Times New Roman"/>
              </a:rPr>
              <a:t>春季</a:t>
            </a:r>
            <a:r>
              <a:rPr lang="en-US" altLang="ja-JP" sz="1400">
                <a:solidFill>
                  <a:srgbClr val="F7F7F7"/>
                </a:solidFill>
                <a:latin typeface="Arial Narrow" pitchFamily="34" charset="0"/>
                <a:cs typeface="Times New Roman"/>
              </a:rPr>
              <a:t>68</a:t>
            </a:r>
          </a:p>
          <a:p>
            <a:pPr algn="ctr">
              <a:spcBef>
                <a:spcPct val="50000"/>
              </a:spcBef>
            </a:pPr>
            <a:r>
              <a:rPr lang="en-US" altLang="en-US" sz="1600">
                <a:solidFill>
                  <a:srgbClr val="FFFFFF"/>
                </a:solidFill>
                <a:latin typeface="MS PGothic" pitchFamily="34" charset="-128"/>
                <a:cs typeface="Times New Roman"/>
              </a:rPr>
              <a:t>教会扩</a:t>
            </a:r>
            <a:r>
              <a:rPr lang="zh-CN" altLang="en-US" sz="1600">
                <a:solidFill>
                  <a:srgbClr val="FFFFFF"/>
                </a:solidFill>
                <a:latin typeface="MS PGothic" pitchFamily="34" charset="-128"/>
                <a:cs typeface="Times New Roman"/>
              </a:rPr>
              <a:t>长</a:t>
            </a:r>
            <a:endParaRPr lang="en-US" sz="1800">
              <a:solidFill>
                <a:srgbClr val="FFFFFF"/>
              </a:solidFill>
              <a:latin typeface="MS PGothic" pitchFamily="34" charset="-128"/>
              <a:cs typeface="Times New Roman"/>
            </a:endParaRPr>
          </a:p>
        </p:txBody>
      </p:sp>
      <p:sp>
        <p:nvSpPr>
          <p:cNvPr id="541704"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spcBef>
                <a:spcPct val="50000"/>
              </a:spcBef>
            </a:pPr>
            <a:r>
              <a:rPr lang="en-US" sz="2000">
                <a:solidFill>
                  <a:srgbClr val="FFFFFF"/>
                </a:solidFill>
                <a:latin typeface="Arial Narrow" pitchFamily="34" charset="0"/>
                <a:cs typeface="Times New Roman"/>
              </a:rPr>
              <a:t>35           48          49          50          52  53          57        60             62              67           68     95</a:t>
            </a:r>
          </a:p>
        </p:txBody>
      </p:sp>
      <p:sp>
        <p:nvSpPr>
          <p:cNvPr id="541705" name="Text Box 7"/>
          <p:cNvSpPr txBox="1">
            <a:spLocks noChangeArrowheads="1"/>
          </p:cNvSpPr>
          <p:nvPr/>
        </p:nvSpPr>
        <p:spPr bwMode="auto">
          <a:xfrm>
            <a:off x="914400" y="2133600"/>
            <a:ext cx="990600" cy="1219200"/>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200">
                <a:solidFill>
                  <a:srgbClr val="000000"/>
                </a:solidFill>
                <a:cs typeface="Times New Roman"/>
              </a:rPr>
              <a:t>四月</a:t>
            </a:r>
            <a:r>
              <a:rPr lang="en-US" altLang="ja-JP" sz="1200">
                <a:solidFill>
                  <a:srgbClr val="000000"/>
                </a:solidFill>
                <a:latin typeface="Arial Narrow" pitchFamily="34" charset="0"/>
                <a:cs typeface="Times New Roman"/>
              </a:rPr>
              <a:t>  48-</a:t>
            </a:r>
            <a:br>
              <a:rPr lang="en-US" altLang="ja-JP" sz="1200">
                <a:solidFill>
                  <a:srgbClr val="000000"/>
                </a:solidFill>
                <a:latin typeface="Arial Narrow" pitchFamily="34" charset="0"/>
                <a:cs typeface="Times New Roman"/>
              </a:rPr>
            </a:br>
            <a:r>
              <a:rPr lang="en-US" altLang="en-US" sz="1200">
                <a:solidFill>
                  <a:srgbClr val="000000"/>
                </a:solidFill>
                <a:cs typeface="Times New Roman"/>
              </a:rPr>
              <a:t>九月</a:t>
            </a:r>
            <a:r>
              <a:rPr lang="en-US" altLang="ja-JP" sz="1200">
                <a:solidFill>
                  <a:srgbClr val="000000"/>
                </a:solidFill>
                <a:latin typeface="Arial Narrow" pitchFamily="34" charset="0"/>
                <a:cs typeface="Times New Roman"/>
              </a:rPr>
              <a:t> 49</a:t>
            </a:r>
          </a:p>
          <a:p>
            <a:pPr algn="ctr"/>
            <a:r>
              <a:rPr lang="en-US">
                <a:solidFill>
                  <a:srgbClr val="000000"/>
                </a:solidFill>
                <a:latin typeface="Arial Narrow" pitchFamily="34" charset="0"/>
                <a:cs typeface="Times New Roman"/>
              </a:rPr>
              <a:t>1</a:t>
            </a:r>
            <a:br>
              <a:rPr lang="en-US">
                <a:solidFill>
                  <a:srgbClr val="000000"/>
                </a:solidFill>
                <a:latin typeface="Arial Narrow" pitchFamily="34" charset="0"/>
                <a:cs typeface="Times New Roman"/>
              </a:rPr>
            </a:br>
            <a:r>
              <a:rPr lang="en-US" altLang="en-US" sz="1800">
                <a:solidFill>
                  <a:srgbClr val="000000"/>
                </a:solidFill>
                <a:cs typeface="Times New Roman"/>
              </a:rPr>
              <a:t>加</a:t>
            </a:r>
            <a:r>
              <a:rPr lang="en-US" sz="1800">
                <a:solidFill>
                  <a:srgbClr val="000000"/>
                </a:solidFill>
                <a:cs typeface="Times New Roman"/>
              </a:rPr>
              <a:t> </a:t>
            </a:r>
            <a:r>
              <a:rPr lang="en-US" altLang="en-US" sz="1800">
                <a:solidFill>
                  <a:srgbClr val="000000"/>
                </a:solidFill>
                <a:cs typeface="Times New Roman"/>
              </a:rPr>
              <a:t>拉</a:t>
            </a:r>
            <a:r>
              <a:rPr lang="en-US" sz="1800">
                <a:solidFill>
                  <a:srgbClr val="000000"/>
                </a:solidFill>
                <a:cs typeface="Times New Roman"/>
              </a:rPr>
              <a:t> </a:t>
            </a:r>
            <a:r>
              <a:rPr lang="en-US" altLang="en-US" sz="1800">
                <a:solidFill>
                  <a:srgbClr val="000000"/>
                </a:solidFill>
                <a:cs typeface="Times New Roman"/>
              </a:rPr>
              <a:t>太</a:t>
            </a:r>
            <a:endParaRPr lang="en-US" altLang="ja-JP" sz="1800">
              <a:solidFill>
                <a:srgbClr val="000000"/>
              </a:solidFill>
              <a:latin typeface="Arial Narrow" pitchFamily="34" charset="0"/>
              <a:cs typeface="Times New Roman"/>
            </a:endParaRPr>
          </a:p>
          <a:p>
            <a:pPr algn="ctr">
              <a:spcBef>
                <a:spcPct val="50000"/>
              </a:spcBef>
            </a:pPr>
            <a:endParaRPr lang="en-US" sz="900">
              <a:solidFill>
                <a:srgbClr val="2C1102"/>
              </a:solidFill>
              <a:latin typeface="Arial Narrow" pitchFamily="34" charset="0"/>
              <a:cs typeface="Times New Roman"/>
            </a:endParaRPr>
          </a:p>
        </p:txBody>
      </p:sp>
      <p:sp>
        <p:nvSpPr>
          <p:cNvPr id="541706" name="Text Box 9"/>
          <p:cNvSpPr txBox="1">
            <a:spLocks noChangeArrowheads="1"/>
          </p:cNvSpPr>
          <p:nvPr/>
        </p:nvSpPr>
        <p:spPr bwMode="auto">
          <a:xfrm>
            <a:off x="3733800" y="2106613"/>
            <a:ext cx="1000125" cy="1246187"/>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200">
                <a:solidFill>
                  <a:srgbClr val="000404"/>
                </a:solidFill>
                <a:cs typeface="Times New Roman"/>
              </a:rPr>
              <a:t>春季</a:t>
            </a:r>
            <a:r>
              <a:rPr lang="en-US" altLang="ja-JP" sz="1200">
                <a:solidFill>
                  <a:srgbClr val="000404"/>
                </a:solidFill>
                <a:latin typeface="Arial Narrow" pitchFamily="34" charset="0"/>
                <a:cs typeface="Times New Roman"/>
              </a:rPr>
              <a:t>  53-</a:t>
            </a:r>
            <a:br>
              <a:rPr lang="en-US" altLang="ja-JP" sz="1200">
                <a:solidFill>
                  <a:srgbClr val="000404"/>
                </a:solidFill>
                <a:latin typeface="Arial Narrow" pitchFamily="34" charset="0"/>
                <a:cs typeface="Times New Roman"/>
              </a:rPr>
            </a:br>
            <a:r>
              <a:rPr lang="en-US" altLang="en-US" sz="1200">
                <a:solidFill>
                  <a:srgbClr val="000404"/>
                </a:solidFill>
                <a:cs typeface="Times New Roman"/>
              </a:rPr>
              <a:t>五月</a:t>
            </a:r>
            <a:r>
              <a:rPr lang="en-US" altLang="ja-JP" sz="1200">
                <a:solidFill>
                  <a:srgbClr val="000404"/>
                </a:solidFill>
                <a:latin typeface="Arial Narrow" pitchFamily="34" charset="0"/>
                <a:cs typeface="Times New Roman"/>
              </a:rPr>
              <a:t> 57</a:t>
            </a:r>
          </a:p>
          <a:p>
            <a:pPr algn="ctr"/>
            <a:r>
              <a:rPr lang="en-US">
                <a:solidFill>
                  <a:srgbClr val="000404"/>
                </a:solidFill>
                <a:latin typeface="Arial Narrow" pitchFamily="34" charset="0"/>
                <a:cs typeface="Times New Roman"/>
              </a:rPr>
              <a:t>3</a:t>
            </a:r>
            <a:br>
              <a:rPr lang="en-US">
                <a:solidFill>
                  <a:srgbClr val="2C1102"/>
                </a:solidFill>
                <a:latin typeface="Arial Narrow" pitchFamily="34" charset="0"/>
                <a:cs typeface="Times New Roman"/>
              </a:rPr>
            </a:br>
            <a:r>
              <a:rPr lang="en-US" altLang="en-US" sz="1800">
                <a:solidFill>
                  <a:srgbClr val="000404"/>
                </a:solidFill>
                <a:cs typeface="Times New Roman"/>
              </a:rPr>
              <a:t>亚洲</a:t>
            </a:r>
            <a:endParaRPr lang="en-US" altLang="ja-JP" sz="1800">
              <a:solidFill>
                <a:srgbClr val="000404"/>
              </a:solidFill>
              <a:latin typeface="Arial Narrow" pitchFamily="34" charset="0"/>
              <a:cs typeface="Times New Roman"/>
            </a:endParaRPr>
          </a:p>
          <a:p>
            <a:pPr algn="ctr">
              <a:spcBef>
                <a:spcPct val="50000"/>
              </a:spcBef>
            </a:pPr>
            <a:endParaRPr lang="en-US" sz="1000">
              <a:solidFill>
                <a:srgbClr val="2C1102"/>
              </a:solidFill>
              <a:latin typeface="Arial Narrow" pitchFamily="34" charset="0"/>
              <a:cs typeface="Times New Roman"/>
            </a:endParaRPr>
          </a:p>
        </p:txBody>
      </p:sp>
      <p:sp>
        <p:nvSpPr>
          <p:cNvPr id="541707" name="Text Box 10"/>
          <p:cNvSpPr txBox="1">
            <a:spLocks noChangeArrowheads="1"/>
          </p:cNvSpPr>
          <p:nvPr/>
        </p:nvSpPr>
        <p:spPr bwMode="auto">
          <a:xfrm>
            <a:off x="5334000" y="2119313"/>
            <a:ext cx="1066800" cy="1216025"/>
          </a:xfrm>
          <a:prstGeom prst="rect">
            <a:avLst/>
          </a:prstGeom>
          <a:solidFill>
            <a:srgbClr val="000000"/>
          </a:solidFill>
          <a:ln w="12700">
            <a:solidFill>
              <a:schemeClr val="bg1"/>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100" dirty="0">
                <a:solidFill>
                  <a:srgbClr val="FFFFFF"/>
                </a:solidFill>
                <a:cs typeface="Times New Roman"/>
              </a:rPr>
              <a:t>二月</a:t>
            </a:r>
            <a:r>
              <a:rPr lang="en-US" altLang="ja-JP" sz="1100" dirty="0">
                <a:solidFill>
                  <a:srgbClr val="FFFFFF"/>
                </a:solidFill>
                <a:latin typeface="Arial Narrow" pitchFamily="34" charset="0"/>
                <a:cs typeface="Times New Roman"/>
              </a:rPr>
              <a:t> 60-</a:t>
            </a:r>
            <a:br>
              <a:rPr lang="en-US" altLang="ja-JP" sz="1100" dirty="0">
                <a:solidFill>
                  <a:srgbClr val="FFFFFF"/>
                </a:solidFill>
                <a:latin typeface="Arial Narrow" pitchFamily="34" charset="0"/>
                <a:cs typeface="Times New Roman"/>
              </a:rPr>
            </a:br>
            <a:r>
              <a:rPr lang="en-US" altLang="en-US" sz="1100" dirty="0">
                <a:solidFill>
                  <a:srgbClr val="FFFFFF"/>
                </a:solidFill>
                <a:cs typeface="Times New Roman"/>
              </a:rPr>
              <a:t>三月</a:t>
            </a:r>
            <a:r>
              <a:rPr lang="en-US" altLang="ja-JP" sz="1100" dirty="0">
                <a:solidFill>
                  <a:srgbClr val="FFFFFF"/>
                </a:solidFill>
                <a:latin typeface="Arial Narrow" pitchFamily="34" charset="0"/>
                <a:cs typeface="Times New Roman"/>
              </a:rPr>
              <a:t> 62</a:t>
            </a:r>
          </a:p>
          <a:p>
            <a:pPr algn="ctr"/>
            <a:r>
              <a:rPr lang="en-US" dirty="0">
                <a:solidFill>
                  <a:srgbClr val="FFFFFF"/>
                </a:solidFill>
                <a:latin typeface="Arial Narrow" pitchFamily="34" charset="0"/>
                <a:cs typeface="Times New Roman"/>
              </a:rPr>
              <a:t>1</a:t>
            </a:r>
            <a:br>
              <a:rPr lang="en-US" dirty="0">
                <a:solidFill>
                  <a:srgbClr val="FFFFFF"/>
                </a:solidFill>
                <a:latin typeface="Arial Narrow" pitchFamily="34" charset="0"/>
                <a:cs typeface="Times New Roman"/>
              </a:rPr>
            </a:br>
            <a:r>
              <a:rPr lang="en-US" altLang="en-US" sz="1800" dirty="0">
                <a:solidFill>
                  <a:srgbClr val="FFFFFF"/>
                </a:solidFill>
                <a:cs typeface="Times New Roman"/>
              </a:rPr>
              <a:t>罗马</a:t>
            </a:r>
            <a:endParaRPr lang="en-US" altLang="ja-JP" sz="1800" dirty="0">
              <a:solidFill>
                <a:srgbClr val="FFFFFF"/>
              </a:solidFill>
              <a:latin typeface="Arial Narrow" pitchFamily="34" charset="0"/>
              <a:cs typeface="Times New Roman"/>
            </a:endParaRPr>
          </a:p>
          <a:p>
            <a:pPr algn="ctr">
              <a:spcBef>
                <a:spcPct val="50000"/>
              </a:spcBef>
            </a:pPr>
            <a:endParaRPr lang="en-US" sz="1000" dirty="0">
              <a:solidFill>
                <a:srgbClr val="000000"/>
              </a:solidFill>
              <a:latin typeface="Arial Narrow" pitchFamily="34" charset="0"/>
              <a:cs typeface="Times New Roman"/>
            </a:endParaRPr>
          </a:p>
        </p:txBody>
      </p:sp>
      <p:sp>
        <p:nvSpPr>
          <p:cNvPr id="461838" name="Text Box 11"/>
          <p:cNvSpPr txBox="1">
            <a:spLocks noChangeArrowheads="1"/>
          </p:cNvSpPr>
          <p:nvPr/>
        </p:nvSpPr>
        <p:spPr bwMode="auto">
          <a:xfrm>
            <a:off x="7315200" y="2089150"/>
            <a:ext cx="1066800" cy="1246188"/>
          </a:xfrm>
          <a:prstGeom prst="rect">
            <a:avLst/>
          </a:prstGeom>
          <a:solidFill>
            <a:srgbClr val="000000"/>
          </a:solidFill>
          <a:ln w="12700">
            <a:solidFill>
              <a:srgbClr val="FFFFFF"/>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200">
                <a:solidFill>
                  <a:srgbClr val="FFFFFF"/>
                </a:solidFill>
                <a:effectLst>
                  <a:outerShdw blurRad="38100" dist="38100" dir="2700000" algn="tl">
                    <a:srgbClr val="808080"/>
                  </a:outerShdw>
                </a:effectLst>
                <a:cs typeface="Times New Roman"/>
              </a:rPr>
              <a:t>秋季</a:t>
            </a:r>
            <a:r>
              <a:rPr lang="en-US" altLang="ja-JP" sz="1200">
                <a:solidFill>
                  <a:srgbClr val="FFFFFF"/>
                </a:solidFill>
                <a:effectLst>
                  <a:outerShdw blurRad="38100" dist="38100" dir="2700000" algn="tl">
                    <a:srgbClr val="808080"/>
                  </a:outerShdw>
                </a:effectLst>
                <a:latin typeface="Arial Narrow" pitchFamily="34" charset="0"/>
                <a:cs typeface="Times New Roman"/>
              </a:rPr>
              <a:t> 67-</a:t>
            </a:r>
            <a:br>
              <a:rPr lang="en-US" altLang="ja-JP" sz="1200">
                <a:solidFill>
                  <a:srgbClr val="FFFFFF"/>
                </a:solidFill>
                <a:effectLst>
                  <a:outerShdw blurRad="38100" dist="38100" dir="2700000" algn="tl">
                    <a:srgbClr val="808080"/>
                  </a:outerShdw>
                </a:effectLst>
                <a:latin typeface="Arial Narrow" pitchFamily="34" charset="0"/>
                <a:cs typeface="Times New Roman"/>
              </a:rPr>
            </a:br>
            <a:r>
              <a:rPr lang="en-US" altLang="en-US" sz="1200">
                <a:solidFill>
                  <a:srgbClr val="FFFFFF"/>
                </a:solidFill>
                <a:effectLst>
                  <a:outerShdw blurRad="38100" dist="38100" dir="2700000" algn="tl">
                    <a:srgbClr val="808080"/>
                  </a:outerShdw>
                </a:effectLst>
                <a:cs typeface="Times New Roman"/>
              </a:rPr>
              <a:t>春季</a:t>
            </a:r>
            <a:r>
              <a:rPr lang="en-US" altLang="ja-JP" sz="1200">
                <a:solidFill>
                  <a:srgbClr val="FFFFFF"/>
                </a:solidFill>
                <a:effectLst>
                  <a:outerShdw blurRad="38100" dist="38100" dir="2700000" algn="tl">
                    <a:srgbClr val="808080"/>
                  </a:outerShdw>
                </a:effectLst>
                <a:latin typeface="Arial Narrow" pitchFamily="34" charset="0"/>
                <a:cs typeface="Times New Roman"/>
              </a:rPr>
              <a:t> 68</a:t>
            </a:r>
          </a:p>
          <a:p>
            <a:pPr algn="ctr"/>
            <a:r>
              <a:rPr lang="en-US">
                <a:solidFill>
                  <a:srgbClr val="FFFFFF"/>
                </a:solidFill>
                <a:effectLst>
                  <a:outerShdw blurRad="38100" dist="38100" dir="2700000" algn="tl">
                    <a:srgbClr val="808080"/>
                  </a:outerShdw>
                </a:effectLst>
                <a:latin typeface="Arial Narrow" pitchFamily="34" charset="0"/>
                <a:cs typeface="Times New Roman"/>
              </a:rPr>
              <a:t>2</a:t>
            </a:r>
            <a:br>
              <a:rPr lang="en-US">
                <a:solidFill>
                  <a:srgbClr val="FFFFFF"/>
                </a:solidFill>
                <a:effectLst>
                  <a:outerShdw blurRad="38100" dist="38100" dir="2700000" algn="tl">
                    <a:srgbClr val="808080"/>
                  </a:outerShdw>
                </a:effectLst>
                <a:latin typeface="Arial Narrow" pitchFamily="34" charset="0"/>
                <a:cs typeface="Times New Roman"/>
              </a:rPr>
            </a:br>
            <a:r>
              <a:rPr lang="en-US" altLang="en-US" sz="1800">
                <a:solidFill>
                  <a:srgbClr val="FFFFFF"/>
                </a:solidFill>
                <a:effectLst>
                  <a:outerShdw blurRad="38100" dist="38100" dir="2700000" algn="tl">
                    <a:srgbClr val="808080"/>
                  </a:outerShdw>
                </a:effectLst>
                <a:cs typeface="Times New Roman"/>
              </a:rPr>
              <a:t>罗马</a:t>
            </a:r>
            <a:endParaRPr lang="en-US" altLang="ja-JP" sz="1800">
              <a:solidFill>
                <a:srgbClr val="FFFFFF"/>
              </a:solidFill>
              <a:effectLst>
                <a:outerShdw blurRad="38100" dist="38100" dir="2700000" algn="tl">
                  <a:srgbClr val="808080"/>
                </a:outerShdw>
              </a:effectLst>
              <a:latin typeface="Arial Narrow" pitchFamily="34" charset="0"/>
              <a:cs typeface="Times New Roman"/>
            </a:endParaRPr>
          </a:p>
          <a:p>
            <a:pPr algn="ctr">
              <a:spcBef>
                <a:spcPct val="50000"/>
              </a:spcBef>
            </a:pPr>
            <a:endParaRPr lang="en-US" sz="1000">
              <a:solidFill>
                <a:srgbClr val="FFFFFF"/>
              </a:solidFill>
              <a:effectLst>
                <a:outerShdw blurRad="38100" dist="38100" dir="2700000" algn="tl">
                  <a:srgbClr val="808080"/>
                </a:outerShdw>
              </a:effectLst>
              <a:latin typeface="Arial Narrow" pitchFamily="34" charset="0"/>
              <a:cs typeface="Times New Roman"/>
            </a:endParaRPr>
          </a:p>
        </p:txBody>
      </p:sp>
      <p:sp>
        <p:nvSpPr>
          <p:cNvPr id="541709" name="Text Box 17"/>
          <p:cNvSpPr txBox="1">
            <a:spLocks noChangeArrowheads="1"/>
          </p:cNvSpPr>
          <p:nvPr/>
        </p:nvSpPr>
        <p:spPr bwMode="auto">
          <a:xfrm>
            <a:off x="-76200" y="2324100"/>
            <a:ext cx="9906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sz="1200">
                <a:solidFill>
                  <a:srgbClr val="F7F7F7"/>
                </a:solidFill>
                <a:latin typeface="Arial Narrow" pitchFamily="34" charset="0"/>
                <a:cs typeface="Times New Roman"/>
              </a:rPr>
              <a:t>35</a:t>
            </a:r>
            <a:r>
              <a:rPr lang="en-US" altLang="ja-JP" sz="1200">
                <a:solidFill>
                  <a:srgbClr val="F7F7F7"/>
                </a:solidFill>
                <a:latin typeface="Arial Narrow" pitchFamily="34" charset="0"/>
                <a:cs typeface="Times New Roman"/>
              </a:rPr>
              <a:t>-37</a:t>
            </a:r>
          </a:p>
          <a:p>
            <a:pPr algn="ctr">
              <a:spcBef>
                <a:spcPct val="50000"/>
              </a:spcBef>
            </a:pPr>
            <a:r>
              <a:rPr lang="en-US" altLang="en-US" sz="1600">
                <a:solidFill>
                  <a:srgbClr val="F7F7F7"/>
                </a:solidFill>
                <a:cs typeface="Times New Roman"/>
              </a:rPr>
              <a:t>大</a:t>
            </a:r>
            <a:r>
              <a:rPr lang="en-US" sz="1600">
                <a:solidFill>
                  <a:srgbClr val="F7F7F7"/>
                </a:solidFill>
                <a:cs typeface="Times New Roman"/>
              </a:rPr>
              <a:t> </a:t>
            </a:r>
            <a:r>
              <a:rPr lang="en-US" altLang="en-US" sz="1600">
                <a:solidFill>
                  <a:srgbClr val="F7F7F7"/>
                </a:solidFill>
                <a:cs typeface="Times New Roman"/>
              </a:rPr>
              <a:t>马</a:t>
            </a:r>
            <a:r>
              <a:rPr lang="en-US" sz="1600">
                <a:solidFill>
                  <a:srgbClr val="F7F7F7"/>
                </a:solidFill>
                <a:cs typeface="Times New Roman"/>
              </a:rPr>
              <a:t> </a:t>
            </a:r>
            <a:r>
              <a:rPr lang="en-US" altLang="en-US" sz="1600">
                <a:solidFill>
                  <a:srgbClr val="F7F7F7"/>
                </a:solidFill>
                <a:cs typeface="Times New Roman"/>
              </a:rPr>
              <a:t>色</a:t>
            </a:r>
            <a:br>
              <a:rPr lang="en-US" altLang="ja-JP" sz="1600">
                <a:solidFill>
                  <a:srgbClr val="F7F7F7"/>
                </a:solidFill>
                <a:latin typeface="Arial Narrow" pitchFamily="34" charset="0"/>
                <a:cs typeface="Times New Roman"/>
              </a:rPr>
            </a:br>
            <a:r>
              <a:rPr lang="en-US" altLang="en-US" sz="1600">
                <a:solidFill>
                  <a:srgbClr val="F7F7F7"/>
                </a:solidFill>
                <a:cs typeface="Times New Roman"/>
              </a:rPr>
              <a:t>安</a:t>
            </a:r>
            <a:r>
              <a:rPr lang="en-US" altLang="ja-JP" sz="1600">
                <a:solidFill>
                  <a:srgbClr val="F7F7F7"/>
                </a:solidFill>
                <a:cs typeface="Times New Roman"/>
              </a:rPr>
              <a:t> </a:t>
            </a:r>
            <a:r>
              <a:rPr lang="en-US" altLang="en-US" sz="1600">
                <a:solidFill>
                  <a:srgbClr val="F7F7F7"/>
                </a:solidFill>
                <a:cs typeface="Times New Roman"/>
              </a:rPr>
              <a:t>提</a:t>
            </a:r>
            <a:r>
              <a:rPr lang="en-US" altLang="ja-JP" sz="1600">
                <a:solidFill>
                  <a:srgbClr val="F7F7F7"/>
                </a:solidFill>
                <a:cs typeface="Times New Roman"/>
              </a:rPr>
              <a:t> </a:t>
            </a:r>
            <a:r>
              <a:rPr lang="en-US" altLang="en-US" sz="1600">
                <a:solidFill>
                  <a:srgbClr val="F7F7F7"/>
                </a:solidFill>
                <a:cs typeface="Times New Roman"/>
              </a:rPr>
              <a:t>阿</a:t>
            </a:r>
            <a:r>
              <a:rPr lang="en-US" altLang="ja-JP" sz="1600">
                <a:solidFill>
                  <a:srgbClr val="F7F7F7"/>
                </a:solidFill>
                <a:cs typeface="Times New Roman"/>
              </a:rPr>
              <a:t> </a:t>
            </a:r>
            <a:endParaRPr lang="en-US" sz="1600">
              <a:solidFill>
                <a:srgbClr val="F7F7F7"/>
              </a:solidFill>
              <a:latin typeface="Arial Narrow" pitchFamily="34" charset="0"/>
              <a:cs typeface="Times New Roman"/>
            </a:endParaRPr>
          </a:p>
        </p:txBody>
      </p:sp>
      <p:sp>
        <p:nvSpPr>
          <p:cNvPr id="541710" name="TextBox 27"/>
          <p:cNvSpPr txBox="1">
            <a:spLocks noChangeArrowheads="1"/>
          </p:cNvSpPr>
          <p:nvPr/>
        </p:nvSpPr>
        <p:spPr bwMode="auto">
          <a:xfrm>
            <a:off x="7924800" y="71438"/>
            <a:ext cx="11557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en-US" sz="2000">
                <a:solidFill>
                  <a:srgbClr val="FFFFFF"/>
                </a:solidFill>
                <a:cs typeface="Arial" pitchFamily="34" charset="0"/>
              </a:rPr>
              <a:t>38</a:t>
            </a:r>
            <a:br>
              <a:rPr lang="en-US" sz="2000">
                <a:solidFill>
                  <a:srgbClr val="FFFFFF"/>
                </a:solidFill>
                <a:cs typeface="Arial" pitchFamily="34" charset="0"/>
              </a:rPr>
            </a:br>
            <a:r>
              <a:rPr lang="en-US" sz="2000">
                <a:solidFill>
                  <a:srgbClr val="FFFFFF"/>
                </a:solidFill>
                <a:cs typeface="Arial" pitchFamily="34" charset="0"/>
              </a:rPr>
              <a:t>124</a:t>
            </a:r>
            <a:br>
              <a:rPr lang="en-US" sz="2000">
                <a:solidFill>
                  <a:srgbClr val="FFFFFF"/>
                </a:solidFill>
                <a:cs typeface="Arial" pitchFamily="34" charset="0"/>
              </a:rPr>
            </a:br>
            <a:r>
              <a:rPr lang="en-US" sz="2000">
                <a:solidFill>
                  <a:srgbClr val="FFFFFF"/>
                </a:solidFill>
                <a:cs typeface="Arial" pitchFamily="34" charset="0"/>
              </a:rPr>
              <a:t>39-41</a:t>
            </a:r>
          </a:p>
        </p:txBody>
      </p:sp>
      <p:sp>
        <p:nvSpPr>
          <p:cNvPr id="541711" name="Text Box 9"/>
          <p:cNvSpPr txBox="1">
            <a:spLocks noChangeArrowheads="1"/>
          </p:cNvSpPr>
          <p:nvPr/>
        </p:nvSpPr>
        <p:spPr bwMode="auto">
          <a:xfrm>
            <a:off x="6324600" y="2119313"/>
            <a:ext cx="990600" cy="121602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100">
                <a:solidFill>
                  <a:srgbClr val="000000"/>
                </a:solidFill>
                <a:cs typeface="Times New Roman"/>
              </a:rPr>
              <a:t>春季</a:t>
            </a:r>
            <a:r>
              <a:rPr lang="en-US" altLang="ja-JP" sz="1100">
                <a:solidFill>
                  <a:srgbClr val="000000"/>
                </a:solidFill>
                <a:latin typeface="Arial Narrow" pitchFamily="34" charset="0"/>
                <a:cs typeface="Times New Roman"/>
              </a:rPr>
              <a:t>  62-</a:t>
            </a:r>
            <a:br>
              <a:rPr lang="en-US" altLang="ja-JP" sz="1100">
                <a:solidFill>
                  <a:srgbClr val="000000"/>
                </a:solidFill>
                <a:latin typeface="Arial Narrow" pitchFamily="34" charset="0"/>
                <a:cs typeface="Times New Roman"/>
              </a:rPr>
            </a:br>
            <a:r>
              <a:rPr lang="en-US" altLang="en-US" sz="1100">
                <a:solidFill>
                  <a:srgbClr val="000000"/>
                </a:solidFill>
                <a:cs typeface="Times New Roman"/>
              </a:rPr>
              <a:t>秋季</a:t>
            </a:r>
            <a:r>
              <a:rPr lang="en-US" altLang="ja-JP" sz="1100">
                <a:solidFill>
                  <a:srgbClr val="000000"/>
                </a:solidFill>
                <a:latin typeface="Arial Narrow" pitchFamily="34" charset="0"/>
                <a:cs typeface="Times New Roman"/>
              </a:rPr>
              <a:t>  67</a:t>
            </a:r>
          </a:p>
          <a:p>
            <a:pPr algn="ctr"/>
            <a:r>
              <a:rPr lang="en-US">
                <a:solidFill>
                  <a:srgbClr val="000000"/>
                </a:solidFill>
                <a:latin typeface="Arial Narrow" pitchFamily="34" charset="0"/>
                <a:cs typeface="Times New Roman"/>
              </a:rPr>
              <a:t>4</a:t>
            </a:r>
            <a:br>
              <a:rPr lang="en-US">
                <a:solidFill>
                  <a:srgbClr val="000000"/>
                </a:solidFill>
                <a:latin typeface="Arial Narrow" pitchFamily="34" charset="0"/>
                <a:cs typeface="Times New Roman"/>
              </a:rPr>
            </a:br>
            <a:r>
              <a:rPr lang="en-US" altLang="en-US" sz="1800">
                <a:solidFill>
                  <a:srgbClr val="000000"/>
                </a:solidFill>
                <a:cs typeface="Times New Roman"/>
              </a:rPr>
              <a:t>西班牙</a:t>
            </a:r>
            <a:endParaRPr lang="en-US" altLang="ja-JP" sz="1800">
              <a:solidFill>
                <a:srgbClr val="000000"/>
              </a:solidFill>
              <a:latin typeface="Arial Narrow" pitchFamily="34" charset="0"/>
              <a:cs typeface="Times New Roman"/>
            </a:endParaRPr>
          </a:p>
          <a:p>
            <a:pPr algn="ctr">
              <a:spcBef>
                <a:spcPct val="50000"/>
              </a:spcBef>
            </a:pPr>
            <a:endParaRPr lang="en-US" sz="1000">
              <a:solidFill>
                <a:srgbClr val="2C1102"/>
              </a:solidFill>
              <a:latin typeface="Arial Narrow" pitchFamily="34" charset="0"/>
              <a:cs typeface="Times New Roman"/>
            </a:endParaRPr>
          </a:p>
        </p:txBody>
      </p:sp>
      <p:sp>
        <p:nvSpPr>
          <p:cNvPr id="34" name="Title 33"/>
          <p:cNvSpPr>
            <a:spLocks noGrp="1"/>
          </p:cNvSpPr>
          <p:nvPr>
            <p:ph type="title" idx="4294967295"/>
          </p:nvPr>
        </p:nvSpPr>
        <p:spPr>
          <a:xfrm>
            <a:off x="152400" y="206193"/>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a:ext uri="{FAA26D3D-D897-4be2-8F04-BA451C77F1D7}">
              <ma14:placeholderFlag xmlns:ma14="http://schemas.microsoft.com/office/mac/drawingml/2011/main" xmlns="" val="1"/>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eaLnBrk="1" hangingPunct="1">
              <a:spcBef>
                <a:spcPct val="50000"/>
              </a:spcBef>
            </a:pPr>
            <a:r>
              <a:rPr lang="zh-TW" altLang="en-US" sz="4000" dirty="0">
                <a:solidFill>
                  <a:srgbClr val="FFFFFF"/>
                </a:solidFill>
                <a:latin typeface="Kaiti SC" charset="-122"/>
                <a:ea typeface="Kaiti SC" charset="-122"/>
                <a:cs typeface="Kaiti SC" charset="-122"/>
              </a:rPr>
              <a:t>新约纵览</a:t>
            </a:r>
            <a:endParaRPr lang="en-US" sz="4000" dirty="0">
              <a:solidFill>
                <a:srgbClr val="FFFFFF"/>
              </a:solidFill>
              <a:effectLst>
                <a:outerShdw blurRad="38100" dist="38100" dir="2700000" algn="tl">
                  <a:srgbClr val="000000"/>
                </a:outerShdw>
              </a:effectLst>
              <a:latin typeface="Kaiti SC" charset="-122"/>
              <a:ea typeface="Kaiti SC" charset="-122"/>
              <a:cs typeface="Kaiti SC" charset="-122"/>
            </a:endParaRPr>
          </a:p>
        </p:txBody>
      </p:sp>
      <p:sp>
        <p:nvSpPr>
          <p:cNvPr id="50" name="Text Box 19"/>
          <p:cNvSpPr txBox="1">
            <a:spLocks noChangeArrowheads="1"/>
          </p:cNvSpPr>
          <p:nvPr/>
        </p:nvSpPr>
        <p:spPr bwMode="auto">
          <a:xfrm>
            <a:off x="152400" y="5486400"/>
            <a:ext cx="2667000" cy="369888"/>
          </a:xfrm>
          <a:prstGeom prst="rect">
            <a:avLst/>
          </a:prstGeom>
          <a:solidFill>
            <a:srgbClr val="800000"/>
          </a:solidFill>
          <a:ln w="12700">
            <a:solidFill>
              <a:srgbClr val="FFFFFF"/>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800">
                <a:solidFill>
                  <a:srgbClr val="FFFFFF"/>
                </a:solidFill>
                <a:latin typeface="SimSun" pitchFamily="2" charset="-122"/>
                <a:ea typeface="SimSun" pitchFamily="2" charset="-122"/>
                <a:cs typeface="Times New Roman"/>
              </a:rPr>
              <a:t>福音书以及使徒行传</a:t>
            </a:r>
            <a:r>
              <a:rPr lang="en-US" altLang="ja-JP" sz="1800">
                <a:solidFill>
                  <a:srgbClr val="FFFFFF"/>
                </a:solidFill>
                <a:latin typeface="SimSun" pitchFamily="2" charset="-122"/>
                <a:ea typeface="SimSun" pitchFamily="2" charset="-122"/>
                <a:cs typeface="Times New Roman"/>
              </a:rPr>
              <a:t> </a:t>
            </a:r>
            <a:endParaRPr lang="en-US" sz="1600">
              <a:solidFill>
                <a:srgbClr val="FFFFFF"/>
              </a:solidFill>
              <a:latin typeface="SimSun" pitchFamily="2" charset="-122"/>
              <a:ea typeface="SimSun" pitchFamily="2" charset="-122"/>
              <a:cs typeface="Times New Roman"/>
            </a:endParaRPr>
          </a:p>
        </p:txBody>
      </p:sp>
      <p:sp>
        <p:nvSpPr>
          <p:cNvPr id="541717" name="Text Box 7"/>
          <p:cNvSpPr txBox="1">
            <a:spLocks noChangeArrowheads="1"/>
          </p:cNvSpPr>
          <p:nvPr/>
        </p:nvSpPr>
        <p:spPr bwMode="auto">
          <a:xfrm>
            <a:off x="2667000" y="2133600"/>
            <a:ext cx="990600" cy="1219200"/>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200">
                <a:solidFill>
                  <a:srgbClr val="000000"/>
                </a:solidFill>
                <a:cs typeface="Times New Roman"/>
              </a:rPr>
              <a:t>四月</a:t>
            </a:r>
            <a:r>
              <a:rPr lang="en-US" altLang="ja-JP" sz="1200">
                <a:solidFill>
                  <a:srgbClr val="000000"/>
                </a:solidFill>
                <a:latin typeface="Arial Narrow" pitchFamily="34" charset="0"/>
                <a:cs typeface="Times New Roman"/>
              </a:rPr>
              <a:t> 50-</a:t>
            </a:r>
            <a:br>
              <a:rPr lang="en-US" altLang="ja-JP" sz="1200">
                <a:solidFill>
                  <a:srgbClr val="000000"/>
                </a:solidFill>
                <a:latin typeface="Arial Narrow" pitchFamily="34" charset="0"/>
                <a:cs typeface="Times New Roman"/>
              </a:rPr>
            </a:br>
            <a:r>
              <a:rPr lang="en-US" altLang="en-US" sz="1200">
                <a:solidFill>
                  <a:srgbClr val="000000"/>
                </a:solidFill>
                <a:cs typeface="Times New Roman"/>
              </a:rPr>
              <a:t>九月</a:t>
            </a:r>
            <a:r>
              <a:rPr lang="en-US" altLang="ja-JP" sz="1200">
                <a:solidFill>
                  <a:srgbClr val="000000"/>
                </a:solidFill>
                <a:latin typeface="Arial Narrow" pitchFamily="34" charset="0"/>
                <a:cs typeface="Times New Roman"/>
              </a:rPr>
              <a:t> 52</a:t>
            </a:r>
          </a:p>
          <a:p>
            <a:pPr algn="ctr"/>
            <a:r>
              <a:rPr lang="en-US">
                <a:solidFill>
                  <a:srgbClr val="000000"/>
                </a:solidFill>
                <a:latin typeface="Arial Narrow" pitchFamily="34" charset="0"/>
                <a:cs typeface="Times New Roman"/>
              </a:rPr>
              <a:t>2</a:t>
            </a:r>
            <a:br>
              <a:rPr lang="en-US">
                <a:solidFill>
                  <a:srgbClr val="000000"/>
                </a:solidFill>
                <a:latin typeface="Arial Narrow" pitchFamily="34" charset="0"/>
                <a:cs typeface="Times New Roman"/>
              </a:rPr>
            </a:br>
            <a:r>
              <a:rPr lang="en-US" altLang="en-US" sz="1800">
                <a:solidFill>
                  <a:srgbClr val="000000"/>
                </a:solidFill>
                <a:cs typeface="Times New Roman"/>
              </a:rPr>
              <a:t>爱琴海</a:t>
            </a:r>
            <a:endParaRPr lang="en-US" altLang="ja-JP" sz="1800">
              <a:solidFill>
                <a:srgbClr val="000000"/>
              </a:solidFill>
              <a:latin typeface="Arial Narrow" pitchFamily="34" charset="0"/>
              <a:cs typeface="Times New Roman"/>
            </a:endParaRPr>
          </a:p>
          <a:p>
            <a:pPr algn="ctr">
              <a:spcBef>
                <a:spcPct val="50000"/>
              </a:spcBef>
            </a:pPr>
            <a:endParaRPr lang="en-US" sz="900">
              <a:solidFill>
                <a:srgbClr val="2C1102"/>
              </a:solidFill>
              <a:latin typeface="Arial Narrow" pitchFamily="34" charset="0"/>
              <a:cs typeface="Times New Roman"/>
            </a:endParaRPr>
          </a:p>
        </p:txBody>
      </p:sp>
      <p:sp>
        <p:nvSpPr>
          <p:cNvPr id="24" name="Text Box 19"/>
          <p:cNvSpPr txBox="1">
            <a:spLocks noChangeArrowheads="1"/>
          </p:cNvSpPr>
          <p:nvPr/>
        </p:nvSpPr>
        <p:spPr bwMode="auto">
          <a:xfrm>
            <a:off x="152400" y="5943600"/>
            <a:ext cx="1800225" cy="369888"/>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800">
                <a:solidFill>
                  <a:srgbClr val="000000"/>
                </a:solidFill>
                <a:effectLst>
                  <a:outerShdw blurRad="38100" dist="38100" dir="2700000" algn="tl">
                    <a:srgbClr val="FFFFFF"/>
                  </a:outerShdw>
                </a:effectLst>
                <a:latin typeface="SimSun" pitchFamily="2" charset="-122"/>
                <a:ea typeface="SimSun" pitchFamily="2" charset="-122"/>
                <a:cs typeface="Times New Roman"/>
              </a:rPr>
              <a:t>保罗书信</a:t>
            </a:r>
            <a:endParaRPr lang="en-US" sz="1800">
              <a:solidFill>
                <a:srgbClr val="000000"/>
              </a:solidFill>
              <a:latin typeface="SimSun" pitchFamily="2" charset="-122"/>
              <a:ea typeface="SimSun" pitchFamily="2" charset="-122"/>
              <a:cs typeface="Times New Roman"/>
            </a:endParaRPr>
          </a:p>
        </p:txBody>
      </p:sp>
      <p:sp>
        <p:nvSpPr>
          <p:cNvPr id="524310" name="Text Box 19"/>
          <p:cNvSpPr txBox="1">
            <a:spLocks noChangeArrowheads="1"/>
          </p:cNvSpPr>
          <p:nvPr/>
        </p:nvSpPr>
        <p:spPr bwMode="auto">
          <a:xfrm>
            <a:off x="990600" y="3657600"/>
            <a:ext cx="792163" cy="338138"/>
          </a:xfrm>
          <a:prstGeom prst="rect">
            <a:avLst/>
          </a:prstGeom>
          <a:solidFill>
            <a:srgbClr val="800000"/>
          </a:solidFill>
          <a:ln w="12700">
            <a:solidFill>
              <a:srgbClr val="FFFFFF"/>
            </a:solidFill>
            <a:miter lim="800000"/>
            <a:headEnd/>
            <a:tailEnd/>
          </a:ln>
          <a:effectLst>
            <a:outerShdw blurRad="50800" dist="38100" dir="2700000" rotWithShape="0">
              <a:srgbClr val="808080">
                <a:alpha val="42998"/>
              </a:srgbClr>
            </a:outerShdw>
          </a:effectLst>
        </p:spPr>
        <p:txBody>
          <a:bodyPr lIns="0" rIns="0">
            <a:spAutoFit/>
          </a:bodyPr>
          <a:lstStyle>
            <a:defPPr>
              <a:defRPr lang="en-US"/>
            </a:defPPr>
            <a:lvl1pPr algn="ctr">
              <a:spcBef>
                <a:spcPct val="50000"/>
              </a:spcBef>
              <a:defRPr sz="1600">
                <a:solidFill>
                  <a:srgbClr val="F7F7F7"/>
                </a:solidFill>
                <a:latin typeface="MS PGothic" pitchFamily="34" charset="-128"/>
                <a:ea typeface="MS PGothic" pitchFamily="34" charset="-128"/>
                <a:cs typeface="+mn-cs"/>
              </a:defRPr>
            </a:lvl1pPr>
            <a:lvl2pPr marL="742950" indent="-285750">
              <a:defRPr>
                <a:latin typeface="Comic Sans MS" pitchFamily="66" charset="0"/>
                <a:ea typeface="MS PGothic" pitchFamily="34" charset="-128"/>
              </a:defRPr>
            </a:lvl2pPr>
            <a:lvl3pPr marL="1143000" indent="-228600">
              <a:defRPr>
                <a:latin typeface="Comic Sans MS" pitchFamily="66" charset="0"/>
                <a:ea typeface="MS PGothic" pitchFamily="34" charset="-128"/>
              </a:defRPr>
            </a:lvl3pPr>
            <a:lvl4pPr marL="1600200" indent="-228600">
              <a:defRPr>
                <a:latin typeface="Comic Sans MS" pitchFamily="66" charset="0"/>
                <a:ea typeface="MS PGothic" pitchFamily="34" charset="-128"/>
              </a:defRPr>
            </a:lvl4pPr>
            <a:lvl5pPr marL="2057400" indent="-228600">
              <a:defRPr>
                <a:latin typeface="Comic Sans MS" pitchFamily="66" charset="0"/>
                <a:ea typeface="MS PGothic" pitchFamily="34" charset="-128"/>
              </a:defRPr>
            </a:lvl5pPr>
            <a:lvl6pPr marL="2514600" indent="-228600" eaLnBrk="0" fontAlgn="base" hangingPunct="0">
              <a:spcBef>
                <a:spcPct val="0"/>
              </a:spcBef>
              <a:spcAft>
                <a:spcPct val="0"/>
              </a:spcAft>
              <a:defRPr>
                <a:latin typeface="Comic Sans MS" pitchFamily="66" charset="0"/>
                <a:ea typeface="MS PGothic" pitchFamily="34" charset="-128"/>
              </a:defRPr>
            </a:lvl6pPr>
            <a:lvl7pPr marL="2971800" indent="-228600" eaLnBrk="0" fontAlgn="base" hangingPunct="0">
              <a:spcBef>
                <a:spcPct val="0"/>
              </a:spcBef>
              <a:spcAft>
                <a:spcPct val="0"/>
              </a:spcAft>
              <a:defRPr>
                <a:latin typeface="Comic Sans MS" pitchFamily="66" charset="0"/>
                <a:ea typeface="MS PGothic" pitchFamily="34" charset="-128"/>
              </a:defRPr>
            </a:lvl7pPr>
            <a:lvl8pPr marL="3429000" indent="-228600" eaLnBrk="0" fontAlgn="base" hangingPunct="0">
              <a:spcBef>
                <a:spcPct val="0"/>
              </a:spcBef>
              <a:spcAft>
                <a:spcPct val="0"/>
              </a:spcAft>
              <a:defRPr>
                <a:latin typeface="Comic Sans MS" pitchFamily="66" charset="0"/>
                <a:ea typeface="MS PGothic" pitchFamily="34" charset="-128"/>
              </a:defRPr>
            </a:lvl8pPr>
            <a:lvl9pPr marL="3886200" indent="-228600" eaLnBrk="0" fontAlgn="base" hangingPunct="0">
              <a:spcBef>
                <a:spcPct val="0"/>
              </a:spcBef>
              <a:spcAft>
                <a:spcPct val="0"/>
              </a:spcAft>
              <a:defRPr>
                <a:latin typeface="Comic Sans MS" pitchFamily="66" charset="0"/>
                <a:ea typeface="MS PGothic" pitchFamily="34" charset="-128"/>
              </a:defRPr>
            </a:lvl9pPr>
          </a:lstStyle>
          <a:p>
            <a:r>
              <a:rPr lang="zh-CN" altLang="en-US" dirty="0">
                <a:cs typeface="Times New Roman"/>
              </a:rPr>
              <a:t>马太</a:t>
            </a:r>
            <a:endParaRPr lang="en-US" dirty="0">
              <a:cs typeface="Times New Roman"/>
            </a:endParaRPr>
          </a:p>
        </p:txBody>
      </p:sp>
      <p:sp>
        <p:nvSpPr>
          <p:cNvPr id="461856" name="Text Box 22"/>
          <p:cNvSpPr txBox="1">
            <a:spLocks noChangeArrowheads="1"/>
          </p:cNvSpPr>
          <p:nvPr/>
        </p:nvSpPr>
        <p:spPr bwMode="auto">
          <a:xfrm>
            <a:off x="4572000" y="3657600"/>
            <a:ext cx="792163" cy="338138"/>
          </a:xfrm>
          <a:prstGeom prst="rect">
            <a:avLst/>
          </a:prstGeom>
          <a:solidFill>
            <a:srgbClr val="800000"/>
          </a:solidFill>
          <a:ln w="12700">
            <a:solidFill>
              <a:srgbClr val="FFFFFF"/>
            </a:solidFill>
            <a:miter lim="800000"/>
            <a:headEnd/>
            <a:tailEnd/>
          </a:ln>
          <a:effectLst>
            <a:outerShdw blurRad="50800" dist="38100" dir="2700000" rotWithShape="0">
              <a:srgbClr val="808080">
                <a:alpha val="42998"/>
              </a:srgbClr>
            </a:outerShdw>
          </a:effectLst>
        </p:spPr>
        <p:txBody>
          <a:bodyPr lIns="0" rIns="0">
            <a:spAutoFit/>
          </a:bodyPr>
          <a:lstStyle>
            <a:defPPr>
              <a:defRPr lang="en-US"/>
            </a:defPPr>
            <a:lvl1pPr algn="ctr">
              <a:spcBef>
                <a:spcPct val="50000"/>
              </a:spcBef>
              <a:defRPr sz="1600">
                <a:solidFill>
                  <a:srgbClr val="F7F7F7"/>
                </a:solidFill>
                <a:latin typeface="MS PGothic" pitchFamily="34" charset="-128"/>
                <a:ea typeface="MS PGothic" pitchFamily="34" charset="-128"/>
                <a:cs typeface="+mn-cs"/>
              </a:defRPr>
            </a:lvl1pPr>
            <a:lvl2pPr marL="742950" indent="-285750">
              <a:defRPr>
                <a:latin typeface="Comic Sans MS" pitchFamily="66" charset="0"/>
                <a:ea typeface="MS PGothic" pitchFamily="34" charset="-128"/>
              </a:defRPr>
            </a:lvl2pPr>
            <a:lvl3pPr marL="1143000" indent="-228600">
              <a:defRPr>
                <a:latin typeface="Comic Sans MS" pitchFamily="66" charset="0"/>
                <a:ea typeface="MS PGothic" pitchFamily="34" charset="-128"/>
              </a:defRPr>
            </a:lvl3pPr>
            <a:lvl4pPr marL="1600200" indent="-228600">
              <a:defRPr>
                <a:latin typeface="Comic Sans MS" pitchFamily="66" charset="0"/>
                <a:ea typeface="MS PGothic" pitchFamily="34" charset="-128"/>
              </a:defRPr>
            </a:lvl4pPr>
            <a:lvl5pPr marL="2057400" indent="-228600">
              <a:defRPr>
                <a:latin typeface="Comic Sans MS" pitchFamily="66" charset="0"/>
                <a:ea typeface="MS PGothic" pitchFamily="34" charset="-128"/>
              </a:defRPr>
            </a:lvl5pPr>
            <a:lvl6pPr marL="2514600" indent="-228600" eaLnBrk="0" fontAlgn="base" hangingPunct="0">
              <a:spcBef>
                <a:spcPct val="0"/>
              </a:spcBef>
              <a:spcAft>
                <a:spcPct val="0"/>
              </a:spcAft>
              <a:defRPr>
                <a:latin typeface="Comic Sans MS" pitchFamily="66" charset="0"/>
                <a:ea typeface="MS PGothic" pitchFamily="34" charset="-128"/>
              </a:defRPr>
            </a:lvl6pPr>
            <a:lvl7pPr marL="2971800" indent="-228600" eaLnBrk="0" fontAlgn="base" hangingPunct="0">
              <a:spcBef>
                <a:spcPct val="0"/>
              </a:spcBef>
              <a:spcAft>
                <a:spcPct val="0"/>
              </a:spcAft>
              <a:defRPr>
                <a:latin typeface="Comic Sans MS" pitchFamily="66" charset="0"/>
                <a:ea typeface="MS PGothic" pitchFamily="34" charset="-128"/>
              </a:defRPr>
            </a:lvl7pPr>
            <a:lvl8pPr marL="3429000" indent="-228600" eaLnBrk="0" fontAlgn="base" hangingPunct="0">
              <a:spcBef>
                <a:spcPct val="0"/>
              </a:spcBef>
              <a:spcAft>
                <a:spcPct val="0"/>
              </a:spcAft>
              <a:defRPr>
                <a:latin typeface="Comic Sans MS" pitchFamily="66" charset="0"/>
                <a:ea typeface="MS PGothic" pitchFamily="34" charset="-128"/>
              </a:defRPr>
            </a:lvl8pPr>
            <a:lvl9pPr marL="3886200" indent="-228600" eaLnBrk="0" fontAlgn="base" hangingPunct="0">
              <a:spcBef>
                <a:spcPct val="0"/>
              </a:spcBef>
              <a:spcAft>
                <a:spcPct val="0"/>
              </a:spcAft>
              <a:defRPr>
                <a:latin typeface="Comic Sans MS" pitchFamily="66" charset="0"/>
                <a:ea typeface="MS PGothic" pitchFamily="34" charset="-128"/>
              </a:defRPr>
            </a:lvl9pPr>
          </a:lstStyle>
          <a:p>
            <a:r>
              <a:rPr lang="zh-CN" altLang="en-US">
                <a:cs typeface="Times New Roman"/>
              </a:rPr>
              <a:t>路加</a:t>
            </a:r>
            <a:endParaRPr lang="en-GB" dirty="0">
              <a:cs typeface="Times New Roman"/>
            </a:endParaRPr>
          </a:p>
        </p:txBody>
      </p:sp>
      <p:sp>
        <p:nvSpPr>
          <p:cNvPr id="35" name="Text Box 31"/>
          <p:cNvSpPr txBox="1">
            <a:spLocks noChangeArrowheads="1"/>
          </p:cNvSpPr>
          <p:nvPr/>
        </p:nvSpPr>
        <p:spPr bwMode="auto">
          <a:xfrm>
            <a:off x="7315200" y="3657600"/>
            <a:ext cx="792163" cy="338138"/>
          </a:xfrm>
          <a:prstGeom prst="rect">
            <a:avLst/>
          </a:prstGeom>
          <a:solidFill>
            <a:srgbClr val="800000"/>
          </a:solidFill>
          <a:ln w="12700">
            <a:solidFill>
              <a:srgbClr val="FFFFFF"/>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F7F7F7"/>
                </a:solidFill>
                <a:latin typeface="MS PGothic" pitchFamily="34" charset="-128"/>
                <a:cs typeface="Times New Roman"/>
              </a:rPr>
              <a:t>约翰</a:t>
            </a:r>
            <a:endParaRPr lang="en-US" sz="1600">
              <a:solidFill>
                <a:srgbClr val="F7F7F7"/>
              </a:solidFill>
              <a:latin typeface="MS PGothic" pitchFamily="34" charset="-128"/>
              <a:cs typeface="Times New Roman"/>
            </a:endParaRPr>
          </a:p>
        </p:txBody>
      </p:sp>
      <p:sp>
        <p:nvSpPr>
          <p:cNvPr id="36" name="Text Box 29"/>
          <p:cNvSpPr txBox="1">
            <a:spLocks noChangeArrowheads="1"/>
          </p:cNvSpPr>
          <p:nvPr/>
        </p:nvSpPr>
        <p:spPr bwMode="auto">
          <a:xfrm>
            <a:off x="6400800" y="3657600"/>
            <a:ext cx="792163" cy="338138"/>
          </a:xfrm>
          <a:prstGeom prst="rect">
            <a:avLst/>
          </a:prstGeom>
          <a:solidFill>
            <a:srgbClr val="800000"/>
          </a:solidFill>
          <a:ln w="12700">
            <a:solidFill>
              <a:srgbClr val="FFFFFF"/>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F7F7F7"/>
                </a:solidFill>
                <a:latin typeface="MS Gothic" pitchFamily="49" charset="-128"/>
                <a:ea typeface="MS Gothic" pitchFamily="49" charset="-128"/>
                <a:cs typeface="Times New Roman"/>
              </a:rPr>
              <a:t>马可</a:t>
            </a:r>
            <a:endParaRPr lang="en-US" sz="1600">
              <a:solidFill>
                <a:srgbClr val="F7F7F7"/>
              </a:solidFill>
              <a:latin typeface="MS Gothic" pitchFamily="49" charset="-128"/>
              <a:ea typeface="MS Gothic" pitchFamily="49" charset="-128"/>
              <a:cs typeface="Times New Roman"/>
            </a:endParaRPr>
          </a:p>
        </p:txBody>
      </p:sp>
      <p:sp>
        <p:nvSpPr>
          <p:cNvPr id="524314" name="Text Box 22"/>
          <p:cNvSpPr txBox="1">
            <a:spLocks noChangeArrowheads="1"/>
          </p:cNvSpPr>
          <p:nvPr/>
        </p:nvSpPr>
        <p:spPr bwMode="auto">
          <a:xfrm>
            <a:off x="5486400" y="3657600"/>
            <a:ext cx="792163" cy="307777"/>
          </a:xfrm>
          <a:prstGeom prst="rect">
            <a:avLst/>
          </a:prstGeom>
          <a:solidFill>
            <a:srgbClr val="800000"/>
          </a:solidFill>
          <a:ln w="12700">
            <a:solidFill>
              <a:srgbClr val="FFFFFF"/>
            </a:solidFill>
            <a:miter lim="800000"/>
            <a:headEnd/>
            <a:tailEnd/>
          </a:ln>
          <a:effectLst>
            <a:outerShdw blurRad="50800" dist="38100" dir="2700000" rotWithShape="0">
              <a:srgbClr val="808080">
                <a:alpha val="42998"/>
              </a:srgbClr>
            </a:outerShdw>
          </a:effectLst>
        </p:spPr>
        <p:txBody>
          <a:bodyPr lIns="0" rIns="0">
            <a:spAutoFit/>
          </a:bodyPr>
          <a:lstStyle>
            <a:defPPr>
              <a:defRPr lang="en-US"/>
            </a:defPPr>
            <a:lvl1pPr algn="ctr">
              <a:spcBef>
                <a:spcPct val="50000"/>
              </a:spcBef>
              <a:defRPr sz="1600">
                <a:solidFill>
                  <a:srgbClr val="F7F7F7"/>
                </a:solidFill>
                <a:latin typeface="MS PGothic" pitchFamily="34" charset="-128"/>
                <a:ea typeface="MS PGothic" pitchFamily="34" charset="-128"/>
                <a:cs typeface="+mn-cs"/>
              </a:defRPr>
            </a:lvl1pPr>
            <a:lvl2pPr marL="742950" indent="-285750">
              <a:defRPr>
                <a:latin typeface="Comic Sans MS" pitchFamily="66" charset="0"/>
                <a:ea typeface="MS PGothic" pitchFamily="34" charset="-128"/>
              </a:defRPr>
            </a:lvl2pPr>
            <a:lvl3pPr marL="1143000" indent="-228600">
              <a:defRPr>
                <a:latin typeface="Comic Sans MS" pitchFamily="66" charset="0"/>
                <a:ea typeface="MS PGothic" pitchFamily="34" charset="-128"/>
              </a:defRPr>
            </a:lvl3pPr>
            <a:lvl4pPr marL="1600200" indent="-228600">
              <a:defRPr>
                <a:latin typeface="Comic Sans MS" pitchFamily="66" charset="0"/>
                <a:ea typeface="MS PGothic" pitchFamily="34" charset="-128"/>
              </a:defRPr>
            </a:lvl4pPr>
            <a:lvl5pPr marL="2057400" indent="-228600">
              <a:defRPr>
                <a:latin typeface="Comic Sans MS" pitchFamily="66" charset="0"/>
                <a:ea typeface="MS PGothic" pitchFamily="34" charset="-128"/>
              </a:defRPr>
            </a:lvl5pPr>
            <a:lvl6pPr marL="2514600" indent="-228600" eaLnBrk="0" fontAlgn="base" hangingPunct="0">
              <a:spcBef>
                <a:spcPct val="0"/>
              </a:spcBef>
              <a:spcAft>
                <a:spcPct val="0"/>
              </a:spcAft>
              <a:defRPr>
                <a:latin typeface="Comic Sans MS" pitchFamily="66" charset="0"/>
                <a:ea typeface="MS PGothic" pitchFamily="34" charset="-128"/>
              </a:defRPr>
            </a:lvl6pPr>
            <a:lvl7pPr marL="2971800" indent="-228600" eaLnBrk="0" fontAlgn="base" hangingPunct="0">
              <a:spcBef>
                <a:spcPct val="0"/>
              </a:spcBef>
              <a:spcAft>
                <a:spcPct val="0"/>
              </a:spcAft>
              <a:defRPr>
                <a:latin typeface="Comic Sans MS" pitchFamily="66" charset="0"/>
                <a:ea typeface="MS PGothic" pitchFamily="34" charset="-128"/>
              </a:defRPr>
            </a:lvl7pPr>
            <a:lvl8pPr marL="3429000" indent="-228600" eaLnBrk="0" fontAlgn="base" hangingPunct="0">
              <a:spcBef>
                <a:spcPct val="0"/>
              </a:spcBef>
              <a:spcAft>
                <a:spcPct val="0"/>
              </a:spcAft>
              <a:defRPr>
                <a:latin typeface="Comic Sans MS" pitchFamily="66" charset="0"/>
                <a:ea typeface="MS PGothic" pitchFamily="34" charset="-128"/>
              </a:defRPr>
            </a:lvl8pPr>
            <a:lvl9pPr marL="3886200" indent="-228600" eaLnBrk="0" fontAlgn="base" hangingPunct="0">
              <a:spcBef>
                <a:spcPct val="0"/>
              </a:spcBef>
              <a:spcAft>
                <a:spcPct val="0"/>
              </a:spcAft>
              <a:defRPr>
                <a:latin typeface="Comic Sans MS" pitchFamily="66" charset="0"/>
                <a:ea typeface="MS PGothic" pitchFamily="34" charset="-128"/>
              </a:defRPr>
            </a:lvl9pPr>
          </a:lstStyle>
          <a:p>
            <a:r>
              <a:rPr lang="zh-CN" altLang="en-US" sz="1400" dirty="0">
                <a:cs typeface="Times New Roman"/>
              </a:rPr>
              <a:t>使徒行传</a:t>
            </a:r>
            <a:endParaRPr lang="en-US" sz="1400" dirty="0">
              <a:cs typeface="Times New Roman"/>
            </a:endParaRPr>
          </a:p>
        </p:txBody>
      </p:sp>
      <p:sp>
        <p:nvSpPr>
          <p:cNvPr id="37" name="Text Box 31"/>
          <p:cNvSpPr txBox="1">
            <a:spLocks noChangeArrowheads="1"/>
          </p:cNvSpPr>
          <p:nvPr/>
        </p:nvSpPr>
        <p:spPr bwMode="auto">
          <a:xfrm>
            <a:off x="7315200" y="4114800"/>
            <a:ext cx="792163" cy="338138"/>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600">
                <a:solidFill>
                  <a:srgbClr val="000000"/>
                </a:solidFill>
                <a:latin typeface="MS PGothic" pitchFamily="34" charset="-128"/>
                <a:cs typeface="Times New Roman"/>
              </a:rPr>
              <a:t>提后</a:t>
            </a:r>
            <a:endParaRPr lang="en-US" sz="1600">
              <a:solidFill>
                <a:srgbClr val="000000"/>
              </a:solidFill>
              <a:latin typeface="MS PGothic" pitchFamily="34" charset="-128"/>
              <a:cs typeface="Times New Roman"/>
            </a:endParaRPr>
          </a:p>
        </p:txBody>
      </p:sp>
      <p:sp>
        <p:nvSpPr>
          <p:cNvPr id="52" name="Text Box 20"/>
          <p:cNvSpPr txBox="1">
            <a:spLocks noChangeArrowheads="1"/>
          </p:cNvSpPr>
          <p:nvPr/>
        </p:nvSpPr>
        <p:spPr bwMode="auto">
          <a:xfrm>
            <a:off x="2652713" y="4187825"/>
            <a:ext cx="792162" cy="307975"/>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400">
                <a:solidFill>
                  <a:srgbClr val="000000"/>
                </a:solidFill>
                <a:latin typeface="MS PGothic" pitchFamily="34" charset="-128"/>
                <a:cs typeface="Times New Roman"/>
              </a:rPr>
              <a:t>帖前</a:t>
            </a:r>
            <a:endParaRPr lang="en-US" sz="1400">
              <a:solidFill>
                <a:srgbClr val="000000"/>
              </a:solidFill>
              <a:latin typeface="MS PGothic" pitchFamily="34" charset="-128"/>
              <a:cs typeface="Times New Roman"/>
            </a:endParaRPr>
          </a:p>
        </p:txBody>
      </p:sp>
      <p:sp>
        <p:nvSpPr>
          <p:cNvPr id="53" name="Text Box 19"/>
          <p:cNvSpPr txBox="1">
            <a:spLocks noChangeArrowheads="1"/>
          </p:cNvSpPr>
          <p:nvPr/>
        </p:nvSpPr>
        <p:spPr bwMode="auto">
          <a:xfrm>
            <a:off x="976313" y="4187825"/>
            <a:ext cx="792162" cy="307975"/>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400">
                <a:solidFill>
                  <a:srgbClr val="2C1102"/>
                </a:solidFill>
                <a:latin typeface="MS PGothic" pitchFamily="34" charset="-128"/>
                <a:cs typeface="Times New Roman"/>
              </a:rPr>
              <a:t>加拉太</a:t>
            </a:r>
            <a:endParaRPr lang="en-US" sz="1400">
              <a:solidFill>
                <a:srgbClr val="2C1102"/>
              </a:solidFill>
              <a:latin typeface="MS PGothic" pitchFamily="34" charset="-128"/>
              <a:cs typeface="Times New Roman"/>
            </a:endParaRPr>
          </a:p>
        </p:txBody>
      </p:sp>
      <p:sp>
        <p:nvSpPr>
          <p:cNvPr id="524318" name="Text Box 21"/>
          <p:cNvSpPr txBox="1">
            <a:spLocks noChangeArrowheads="1"/>
          </p:cNvSpPr>
          <p:nvPr/>
        </p:nvSpPr>
        <p:spPr bwMode="auto">
          <a:xfrm>
            <a:off x="2652713" y="4572000"/>
            <a:ext cx="792162" cy="338138"/>
          </a:xfrm>
          <a:prstGeom prst="rect">
            <a:avLst/>
          </a:prstGeom>
          <a:solidFill>
            <a:srgbClr val="CC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帖后</a:t>
            </a:r>
            <a:endParaRPr lang="en-US" sz="1600">
              <a:solidFill>
                <a:srgbClr val="000000"/>
              </a:solidFill>
              <a:latin typeface="MS PGothic" pitchFamily="34" charset="-128"/>
              <a:cs typeface="Times New Roman"/>
            </a:endParaRPr>
          </a:p>
        </p:txBody>
      </p:sp>
      <p:sp>
        <p:nvSpPr>
          <p:cNvPr id="55" name="Text Box 22"/>
          <p:cNvSpPr txBox="1">
            <a:spLocks noChangeArrowheads="1"/>
          </p:cNvSpPr>
          <p:nvPr/>
        </p:nvSpPr>
        <p:spPr bwMode="auto">
          <a:xfrm>
            <a:off x="3795713" y="4157663"/>
            <a:ext cx="792162" cy="338137"/>
          </a:xfrm>
          <a:prstGeom prst="rect">
            <a:avLst/>
          </a:prstGeom>
          <a:solidFill>
            <a:srgbClr val="CCFFFF"/>
          </a:solidFill>
          <a:ln w="12700">
            <a:noFill/>
            <a:miter lim="800000"/>
            <a:headEnd/>
            <a:tailEnd/>
          </a:ln>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20000"/>
              </a:spcBef>
            </a:pPr>
            <a:r>
              <a:rPr lang="zh-CN" altLang="en-US" sz="1600">
                <a:solidFill>
                  <a:srgbClr val="000000"/>
                </a:solidFill>
                <a:effectLst>
                  <a:outerShdw blurRad="38100" dist="38100" dir="2700000" algn="tl">
                    <a:srgbClr val="FFFFFF"/>
                  </a:outerShdw>
                </a:effectLst>
                <a:latin typeface="MS PGothic" pitchFamily="34" charset="-128"/>
                <a:cs typeface="Times New Roman"/>
              </a:rPr>
              <a:t>歌前</a:t>
            </a:r>
          </a:p>
        </p:txBody>
      </p:sp>
      <p:sp>
        <p:nvSpPr>
          <p:cNvPr id="524320" name="Text Box 23"/>
          <p:cNvSpPr txBox="1">
            <a:spLocks noChangeArrowheads="1"/>
          </p:cNvSpPr>
          <p:nvPr/>
        </p:nvSpPr>
        <p:spPr bwMode="auto">
          <a:xfrm>
            <a:off x="3795713" y="4572000"/>
            <a:ext cx="792162" cy="338138"/>
          </a:xfrm>
          <a:prstGeom prst="rect">
            <a:avLst/>
          </a:prstGeom>
          <a:solidFill>
            <a:srgbClr val="CC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歌后</a:t>
            </a:r>
            <a:endParaRPr lang="en-US" sz="1600">
              <a:solidFill>
                <a:srgbClr val="000000"/>
              </a:solidFill>
              <a:latin typeface="MS PGothic" pitchFamily="34" charset="-128"/>
              <a:cs typeface="Times New Roman"/>
            </a:endParaRPr>
          </a:p>
        </p:txBody>
      </p:sp>
      <p:sp>
        <p:nvSpPr>
          <p:cNvPr id="57" name="Text Box 24"/>
          <p:cNvSpPr txBox="1">
            <a:spLocks noChangeArrowheads="1"/>
          </p:cNvSpPr>
          <p:nvPr/>
        </p:nvSpPr>
        <p:spPr bwMode="auto">
          <a:xfrm>
            <a:off x="3795713" y="5072063"/>
            <a:ext cx="792162" cy="338137"/>
          </a:xfrm>
          <a:prstGeom prst="rect">
            <a:avLst/>
          </a:prstGeom>
          <a:solidFill>
            <a:srgbClr val="CCFFFF"/>
          </a:solidFill>
          <a:ln w="12700">
            <a:noFill/>
            <a:miter lim="800000"/>
            <a:headEnd/>
            <a:tailEnd/>
          </a:ln>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effectLst>
                  <a:outerShdw blurRad="38100" dist="38100" dir="2700000" algn="tl">
                    <a:srgbClr val="FFFFFF"/>
                  </a:outerShdw>
                </a:effectLst>
                <a:latin typeface="MS PGothic" pitchFamily="34" charset="-128"/>
                <a:cs typeface="Times New Roman"/>
              </a:rPr>
              <a:t>罗马</a:t>
            </a:r>
          </a:p>
        </p:txBody>
      </p:sp>
      <p:sp>
        <p:nvSpPr>
          <p:cNvPr id="58" name="Text Box 25"/>
          <p:cNvSpPr txBox="1">
            <a:spLocks noChangeArrowheads="1"/>
          </p:cNvSpPr>
          <p:nvPr/>
        </p:nvSpPr>
        <p:spPr bwMode="auto">
          <a:xfrm>
            <a:off x="5441950" y="4114800"/>
            <a:ext cx="792163" cy="338138"/>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dirty="0">
                <a:solidFill>
                  <a:srgbClr val="2C1102"/>
                </a:solidFill>
                <a:latin typeface="Arial Narrow" pitchFamily="34" charset="0"/>
                <a:cs typeface="Times New Roman"/>
              </a:rPr>
              <a:t>以</a:t>
            </a:r>
            <a:r>
              <a:rPr lang="en-US" altLang="en-US" sz="1600" dirty="0">
                <a:solidFill>
                  <a:srgbClr val="2C1102"/>
                </a:solidFill>
                <a:cs typeface="Times New Roman"/>
              </a:rPr>
              <a:t>弗</a:t>
            </a:r>
            <a:r>
              <a:rPr lang="zh-CN" altLang="en-US" sz="1600" dirty="0">
                <a:solidFill>
                  <a:srgbClr val="2C1102"/>
                </a:solidFill>
                <a:cs typeface="Times New Roman"/>
              </a:rPr>
              <a:t>所</a:t>
            </a:r>
            <a:endParaRPr lang="en-US" sz="1600" dirty="0">
              <a:solidFill>
                <a:srgbClr val="2C1102"/>
              </a:solidFill>
              <a:latin typeface="Arial Narrow" pitchFamily="34" charset="0"/>
              <a:cs typeface="Times New Roman"/>
            </a:endParaRPr>
          </a:p>
        </p:txBody>
      </p:sp>
      <p:sp>
        <p:nvSpPr>
          <p:cNvPr id="59" name="Text Box 26"/>
          <p:cNvSpPr txBox="1">
            <a:spLocks noChangeArrowheads="1"/>
          </p:cNvSpPr>
          <p:nvPr/>
        </p:nvSpPr>
        <p:spPr bwMode="auto">
          <a:xfrm>
            <a:off x="5456238" y="4572000"/>
            <a:ext cx="792162" cy="338138"/>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歌罗西</a:t>
            </a:r>
            <a:endParaRPr lang="en-US" sz="1600">
              <a:solidFill>
                <a:srgbClr val="000000"/>
              </a:solidFill>
              <a:latin typeface="MS PGothic" pitchFamily="34" charset="-128"/>
              <a:cs typeface="Times New Roman"/>
            </a:endParaRPr>
          </a:p>
        </p:txBody>
      </p:sp>
      <p:sp>
        <p:nvSpPr>
          <p:cNvPr id="524324" name="Text Box 27"/>
          <p:cNvSpPr txBox="1">
            <a:spLocks noChangeArrowheads="1"/>
          </p:cNvSpPr>
          <p:nvPr/>
        </p:nvSpPr>
        <p:spPr bwMode="auto">
          <a:xfrm>
            <a:off x="5456238" y="5072063"/>
            <a:ext cx="792162" cy="307975"/>
          </a:xfrm>
          <a:prstGeom prst="rect">
            <a:avLst/>
          </a:prstGeom>
          <a:solidFill>
            <a:srgbClr val="CC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400">
                <a:solidFill>
                  <a:srgbClr val="000000"/>
                </a:solidFill>
                <a:latin typeface="MS PGothic" pitchFamily="34" charset="-128"/>
                <a:cs typeface="Times New Roman"/>
              </a:rPr>
              <a:t>腓利门</a:t>
            </a:r>
            <a:endParaRPr lang="en-US" sz="1400">
              <a:solidFill>
                <a:srgbClr val="000000"/>
              </a:solidFill>
              <a:latin typeface="MS PGothic" pitchFamily="34" charset="-128"/>
              <a:cs typeface="Times New Roman"/>
            </a:endParaRPr>
          </a:p>
        </p:txBody>
      </p:sp>
      <p:sp>
        <p:nvSpPr>
          <p:cNvPr id="62" name="Text Box 28"/>
          <p:cNvSpPr txBox="1">
            <a:spLocks noChangeArrowheads="1"/>
          </p:cNvSpPr>
          <p:nvPr/>
        </p:nvSpPr>
        <p:spPr bwMode="auto">
          <a:xfrm>
            <a:off x="5456238" y="5486400"/>
            <a:ext cx="792162" cy="338138"/>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腓利比</a:t>
            </a:r>
            <a:endParaRPr lang="en-US" sz="1600">
              <a:solidFill>
                <a:srgbClr val="000000"/>
              </a:solidFill>
              <a:latin typeface="MS PGothic" pitchFamily="34" charset="-128"/>
              <a:cs typeface="Times New Roman"/>
            </a:endParaRPr>
          </a:p>
        </p:txBody>
      </p:sp>
      <p:sp>
        <p:nvSpPr>
          <p:cNvPr id="541735" name="TextBox 62"/>
          <p:cNvSpPr txBox="1">
            <a:spLocks noChangeArrowheads="1"/>
          </p:cNvSpPr>
          <p:nvPr/>
        </p:nvSpPr>
        <p:spPr bwMode="auto">
          <a:xfrm>
            <a:off x="1793875" y="4914900"/>
            <a:ext cx="1857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endParaRPr lang="en-US">
              <a:solidFill>
                <a:srgbClr val="2C1102"/>
              </a:solidFill>
              <a:cs typeface="Times New Roman"/>
            </a:endParaRPr>
          </a:p>
        </p:txBody>
      </p:sp>
      <p:sp>
        <p:nvSpPr>
          <p:cNvPr id="63" name="Text Box 25"/>
          <p:cNvSpPr txBox="1">
            <a:spLocks noChangeArrowheads="1"/>
          </p:cNvSpPr>
          <p:nvPr/>
        </p:nvSpPr>
        <p:spPr bwMode="auto">
          <a:xfrm>
            <a:off x="6386513" y="4114800"/>
            <a:ext cx="792162" cy="338138"/>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Arial Narrow" pitchFamily="34" charset="0"/>
                <a:cs typeface="Times New Roman"/>
              </a:rPr>
              <a:t>提前</a:t>
            </a:r>
            <a:endParaRPr lang="en-US" sz="1600">
              <a:solidFill>
                <a:srgbClr val="000000"/>
              </a:solidFill>
              <a:latin typeface="Arial Narrow" pitchFamily="34" charset="0"/>
              <a:cs typeface="Times New Roman"/>
            </a:endParaRPr>
          </a:p>
        </p:txBody>
      </p:sp>
      <p:sp>
        <p:nvSpPr>
          <p:cNvPr id="64" name="Text Box 25"/>
          <p:cNvSpPr txBox="1">
            <a:spLocks noChangeArrowheads="1"/>
          </p:cNvSpPr>
          <p:nvPr/>
        </p:nvSpPr>
        <p:spPr bwMode="auto">
          <a:xfrm>
            <a:off x="6416675" y="4572000"/>
            <a:ext cx="792163" cy="323850"/>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500">
                <a:solidFill>
                  <a:srgbClr val="000000"/>
                </a:solidFill>
                <a:latin typeface="Arial Narrow" pitchFamily="34" charset="0"/>
                <a:cs typeface="Times New Roman"/>
              </a:rPr>
              <a:t>提多</a:t>
            </a:r>
            <a:endParaRPr lang="en-US" sz="1500">
              <a:solidFill>
                <a:srgbClr val="000000"/>
              </a:solidFill>
              <a:latin typeface="Arial Narrow" pitchFamily="34" charset="0"/>
              <a:cs typeface="Times New Roman"/>
            </a:endParaRPr>
          </a:p>
        </p:txBody>
      </p:sp>
      <p:sp>
        <p:nvSpPr>
          <p:cNvPr id="61" name="Text Box 19"/>
          <p:cNvSpPr txBox="1">
            <a:spLocks noChangeArrowheads="1"/>
          </p:cNvSpPr>
          <p:nvPr/>
        </p:nvSpPr>
        <p:spPr bwMode="auto">
          <a:xfrm>
            <a:off x="152400" y="6421438"/>
            <a:ext cx="1800225" cy="338137"/>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Arial Narrow" pitchFamily="34" charset="0"/>
                <a:cs typeface="Times New Roman" pitchFamily="18" charset="0"/>
              </a:rPr>
              <a:t>普通书信</a:t>
            </a:r>
            <a:endParaRPr lang="en-US" sz="1600">
              <a:solidFill>
                <a:srgbClr val="000000"/>
              </a:solidFill>
              <a:latin typeface="Arial Narrow" pitchFamily="34" charset="0"/>
              <a:cs typeface="Times New Roman" pitchFamily="18" charset="0"/>
            </a:endParaRPr>
          </a:p>
        </p:txBody>
      </p:sp>
      <p:sp>
        <p:nvSpPr>
          <p:cNvPr id="66" name="Text Box 19"/>
          <p:cNvSpPr txBox="1">
            <a:spLocks noChangeArrowheads="1"/>
          </p:cNvSpPr>
          <p:nvPr/>
        </p:nvSpPr>
        <p:spPr bwMode="auto">
          <a:xfrm>
            <a:off x="990600" y="45720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雅各</a:t>
            </a:r>
            <a:endParaRPr lang="en-US" sz="1600">
              <a:solidFill>
                <a:srgbClr val="000000"/>
              </a:solidFill>
              <a:latin typeface="MS PGothic" pitchFamily="34" charset="-128"/>
              <a:cs typeface="Times New Roman"/>
            </a:endParaRPr>
          </a:p>
        </p:txBody>
      </p:sp>
      <p:sp>
        <p:nvSpPr>
          <p:cNvPr id="67" name="Text Box 19"/>
          <p:cNvSpPr txBox="1">
            <a:spLocks noChangeArrowheads="1"/>
          </p:cNvSpPr>
          <p:nvPr/>
        </p:nvSpPr>
        <p:spPr bwMode="auto">
          <a:xfrm>
            <a:off x="6446838" y="5029200"/>
            <a:ext cx="792162" cy="307975"/>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400">
                <a:solidFill>
                  <a:srgbClr val="000000"/>
                </a:solidFill>
                <a:latin typeface="MS PGothic" pitchFamily="34" charset="-128"/>
                <a:cs typeface="Times New Roman"/>
              </a:rPr>
              <a:t>彼</a:t>
            </a:r>
            <a:r>
              <a:rPr lang="en-US" altLang="zh-CN" sz="1400">
                <a:solidFill>
                  <a:srgbClr val="000000"/>
                </a:solidFill>
                <a:latin typeface="MS PGothic" pitchFamily="34" charset="-128"/>
                <a:cs typeface="Times New Roman"/>
              </a:rPr>
              <a:t>  </a:t>
            </a:r>
            <a:r>
              <a:rPr lang="zh-CN" altLang="en-US" sz="1400">
                <a:solidFill>
                  <a:srgbClr val="000000"/>
                </a:solidFill>
                <a:latin typeface="MS PGothic" pitchFamily="34" charset="-128"/>
                <a:cs typeface="Times New Roman"/>
              </a:rPr>
              <a:t>前</a:t>
            </a:r>
            <a:endParaRPr lang="en-US" sz="1400">
              <a:solidFill>
                <a:srgbClr val="000000"/>
              </a:solidFill>
              <a:latin typeface="MS PGothic" pitchFamily="34" charset="-128"/>
              <a:cs typeface="Times New Roman"/>
            </a:endParaRPr>
          </a:p>
        </p:txBody>
      </p:sp>
      <p:sp>
        <p:nvSpPr>
          <p:cNvPr id="68" name="Text Box 19"/>
          <p:cNvSpPr txBox="1">
            <a:spLocks noChangeArrowheads="1"/>
          </p:cNvSpPr>
          <p:nvPr/>
        </p:nvSpPr>
        <p:spPr bwMode="auto">
          <a:xfrm>
            <a:off x="6446838" y="5486400"/>
            <a:ext cx="792162" cy="338138"/>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彼后</a:t>
            </a:r>
            <a:endParaRPr lang="en-US" sz="1600">
              <a:solidFill>
                <a:srgbClr val="000000"/>
              </a:solidFill>
              <a:latin typeface="MS PGothic" pitchFamily="34" charset="-128"/>
              <a:cs typeface="Times New Roman"/>
            </a:endParaRPr>
          </a:p>
        </p:txBody>
      </p:sp>
      <p:sp>
        <p:nvSpPr>
          <p:cNvPr id="69" name="Text Box 19"/>
          <p:cNvSpPr txBox="1">
            <a:spLocks noChangeArrowheads="1"/>
          </p:cNvSpPr>
          <p:nvPr/>
        </p:nvSpPr>
        <p:spPr bwMode="auto">
          <a:xfrm>
            <a:off x="7315200" y="45720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希伯来</a:t>
            </a:r>
            <a:endParaRPr lang="en-US" sz="1600">
              <a:solidFill>
                <a:srgbClr val="000000"/>
              </a:solidFill>
              <a:latin typeface="MS PGothic" pitchFamily="34" charset="-128"/>
              <a:cs typeface="Times New Roman"/>
            </a:endParaRPr>
          </a:p>
        </p:txBody>
      </p:sp>
      <p:sp>
        <p:nvSpPr>
          <p:cNvPr id="70" name="Text Box 19"/>
          <p:cNvSpPr txBox="1">
            <a:spLocks noChangeArrowheads="1"/>
          </p:cNvSpPr>
          <p:nvPr/>
        </p:nvSpPr>
        <p:spPr bwMode="auto">
          <a:xfrm>
            <a:off x="8305800" y="4114800"/>
            <a:ext cx="792163" cy="338138"/>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犹大</a:t>
            </a:r>
            <a:endParaRPr lang="en-US" sz="1600">
              <a:solidFill>
                <a:srgbClr val="000000"/>
              </a:solidFill>
              <a:latin typeface="MS PGothic" pitchFamily="34" charset="-128"/>
              <a:cs typeface="Times New Roman"/>
            </a:endParaRPr>
          </a:p>
        </p:txBody>
      </p:sp>
      <p:sp>
        <p:nvSpPr>
          <p:cNvPr id="71" name="Text Box 19"/>
          <p:cNvSpPr txBox="1">
            <a:spLocks noChangeArrowheads="1"/>
          </p:cNvSpPr>
          <p:nvPr/>
        </p:nvSpPr>
        <p:spPr bwMode="auto">
          <a:xfrm>
            <a:off x="8305800" y="45720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约</a:t>
            </a:r>
            <a:r>
              <a:rPr lang="en-US" altLang="zh-CN" sz="1600">
                <a:solidFill>
                  <a:srgbClr val="000000"/>
                </a:solidFill>
                <a:latin typeface="MS PGothic" pitchFamily="34" charset="-128"/>
                <a:cs typeface="Times New Roman"/>
              </a:rPr>
              <a:t> 1</a:t>
            </a:r>
            <a:endParaRPr lang="en-US" sz="1600">
              <a:solidFill>
                <a:srgbClr val="000000"/>
              </a:solidFill>
              <a:latin typeface="MS PGothic" pitchFamily="34" charset="-128"/>
              <a:cs typeface="Times New Roman"/>
            </a:endParaRPr>
          </a:p>
        </p:txBody>
      </p:sp>
      <p:sp>
        <p:nvSpPr>
          <p:cNvPr id="72" name="Text Box 19"/>
          <p:cNvSpPr txBox="1">
            <a:spLocks noChangeArrowheads="1"/>
          </p:cNvSpPr>
          <p:nvPr/>
        </p:nvSpPr>
        <p:spPr bwMode="auto">
          <a:xfrm>
            <a:off x="8305800" y="50292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约</a:t>
            </a:r>
            <a:r>
              <a:rPr lang="en-US" altLang="zh-CN" sz="1600">
                <a:solidFill>
                  <a:srgbClr val="000000"/>
                </a:solidFill>
                <a:latin typeface="MS PGothic" pitchFamily="34" charset="-128"/>
                <a:cs typeface="Times New Roman"/>
              </a:rPr>
              <a:t> 2</a:t>
            </a:r>
            <a:endParaRPr lang="en-US" sz="1600">
              <a:solidFill>
                <a:srgbClr val="000000"/>
              </a:solidFill>
              <a:latin typeface="MS PGothic" pitchFamily="34" charset="-128"/>
              <a:cs typeface="Times New Roman"/>
            </a:endParaRPr>
          </a:p>
        </p:txBody>
      </p:sp>
      <p:sp>
        <p:nvSpPr>
          <p:cNvPr id="73" name="Text Box 19"/>
          <p:cNvSpPr txBox="1">
            <a:spLocks noChangeArrowheads="1"/>
          </p:cNvSpPr>
          <p:nvPr/>
        </p:nvSpPr>
        <p:spPr bwMode="auto">
          <a:xfrm>
            <a:off x="8305800" y="54864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约</a:t>
            </a:r>
            <a:r>
              <a:rPr lang="en-US" altLang="zh-CN" sz="1600">
                <a:solidFill>
                  <a:srgbClr val="000000"/>
                </a:solidFill>
                <a:latin typeface="MS PGothic" pitchFamily="34" charset="-128"/>
                <a:cs typeface="Times New Roman"/>
              </a:rPr>
              <a:t> 3</a:t>
            </a:r>
            <a:endParaRPr lang="en-US" sz="1600">
              <a:solidFill>
                <a:srgbClr val="000000"/>
              </a:solidFill>
              <a:latin typeface="MS PGothic" pitchFamily="34" charset="-128"/>
              <a:cs typeface="Times New Roman"/>
            </a:endParaRPr>
          </a:p>
        </p:txBody>
      </p:sp>
      <p:sp>
        <p:nvSpPr>
          <p:cNvPr id="74" name="Text Box 19"/>
          <p:cNvSpPr txBox="1">
            <a:spLocks noChangeArrowheads="1"/>
          </p:cNvSpPr>
          <p:nvPr/>
        </p:nvSpPr>
        <p:spPr bwMode="auto">
          <a:xfrm>
            <a:off x="8305800" y="59436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cs typeface="Times New Roman"/>
              </a:rPr>
              <a:t>启示录</a:t>
            </a:r>
            <a:endParaRPr lang="en-US" sz="1600">
              <a:solidFill>
                <a:srgbClr val="000000"/>
              </a:solidFill>
              <a:latin typeface="Arial Narrow" pitchFamily="34" charset="0"/>
              <a:cs typeface="Times New Roman" pitchFamily="18" charset="0"/>
            </a:endParaRPr>
          </a:p>
        </p:txBody>
      </p:sp>
      <p:sp>
        <p:nvSpPr>
          <p:cNvPr id="78" name="Text Box 10"/>
          <p:cNvSpPr txBox="1">
            <a:spLocks noChangeArrowheads="1"/>
          </p:cNvSpPr>
          <p:nvPr/>
        </p:nvSpPr>
        <p:spPr bwMode="auto">
          <a:xfrm>
            <a:off x="2123728" y="6442883"/>
            <a:ext cx="990600" cy="307777"/>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TW" altLang="en-US" sz="2000" dirty="0">
                <a:solidFill>
                  <a:srgbClr val="FFFFFF"/>
                </a:solidFill>
                <a:latin typeface="Kaiti SC Regular"/>
                <a:cs typeface="Kaiti SC Regular"/>
              </a:rPr>
              <a:t>罗马</a:t>
            </a:r>
            <a:endParaRPr lang="en-US" sz="2000" b="1" dirty="0">
              <a:solidFill>
                <a:srgbClr val="FFFFFF"/>
              </a:solidFill>
              <a:latin typeface="Kaiti SC Regular"/>
              <a:cs typeface="Kaiti SC Regular"/>
            </a:endParaRPr>
          </a:p>
        </p:txBody>
      </p:sp>
      <p:sp>
        <p:nvSpPr>
          <p:cNvPr id="96" name="Text Box 9"/>
          <p:cNvSpPr txBox="1">
            <a:spLocks noChangeArrowheads="1"/>
          </p:cNvSpPr>
          <p:nvPr/>
        </p:nvSpPr>
        <p:spPr bwMode="auto">
          <a:xfrm>
            <a:off x="2123728" y="5949280"/>
            <a:ext cx="1080864" cy="276999"/>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wrap="square"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1800" b="1" dirty="0">
                <a:solidFill>
                  <a:srgbClr val="000000"/>
                </a:solidFill>
                <a:latin typeface="Arial Narrow" charset="0"/>
                <a:cs typeface="Times New Roman" charset="0"/>
              </a:rPr>
              <a:t>一二三四</a:t>
            </a:r>
            <a:endParaRPr lang="en-US" sz="1800" b="1" dirty="0">
              <a:solidFill>
                <a:srgbClr val="000000"/>
              </a:solidFill>
              <a:latin typeface="Arial Narrow" charset="0"/>
              <a:cs typeface="Times New Roman" charset="0"/>
            </a:endParaRPr>
          </a:p>
        </p:txBody>
      </p:sp>
      <p:sp>
        <p:nvSpPr>
          <p:cNvPr id="102" name="Text Box 20"/>
          <p:cNvSpPr txBox="1">
            <a:spLocks noChangeArrowheads="1"/>
          </p:cNvSpPr>
          <p:nvPr/>
        </p:nvSpPr>
        <p:spPr bwMode="auto">
          <a:xfrm>
            <a:off x="3347864" y="6021288"/>
            <a:ext cx="1600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dirty="0">
                <a:solidFill>
                  <a:srgbClr val="FFFFFF"/>
                </a:solidFill>
              </a:rPr>
              <a:t>旅程</a:t>
            </a:r>
            <a:endParaRPr lang="en-US" b="1" dirty="0">
              <a:solidFill>
                <a:srgbClr val="FFFFFF"/>
              </a:solidFill>
              <a:latin typeface="Arial Narrow" charset="0"/>
              <a:cs typeface="Times New Roman" charset="0"/>
            </a:endParaRPr>
          </a:p>
        </p:txBody>
      </p:sp>
      <p:sp>
        <p:nvSpPr>
          <p:cNvPr id="103" name="Text Box 20"/>
          <p:cNvSpPr txBox="1">
            <a:spLocks noChangeArrowheads="1"/>
          </p:cNvSpPr>
          <p:nvPr/>
        </p:nvSpPr>
        <p:spPr bwMode="auto">
          <a:xfrm>
            <a:off x="3363888" y="6495528"/>
            <a:ext cx="146112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zh-TW" altLang="en-US" sz="1800" dirty="0">
                <a:solidFill>
                  <a:srgbClr val="FFFFFF"/>
                </a:solidFill>
              </a:rPr>
              <a:t>关押</a:t>
            </a:r>
            <a:endParaRPr lang="en-US" b="1" dirty="0">
              <a:solidFill>
                <a:srgbClr val="FFFFFF"/>
              </a:solidFill>
              <a:latin typeface="Arial Narrow" charset="0"/>
              <a:cs typeface="Times New Roman" charset="0"/>
            </a:endParaRPr>
          </a:p>
        </p:txBody>
      </p:sp>
      <p:sp>
        <p:nvSpPr>
          <p:cNvPr id="104" name="Text Box 20"/>
          <p:cNvSpPr txBox="1">
            <a:spLocks noChangeArrowheads="1"/>
          </p:cNvSpPr>
          <p:nvPr/>
        </p:nvSpPr>
        <p:spPr bwMode="auto">
          <a:xfrm>
            <a:off x="6516216" y="6525344"/>
            <a:ext cx="244792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zh-TW" altLang="en-US" sz="1200" dirty="0">
                <a:solidFill>
                  <a:srgbClr val="FFFFFF"/>
                </a:solidFill>
              </a:rPr>
              <a:t>动画</a:t>
            </a:r>
            <a:endParaRPr lang="en-US" sz="1600" b="1" dirty="0">
              <a:solidFill>
                <a:srgbClr val="FFFFFF"/>
              </a:solidFill>
              <a:latin typeface="Arial Narrow" charset="0"/>
              <a:cs typeface="Times New Roman" charset="0"/>
            </a:endParaRPr>
          </a:p>
        </p:txBody>
      </p:sp>
    </p:spTree>
    <p:extLst>
      <p:ext uri="{BB962C8B-B14F-4D97-AF65-F5344CB8AC3E}">
        <p14:creationId xmlns:p14="http://schemas.microsoft.com/office/powerpoint/2010/main" val="1280906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ext Box 2"/>
          <p:cNvSpPr txBox="1">
            <a:spLocks noChangeArrowheads="1"/>
          </p:cNvSpPr>
          <p:nvPr/>
        </p:nvSpPr>
        <p:spPr bwMode="auto">
          <a:xfrm>
            <a:off x="1066800" y="76203"/>
            <a:ext cx="69342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TW" altLang="en-US" b="1" dirty="0">
                <a:solidFill>
                  <a:srgbClr val="000000"/>
                </a:solidFill>
                <a:latin typeface="Kaiti SC" charset="-122"/>
                <a:ea typeface="Kaiti SC" charset="-122"/>
                <a:cs typeface="Kaiti SC" charset="-122"/>
              </a:rPr>
              <a:t> </a:t>
            </a:r>
            <a:r>
              <a:rPr lang="en-US" altLang="ja-JP" b="1" dirty="0">
                <a:solidFill>
                  <a:srgbClr val="000000"/>
                </a:solidFill>
                <a:effectLst>
                  <a:outerShdw blurRad="38100" dist="38100" dir="2700000" algn="tl">
                    <a:srgbClr val="000000"/>
                  </a:outerShdw>
                </a:effectLst>
                <a:latin typeface="Kaiti SC" charset="-122"/>
                <a:ea typeface="Kaiti SC" charset="-122"/>
                <a:cs typeface="Kaiti SC" charset="-122"/>
              </a:rPr>
              <a:t>(</a:t>
            </a:r>
            <a:r>
              <a:rPr lang="zh-CN" altLang="en-US" b="1" dirty="0">
                <a:solidFill>
                  <a:srgbClr val="000000"/>
                </a:solidFill>
                <a:effectLst>
                  <a:outerShdw blurRad="38100" dist="38100" dir="2700000" algn="tl">
                    <a:srgbClr val="000000"/>
                  </a:outerShdw>
                </a:effectLst>
                <a:latin typeface="Kaiti SC" charset="-122"/>
                <a:ea typeface="Kaiti SC" charset="-122"/>
                <a:cs typeface="Kaiti SC" charset="-122"/>
              </a:rPr>
              <a:t>普通</a:t>
            </a:r>
            <a:r>
              <a:rPr lang="zh-CN" altLang="en-US" b="1" dirty="0">
                <a:solidFill>
                  <a:srgbClr val="000000"/>
                </a:solidFill>
                <a:latin typeface="Kaiti SC" charset="-122"/>
                <a:ea typeface="Kaiti SC" charset="-122"/>
                <a:cs typeface="Kaiti SC" charset="-122"/>
              </a:rPr>
              <a:t>书</a:t>
            </a:r>
            <a:r>
              <a:rPr lang="zh-TW" altLang="en-US" b="1" dirty="0">
                <a:solidFill>
                  <a:srgbClr val="000000"/>
                </a:solidFill>
                <a:effectLst>
                  <a:outerShdw blurRad="38100" dist="38100" dir="2700000" algn="tl">
                    <a:srgbClr val="000000"/>
                  </a:outerShdw>
                </a:effectLst>
                <a:latin typeface="Kaiti SC" charset="-122"/>
                <a:ea typeface="Kaiti SC" charset="-122"/>
                <a:cs typeface="Kaiti SC" charset="-122"/>
              </a:rPr>
              <a:t>信</a:t>
            </a:r>
            <a:r>
              <a:rPr lang="en-US" altLang="ja-JP" b="1" dirty="0">
                <a:solidFill>
                  <a:srgbClr val="000000"/>
                </a:solidFill>
                <a:effectLst>
                  <a:outerShdw blurRad="38100" dist="38100" dir="2700000" algn="tl">
                    <a:srgbClr val="000000"/>
                  </a:outerShdw>
                </a:effectLst>
                <a:latin typeface="Kaiti SC" charset="-122"/>
                <a:ea typeface="Kaiti SC" charset="-122"/>
                <a:cs typeface="Kaiti SC" charset="-122"/>
              </a:rPr>
              <a:t>)</a:t>
            </a:r>
            <a:endParaRPr lang="en-US" b="1" dirty="0">
              <a:solidFill>
                <a:srgbClr val="000000"/>
              </a:solidFill>
              <a:effectLst>
                <a:outerShdw blurRad="38100" dist="38100" dir="2700000" algn="tl">
                  <a:srgbClr val="000000"/>
                </a:outerShdw>
              </a:effectLst>
              <a:latin typeface="Kaiti SC" charset="-122"/>
              <a:ea typeface="Kaiti SC" charset="-122"/>
              <a:cs typeface="Kaiti SC" charset="-122"/>
            </a:endParaRPr>
          </a:p>
        </p:txBody>
      </p:sp>
      <p:sp>
        <p:nvSpPr>
          <p:cNvPr id="283650" name="Text Box 3"/>
          <p:cNvSpPr txBox="1">
            <a:spLocks noChangeArrowheads="1"/>
          </p:cNvSpPr>
          <p:nvPr/>
        </p:nvSpPr>
        <p:spPr bwMode="auto">
          <a:xfrm>
            <a:off x="76200" y="609606"/>
            <a:ext cx="6705600" cy="7143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ja-JP" altLang="en-US" sz="2000" dirty="0">
                <a:solidFill>
                  <a:srgbClr val="000000"/>
                </a:solidFill>
                <a:effectLst>
                  <a:outerShdw blurRad="38100" dist="38100" dir="2700000" algn="tl">
                    <a:srgbClr val="DDDDDD"/>
                  </a:outerShdw>
                </a:effectLst>
                <a:latin typeface="ＭＳ Ｐゴシック" charset="0"/>
              </a:rPr>
              <a:t>“</a:t>
            </a:r>
            <a:r>
              <a:rPr lang="en-US" sz="2000" dirty="0">
                <a:solidFill>
                  <a:srgbClr val="000000"/>
                </a:solidFill>
                <a:effectLst>
                  <a:outerShdw blurRad="38100" dist="38100" dir="2700000" algn="tl">
                    <a:srgbClr val="DDDDDD"/>
                  </a:outerShdw>
                </a:effectLst>
                <a:latin typeface="ＭＳ Ｐゴシック" charset="0"/>
              </a:rPr>
              <a:t>直 到 地 极</a:t>
            </a:r>
            <a:r>
              <a:rPr lang="en-US" altLang="ja-JP" sz="2000" dirty="0">
                <a:solidFill>
                  <a:srgbClr val="000000"/>
                </a:solidFill>
                <a:effectLst>
                  <a:outerShdw blurRad="38100" dist="38100" dir="2700000" algn="tl">
                    <a:srgbClr val="DDDDDD"/>
                  </a:outerShdw>
                </a:effectLst>
                <a:latin typeface="ＭＳ Ｐゴシック" charset="0"/>
              </a:rPr>
              <a:t>” (</a:t>
            </a:r>
            <a:r>
              <a:rPr lang="en-US" sz="2000" dirty="0">
                <a:solidFill>
                  <a:srgbClr val="000000"/>
                </a:solidFill>
                <a:effectLst>
                  <a:outerShdw blurRad="38100" dist="38100" dir="2700000" algn="tl">
                    <a:srgbClr val="DDDDDD"/>
                  </a:outerShdw>
                </a:effectLst>
                <a:latin typeface="ＭＳ Ｐゴシック" charset="0"/>
              </a:rPr>
              <a:t>使</a:t>
            </a:r>
            <a:r>
              <a:rPr lang="en-US" altLang="ja-JP" sz="2000" dirty="0">
                <a:solidFill>
                  <a:srgbClr val="000000"/>
                </a:solidFill>
                <a:effectLst>
                  <a:outerShdw blurRad="38100" dist="38100" dir="2700000" algn="tl">
                    <a:srgbClr val="DDDDDD"/>
                  </a:outerShdw>
                </a:effectLst>
                <a:latin typeface="ＭＳ Ｐゴシック" charset="0"/>
              </a:rPr>
              <a:t> </a:t>
            </a:r>
            <a:r>
              <a:rPr lang="en-US" sz="2000" dirty="0">
                <a:solidFill>
                  <a:srgbClr val="000000"/>
                </a:solidFill>
                <a:effectLst>
                  <a:outerShdw blurRad="38100" dist="38100" dir="2700000" algn="tl">
                    <a:srgbClr val="DDDDDD"/>
                  </a:outerShdw>
                </a:effectLst>
                <a:latin typeface="ＭＳ Ｐゴシック" charset="0"/>
              </a:rPr>
              <a:t>徒</a:t>
            </a:r>
            <a:r>
              <a:rPr lang="en-US" altLang="ja-JP" sz="2000" dirty="0">
                <a:solidFill>
                  <a:srgbClr val="000000"/>
                </a:solidFill>
                <a:effectLst>
                  <a:outerShdw blurRad="38100" dist="38100" dir="2700000" algn="tl">
                    <a:srgbClr val="DDDDDD"/>
                  </a:outerShdw>
                </a:effectLst>
                <a:latin typeface="ＭＳ Ｐゴシック" charset="0"/>
              </a:rPr>
              <a:t> </a:t>
            </a:r>
            <a:r>
              <a:rPr lang="en-US" sz="2000" dirty="0">
                <a:solidFill>
                  <a:srgbClr val="000000"/>
                </a:solidFill>
                <a:effectLst>
                  <a:outerShdw blurRad="38100" dist="38100" dir="2700000" algn="tl">
                    <a:srgbClr val="DDDDDD"/>
                  </a:outerShdw>
                </a:effectLst>
                <a:latin typeface="ＭＳ Ｐゴシック" charset="0"/>
              </a:rPr>
              <a:t>行</a:t>
            </a:r>
            <a:r>
              <a:rPr lang="en-US" altLang="ja-JP" sz="2000" dirty="0">
                <a:solidFill>
                  <a:srgbClr val="000000"/>
                </a:solidFill>
                <a:effectLst>
                  <a:outerShdw blurRad="38100" dist="38100" dir="2700000" algn="tl">
                    <a:srgbClr val="DDDDDD"/>
                  </a:outerShdw>
                </a:effectLst>
                <a:latin typeface="ＭＳ Ｐゴシック" charset="0"/>
              </a:rPr>
              <a:t> </a:t>
            </a:r>
            <a:r>
              <a:rPr lang="en-US" sz="2000" dirty="0">
                <a:solidFill>
                  <a:srgbClr val="000000"/>
                </a:solidFill>
                <a:effectLst>
                  <a:outerShdw blurRad="38100" dist="38100" dir="2700000" algn="tl">
                    <a:srgbClr val="DDDDDD"/>
                  </a:outerShdw>
                </a:effectLst>
                <a:latin typeface="ＭＳ Ｐゴシック" charset="0"/>
              </a:rPr>
              <a:t>传</a:t>
            </a:r>
            <a:r>
              <a:rPr lang="en-US" altLang="ja-JP" sz="2000" dirty="0">
                <a:solidFill>
                  <a:srgbClr val="000000"/>
                </a:solidFill>
                <a:effectLst>
                  <a:outerShdw blurRad="38100" dist="38100" dir="2700000" algn="tl">
                    <a:srgbClr val="DDDDDD"/>
                  </a:outerShdw>
                </a:effectLst>
                <a:latin typeface="ＭＳ Ｐゴシック" charset="0"/>
              </a:rPr>
              <a:t> 1</a:t>
            </a:r>
            <a:r>
              <a:rPr lang="en-US" altLang="zh-CN" sz="2000" dirty="0">
                <a:solidFill>
                  <a:srgbClr val="000000"/>
                </a:solidFill>
                <a:effectLst>
                  <a:outerShdw blurRad="38100" dist="38100" dir="2700000" algn="tl">
                    <a:srgbClr val="DDDDDD"/>
                  </a:outerShdw>
                </a:effectLst>
                <a:latin typeface="ＭＳ Ｐゴシック" charset="0"/>
              </a:rPr>
              <a:t>3 - </a:t>
            </a:r>
            <a:r>
              <a:rPr lang="zh-CN" altLang="en-US" sz="2000" dirty="0">
                <a:solidFill>
                  <a:srgbClr val="000000"/>
                </a:solidFill>
                <a:effectLst>
                  <a:outerShdw blurRad="38100" dist="38100" dir="2700000" algn="tl">
                    <a:srgbClr val="DDDDDD"/>
                  </a:outerShdw>
                </a:effectLst>
                <a:latin typeface="ＭＳ Ｐゴシック" charset="0"/>
              </a:rPr>
              <a:t>2</a:t>
            </a:r>
            <a:r>
              <a:rPr lang="en-US" altLang="ja-JP" sz="2000" dirty="0">
                <a:solidFill>
                  <a:srgbClr val="000000"/>
                </a:solidFill>
                <a:effectLst>
                  <a:outerShdw blurRad="38100" dist="38100" dir="2700000" algn="tl">
                    <a:srgbClr val="DDDDDD"/>
                  </a:outerShdw>
                </a:effectLst>
                <a:latin typeface="ＭＳ Ｐゴシック" charset="0"/>
              </a:rPr>
              <a:t>8</a:t>
            </a:r>
            <a:r>
              <a:rPr lang="en-US" altLang="ja-JP" sz="2000" dirty="0">
                <a:solidFill>
                  <a:srgbClr val="000000"/>
                </a:solidFill>
                <a:effectLst>
                  <a:outerShdw blurRad="38100" dist="38100" dir="2700000" algn="tl">
                    <a:srgbClr val="DDDDDD"/>
                  </a:outerShdw>
                </a:effectLst>
              </a:rPr>
              <a:t>)</a:t>
            </a:r>
          </a:p>
          <a:p>
            <a:pPr>
              <a:defRPr/>
            </a:pPr>
            <a:r>
              <a:rPr lang="en-US" sz="1200" dirty="0">
                <a:solidFill>
                  <a:srgbClr val="000000"/>
                </a:solidFill>
                <a:effectLst>
                  <a:outerShdw blurRad="38100" dist="38100" dir="2700000" algn="tl">
                    <a:srgbClr val="DDDDDD"/>
                  </a:outerShdw>
                </a:effectLst>
              </a:rPr>
              <a:t>  </a:t>
            </a:r>
            <a:r>
              <a:rPr lang="en-US" sz="2000" b="1" dirty="0">
                <a:solidFill>
                  <a:srgbClr val="000000"/>
                </a:solidFill>
                <a:effectLst>
                  <a:outerShdw blurRad="38100" dist="38100" dir="2700000" algn="tl">
                    <a:srgbClr val="DDDDDD"/>
                  </a:outerShdw>
                </a:effectLst>
              </a:rPr>
              <a:t>  13         14    15  16          18      </a:t>
            </a:r>
            <a:r>
              <a:rPr lang="en-US" altLang="zh-CN" sz="2000" b="1" dirty="0">
                <a:solidFill>
                  <a:srgbClr val="000000"/>
                </a:solidFill>
                <a:effectLst>
                  <a:outerShdw blurRad="38100" dist="38100" dir="2700000" algn="tl">
                    <a:srgbClr val="DDDDDD"/>
                  </a:outerShdw>
                </a:effectLst>
              </a:rPr>
              <a:t>19</a:t>
            </a:r>
            <a:r>
              <a:rPr lang="en-US" sz="2000" b="1" dirty="0">
                <a:solidFill>
                  <a:srgbClr val="000000"/>
                </a:solidFill>
                <a:effectLst>
                  <a:outerShdw blurRad="38100" dist="38100" dir="2700000" algn="tl">
                    <a:srgbClr val="DDDDDD"/>
                  </a:outerShdw>
                </a:effectLst>
              </a:rPr>
              <a:t>      21               2</a:t>
            </a:r>
            <a:r>
              <a:rPr lang="en-US" altLang="zh-CN" sz="2000" b="1" dirty="0">
                <a:solidFill>
                  <a:srgbClr val="000000"/>
                </a:solidFill>
                <a:effectLst>
                  <a:outerShdw blurRad="38100" dist="38100" dir="2700000" algn="tl">
                    <a:srgbClr val="DDDDDD"/>
                  </a:outerShdw>
                </a:effectLst>
              </a:rPr>
              <a:t>2</a:t>
            </a:r>
            <a:r>
              <a:rPr lang="en-US" sz="2000" b="1" dirty="0">
                <a:solidFill>
                  <a:srgbClr val="000000"/>
                </a:solidFill>
                <a:effectLst>
                  <a:outerShdw blurRad="38100" dist="38100" dir="2700000" algn="tl">
                    <a:srgbClr val="DDDDDD"/>
                  </a:outerShdw>
                </a:effectLst>
              </a:rPr>
              <a:t>          28</a:t>
            </a:r>
          </a:p>
        </p:txBody>
      </p:sp>
      <p:sp>
        <p:nvSpPr>
          <p:cNvPr id="283651" name="Text Box 4"/>
          <p:cNvSpPr txBox="1">
            <a:spLocks noChangeArrowheads="1"/>
          </p:cNvSpPr>
          <p:nvPr/>
        </p:nvSpPr>
        <p:spPr bwMode="auto">
          <a:xfrm>
            <a:off x="76200" y="1447804"/>
            <a:ext cx="990600" cy="115409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dirty="0">
                <a:solidFill>
                  <a:srgbClr val="000000"/>
                </a:solidFill>
              </a:rPr>
              <a:t>四月</a:t>
            </a:r>
            <a:r>
              <a:rPr lang="en-US" altLang="ja-JP" sz="1200" b="1" dirty="0">
                <a:solidFill>
                  <a:srgbClr val="000000"/>
                </a:solidFill>
                <a:latin typeface="Arial Narrow" charset="0"/>
              </a:rPr>
              <a:t>  48-</a:t>
            </a:r>
            <a:br>
              <a:rPr lang="en-US" altLang="ja-JP" sz="1200" b="1" dirty="0">
                <a:solidFill>
                  <a:srgbClr val="000000"/>
                </a:solidFill>
                <a:latin typeface="Arial Narrow" charset="0"/>
              </a:rPr>
            </a:br>
            <a:r>
              <a:rPr lang="en-US" sz="1200" b="1" dirty="0">
                <a:solidFill>
                  <a:srgbClr val="000000"/>
                </a:solidFill>
              </a:rPr>
              <a:t>九月</a:t>
            </a:r>
            <a:r>
              <a:rPr lang="en-US" altLang="ja-JP" sz="1200" b="1" dirty="0">
                <a:solidFill>
                  <a:srgbClr val="000000"/>
                </a:solidFill>
                <a:latin typeface="Arial Narrow" charset="0"/>
              </a:rPr>
              <a:t> 49</a:t>
            </a:r>
          </a:p>
          <a:p>
            <a:pPr algn="ctr"/>
            <a:r>
              <a:rPr lang="en-US" sz="1200" b="1" dirty="0">
                <a:solidFill>
                  <a:srgbClr val="000000"/>
                </a:solidFill>
                <a:latin typeface="Arial Narrow" charset="0"/>
              </a:rPr>
              <a:t>1</a:t>
            </a:r>
            <a:br>
              <a:rPr lang="en-US" sz="1200" b="1" dirty="0">
                <a:solidFill>
                  <a:srgbClr val="000000"/>
                </a:solidFill>
                <a:latin typeface="Arial Narrow" charset="0"/>
              </a:rPr>
            </a:br>
            <a:r>
              <a:rPr lang="en-US" sz="1800" b="1" dirty="0">
                <a:solidFill>
                  <a:srgbClr val="000000"/>
                </a:solidFill>
              </a:rPr>
              <a:t>加 拉 太</a:t>
            </a:r>
            <a:endParaRPr lang="en-US" altLang="ja-JP" sz="1800" b="1" dirty="0">
              <a:solidFill>
                <a:srgbClr val="000000"/>
              </a:solidFill>
              <a:latin typeface="Arial Narrow" charset="0"/>
            </a:endParaRP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283652" name="Text Box 5"/>
          <p:cNvSpPr txBox="1">
            <a:spLocks noChangeArrowheads="1"/>
          </p:cNvSpPr>
          <p:nvPr/>
        </p:nvSpPr>
        <p:spPr bwMode="auto">
          <a:xfrm>
            <a:off x="2133600" y="1447800"/>
            <a:ext cx="1358280" cy="1523429"/>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dirty="0">
                <a:solidFill>
                  <a:srgbClr val="000000"/>
                </a:solidFill>
              </a:rPr>
              <a:t>四九月</a:t>
            </a:r>
            <a:r>
              <a:rPr lang="en-US" altLang="ja-JP" sz="1200" b="1" dirty="0">
                <a:solidFill>
                  <a:srgbClr val="000000"/>
                </a:solidFill>
                <a:latin typeface="Arial Narrow" charset="0"/>
              </a:rPr>
              <a:t> 52</a:t>
            </a:r>
          </a:p>
          <a:p>
            <a:pPr algn="ctr"/>
            <a:r>
              <a:rPr lang="en-US" sz="1200" b="1" dirty="0">
                <a:solidFill>
                  <a:srgbClr val="000000"/>
                </a:solidFill>
                <a:latin typeface="Arial Narrow" charset="0"/>
              </a:rPr>
              <a:t>2</a:t>
            </a:r>
            <a:br>
              <a:rPr lang="en-US" sz="1200" b="1" dirty="0">
                <a:solidFill>
                  <a:srgbClr val="000000"/>
                </a:solidFill>
                <a:latin typeface="Arial Narrow" charset="0"/>
              </a:rPr>
            </a:br>
            <a:r>
              <a:rPr lang="en-US" sz="1800" b="1" dirty="0">
                <a:solidFill>
                  <a:srgbClr val="000000"/>
                </a:solidFill>
              </a:rPr>
              <a:t>爱琴海</a:t>
            </a:r>
            <a:br>
              <a:rPr lang="en-US" sz="1800" b="1" dirty="0">
                <a:solidFill>
                  <a:srgbClr val="000000"/>
                </a:solidFill>
              </a:rPr>
            </a:br>
            <a:r>
              <a:rPr lang="zh-TW" altLang="en-US" sz="1400" dirty="0"/>
              <a:t>马其顿</a:t>
            </a:r>
            <a:endParaRPr lang="en-US" altLang="zh-TW" sz="1400" dirty="0"/>
          </a:p>
          <a:p>
            <a:pPr algn="ctr"/>
            <a:r>
              <a:rPr lang="zh-TW" altLang="en-US" sz="1400" dirty="0"/>
              <a:t>亚该亚</a:t>
            </a:r>
            <a:endParaRPr lang="en-US" altLang="zh-TW" sz="1400" dirty="0"/>
          </a:p>
          <a:p>
            <a:pPr algn="ctr"/>
            <a:r>
              <a:rPr lang="zh-TW" altLang="en-US" sz="1400" dirty="0"/>
              <a:t>希腊</a:t>
            </a:r>
            <a:endParaRPr lang="en-US" altLang="ja-JP" sz="1400" b="1" dirty="0">
              <a:solidFill>
                <a:srgbClr val="000000"/>
              </a:solidFill>
              <a:latin typeface="Arial Narrow" charset="0"/>
            </a:endParaRPr>
          </a:p>
          <a:p>
            <a:pPr algn="ctr">
              <a:spcBef>
                <a:spcPct val="50000"/>
              </a:spcBef>
            </a:pPr>
            <a:endParaRPr lang="en-US" sz="900" b="1" dirty="0">
              <a:latin typeface="Arial Narrow" charset="0"/>
            </a:endParaRPr>
          </a:p>
        </p:txBody>
      </p:sp>
      <p:sp>
        <p:nvSpPr>
          <p:cNvPr id="283653" name="Text Box 6"/>
          <p:cNvSpPr txBox="1">
            <a:spLocks noChangeArrowheads="1"/>
          </p:cNvSpPr>
          <p:nvPr/>
        </p:nvSpPr>
        <p:spPr bwMode="auto">
          <a:xfrm>
            <a:off x="3581400" y="1447803"/>
            <a:ext cx="990600" cy="113101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dirty="0">
                <a:solidFill>
                  <a:srgbClr val="000404"/>
                </a:solidFill>
              </a:rPr>
              <a:t>春季</a:t>
            </a:r>
            <a:r>
              <a:rPr lang="en-US" altLang="ja-JP" sz="1200" b="1" dirty="0">
                <a:solidFill>
                  <a:srgbClr val="000404"/>
                </a:solidFill>
                <a:latin typeface="Arial Narrow" charset="0"/>
              </a:rPr>
              <a:t>  53-</a:t>
            </a:r>
            <a:br>
              <a:rPr lang="en-US" altLang="ja-JP" sz="1200" b="1" dirty="0">
                <a:solidFill>
                  <a:srgbClr val="000404"/>
                </a:solidFill>
                <a:latin typeface="Arial Narrow" charset="0"/>
              </a:rPr>
            </a:br>
            <a:r>
              <a:rPr lang="en-US" sz="1200" b="1" dirty="0">
                <a:solidFill>
                  <a:srgbClr val="000404"/>
                </a:solidFill>
              </a:rPr>
              <a:t>五月</a:t>
            </a:r>
            <a:r>
              <a:rPr lang="en-US" altLang="ja-JP" sz="1200" b="1" dirty="0">
                <a:solidFill>
                  <a:srgbClr val="000404"/>
                </a:solidFill>
                <a:latin typeface="Arial Narrow" charset="0"/>
              </a:rPr>
              <a:t> 57</a:t>
            </a:r>
          </a:p>
          <a:p>
            <a:pPr algn="ctr"/>
            <a:r>
              <a:rPr lang="en-US" sz="1200" b="1" dirty="0">
                <a:solidFill>
                  <a:srgbClr val="000404"/>
                </a:solidFill>
                <a:latin typeface="Arial Narrow" charset="0"/>
              </a:rPr>
              <a:t>3</a:t>
            </a:r>
            <a:br>
              <a:rPr lang="en-US" sz="1200" b="1" dirty="0">
                <a:latin typeface="Arial Narrow" charset="0"/>
              </a:rPr>
            </a:br>
            <a:r>
              <a:rPr lang="en-US" sz="1800" b="1" dirty="0">
                <a:solidFill>
                  <a:srgbClr val="000404"/>
                </a:solidFill>
              </a:rPr>
              <a:t>亚洲</a:t>
            </a:r>
            <a:endParaRPr lang="en-US" altLang="ja-JP" sz="1800" b="1" dirty="0">
              <a:solidFill>
                <a:srgbClr val="000404"/>
              </a:solidFill>
              <a:latin typeface="Arial Narrow" charset="0"/>
            </a:endParaRP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283654" name="Text Box 7"/>
          <p:cNvSpPr txBox="1">
            <a:spLocks noChangeArrowheads="1"/>
          </p:cNvSpPr>
          <p:nvPr/>
        </p:nvSpPr>
        <p:spPr bwMode="auto">
          <a:xfrm>
            <a:off x="5486400" y="1447803"/>
            <a:ext cx="990600" cy="116179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dirty="0">
                <a:solidFill>
                  <a:srgbClr val="000000"/>
                </a:solidFill>
              </a:rPr>
              <a:t>二月</a:t>
            </a:r>
            <a:r>
              <a:rPr lang="en-US" altLang="ja-JP" sz="1200" b="1" dirty="0">
                <a:solidFill>
                  <a:srgbClr val="000000"/>
                </a:solidFill>
                <a:latin typeface="Arial Narrow" charset="0"/>
              </a:rPr>
              <a:t> 60-</a:t>
            </a:r>
            <a:br>
              <a:rPr lang="en-US" altLang="ja-JP" sz="1200" b="1" dirty="0">
                <a:solidFill>
                  <a:srgbClr val="000000"/>
                </a:solidFill>
                <a:latin typeface="Arial Narrow" charset="0"/>
              </a:rPr>
            </a:br>
            <a:r>
              <a:rPr lang="en-US" sz="1200" b="1" dirty="0">
                <a:solidFill>
                  <a:srgbClr val="000000"/>
                </a:solidFill>
              </a:rPr>
              <a:t>三月</a:t>
            </a:r>
            <a:r>
              <a:rPr lang="en-US" altLang="ja-JP" sz="1200" b="1" dirty="0">
                <a:solidFill>
                  <a:srgbClr val="000000"/>
                </a:solidFill>
                <a:latin typeface="Arial Narrow" charset="0"/>
              </a:rPr>
              <a:t> 62</a:t>
            </a:r>
          </a:p>
          <a:p>
            <a:pPr algn="ctr"/>
            <a:r>
              <a:rPr lang="en-US" sz="1200" b="1" dirty="0">
                <a:solidFill>
                  <a:srgbClr val="000000"/>
                </a:solidFill>
                <a:latin typeface="Arial Narrow" charset="0"/>
              </a:rPr>
              <a:t>1</a:t>
            </a:r>
            <a:br>
              <a:rPr lang="en-US" sz="1200" b="1" dirty="0">
                <a:solidFill>
                  <a:srgbClr val="000000"/>
                </a:solidFill>
                <a:latin typeface="Arial Narrow" charset="0"/>
              </a:rPr>
            </a:br>
            <a:r>
              <a:rPr lang="en-US" sz="2000" b="1" dirty="0">
                <a:solidFill>
                  <a:srgbClr val="000000"/>
                </a:solidFill>
              </a:rPr>
              <a:t>罗马</a:t>
            </a:r>
            <a:endParaRPr lang="en-US" altLang="ja-JP" sz="2000" b="1" dirty="0">
              <a:solidFill>
                <a:srgbClr val="000000"/>
              </a:solidFill>
              <a:latin typeface="Arial Narrow" charset="0"/>
            </a:endParaRP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283655" name="Text Box 8"/>
          <p:cNvSpPr txBox="1">
            <a:spLocks noChangeArrowheads="1"/>
          </p:cNvSpPr>
          <p:nvPr/>
        </p:nvSpPr>
        <p:spPr bwMode="auto">
          <a:xfrm>
            <a:off x="7315200" y="1447803"/>
            <a:ext cx="914400" cy="140801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800" dirty="0"/>
              <a:t>秋季</a:t>
            </a:r>
            <a:r>
              <a:rPr lang="en-US" altLang="ja-JP" sz="1800" dirty="0"/>
              <a:t> 67-</a:t>
            </a:r>
            <a:br>
              <a:rPr lang="en-US" altLang="ja-JP" sz="1800" dirty="0"/>
            </a:br>
            <a:r>
              <a:rPr lang="en-US" sz="1800" dirty="0"/>
              <a:t>春季</a:t>
            </a:r>
            <a:r>
              <a:rPr lang="en-US" altLang="ja-JP" sz="1800" dirty="0"/>
              <a:t> 68</a:t>
            </a:r>
          </a:p>
          <a:p>
            <a:pPr algn="ctr"/>
            <a:r>
              <a:rPr lang="en-US" sz="1800" dirty="0"/>
              <a:t>2</a:t>
            </a:r>
            <a:br>
              <a:rPr lang="en-US" sz="1800" dirty="0"/>
            </a:br>
            <a:r>
              <a:rPr lang="en-US" sz="1800" dirty="0"/>
              <a:t>罗马</a:t>
            </a:r>
            <a:endParaRPr lang="en-US" altLang="ja-JP" sz="1800" dirty="0"/>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283656" name="Line 9"/>
          <p:cNvSpPr>
            <a:spLocks noChangeShapeType="1"/>
          </p:cNvSpPr>
          <p:nvPr/>
        </p:nvSpPr>
        <p:spPr bwMode="auto">
          <a:xfrm>
            <a:off x="1066800" y="2057400"/>
            <a:ext cx="10668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83657" name="Line 10"/>
          <p:cNvSpPr>
            <a:spLocks noChangeShapeType="1"/>
          </p:cNvSpPr>
          <p:nvPr/>
        </p:nvSpPr>
        <p:spPr bwMode="auto">
          <a:xfrm>
            <a:off x="3429000" y="2057400"/>
            <a:ext cx="152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83658" name="Line 11"/>
          <p:cNvSpPr>
            <a:spLocks noChangeShapeType="1"/>
          </p:cNvSpPr>
          <p:nvPr/>
        </p:nvSpPr>
        <p:spPr bwMode="auto">
          <a:xfrm>
            <a:off x="4572000" y="2057400"/>
            <a:ext cx="914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83659" name="Line 12"/>
          <p:cNvSpPr>
            <a:spLocks noChangeShapeType="1"/>
          </p:cNvSpPr>
          <p:nvPr/>
        </p:nvSpPr>
        <p:spPr bwMode="auto">
          <a:xfrm>
            <a:off x="6477000" y="2057400"/>
            <a:ext cx="838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83660" name="Text Box 13"/>
          <p:cNvSpPr txBox="1">
            <a:spLocks noChangeArrowheads="1"/>
          </p:cNvSpPr>
          <p:nvPr/>
        </p:nvSpPr>
        <p:spPr bwMode="auto">
          <a:xfrm>
            <a:off x="942975" y="1676400"/>
            <a:ext cx="1295400" cy="103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dirty="0">
                <a:solidFill>
                  <a:srgbClr val="000000"/>
                </a:solidFill>
              </a:rPr>
              <a:t>秋季</a:t>
            </a:r>
            <a:r>
              <a:rPr lang="en-US" altLang="ja-JP" sz="1600" b="1" dirty="0">
                <a:solidFill>
                  <a:srgbClr val="000000"/>
                </a:solidFill>
                <a:latin typeface="Arial Narrow" charset="0"/>
              </a:rPr>
              <a:t> 49</a:t>
            </a:r>
          </a:p>
          <a:p>
            <a:pPr algn="ctr">
              <a:spcBef>
                <a:spcPct val="50000"/>
              </a:spcBef>
            </a:pPr>
            <a:r>
              <a:rPr lang="zh-CN" altLang="en-US" sz="1800" dirty="0">
                <a:solidFill>
                  <a:srgbClr val="000000"/>
                </a:solidFill>
                <a:latin typeface="Arial Narrow" charset="0"/>
                <a:cs typeface="Times New Roman" charset="0"/>
              </a:rPr>
              <a:t>耶路撒冷</a:t>
            </a:r>
            <a:br>
              <a:rPr lang="en-US" sz="1800" b="1" dirty="0">
                <a:solidFill>
                  <a:srgbClr val="000000"/>
                </a:solidFill>
              </a:rPr>
            </a:br>
            <a:r>
              <a:rPr lang="en-US" sz="1800" b="1" dirty="0">
                <a:solidFill>
                  <a:srgbClr val="000000"/>
                </a:solidFill>
              </a:rPr>
              <a:t>理事会</a:t>
            </a:r>
            <a:endParaRPr lang="en-US" sz="1800" b="1" dirty="0">
              <a:solidFill>
                <a:srgbClr val="000000"/>
              </a:solidFill>
              <a:latin typeface="Arial Narrow" charset="0"/>
            </a:endParaRPr>
          </a:p>
        </p:txBody>
      </p:sp>
      <p:sp>
        <p:nvSpPr>
          <p:cNvPr id="283661" name="Text Box 14"/>
          <p:cNvSpPr txBox="1">
            <a:spLocks noChangeArrowheads="1"/>
          </p:cNvSpPr>
          <p:nvPr/>
        </p:nvSpPr>
        <p:spPr bwMode="auto">
          <a:xfrm>
            <a:off x="4355976" y="1484784"/>
            <a:ext cx="1419225" cy="1154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dirty="0">
                <a:solidFill>
                  <a:srgbClr val="000000"/>
                </a:solidFill>
              </a:rPr>
              <a:t>五月</a:t>
            </a:r>
            <a:r>
              <a:rPr lang="en-US" altLang="ja-JP" sz="1200" b="1" dirty="0">
                <a:solidFill>
                  <a:srgbClr val="000000"/>
                </a:solidFill>
                <a:latin typeface="Arial Narrow" charset="0"/>
              </a:rPr>
              <a:t> 57-</a:t>
            </a:r>
            <a:br>
              <a:rPr lang="en-US" altLang="ja-JP" sz="1200" b="1" dirty="0">
                <a:solidFill>
                  <a:srgbClr val="000000"/>
                </a:solidFill>
                <a:latin typeface="Arial Narrow" charset="0"/>
              </a:rPr>
            </a:br>
            <a:r>
              <a:rPr lang="en-US" sz="1200" b="1" dirty="0">
                <a:solidFill>
                  <a:srgbClr val="000000"/>
                </a:solidFill>
              </a:rPr>
              <a:t>八月</a:t>
            </a:r>
            <a:r>
              <a:rPr lang="en-US" altLang="ja-JP" sz="1200" b="1" dirty="0">
                <a:solidFill>
                  <a:srgbClr val="000000"/>
                </a:solidFill>
                <a:latin typeface="Arial Narrow" charset="0"/>
              </a:rPr>
              <a:t> 59</a:t>
            </a:r>
          </a:p>
          <a:p>
            <a:pPr algn="ctr">
              <a:spcBef>
                <a:spcPct val="50000"/>
              </a:spcBef>
            </a:pPr>
            <a:endParaRPr lang="en-US" altLang="ja-JP" sz="1200" b="1" dirty="0">
              <a:solidFill>
                <a:srgbClr val="000000"/>
              </a:solidFill>
              <a:latin typeface="Arial Narrow" charset="0"/>
            </a:endParaRPr>
          </a:p>
          <a:p>
            <a:pPr algn="ctr">
              <a:spcBef>
                <a:spcPct val="50000"/>
              </a:spcBef>
            </a:pPr>
            <a:r>
              <a:rPr lang="en-US" sz="1800" b="1" dirty="0">
                <a:solidFill>
                  <a:srgbClr val="000000"/>
                </a:solidFill>
              </a:rPr>
              <a:t>试验</a:t>
            </a:r>
            <a:endParaRPr lang="en-US" sz="2000" b="1" dirty="0">
              <a:solidFill>
                <a:srgbClr val="000000"/>
              </a:solidFill>
              <a:latin typeface="Arial Narrow" charset="0"/>
            </a:endParaRPr>
          </a:p>
        </p:txBody>
      </p:sp>
      <p:sp>
        <p:nvSpPr>
          <p:cNvPr id="283662" name="Text Box 15"/>
          <p:cNvSpPr txBox="1">
            <a:spLocks noChangeArrowheads="1"/>
          </p:cNvSpPr>
          <p:nvPr/>
        </p:nvSpPr>
        <p:spPr bwMode="auto">
          <a:xfrm>
            <a:off x="6444208" y="1412776"/>
            <a:ext cx="1008112" cy="954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dirty="0"/>
              <a:t>春季</a:t>
            </a:r>
            <a:r>
              <a:rPr lang="en-US" sz="1600" b="1" dirty="0">
                <a:solidFill>
                  <a:srgbClr val="000000"/>
                </a:solidFill>
                <a:latin typeface="Arial Narrow" charset="0"/>
                <a:cs typeface="Times New Roman" charset="0"/>
              </a:rPr>
              <a:t> 62-</a:t>
            </a:r>
            <a:r>
              <a:rPr lang="en-US" sz="1600" dirty="0"/>
              <a:t>秋季</a:t>
            </a:r>
            <a:r>
              <a:rPr lang="en-US" sz="1600" b="1" dirty="0">
                <a:solidFill>
                  <a:srgbClr val="000000"/>
                </a:solidFill>
                <a:latin typeface="Arial Narrow" charset="0"/>
                <a:cs typeface="Times New Roman" charset="0"/>
              </a:rPr>
              <a:t> 67</a:t>
            </a:r>
          </a:p>
          <a:p>
            <a:pPr algn="ctr" eaLnBrk="1" hangingPunct="1">
              <a:spcBef>
                <a:spcPct val="50000"/>
              </a:spcBef>
            </a:pPr>
            <a:r>
              <a:rPr lang="zh-CN" altLang="en-US" sz="1600" b="1" dirty="0">
                <a:solidFill>
                  <a:srgbClr val="000000"/>
                </a:solidFill>
                <a:latin typeface="Arial Narrow" charset="0"/>
                <a:cs typeface="Times New Roman" charset="0"/>
              </a:rPr>
              <a:t>得到自由</a:t>
            </a:r>
            <a:endParaRPr lang="en-US" sz="1600" b="1" dirty="0">
              <a:solidFill>
                <a:srgbClr val="000000"/>
              </a:solidFill>
              <a:latin typeface="Arial Narrow" charset="0"/>
              <a:cs typeface="Times New Roman" charset="0"/>
            </a:endParaRPr>
          </a:p>
        </p:txBody>
      </p:sp>
      <p:sp>
        <p:nvSpPr>
          <p:cNvPr id="283663" name="Line 16"/>
          <p:cNvSpPr>
            <a:spLocks noChangeShapeType="1"/>
          </p:cNvSpPr>
          <p:nvPr/>
        </p:nvSpPr>
        <p:spPr bwMode="auto">
          <a:xfrm>
            <a:off x="8229600" y="2057400"/>
            <a:ext cx="914400"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283664" name="Text Box 17"/>
          <p:cNvSpPr txBox="1">
            <a:spLocks noChangeArrowheads="1"/>
          </p:cNvSpPr>
          <p:nvPr/>
        </p:nvSpPr>
        <p:spPr bwMode="auto">
          <a:xfrm>
            <a:off x="8229600" y="1752606"/>
            <a:ext cx="914400" cy="64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200" b="1" dirty="0">
                <a:solidFill>
                  <a:srgbClr val="000000"/>
                </a:solidFill>
                <a:latin typeface="Arial Narrow" charset="0"/>
                <a:cs typeface="Times New Roman" charset="0"/>
              </a:rPr>
              <a:t>春</a:t>
            </a:r>
            <a:r>
              <a:rPr lang="en-US" sz="1200" b="1" dirty="0">
                <a:solidFill>
                  <a:srgbClr val="000000"/>
                </a:solidFill>
                <a:latin typeface="Arial Narrow" charset="0"/>
                <a:cs typeface="Times New Roman" charset="0"/>
              </a:rPr>
              <a:t> 68</a:t>
            </a:r>
          </a:p>
          <a:p>
            <a:pPr algn="ctr">
              <a:spcBef>
                <a:spcPct val="50000"/>
              </a:spcBef>
            </a:pPr>
            <a:r>
              <a:rPr lang="en-US" sz="1600" dirty="0">
                <a:solidFill>
                  <a:srgbClr val="000000"/>
                </a:solidFill>
                <a:latin typeface="ＭＳ Ｐゴシック" charset="0"/>
              </a:rPr>
              <a:t>教会扩</a:t>
            </a:r>
            <a:r>
              <a:rPr lang="zh-CN" altLang="en-US" sz="1600" dirty="0">
                <a:solidFill>
                  <a:srgbClr val="000000"/>
                </a:solidFill>
                <a:latin typeface="ＭＳ Ｐゴシック" charset="0"/>
              </a:rPr>
              <a:t>长</a:t>
            </a:r>
            <a:endParaRPr lang="en-US" sz="1800" dirty="0">
              <a:solidFill>
                <a:srgbClr val="000000"/>
              </a:solidFill>
              <a:latin typeface="ＭＳ Ｐゴシック" charset="0"/>
            </a:endParaRPr>
          </a:p>
        </p:txBody>
      </p:sp>
      <p:sp>
        <p:nvSpPr>
          <p:cNvPr id="283665" name="Text Box 18"/>
          <p:cNvSpPr txBox="1">
            <a:spLocks noChangeArrowheads="1"/>
          </p:cNvSpPr>
          <p:nvPr/>
        </p:nvSpPr>
        <p:spPr bwMode="auto">
          <a:xfrm>
            <a:off x="0" y="2819400"/>
            <a:ext cx="929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000000"/>
                </a:solidFill>
                <a:latin typeface="Arial Narrow" charset="0"/>
                <a:cs typeface="Times New Roman" charset="0"/>
              </a:rPr>
              <a:t>48          49                50                    53              57            60             62           67            68        95</a:t>
            </a:r>
          </a:p>
        </p:txBody>
      </p:sp>
      <p:sp>
        <p:nvSpPr>
          <p:cNvPr id="283666" name="Text Box 19"/>
          <p:cNvSpPr txBox="1">
            <a:spLocks noChangeArrowheads="1"/>
          </p:cNvSpPr>
          <p:nvPr/>
        </p:nvSpPr>
        <p:spPr bwMode="auto">
          <a:xfrm>
            <a:off x="76200" y="3200401"/>
            <a:ext cx="9906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2C1102"/>
                </a:solidFill>
                <a:latin typeface="MS PGothic" pitchFamily="34" charset="-128"/>
              </a:rPr>
              <a:t>加拉太</a:t>
            </a:r>
            <a:endParaRPr lang="en-US" sz="1800" dirty="0">
              <a:solidFill>
                <a:srgbClr val="2C1102"/>
              </a:solidFill>
              <a:latin typeface="MS PGothic" pitchFamily="34" charset="-128"/>
            </a:endParaRPr>
          </a:p>
        </p:txBody>
      </p:sp>
      <p:sp>
        <p:nvSpPr>
          <p:cNvPr id="283667" name="Text Box 20"/>
          <p:cNvSpPr txBox="1">
            <a:spLocks noChangeArrowheads="1"/>
          </p:cNvSpPr>
          <p:nvPr/>
        </p:nvSpPr>
        <p:spPr bwMode="auto">
          <a:xfrm>
            <a:off x="2286000" y="3200401"/>
            <a:ext cx="9906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MS PGothic" pitchFamily="34" charset="-128"/>
              </a:rPr>
              <a:t>帖前</a:t>
            </a:r>
            <a:endParaRPr lang="en-US" sz="1800" dirty="0">
              <a:solidFill>
                <a:srgbClr val="000000"/>
              </a:solidFill>
              <a:latin typeface="MS PGothic" pitchFamily="34" charset="-128"/>
            </a:endParaRPr>
          </a:p>
        </p:txBody>
      </p:sp>
      <p:sp>
        <p:nvSpPr>
          <p:cNvPr id="283668" name="Text Box 21"/>
          <p:cNvSpPr txBox="1">
            <a:spLocks noChangeArrowheads="1"/>
          </p:cNvSpPr>
          <p:nvPr/>
        </p:nvSpPr>
        <p:spPr bwMode="auto">
          <a:xfrm>
            <a:off x="2286000" y="3657601"/>
            <a:ext cx="9906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MS PGothic" pitchFamily="34" charset="-128"/>
              </a:rPr>
              <a:t>帖后</a:t>
            </a:r>
            <a:endParaRPr lang="en-US" sz="1800" dirty="0">
              <a:solidFill>
                <a:srgbClr val="000000"/>
              </a:solidFill>
              <a:latin typeface="MS PGothic" pitchFamily="34" charset="-128"/>
            </a:endParaRPr>
          </a:p>
        </p:txBody>
      </p:sp>
      <p:sp>
        <p:nvSpPr>
          <p:cNvPr id="283669" name="Text Box 22"/>
          <p:cNvSpPr txBox="1">
            <a:spLocks noChangeArrowheads="1"/>
          </p:cNvSpPr>
          <p:nvPr/>
        </p:nvSpPr>
        <p:spPr bwMode="auto">
          <a:xfrm>
            <a:off x="3581400" y="3200401"/>
            <a:ext cx="9906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pPr>
            <a:r>
              <a:rPr lang="zh-CN" altLang="en-US" sz="1800" dirty="0">
                <a:solidFill>
                  <a:srgbClr val="000000"/>
                </a:solidFill>
                <a:effectLst>
                  <a:outerShdw blurRad="38100" dist="38100" dir="2700000" algn="tl">
                    <a:srgbClr val="FFFFFF"/>
                  </a:outerShdw>
                </a:effectLst>
                <a:latin typeface="MS PGothic" pitchFamily="34" charset="-128"/>
              </a:rPr>
              <a:t>歌前</a:t>
            </a:r>
          </a:p>
        </p:txBody>
      </p:sp>
      <p:sp>
        <p:nvSpPr>
          <p:cNvPr id="283670" name="Text Box 23"/>
          <p:cNvSpPr txBox="1">
            <a:spLocks noChangeArrowheads="1"/>
          </p:cNvSpPr>
          <p:nvPr/>
        </p:nvSpPr>
        <p:spPr bwMode="auto">
          <a:xfrm>
            <a:off x="3581400" y="3657601"/>
            <a:ext cx="9906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MS PGothic" pitchFamily="34" charset="-128"/>
              </a:rPr>
              <a:t>歌后</a:t>
            </a:r>
            <a:endParaRPr lang="en-US" sz="1800" dirty="0">
              <a:solidFill>
                <a:srgbClr val="000000"/>
              </a:solidFill>
              <a:latin typeface="MS PGothic" pitchFamily="34" charset="-128"/>
            </a:endParaRPr>
          </a:p>
        </p:txBody>
      </p:sp>
      <p:sp>
        <p:nvSpPr>
          <p:cNvPr id="283671" name="Text Box 24"/>
          <p:cNvSpPr txBox="1">
            <a:spLocks noChangeArrowheads="1"/>
          </p:cNvSpPr>
          <p:nvPr/>
        </p:nvSpPr>
        <p:spPr bwMode="auto">
          <a:xfrm>
            <a:off x="3581400" y="4114801"/>
            <a:ext cx="9906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effectLst>
                  <a:outerShdw blurRad="38100" dist="38100" dir="2700000" algn="tl">
                    <a:srgbClr val="FFFFFF"/>
                  </a:outerShdw>
                </a:effectLst>
                <a:latin typeface="MS PGothic" pitchFamily="34" charset="-128"/>
              </a:rPr>
              <a:t>罗马</a:t>
            </a:r>
          </a:p>
        </p:txBody>
      </p:sp>
      <p:sp>
        <p:nvSpPr>
          <p:cNvPr id="283672" name="Text Box 25"/>
          <p:cNvSpPr txBox="1">
            <a:spLocks noChangeArrowheads="1"/>
          </p:cNvSpPr>
          <p:nvPr/>
        </p:nvSpPr>
        <p:spPr bwMode="auto">
          <a:xfrm>
            <a:off x="5334000" y="3200401"/>
            <a:ext cx="10668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2C1102"/>
                </a:solidFill>
                <a:latin typeface="Arial Narrow" pitchFamily="34" charset="0"/>
              </a:rPr>
              <a:t>以</a:t>
            </a:r>
            <a:r>
              <a:rPr lang="en-US" altLang="en-US" sz="1800" dirty="0">
                <a:solidFill>
                  <a:srgbClr val="2C1102"/>
                </a:solidFill>
              </a:rPr>
              <a:t>弗</a:t>
            </a:r>
            <a:r>
              <a:rPr lang="zh-CN" altLang="en-US" sz="1800" dirty="0">
                <a:solidFill>
                  <a:srgbClr val="2C1102"/>
                </a:solidFill>
              </a:rPr>
              <a:t>所</a:t>
            </a:r>
            <a:endParaRPr lang="en-US" sz="1800" dirty="0">
              <a:solidFill>
                <a:srgbClr val="2C1102"/>
              </a:solidFill>
              <a:latin typeface="Arial Narrow" pitchFamily="34" charset="0"/>
            </a:endParaRPr>
          </a:p>
        </p:txBody>
      </p:sp>
      <p:sp>
        <p:nvSpPr>
          <p:cNvPr id="283673" name="Text Box 26"/>
          <p:cNvSpPr txBox="1">
            <a:spLocks noChangeArrowheads="1"/>
          </p:cNvSpPr>
          <p:nvPr/>
        </p:nvSpPr>
        <p:spPr bwMode="auto">
          <a:xfrm>
            <a:off x="5334000" y="3657601"/>
            <a:ext cx="10668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MS PGothic" pitchFamily="34" charset="-128"/>
              </a:rPr>
              <a:t>歌罗西</a:t>
            </a:r>
            <a:endParaRPr lang="en-US" sz="1800" dirty="0">
              <a:solidFill>
                <a:srgbClr val="000000"/>
              </a:solidFill>
              <a:latin typeface="MS PGothic" pitchFamily="34" charset="-128"/>
            </a:endParaRPr>
          </a:p>
        </p:txBody>
      </p:sp>
      <p:sp>
        <p:nvSpPr>
          <p:cNvPr id="283674" name="Text Box 27"/>
          <p:cNvSpPr txBox="1">
            <a:spLocks noChangeArrowheads="1"/>
          </p:cNvSpPr>
          <p:nvPr/>
        </p:nvSpPr>
        <p:spPr bwMode="auto">
          <a:xfrm>
            <a:off x="5334000" y="4114801"/>
            <a:ext cx="1066800" cy="738599"/>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000000"/>
                </a:solidFill>
                <a:latin typeface="MS PGothic" pitchFamily="34" charset="-128"/>
              </a:rPr>
              <a:t>腓利门</a:t>
            </a:r>
            <a:endParaRPr lang="en-US" sz="1800" dirty="0">
              <a:solidFill>
                <a:srgbClr val="000000"/>
              </a:solidFill>
              <a:latin typeface="MS PGothic" pitchFamily="34" charset="-128"/>
            </a:endParaRPr>
          </a:p>
          <a:p>
            <a:pPr algn="ctr" eaLnBrk="1" hangingPunct="1">
              <a:spcBef>
                <a:spcPct val="50000"/>
              </a:spcBef>
            </a:pPr>
            <a:endParaRPr lang="en-US" sz="1600" dirty="0">
              <a:solidFill>
                <a:srgbClr val="000000"/>
              </a:solidFill>
              <a:latin typeface="Arial Narrow" charset="0"/>
              <a:cs typeface="Times New Roman" charset="0"/>
            </a:endParaRPr>
          </a:p>
        </p:txBody>
      </p:sp>
      <p:sp>
        <p:nvSpPr>
          <p:cNvPr id="283675" name="Text Box 28"/>
          <p:cNvSpPr txBox="1">
            <a:spLocks noChangeArrowheads="1"/>
          </p:cNvSpPr>
          <p:nvPr/>
        </p:nvSpPr>
        <p:spPr bwMode="auto">
          <a:xfrm>
            <a:off x="5334000" y="4572001"/>
            <a:ext cx="10668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MS PGothic" pitchFamily="34" charset="-128"/>
              </a:rPr>
              <a:t>腓利比</a:t>
            </a:r>
            <a:endParaRPr lang="en-US" sz="1800" dirty="0">
              <a:solidFill>
                <a:srgbClr val="000000"/>
              </a:solidFill>
              <a:latin typeface="MS PGothic" pitchFamily="34" charset="-128"/>
            </a:endParaRPr>
          </a:p>
        </p:txBody>
      </p:sp>
      <p:sp>
        <p:nvSpPr>
          <p:cNvPr id="283676" name="Text Box 29"/>
          <p:cNvSpPr txBox="1">
            <a:spLocks noChangeArrowheads="1"/>
          </p:cNvSpPr>
          <p:nvPr/>
        </p:nvSpPr>
        <p:spPr bwMode="auto">
          <a:xfrm>
            <a:off x="6477000" y="3200401"/>
            <a:ext cx="7620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Arial Narrow" pitchFamily="34" charset="0"/>
              </a:rPr>
              <a:t>提前</a:t>
            </a:r>
            <a:endParaRPr lang="en-US" sz="1800" dirty="0">
              <a:solidFill>
                <a:srgbClr val="000000"/>
              </a:solidFill>
              <a:latin typeface="Arial Narrow" pitchFamily="34" charset="0"/>
            </a:endParaRPr>
          </a:p>
        </p:txBody>
      </p:sp>
      <p:sp>
        <p:nvSpPr>
          <p:cNvPr id="283677" name="Text Box 30"/>
          <p:cNvSpPr txBox="1">
            <a:spLocks noChangeArrowheads="1"/>
          </p:cNvSpPr>
          <p:nvPr/>
        </p:nvSpPr>
        <p:spPr bwMode="auto">
          <a:xfrm>
            <a:off x="6477000" y="3657601"/>
            <a:ext cx="7620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Arial Narrow" pitchFamily="34" charset="0"/>
              </a:rPr>
              <a:t>提多</a:t>
            </a:r>
            <a:endParaRPr lang="en-US" sz="1800" dirty="0">
              <a:solidFill>
                <a:srgbClr val="000000"/>
              </a:solidFill>
              <a:latin typeface="Arial Narrow" pitchFamily="34" charset="0"/>
            </a:endParaRPr>
          </a:p>
        </p:txBody>
      </p:sp>
      <p:sp>
        <p:nvSpPr>
          <p:cNvPr id="283678" name="Text Box 31"/>
          <p:cNvSpPr txBox="1">
            <a:spLocks noChangeArrowheads="1"/>
          </p:cNvSpPr>
          <p:nvPr/>
        </p:nvSpPr>
        <p:spPr bwMode="auto">
          <a:xfrm>
            <a:off x="7391400" y="3200401"/>
            <a:ext cx="6858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ltLang="en-US" sz="1800" dirty="0">
                <a:solidFill>
                  <a:srgbClr val="000000"/>
                </a:solidFill>
                <a:latin typeface="MS PGothic" pitchFamily="34" charset="-128"/>
              </a:rPr>
              <a:t>提后</a:t>
            </a:r>
            <a:endParaRPr lang="en-US" sz="1800" dirty="0">
              <a:solidFill>
                <a:srgbClr val="000000"/>
              </a:solidFill>
              <a:latin typeface="MS PGothic" pitchFamily="34" charset="-128"/>
            </a:endParaRPr>
          </a:p>
        </p:txBody>
      </p:sp>
      <p:sp>
        <p:nvSpPr>
          <p:cNvPr id="4128" name="Text Box 32"/>
          <p:cNvSpPr txBox="1">
            <a:spLocks noChangeArrowheads="1"/>
          </p:cNvSpPr>
          <p:nvPr/>
        </p:nvSpPr>
        <p:spPr bwMode="auto">
          <a:xfrm>
            <a:off x="76200" y="4114806"/>
            <a:ext cx="990600" cy="861710"/>
          </a:xfrm>
          <a:prstGeom prst="rect">
            <a:avLst/>
          </a:prstGeom>
          <a:solidFill>
            <a:srgbClr val="790015"/>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chemeClr val="bg1"/>
                </a:solidFill>
                <a:latin typeface="MS PGothic" pitchFamily="34" charset="-128"/>
              </a:rPr>
              <a:t>雅各</a:t>
            </a:r>
            <a:endParaRPr lang="en-US" sz="1800" dirty="0">
              <a:solidFill>
                <a:schemeClr val="bg1"/>
              </a:solidFill>
              <a:latin typeface="MS PGothic" pitchFamily="34" charset="-128"/>
            </a:endParaRPr>
          </a:p>
          <a:p>
            <a:pPr algn="ctr" eaLnBrk="1" hangingPunct="1"/>
            <a:r>
              <a:rPr lang="zh-CN" altLang="en-US" sz="1600" dirty="0">
                <a:solidFill>
                  <a:schemeClr val="bg1"/>
                </a:solidFill>
                <a:latin typeface="Arial Narrow" charset="0"/>
                <a:cs typeface="Times New Roman" charset="0"/>
              </a:rPr>
              <a:t>耶路撒冷</a:t>
            </a:r>
            <a:r>
              <a:rPr lang="en-US" sz="1600" dirty="0">
                <a:solidFill>
                  <a:schemeClr val="bg1"/>
                </a:solidFill>
                <a:latin typeface="Arial Narrow" charset="0"/>
                <a:cs typeface="Times New Roman" charset="0"/>
              </a:rPr>
              <a:t>?</a:t>
            </a:r>
          </a:p>
          <a:p>
            <a:pPr algn="ctr" eaLnBrk="1" hangingPunct="1"/>
            <a:r>
              <a:rPr lang="en-US" sz="1600" dirty="0">
                <a:solidFill>
                  <a:schemeClr val="bg1"/>
                </a:solidFill>
                <a:latin typeface="Arial Narrow" charset="0"/>
                <a:cs typeface="Times New Roman" charset="0"/>
              </a:rPr>
              <a:t>45-50?</a:t>
            </a:r>
          </a:p>
        </p:txBody>
      </p:sp>
      <p:grpSp>
        <p:nvGrpSpPr>
          <p:cNvPr id="2" name="Group 33"/>
          <p:cNvGrpSpPr>
            <a:grpSpLocks/>
          </p:cNvGrpSpPr>
          <p:nvPr/>
        </p:nvGrpSpPr>
        <p:grpSpPr bwMode="auto">
          <a:xfrm>
            <a:off x="6477000" y="4114806"/>
            <a:ext cx="1676400" cy="1776413"/>
            <a:chOff x="4080" y="2592"/>
            <a:chExt cx="1056" cy="1119"/>
          </a:xfrm>
          <a:solidFill>
            <a:srgbClr val="790015"/>
          </a:solidFill>
        </p:grpSpPr>
        <p:sp>
          <p:nvSpPr>
            <p:cNvPr id="283690" name="Text Box 34"/>
            <p:cNvSpPr txBox="1">
              <a:spLocks noChangeArrowheads="1"/>
            </p:cNvSpPr>
            <p:nvPr/>
          </p:nvSpPr>
          <p:spPr bwMode="auto">
            <a:xfrm>
              <a:off x="4080" y="2592"/>
              <a:ext cx="480" cy="562"/>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彼</a:t>
              </a:r>
              <a:r>
                <a:rPr lang="en-US" altLang="zh-CN" sz="1800" dirty="0">
                  <a:solidFill>
                    <a:srgbClr val="FFFFFF"/>
                  </a:solidFill>
                  <a:latin typeface="MS PGothic" pitchFamily="34" charset="-128"/>
                </a:rPr>
                <a:t>  </a:t>
              </a:r>
              <a:r>
                <a:rPr lang="zh-CN" altLang="en-US" sz="1800" dirty="0">
                  <a:solidFill>
                    <a:srgbClr val="FFFFFF"/>
                  </a:solidFill>
                  <a:latin typeface="MS PGothic" pitchFamily="34" charset="-128"/>
                </a:rPr>
                <a:t>前</a:t>
              </a:r>
              <a:endParaRPr lang="en-US" sz="1800" dirty="0">
                <a:solidFill>
                  <a:srgbClr val="FFFFFF"/>
                </a:solidFill>
                <a:latin typeface="MS PGothic" pitchFamily="34" charset="-128"/>
              </a:endParaRPr>
            </a:p>
            <a:p>
              <a:pPr algn="ctr"/>
              <a:r>
                <a:rPr lang="en-US" sz="1600" dirty="0">
                  <a:solidFill>
                    <a:srgbClr val="FFFFFF"/>
                  </a:solidFill>
                </a:rPr>
                <a:t>罗马</a:t>
              </a:r>
              <a:endParaRPr lang="en-US" altLang="ja-JP" sz="1600" dirty="0">
                <a:solidFill>
                  <a:srgbClr val="FFFFFF"/>
                </a:solidFill>
              </a:endParaRPr>
            </a:p>
            <a:p>
              <a:pPr algn="ctr" eaLnBrk="1" hangingPunct="1"/>
              <a:r>
                <a:rPr lang="en-US" sz="1600" dirty="0">
                  <a:solidFill>
                    <a:schemeClr val="bg1"/>
                  </a:solidFill>
                  <a:latin typeface="Arial Narrow" charset="0"/>
                  <a:cs typeface="Times New Roman" charset="0"/>
                </a:rPr>
                <a:t>64</a:t>
              </a:r>
            </a:p>
          </p:txBody>
        </p:sp>
        <p:sp>
          <p:nvSpPr>
            <p:cNvPr id="283691" name="Text Box 35"/>
            <p:cNvSpPr txBox="1">
              <a:spLocks noChangeArrowheads="1"/>
            </p:cNvSpPr>
            <p:nvPr/>
          </p:nvSpPr>
          <p:spPr bwMode="auto">
            <a:xfrm>
              <a:off x="4080" y="3168"/>
              <a:ext cx="480" cy="543"/>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彼后</a:t>
              </a:r>
              <a:endParaRPr lang="en-US" sz="1800" dirty="0">
                <a:solidFill>
                  <a:srgbClr val="FFFFFF"/>
                </a:solidFill>
                <a:latin typeface="MS PGothic" pitchFamily="34" charset="-128"/>
              </a:endParaRPr>
            </a:p>
            <a:p>
              <a:pPr algn="ctr"/>
              <a:r>
                <a:rPr lang="en-US" sz="1600" dirty="0">
                  <a:solidFill>
                    <a:srgbClr val="FFFFFF"/>
                  </a:solidFill>
                </a:rPr>
                <a:t>罗马</a:t>
              </a:r>
              <a:endParaRPr lang="en-US" altLang="ja-JP" sz="1600" dirty="0">
                <a:solidFill>
                  <a:srgbClr val="FFFFFF"/>
                </a:solidFill>
              </a:endParaRPr>
            </a:p>
            <a:p>
              <a:pPr algn="ctr" eaLnBrk="1" hangingPunct="1"/>
              <a:r>
                <a:rPr lang="en-US" sz="1600" dirty="0">
                  <a:solidFill>
                    <a:schemeClr val="bg1"/>
                  </a:solidFill>
                  <a:latin typeface="Arial Narrow" charset="0"/>
                  <a:cs typeface="Times New Roman" charset="0"/>
                </a:rPr>
                <a:t>64</a:t>
              </a:r>
            </a:p>
          </p:txBody>
        </p:sp>
        <p:sp>
          <p:nvSpPr>
            <p:cNvPr id="283692" name="Text Box 36"/>
            <p:cNvSpPr txBox="1">
              <a:spLocks noChangeArrowheads="1"/>
            </p:cNvSpPr>
            <p:nvPr/>
          </p:nvSpPr>
          <p:spPr bwMode="auto">
            <a:xfrm>
              <a:off x="4608" y="2593"/>
              <a:ext cx="528" cy="543"/>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希伯来</a:t>
              </a:r>
              <a:endParaRPr lang="en-US" sz="1800" dirty="0">
                <a:solidFill>
                  <a:srgbClr val="FFFFFF"/>
                </a:solidFill>
                <a:latin typeface="MS PGothic" pitchFamily="34" charset="-128"/>
              </a:endParaRPr>
            </a:p>
            <a:p>
              <a:pPr algn="ctr" eaLnBrk="1" hangingPunct="1"/>
              <a:r>
                <a:rPr lang="zh-CN" altLang="en-US" sz="1600" dirty="0">
                  <a:solidFill>
                    <a:schemeClr val="bg1"/>
                  </a:solidFill>
                  <a:latin typeface="Arial Narrow" charset="0"/>
                  <a:cs typeface="Times New Roman" charset="0"/>
                </a:rPr>
                <a:t>未知</a:t>
              </a:r>
              <a:endParaRPr lang="en-US" altLang="zh-CN" sz="1600"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67</a:t>
              </a:r>
            </a:p>
          </p:txBody>
        </p:sp>
        <p:sp>
          <p:nvSpPr>
            <p:cNvPr id="283693" name="Text Box 37"/>
            <p:cNvSpPr txBox="1">
              <a:spLocks noChangeArrowheads="1"/>
            </p:cNvSpPr>
            <p:nvPr/>
          </p:nvSpPr>
          <p:spPr bwMode="auto">
            <a:xfrm>
              <a:off x="4608" y="3168"/>
              <a:ext cx="528" cy="543"/>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犹大</a:t>
              </a:r>
              <a:endParaRPr lang="en-US" sz="1800" dirty="0">
                <a:solidFill>
                  <a:srgbClr val="FFFFFF"/>
                </a:solidFill>
                <a:latin typeface="MS PGothic" pitchFamily="34" charset="-128"/>
              </a:endParaRPr>
            </a:p>
            <a:p>
              <a:pPr algn="ctr" eaLnBrk="1" hangingPunct="1"/>
              <a:r>
                <a:rPr lang="zh-CN" altLang="en-US" sz="1600" dirty="0">
                  <a:solidFill>
                    <a:schemeClr val="bg1"/>
                  </a:solidFill>
                  <a:latin typeface="Arial Narrow" charset="0"/>
                  <a:cs typeface="Times New Roman" charset="0"/>
                </a:rPr>
                <a:t>未知</a:t>
              </a:r>
              <a:endParaRPr lang="en-US" altLang="zh-CN" sz="1600"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67-68</a:t>
              </a:r>
            </a:p>
          </p:txBody>
        </p:sp>
      </p:grpSp>
      <p:grpSp>
        <p:nvGrpSpPr>
          <p:cNvPr id="3" name="Group 38"/>
          <p:cNvGrpSpPr>
            <a:grpSpLocks/>
          </p:cNvGrpSpPr>
          <p:nvPr/>
        </p:nvGrpSpPr>
        <p:grpSpPr bwMode="auto">
          <a:xfrm>
            <a:off x="8244408" y="3140968"/>
            <a:ext cx="762000" cy="3481388"/>
            <a:chOff x="5184" y="2016"/>
            <a:chExt cx="480" cy="2193"/>
          </a:xfrm>
          <a:solidFill>
            <a:srgbClr val="790015"/>
          </a:solidFill>
        </p:grpSpPr>
        <p:sp>
          <p:nvSpPr>
            <p:cNvPr id="283686" name="Text Box 39"/>
            <p:cNvSpPr txBox="1">
              <a:spLocks noChangeArrowheads="1"/>
            </p:cNvSpPr>
            <p:nvPr/>
          </p:nvSpPr>
          <p:spPr bwMode="auto">
            <a:xfrm>
              <a:off x="5184" y="2016"/>
              <a:ext cx="480" cy="543"/>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约</a:t>
              </a:r>
              <a:r>
                <a:rPr lang="en-US" altLang="zh-CN" sz="1800" dirty="0">
                  <a:solidFill>
                    <a:srgbClr val="FFFFFF"/>
                  </a:solidFill>
                  <a:latin typeface="MS PGothic" pitchFamily="34" charset="-128"/>
                </a:rPr>
                <a:t> 1</a:t>
              </a:r>
              <a:endParaRPr lang="en-US" sz="1800" dirty="0">
                <a:solidFill>
                  <a:srgbClr val="FFFFFF"/>
                </a:solidFill>
                <a:latin typeface="MS PGothic" pitchFamily="34" charset="-128"/>
              </a:endParaRPr>
            </a:p>
            <a:p>
              <a:pPr algn="ctr" eaLnBrk="1" hangingPunct="1"/>
              <a:r>
                <a:rPr lang="zh-CN" altLang="en-US" sz="1600" dirty="0">
                  <a:solidFill>
                    <a:schemeClr val="bg1"/>
                  </a:solidFill>
                  <a:latin typeface="Arial Narrow" charset="0"/>
                  <a:cs typeface="Times New Roman" charset="0"/>
                </a:rPr>
                <a:t>以佛所</a:t>
              </a:r>
              <a:endParaRPr lang="en-US" sz="1600"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85-95</a:t>
              </a:r>
            </a:p>
          </p:txBody>
        </p:sp>
        <p:sp>
          <p:nvSpPr>
            <p:cNvPr id="283687" name="Text Box 40"/>
            <p:cNvSpPr txBox="1">
              <a:spLocks noChangeArrowheads="1"/>
            </p:cNvSpPr>
            <p:nvPr/>
          </p:nvSpPr>
          <p:spPr bwMode="auto">
            <a:xfrm>
              <a:off x="5184" y="2592"/>
              <a:ext cx="480" cy="543"/>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约</a:t>
              </a:r>
              <a:r>
                <a:rPr lang="en-US" altLang="zh-CN" sz="1800" dirty="0">
                  <a:solidFill>
                    <a:srgbClr val="FFFFFF"/>
                  </a:solidFill>
                  <a:latin typeface="MS PGothic" pitchFamily="34" charset="-128"/>
                </a:rPr>
                <a:t> 2</a:t>
              </a:r>
              <a:endParaRPr lang="en-US" sz="1800" dirty="0">
                <a:solidFill>
                  <a:srgbClr val="FFFFFF"/>
                </a:solidFill>
                <a:latin typeface="MS PGothic" pitchFamily="34" charset="-128"/>
              </a:endParaRPr>
            </a:p>
            <a:p>
              <a:pPr algn="ctr" eaLnBrk="1" hangingPunct="1"/>
              <a:r>
                <a:rPr lang="zh-CN" altLang="en-US" sz="1600" dirty="0">
                  <a:solidFill>
                    <a:schemeClr val="bg1"/>
                  </a:solidFill>
                  <a:latin typeface="Arial Narrow" charset="0"/>
                  <a:cs typeface="Times New Roman" charset="0"/>
                </a:rPr>
                <a:t>以佛所</a:t>
              </a:r>
              <a:endParaRPr lang="en-US" sz="1600"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85-95</a:t>
              </a:r>
            </a:p>
          </p:txBody>
        </p:sp>
        <p:sp>
          <p:nvSpPr>
            <p:cNvPr id="283688" name="Text Box 41"/>
            <p:cNvSpPr txBox="1">
              <a:spLocks noChangeArrowheads="1"/>
            </p:cNvSpPr>
            <p:nvPr/>
          </p:nvSpPr>
          <p:spPr bwMode="auto">
            <a:xfrm>
              <a:off x="5184" y="3168"/>
              <a:ext cx="480" cy="543"/>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约</a:t>
              </a:r>
              <a:r>
                <a:rPr lang="en-US" altLang="zh-CN" sz="1800" dirty="0">
                  <a:solidFill>
                    <a:srgbClr val="FFFFFF"/>
                  </a:solidFill>
                  <a:latin typeface="MS PGothic" pitchFamily="34" charset="-128"/>
                </a:rPr>
                <a:t> 3</a:t>
              </a:r>
              <a:endParaRPr lang="en-US" sz="1800" dirty="0">
                <a:solidFill>
                  <a:srgbClr val="FFFFFF"/>
                </a:solidFill>
                <a:latin typeface="MS PGothic" pitchFamily="34" charset="-128"/>
              </a:endParaRPr>
            </a:p>
            <a:p>
              <a:pPr algn="ctr" eaLnBrk="1" hangingPunct="1"/>
              <a:r>
                <a:rPr lang="zh-CN" altLang="en-US" sz="1600" dirty="0">
                  <a:solidFill>
                    <a:schemeClr val="bg1"/>
                  </a:solidFill>
                  <a:latin typeface="Arial Narrow" charset="0"/>
                  <a:cs typeface="Times New Roman" charset="0"/>
                </a:rPr>
                <a:t>以佛所</a:t>
              </a:r>
              <a:endParaRPr lang="en-US" sz="1600"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85-95</a:t>
              </a:r>
            </a:p>
          </p:txBody>
        </p:sp>
        <p:sp>
          <p:nvSpPr>
            <p:cNvPr id="283689" name="Text Box 42"/>
            <p:cNvSpPr txBox="1">
              <a:spLocks noChangeArrowheads="1"/>
            </p:cNvSpPr>
            <p:nvPr/>
          </p:nvSpPr>
          <p:spPr bwMode="auto">
            <a:xfrm>
              <a:off x="5184" y="3744"/>
              <a:ext cx="480" cy="465"/>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400" dirty="0">
                  <a:solidFill>
                    <a:srgbClr val="FFFFFF"/>
                  </a:solidFill>
                </a:rPr>
                <a:t>启示录</a:t>
              </a:r>
              <a:endParaRPr lang="en-US" sz="1400" dirty="0">
                <a:solidFill>
                  <a:srgbClr val="FFFFFF"/>
                </a:solidFill>
                <a:latin typeface="Arial Narrow" pitchFamily="34" charset="0"/>
                <a:cs typeface="Times New Roman" pitchFamily="18" charset="0"/>
              </a:endParaRPr>
            </a:p>
            <a:p>
              <a:pPr algn="ctr" eaLnBrk="1" hangingPunct="1"/>
              <a:r>
                <a:rPr lang="zh-TW" altLang="en-US" sz="1400" dirty="0">
                  <a:solidFill>
                    <a:srgbClr val="FFFFFF"/>
                  </a:solidFill>
                </a:rPr>
                <a:t>帕特莫斯</a:t>
              </a:r>
              <a:endParaRPr lang="en-US" altLang="zh-TW" sz="1400" dirty="0">
                <a:solidFill>
                  <a:srgbClr val="FFFFFF"/>
                </a:solidFill>
              </a:endParaRPr>
            </a:p>
            <a:p>
              <a:pPr algn="ctr" eaLnBrk="1" hangingPunct="1"/>
              <a:r>
                <a:rPr lang="en-US" sz="1400" dirty="0">
                  <a:solidFill>
                    <a:srgbClr val="FFFFFF"/>
                  </a:solidFill>
                  <a:latin typeface="Arial Narrow" charset="0"/>
                  <a:cs typeface="Times New Roman" charset="0"/>
                </a:rPr>
                <a:t>95-96</a:t>
              </a:r>
            </a:p>
          </p:txBody>
        </p:sp>
      </p:grpSp>
      <p:sp>
        <p:nvSpPr>
          <p:cNvPr id="4139" name="Line 43"/>
          <p:cNvSpPr>
            <a:spLocks noChangeShapeType="1"/>
          </p:cNvSpPr>
          <p:nvPr/>
        </p:nvSpPr>
        <p:spPr bwMode="auto">
          <a:xfrm flipV="1">
            <a:off x="6781800" y="2057400"/>
            <a:ext cx="0" cy="40386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endParaRPr lang="en-US"/>
          </a:p>
        </p:txBody>
      </p:sp>
      <p:sp>
        <p:nvSpPr>
          <p:cNvPr id="4140" name="Text Box 44"/>
          <p:cNvSpPr txBox="1">
            <a:spLocks noChangeArrowheads="1"/>
          </p:cNvSpPr>
          <p:nvPr/>
        </p:nvSpPr>
        <p:spPr bwMode="auto">
          <a:xfrm>
            <a:off x="5943600" y="6096005"/>
            <a:ext cx="990600" cy="400045"/>
          </a:xfrm>
          <a:prstGeom prst="rect">
            <a:avLst/>
          </a:prstGeom>
          <a:solidFill>
            <a:schemeClr val="bg1"/>
          </a:solidFill>
          <a:ln w="38100">
            <a:solidFill>
              <a:srgbClr val="FF0000"/>
            </a:solidFill>
            <a:miter lim="800000"/>
            <a:headEnd/>
            <a:tailEnd/>
          </a:ln>
        </p:spPr>
        <p:txBody>
          <a:bodyPr lIns="91376" tIns="45688" rIns="91376" bIns="45688">
            <a:spAutoFit/>
          </a:bodyPr>
          <a:lstStyle>
            <a:defPPr>
              <a:defRPr lang="en-US"/>
            </a:defPPr>
            <a:lvl1pPr eaLnBrk="1" hangingPunct="1">
              <a:spcBef>
                <a:spcPct val="50000"/>
              </a:spcBef>
              <a:defRPr sz="2000" b="1">
                <a:solidFill>
                  <a:srgbClr val="000000"/>
                </a:solidFill>
                <a:latin typeface="Arial Narrow" charset="0"/>
                <a:cs typeface="Times New Roman"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defTabSz="456880" eaLnBrk="0" fontAlgn="base" hangingPunct="0">
              <a:spcBef>
                <a:spcPct val="0"/>
              </a:spcBef>
              <a:spcAft>
                <a:spcPct val="0"/>
              </a:spcAft>
            </a:lvl6pPr>
            <a:lvl7pPr marL="2971800" indent="-228600" defTabSz="456880" eaLnBrk="0" fontAlgn="base" hangingPunct="0">
              <a:spcBef>
                <a:spcPct val="0"/>
              </a:spcBef>
              <a:spcAft>
                <a:spcPct val="0"/>
              </a:spcAft>
            </a:lvl7pPr>
            <a:lvl8pPr marL="3429000" indent="-228600" defTabSz="456880" eaLnBrk="0" fontAlgn="base" hangingPunct="0">
              <a:spcBef>
                <a:spcPct val="0"/>
              </a:spcBef>
              <a:spcAft>
                <a:spcPct val="0"/>
              </a:spcAft>
            </a:lvl8pPr>
            <a:lvl9pPr marL="3886200" indent="-228600" defTabSz="456880" eaLnBrk="0" fontAlgn="base" hangingPunct="0">
              <a:spcBef>
                <a:spcPct val="0"/>
              </a:spcBef>
              <a:spcAft>
                <a:spcPct val="0"/>
              </a:spcAft>
            </a:lvl9pPr>
          </a:lstStyle>
          <a:p>
            <a:r>
              <a:rPr lang="zh-CN" altLang="en-US" dirty="0"/>
              <a:t>七月</a:t>
            </a:r>
            <a:r>
              <a:rPr lang="en-US" altLang="ja-JP" dirty="0"/>
              <a:t> 64</a:t>
            </a:r>
            <a:endParaRPr lang="en-US" dirty="0"/>
          </a:p>
        </p:txBody>
      </p:sp>
      <p:sp>
        <p:nvSpPr>
          <p:cNvPr id="4141" name="Text Box 45"/>
          <p:cNvSpPr txBox="1">
            <a:spLocks noChangeArrowheads="1"/>
          </p:cNvSpPr>
          <p:nvPr/>
        </p:nvSpPr>
        <p:spPr bwMode="auto">
          <a:xfrm>
            <a:off x="7092280" y="6237312"/>
            <a:ext cx="1512168" cy="400045"/>
          </a:xfrm>
          <a:prstGeom prst="rect">
            <a:avLst/>
          </a:prstGeom>
          <a:solidFill>
            <a:schemeClr val="bg1"/>
          </a:solidFill>
          <a:ln w="38100">
            <a:solidFill>
              <a:srgbClr val="FF0000"/>
            </a:solidFill>
            <a:miter lim="800000"/>
            <a:headEnd/>
            <a:tailEnd/>
          </a:ln>
        </p:spPr>
        <p:txBody>
          <a:bodyPr lIns="91376" tIns="45688" rIns="91376" bIns="45688">
            <a:spAutoFit/>
          </a:bodyPr>
          <a:lstStyle>
            <a:defPPr>
              <a:defRPr lang="en-US"/>
            </a:defPPr>
            <a:lvl1pPr eaLnBrk="1" hangingPunct="1">
              <a:spcBef>
                <a:spcPct val="50000"/>
              </a:spcBef>
              <a:defRPr sz="2000" b="1">
                <a:solidFill>
                  <a:srgbClr val="000000"/>
                </a:solidFill>
                <a:latin typeface="Arial Narrow" charset="0"/>
                <a:cs typeface="Times New Roman"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defTabSz="456880" eaLnBrk="0" fontAlgn="base" hangingPunct="0">
              <a:spcBef>
                <a:spcPct val="0"/>
              </a:spcBef>
              <a:spcAft>
                <a:spcPct val="0"/>
              </a:spcAft>
            </a:lvl6pPr>
            <a:lvl7pPr marL="2971800" indent="-228600" defTabSz="456880" eaLnBrk="0" fontAlgn="base" hangingPunct="0">
              <a:spcBef>
                <a:spcPct val="0"/>
              </a:spcBef>
              <a:spcAft>
                <a:spcPct val="0"/>
              </a:spcAft>
            </a:lvl7pPr>
            <a:lvl8pPr marL="3429000" indent="-228600" defTabSz="456880" eaLnBrk="0" fontAlgn="base" hangingPunct="0">
              <a:spcBef>
                <a:spcPct val="0"/>
              </a:spcBef>
              <a:spcAft>
                <a:spcPct val="0"/>
              </a:spcAft>
            </a:lvl8pPr>
            <a:lvl9pPr marL="3886200" indent="-228600" defTabSz="456880" eaLnBrk="0" fontAlgn="base" hangingPunct="0">
              <a:spcBef>
                <a:spcPct val="0"/>
              </a:spcBef>
              <a:spcAft>
                <a:spcPct val="0"/>
              </a:spcAft>
            </a:lvl9pPr>
          </a:lstStyle>
          <a:p>
            <a:r>
              <a:rPr lang="zh-CN" altLang="en-US" dirty="0"/>
              <a:t>九月二日</a:t>
            </a:r>
            <a:r>
              <a:rPr lang="en-US" altLang="zh-CN" dirty="0"/>
              <a:t> </a:t>
            </a:r>
            <a:r>
              <a:rPr lang="en-US" altLang="ja-JP" dirty="0"/>
              <a:t>70</a:t>
            </a:r>
            <a:endParaRPr lang="en-US" dirty="0"/>
          </a:p>
        </p:txBody>
      </p:sp>
      <p:sp>
        <p:nvSpPr>
          <p:cNvPr id="4142" name="Line 46"/>
          <p:cNvSpPr>
            <a:spLocks noChangeShapeType="1"/>
          </p:cNvSpPr>
          <p:nvPr/>
        </p:nvSpPr>
        <p:spPr bwMode="auto">
          <a:xfrm flipV="1">
            <a:off x="8460432" y="2060848"/>
            <a:ext cx="0" cy="40386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endParaRPr lang="en-US"/>
          </a:p>
        </p:txBody>
      </p:sp>
    </p:spTree>
    <p:extLst>
      <p:ext uri="{BB962C8B-B14F-4D97-AF65-F5344CB8AC3E}">
        <p14:creationId xmlns:p14="http://schemas.microsoft.com/office/powerpoint/2010/main" val="2980281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28"/>
                                        </p:tgtEl>
                                        <p:attrNameLst>
                                          <p:attrName>style.visibility</p:attrName>
                                        </p:attrNameLst>
                                      </p:cBhvr>
                                      <p:to>
                                        <p:strVal val="visible"/>
                                      </p:to>
                                    </p:set>
                                    <p:anim calcmode="lin" valueType="num">
                                      <p:cBhvr additive="base">
                                        <p:cTn id="7" dur="500" fill="hold"/>
                                        <p:tgtEl>
                                          <p:spTgt spid="4128"/>
                                        </p:tgtEl>
                                        <p:attrNameLst>
                                          <p:attrName>ppt_x</p:attrName>
                                        </p:attrNameLst>
                                      </p:cBhvr>
                                      <p:tavLst>
                                        <p:tav tm="0">
                                          <p:val>
                                            <p:strVal val="0-#ppt_w/2"/>
                                          </p:val>
                                        </p:tav>
                                        <p:tav tm="100000">
                                          <p:val>
                                            <p:strVal val="#ppt_x"/>
                                          </p:val>
                                        </p:tav>
                                      </p:tavLst>
                                    </p:anim>
                                    <p:anim calcmode="lin" valueType="num">
                                      <p:cBhvr additive="base">
                                        <p:cTn id="8" dur="500" fill="hold"/>
                                        <p:tgtEl>
                                          <p:spTgt spid="41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139"/>
                                        </p:tgtEl>
                                        <p:attrNameLst>
                                          <p:attrName>style.visibility</p:attrName>
                                        </p:attrNameLst>
                                      </p:cBhvr>
                                      <p:to>
                                        <p:strVal val="visible"/>
                                      </p:to>
                                    </p:set>
                                    <p:anim calcmode="lin" valueType="num">
                                      <p:cBhvr additive="base">
                                        <p:cTn id="24" dur="500" fill="hold"/>
                                        <p:tgtEl>
                                          <p:spTgt spid="4139"/>
                                        </p:tgtEl>
                                        <p:attrNameLst>
                                          <p:attrName>ppt_x</p:attrName>
                                        </p:attrNameLst>
                                      </p:cBhvr>
                                      <p:tavLst>
                                        <p:tav tm="0">
                                          <p:val>
                                            <p:strVal val="0-#ppt_w/2"/>
                                          </p:val>
                                        </p:tav>
                                        <p:tav tm="100000">
                                          <p:val>
                                            <p:strVal val="#ppt_x"/>
                                          </p:val>
                                        </p:tav>
                                      </p:tavLst>
                                    </p:anim>
                                    <p:anim calcmode="lin" valueType="num">
                                      <p:cBhvr additive="base">
                                        <p:cTn id="25" dur="500" fill="hold"/>
                                        <p:tgtEl>
                                          <p:spTgt spid="4139"/>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4140"/>
                                        </p:tgtEl>
                                        <p:attrNameLst>
                                          <p:attrName>style.visibility</p:attrName>
                                        </p:attrNameLst>
                                      </p:cBhvr>
                                      <p:to>
                                        <p:strVal val="visible"/>
                                      </p:to>
                                    </p:set>
                                    <p:anim calcmode="lin" valueType="num">
                                      <p:cBhvr additive="base">
                                        <p:cTn id="29" dur="500" fill="hold"/>
                                        <p:tgtEl>
                                          <p:spTgt spid="4140"/>
                                        </p:tgtEl>
                                        <p:attrNameLst>
                                          <p:attrName>ppt_x</p:attrName>
                                        </p:attrNameLst>
                                      </p:cBhvr>
                                      <p:tavLst>
                                        <p:tav tm="0">
                                          <p:val>
                                            <p:strVal val="0-#ppt_w/2"/>
                                          </p:val>
                                        </p:tav>
                                        <p:tav tm="100000">
                                          <p:val>
                                            <p:strVal val="#ppt_x"/>
                                          </p:val>
                                        </p:tav>
                                      </p:tavLst>
                                    </p:anim>
                                    <p:anim calcmode="lin" valueType="num">
                                      <p:cBhvr additive="base">
                                        <p:cTn id="30" dur="500" fill="hold"/>
                                        <p:tgtEl>
                                          <p:spTgt spid="414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142"/>
                                        </p:tgtEl>
                                        <p:attrNameLst>
                                          <p:attrName>style.visibility</p:attrName>
                                        </p:attrNameLst>
                                      </p:cBhvr>
                                      <p:to>
                                        <p:strVal val="visible"/>
                                      </p:to>
                                    </p:set>
                                    <p:anim calcmode="lin" valueType="num">
                                      <p:cBhvr additive="base">
                                        <p:cTn id="35" dur="500" fill="hold"/>
                                        <p:tgtEl>
                                          <p:spTgt spid="4142"/>
                                        </p:tgtEl>
                                        <p:attrNameLst>
                                          <p:attrName>ppt_x</p:attrName>
                                        </p:attrNameLst>
                                      </p:cBhvr>
                                      <p:tavLst>
                                        <p:tav tm="0">
                                          <p:val>
                                            <p:strVal val="0-#ppt_w/2"/>
                                          </p:val>
                                        </p:tav>
                                        <p:tav tm="100000">
                                          <p:val>
                                            <p:strVal val="#ppt_x"/>
                                          </p:val>
                                        </p:tav>
                                      </p:tavLst>
                                    </p:anim>
                                    <p:anim calcmode="lin" valueType="num">
                                      <p:cBhvr additive="base">
                                        <p:cTn id="36" dur="500" fill="hold"/>
                                        <p:tgtEl>
                                          <p:spTgt spid="414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4141"/>
                                        </p:tgtEl>
                                        <p:attrNameLst>
                                          <p:attrName>style.visibility</p:attrName>
                                        </p:attrNameLst>
                                      </p:cBhvr>
                                      <p:to>
                                        <p:strVal val="visible"/>
                                      </p:to>
                                    </p:set>
                                    <p:anim calcmode="lin" valueType="num">
                                      <p:cBhvr additive="base">
                                        <p:cTn id="40" dur="500" fill="hold"/>
                                        <p:tgtEl>
                                          <p:spTgt spid="4141"/>
                                        </p:tgtEl>
                                        <p:attrNameLst>
                                          <p:attrName>ppt_x</p:attrName>
                                        </p:attrNameLst>
                                      </p:cBhvr>
                                      <p:tavLst>
                                        <p:tav tm="0">
                                          <p:val>
                                            <p:strVal val="0-#ppt_w/2"/>
                                          </p:val>
                                        </p:tav>
                                        <p:tav tm="100000">
                                          <p:val>
                                            <p:strVal val="#ppt_x"/>
                                          </p:val>
                                        </p:tav>
                                      </p:tavLst>
                                    </p:anim>
                                    <p:anim calcmode="lin" valueType="num">
                                      <p:cBhvr additive="base">
                                        <p:cTn id="41" dur="500" fill="hold"/>
                                        <p:tgtEl>
                                          <p:spTgt spid="4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8" grpId="0" animBg="1" autoUpdateAnimBg="0"/>
      <p:bldP spid="4139" grpId="0" animBg="1"/>
      <p:bldP spid="4140" grpId="0" animBg="1" autoUpdateAnimBg="0"/>
      <p:bldP spid="4141" grpId="0" animBg="1" autoUpdateAnimBg="0"/>
      <p:bldP spid="414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aphicFrame>
        <p:nvGraphicFramePr>
          <p:cNvPr id="63573" name="Group 85"/>
          <p:cNvGraphicFramePr>
            <a:graphicFrameLocks noGrp="1"/>
          </p:cNvGraphicFramePr>
          <p:nvPr>
            <p:extLst>
              <p:ext uri="{D42A27DB-BD31-4B8C-83A1-F6EECF244321}">
                <p14:modId xmlns:p14="http://schemas.microsoft.com/office/powerpoint/2010/main" val="4154121919"/>
              </p:ext>
            </p:extLst>
          </p:nvPr>
        </p:nvGraphicFramePr>
        <p:xfrm>
          <a:off x="0" y="685800"/>
          <a:ext cx="9144000" cy="5527679"/>
        </p:xfrm>
        <a:graphic>
          <a:graphicData uri="http://schemas.openxmlformats.org/drawingml/2006/table">
            <a:tbl>
              <a:tblPr/>
              <a:tblGrid>
                <a:gridCol w="990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tx1"/>
                          </a:solidFill>
                          <a:effectLst/>
                          <a:latin typeface="Kaiti SC" charset="-122"/>
                          <a:ea typeface="Kaiti SC" charset="-122"/>
                          <a:cs typeface="Kaiti SC" charset="-122"/>
                        </a:rPr>
                        <a:t> </a:t>
                      </a: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日期</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chemeClr val="tx1"/>
                          </a:solidFill>
                          <a:effectLst/>
                          <a:latin typeface="Kaiti SC" charset="-122"/>
                          <a:ea typeface="Kaiti SC" charset="-122"/>
                          <a:cs typeface="Kaiti SC" charset="-122"/>
                        </a:rPr>
                        <a:t>书</a:t>
                      </a: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卷</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400" dirty="0">
                          <a:solidFill>
                            <a:schemeClr val="tx1"/>
                          </a:solidFill>
                          <a:effectLst/>
                          <a:latin typeface="Kaiti SC" charset="-122"/>
                          <a:ea typeface="Kaiti SC" charset="-122"/>
                          <a:cs typeface="Kaiti SC" charset="-122"/>
                        </a:rPr>
                        <a:t>关键词</a:t>
                      </a:r>
                      <a:endParaRPr kumimoji="0" lang="en-US" sz="24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保</a:t>
                      </a:r>
                      <a:r>
                        <a:rPr kumimoji="0" lang="zh-TW" altLang="en-US" sz="2000" b="1" i="0" u="none" strike="noStrike" cap="none" normalizeH="0" baseline="0" dirty="0">
                          <a:ln>
                            <a:noFill/>
                          </a:ln>
                          <a:solidFill>
                            <a:schemeClr val="tx1"/>
                          </a:solidFill>
                          <a:effectLst/>
                          <a:latin typeface="Kaiti SC" charset="-122"/>
                          <a:ea typeface="Kaiti SC" charset="-122"/>
                          <a:cs typeface="Kaiti SC" charset="-122"/>
                        </a:rPr>
                        <a:t>罗</a:t>
                      </a: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的生</a:t>
                      </a:r>
                      <a:r>
                        <a:rPr kumimoji="0" lang="zh-TW" altLang="en-US" sz="2000" b="1" i="0" u="none" strike="noStrike" cap="none" normalizeH="0" baseline="0" dirty="0">
                          <a:ln>
                            <a:noFill/>
                          </a:ln>
                          <a:solidFill>
                            <a:schemeClr val="tx1"/>
                          </a:solidFill>
                          <a:effectLst/>
                          <a:latin typeface="Kaiti SC" charset="-122"/>
                          <a:ea typeface="Kaiti SC" charset="-122"/>
                          <a:cs typeface="Kaiti SC" charset="-122"/>
                        </a:rPr>
                        <a:t>平</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TW" altLang="en-US" sz="2000" b="1" dirty="0">
                          <a:solidFill>
                            <a:schemeClr val="tx1"/>
                          </a:solidFill>
                          <a:latin typeface="Kaiti SC" charset="-122"/>
                          <a:ea typeface="Kaiti SC" charset="-122"/>
                          <a:cs typeface="Kaiti SC" charset="-122"/>
                        </a:rPr>
                        <a:t>关键信条</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bg2"/>
                          </a:solidFill>
                          <a:effectLst/>
                          <a:latin typeface="Kaiti SC" charset="-122"/>
                          <a:ea typeface="Kaiti SC" charset="-122"/>
                          <a:cs typeface="Kaiti SC" charset="-122"/>
                        </a:rPr>
                        <a:t>40s</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马太</a:t>
                      </a: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福音</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a:ln>
                            <a:noFill/>
                          </a:ln>
                          <a:solidFill>
                            <a:schemeClr val="bg2"/>
                          </a:solidFill>
                          <a:effectLst/>
                          <a:latin typeface="Kaiti SC" charset="-122"/>
                          <a:ea typeface="Kaiti SC" charset="-122"/>
                          <a:cs typeface="Kaiti SC" charset="-122"/>
                        </a:rPr>
                        <a:t>国</a:t>
                      </a:r>
                      <a:r>
                        <a:rPr kumimoji="0" lang="zh-CN" altLang="en-US" sz="2000" b="1" i="0" u="none" strike="noStrike" cap="none" normalizeH="0" baseline="0">
                          <a:ln>
                            <a:noFill/>
                          </a:ln>
                          <a:solidFill>
                            <a:schemeClr val="bg2"/>
                          </a:solidFill>
                          <a:effectLst/>
                          <a:latin typeface="Kaiti SC" charset="-122"/>
                          <a:ea typeface="Kaiti SC" charset="-122"/>
                          <a:cs typeface="Kaiti SC" charset="-122"/>
                        </a:rPr>
                        <a:t>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bg2"/>
                          </a:solidFill>
                          <a:effectLst/>
                          <a:latin typeface="Kaiti SC" charset="-122"/>
                          <a:ea typeface="Kaiti SC" charset="-122"/>
                          <a:cs typeface="Kaiti SC" charset="-122"/>
                        </a:rPr>
                        <a:t> </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ja-JP" altLang="en-US" sz="2000" kern="1200" dirty="0">
                          <a:solidFill>
                            <a:srgbClr val="000000"/>
                          </a:solidFill>
                          <a:latin typeface="Kaiti SC" charset="-122"/>
                          <a:ea typeface="Kaiti SC" charset="-122"/>
                          <a:cs typeface="Kaiti SC" charset="-122"/>
                        </a:rPr>
                        <a:t>教会</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44-47</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雅各布</a:t>
                      </a: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行</a:t>
                      </a: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bg2"/>
                          </a:solidFill>
                          <a:effectLst/>
                          <a:latin typeface="Kaiti SC" charset="-122"/>
                          <a:ea typeface="Kaiti SC" charset="-122"/>
                          <a:cs typeface="Kaiti SC" charset="-122"/>
                        </a:rPr>
                        <a:t> </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a:ln>
                            <a:noFill/>
                          </a:ln>
                          <a:solidFill>
                            <a:schemeClr val="bg2"/>
                          </a:solidFill>
                          <a:effectLst/>
                          <a:latin typeface="Kaiti SC" charset="-122"/>
                          <a:ea typeface="Kaiti SC" charset="-122"/>
                          <a:cs typeface="Kaiti SC" charset="-122"/>
                        </a:rPr>
                        <a:t>救</a:t>
                      </a:r>
                      <a:r>
                        <a:rPr kumimoji="0" lang="zh-TW" altLang="en-US" sz="2000" b="1" i="0" u="none" strike="noStrike" cap="none" normalizeH="0" baseline="0">
                          <a:ln>
                            <a:noFill/>
                          </a:ln>
                          <a:solidFill>
                            <a:schemeClr val="bg2"/>
                          </a:solidFill>
                          <a:effectLst/>
                          <a:latin typeface="Kaiti SC" charset="-122"/>
                          <a:ea typeface="Kaiti SC" charset="-122"/>
                          <a:cs typeface="Kaiti SC" charset="-122"/>
                        </a:rPr>
                        <a:t>赎论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49</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a:solidFill>
                            <a:schemeClr val="bg2"/>
                          </a:solidFill>
                          <a:latin typeface="Kaiti SC" charset="-122"/>
                          <a:ea typeface="Kaiti SC" charset="-122"/>
                          <a:cs typeface="Kaiti SC" charset="-122"/>
                        </a:rPr>
                        <a:t>加拉太</a:t>
                      </a:r>
                      <a:r>
                        <a:rPr lang="zh-TW" altLang="en-US" sz="2000" b="1" dirty="0">
                          <a:solidFill>
                            <a:schemeClr val="bg2"/>
                          </a:solidFill>
                          <a:latin typeface="Kaiti SC" charset="-122"/>
                          <a:ea typeface="Kaiti SC" charset="-122"/>
                          <a:cs typeface="Kaiti SC" charset="-122"/>
                        </a:rPr>
                        <a:t>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称义</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第一次行程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a:ln>
                            <a:noFill/>
                          </a:ln>
                          <a:solidFill>
                            <a:schemeClr val="bg2"/>
                          </a:solidFill>
                          <a:effectLst/>
                          <a:latin typeface="Kaiti SC" charset="-122"/>
                          <a:ea typeface="Kaiti SC" charset="-122"/>
                          <a:cs typeface="Kaiti SC" charset="-122"/>
                        </a:rPr>
                        <a:t>救</a:t>
                      </a:r>
                      <a:r>
                        <a:rPr kumimoji="0" lang="zh-TW" altLang="en-US" sz="2000" b="1" i="0" u="none" strike="noStrike" cap="none" normalizeH="0" baseline="0">
                          <a:ln>
                            <a:noFill/>
                          </a:ln>
                          <a:solidFill>
                            <a:schemeClr val="bg2"/>
                          </a:solidFill>
                          <a:effectLst/>
                          <a:latin typeface="Kaiti SC" charset="-122"/>
                          <a:ea typeface="Kaiti SC" charset="-122"/>
                          <a:cs typeface="Kaiti SC" charset="-122"/>
                        </a:rPr>
                        <a:t>赎论</a:t>
                      </a:r>
                      <a:endParaRPr kumimoji="0" lang="en-US" altLang="zh-TW"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51</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a:solidFill>
                            <a:schemeClr val="bg2"/>
                          </a:solidFill>
                          <a:latin typeface="Kaiti SC" charset="-122"/>
                          <a:ea typeface="Kaiti SC" charset="-122"/>
                          <a:cs typeface="Kaiti SC" charset="-122"/>
                        </a:rPr>
                        <a:t>帖撒</a:t>
                      </a:r>
                      <a:r>
                        <a:rPr lang="zh-TW" altLang="en-US" sz="2000" b="1" dirty="0">
                          <a:solidFill>
                            <a:schemeClr val="bg2"/>
                          </a:solidFill>
                          <a:latin typeface="Kaiti SC" charset="-122"/>
                          <a:ea typeface="Kaiti SC" charset="-122"/>
                          <a:cs typeface="Kaiti SC" charset="-122"/>
                        </a:rPr>
                        <a:t>罗</a:t>
                      </a:r>
                      <a:r>
                        <a:rPr lang="zh-CN" altLang="en-US" sz="2000" b="1" dirty="0">
                          <a:solidFill>
                            <a:schemeClr val="bg2"/>
                          </a:solidFill>
                          <a:latin typeface="Kaiti SC" charset="-122"/>
                          <a:ea typeface="Kaiti SC" charset="-122"/>
                          <a:cs typeface="Kaiti SC" charset="-122"/>
                        </a:rPr>
                        <a:t>尼迦前</a:t>
                      </a:r>
                      <a:r>
                        <a:rPr lang="zh-TW" altLang="en-US" sz="2000" b="1" dirty="0">
                          <a:solidFill>
                            <a:schemeClr val="bg2"/>
                          </a:solidFill>
                          <a:latin typeface="Kaiti SC" charset="-122"/>
                          <a:ea typeface="Kaiti SC" charset="-122"/>
                          <a:cs typeface="Kaiti SC" charset="-122"/>
                        </a:rPr>
                        <a:t>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被提</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第二次行程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论</a:t>
                      </a:r>
                      <a:endParaRPr kumimoji="0" lang="en-US" altLang="zh-TW"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270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51</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a:solidFill>
                            <a:schemeClr val="bg2"/>
                          </a:solidFill>
                          <a:latin typeface="Kaiti SC" charset="-122"/>
                          <a:ea typeface="Kaiti SC" charset="-122"/>
                          <a:cs typeface="Kaiti SC" charset="-122"/>
                        </a:rPr>
                        <a:t>帖撒</a:t>
                      </a:r>
                      <a:r>
                        <a:rPr lang="zh-TW" altLang="en-US" sz="2000" b="1">
                          <a:solidFill>
                            <a:schemeClr val="bg2"/>
                          </a:solidFill>
                          <a:latin typeface="Kaiti SC" charset="-122"/>
                          <a:ea typeface="Kaiti SC" charset="-122"/>
                          <a:cs typeface="Kaiti SC" charset="-122"/>
                        </a:rPr>
                        <a:t>罗</a:t>
                      </a:r>
                      <a:r>
                        <a:rPr lang="zh-CN" altLang="en-US" sz="2000" b="1">
                          <a:solidFill>
                            <a:schemeClr val="bg2"/>
                          </a:solidFill>
                          <a:latin typeface="Kaiti SC" charset="-122"/>
                          <a:ea typeface="Kaiti SC" charset="-122"/>
                          <a:cs typeface="Kaiti SC" charset="-122"/>
                        </a:rPr>
                        <a:t>尼迦</a:t>
                      </a:r>
                      <a:r>
                        <a:rPr lang="zh-TW" altLang="en-US" sz="2000" b="1">
                          <a:solidFill>
                            <a:schemeClr val="bg2"/>
                          </a:solidFill>
                          <a:latin typeface="Kaiti SC" charset="-122"/>
                          <a:ea typeface="Kaiti SC" charset="-122"/>
                          <a:cs typeface="Kaiti SC" charset="-122"/>
                        </a:rPr>
                        <a:t>后书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a:ln>
                            <a:noFill/>
                          </a:ln>
                          <a:solidFill>
                            <a:schemeClr val="bg2"/>
                          </a:solidFill>
                          <a:effectLst/>
                          <a:latin typeface="Kaiti SC" charset="-122"/>
                          <a:ea typeface="Kaiti SC" charset="-122"/>
                          <a:cs typeface="Kaiti SC" charset="-122"/>
                        </a:rPr>
                        <a:t>大</a:t>
                      </a:r>
                      <a:r>
                        <a:rPr kumimoji="0" lang="zh-TW" altLang="en-US" sz="2000" b="1" i="0" u="none" strike="noStrike" cap="none" normalizeH="0" baseline="0">
                          <a:ln>
                            <a:noFill/>
                          </a:ln>
                          <a:solidFill>
                            <a:schemeClr val="bg2"/>
                          </a:solidFill>
                          <a:effectLst/>
                          <a:latin typeface="Kaiti SC" charset="-122"/>
                          <a:ea typeface="Kaiti SC" charset="-122"/>
                          <a:cs typeface="Kaiti SC" charset="-122"/>
                        </a:rPr>
                        <a:t>灾难</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第二次行程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a:ln>
                            <a:noFill/>
                          </a:ln>
                          <a:solidFill>
                            <a:schemeClr val="bg2"/>
                          </a:solidFill>
                          <a:effectLst/>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56</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a:solidFill>
                            <a:schemeClr val="bg2"/>
                          </a:solidFill>
                          <a:latin typeface="Kaiti SC" charset="-122"/>
                          <a:ea typeface="Kaiti SC" charset="-122"/>
                          <a:cs typeface="Kaiti SC" charset="-122"/>
                        </a:rPr>
                        <a:t>哥林</a:t>
                      </a:r>
                      <a:r>
                        <a:rPr lang="zh-CN" altLang="en-US" sz="2000" b="1">
                          <a:solidFill>
                            <a:schemeClr val="bg2"/>
                          </a:solidFill>
                          <a:latin typeface="Kaiti SC" charset="-122"/>
                          <a:ea typeface="Kaiti SC" charset="-122"/>
                          <a:cs typeface="Kaiti SC" charset="-122"/>
                        </a:rPr>
                        <a:t>多前</a:t>
                      </a:r>
                      <a:r>
                        <a:rPr lang="zh-TW" altLang="en-US" sz="2000" b="1">
                          <a:solidFill>
                            <a:schemeClr val="bg2"/>
                          </a:solidFill>
                          <a:latin typeface="Kaiti SC" charset="-122"/>
                          <a:ea typeface="Kaiti SC" charset="-122"/>
                          <a:cs typeface="Kaiti SC" charset="-122"/>
                        </a:rPr>
                        <a:t>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a:ln>
                            <a:noFill/>
                          </a:ln>
                          <a:solidFill>
                            <a:schemeClr val="bg2"/>
                          </a:solidFill>
                          <a:effectLst/>
                          <a:latin typeface="Kaiti SC" charset="-122"/>
                          <a:ea typeface="Kaiti SC" charset="-122"/>
                          <a:cs typeface="Kaiti SC" charset="-122"/>
                        </a:rPr>
                        <a:t>成</a:t>
                      </a:r>
                      <a:r>
                        <a:rPr kumimoji="0" lang="zh-TW" altLang="en-US" sz="2000" b="1" i="0" u="none" strike="noStrike" cap="none" normalizeH="0" baseline="0">
                          <a:ln>
                            <a:noFill/>
                          </a:ln>
                          <a:solidFill>
                            <a:schemeClr val="bg2"/>
                          </a:solidFill>
                          <a:effectLst/>
                          <a:latin typeface="Kaiti SC" charset="-122"/>
                          <a:ea typeface="Kaiti SC" charset="-122"/>
                          <a:cs typeface="Kaiti SC" charset="-122"/>
                        </a:rPr>
                        <a:t>圣</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第三次行程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ja-JP" altLang="en-US" sz="2000" kern="1200" dirty="0">
                          <a:solidFill>
                            <a:srgbClr val="000000"/>
                          </a:solidFill>
                          <a:latin typeface="Kaiti SC" charset="-122"/>
                          <a:ea typeface="Kaiti SC" charset="-122"/>
                          <a:cs typeface="Kaiti SC" charset="-122"/>
                        </a:rPr>
                        <a:t>教会</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56</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a:solidFill>
                            <a:schemeClr val="bg2"/>
                          </a:solidFill>
                          <a:latin typeface="Kaiti SC" charset="-122"/>
                          <a:ea typeface="Kaiti SC" charset="-122"/>
                          <a:cs typeface="Kaiti SC" charset="-122"/>
                        </a:rPr>
                        <a:t>哥</a:t>
                      </a:r>
                      <a:r>
                        <a:rPr lang="zh-CN" altLang="en-US" sz="2000" b="1">
                          <a:solidFill>
                            <a:schemeClr val="bg2"/>
                          </a:solidFill>
                          <a:latin typeface="Kaiti SC" charset="-122"/>
                          <a:ea typeface="Kaiti SC" charset="-122"/>
                          <a:cs typeface="Kaiti SC" charset="-122"/>
                        </a:rPr>
                        <a:t>林多</a:t>
                      </a:r>
                      <a:r>
                        <a:rPr lang="zh-TW" altLang="en-US" sz="2000" b="1">
                          <a:solidFill>
                            <a:schemeClr val="bg2"/>
                          </a:solidFill>
                          <a:latin typeface="Kaiti SC" charset="-122"/>
                          <a:ea typeface="Kaiti SC" charset="-122"/>
                          <a:cs typeface="Kaiti SC" charset="-122"/>
                        </a:rPr>
                        <a:t>后书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a:ln>
                            <a:noFill/>
                          </a:ln>
                          <a:solidFill>
                            <a:schemeClr val="bg2"/>
                          </a:solidFill>
                          <a:effectLst/>
                          <a:latin typeface="Kaiti SC" charset="-122"/>
                          <a:ea typeface="Kaiti SC" charset="-122"/>
                          <a:cs typeface="Kaiti SC" charset="-122"/>
                        </a:rPr>
                        <a:t>使徒的</a:t>
                      </a:r>
                      <a:r>
                        <a:rPr kumimoji="0" lang="zh-TW" altLang="en-US" sz="2000" b="1" i="0" u="none" strike="noStrike" cap="none" normalizeH="0" baseline="0">
                          <a:ln>
                            <a:noFill/>
                          </a:ln>
                          <a:solidFill>
                            <a:schemeClr val="bg2"/>
                          </a:solidFill>
                          <a:effectLst/>
                          <a:latin typeface="Kaiti SC" charset="-122"/>
                          <a:ea typeface="Kaiti SC" charset="-122"/>
                          <a:cs typeface="Kaiti SC" charset="-122"/>
                        </a:rPr>
                        <a:t>权</a:t>
                      </a:r>
                      <a:r>
                        <a:rPr kumimoji="0" lang="zh-CN" altLang="en-US" sz="2000" b="1" i="0" u="none" strike="noStrike" cap="none" normalizeH="0" baseline="0">
                          <a:ln>
                            <a:noFill/>
                          </a:ln>
                          <a:solidFill>
                            <a:schemeClr val="bg2"/>
                          </a:solidFill>
                          <a:effectLst/>
                          <a:latin typeface="Kaiti SC" charset="-122"/>
                          <a:ea typeface="Kaiti SC" charset="-122"/>
                          <a:cs typeface="Kaiti SC" charset="-122"/>
                        </a:rPr>
                        <a:t>柄</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第三次行程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ja-JP" altLang="en-US" sz="2000" kern="1200" dirty="0">
                          <a:solidFill>
                            <a:srgbClr val="000000"/>
                          </a:solidFill>
                          <a:latin typeface="Kaiti SC" charset="-122"/>
                          <a:ea typeface="Kaiti SC" charset="-122"/>
                          <a:cs typeface="Kaiti SC" charset="-122"/>
                        </a:rPr>
                        <a:t>教会</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6175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56-57</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a:ln>
                            <a:noFill/>
                          </a:ln>
                          <a:solidFill>
                            <a:schemeClr val="bg2"/>
                          </a:solidFill>
                          <a:effectLst/>
                          <a:latin typeface="Kaiti SC" charset="-122"/>
                          <a:ea typeface="Kaiti SC" charset="-122"/>
                          <a:cs typeface="Kaiti SC" charset="-122"/>
                        </a:rPr>
                        <a:t>罗马书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a:ln>
                            <a:noFill/>
                          </a:ln>
                          <a:solidFill>
                            <a:schemeClr val="bg2"/>
                          </a:solidFill>
                          <a:effectLst/>
                          <a:latin typeface="Kaiti SC" charset="-122"/>
                          <a:ea typeface="Kaiti SC" charset="-122"/>
                          <a:cs typeface="Kaiti SC" charset="-122"/>
                        </a:rPr>
                        <a:t>神的</a:t>
                      </a:r>
                      <a:r>
                        <a:rPr kumimoji="0" lang="zh-TW" altLang="en-US" sz="2000" b="1" i="0" u="none" strike="noStrike" cap="none" normalizeH="0" baseline="0">
                          <a:ln>
                            <a:noFill/>
                          </a:ln>
                          <a:solidFill>
                            <a:schemeClr val="bg2"/>
                          </a:solidFill>
                          <a:effectLst/>
                          <a:latin typeface="Kaiti SC" charset="-122"/>
                          <a:ea typeface="Kaiti SC" charset="-122"/>
                          <a:cs typeface="Kaiti SC" charset="-122"/>
                        </a:rPr>
                        <a:t>义</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第三次行程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a:ln>
                            <a:noFill/>
                          </a:ln>
                          <a:solidFill>
                            <a:schemeClr val="bg2"/>
                          </a:solidFill>
                          <a:effectLst/>
                          <a:latin typeface="Kaiti SC" charset="-122"/>
                          <a:ea typeface="Kaiti SC" charset="-122"/>
                          <a:cs typeface="Kaiti SC" charset="-122"/>
                        </a:rPr>
                        <a:t>救</a:t>
                      </a:r>
                      <a:r>
                        <a:rPr kumimoji="0" lang="zh-TW" altLang="en-US" sz="2000" b="1" i="0" u="none" strike="noStrike" cap="none" normalizeH="0" baseline="0">
                          <a:ln>
                            <a:noFill/>
                          </a:ln>
                          <a:solidFill>
                            <a:schemeClr val="bg2"/>
                          </a:solidFill>
                          <a:effectLst/>
                          <a:latin typeface="Kaiti SC" charset="-122"/>
                          <a:ea typeface="Kaiti SC" charset="-122"/>
                          <a:cs typeface="Kaiti SC" charset="-122"/>
                        </a:rPr>
                        <a:t>赎论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chemeClr val="bg2"/>
                          </a:solidFill>
                          <a:effectLst/>
                          <a:latin typeface="Kaiti SC" charset="-122"/>
                          <a:ea typeface="Kaiti SC" charset="-122"/>
                          <a:cs typeface="Kaiti SC" charset="-122"/>
                        </a:rPr>
                        <a:t>57-59</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路加福音</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神</a:t>
                      </a:r>
                      <a:r>
                        <a:rPr kumimoji="0" lang="zh-CN" altLang="en-US" sz="2000" b="1" i="0" u="none" strike="noStrike" cap="none" normalizeH="0" baseline="0">
                          <a:ln>
                            <a:noFill/>
                          </a:ln>
                          <a:solidFill>
                            <a:schemeClr val="bg2"/>
                          </a:solidFill>
                          <a:effectLst/>
                          <a:latin typeface="Kaiti SC" charset="-122"/>
                          <a:ea typeface="Kaiti SC" charset="-122"/>
                          <a:cs typeface="Kaiti SC" charset="-122"/>
                        </a:rPr>
                        <a:t>的掌</a:t>
                      </a:r>
                      <a:r>
                        <a:rPr kumimoji="0" lang="zh-TW" altLang="en-US" sz="2000" b="1" i="0" u="none" strike="noStrike" cap="none" normalizeH="0" baseline="0">
                          <a:ln>
                            <a:noFill/>
                          </a:ln>
                          <a:solidFill>
                            <a:schemeClr val="bg2"/>
                          </a:solidFill>
                          <a:effectLst/>
                          <a:latin typeface="Kaiti SC" charset="-122"/>
                          <a:ea typeface="Kaiti SC" charset="-122"/>
                          <a:cs typeface="Kaiti SC" charset="-122"/>
                        </a:rPr>
                        <a:t>权</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bg2"/>
                          </a:solidFill>
                          <a:effectLst/>
                          <a:latin typeface="Kaiti SC" charset="-122"/>
                          <a:ea typeface="Kaiti SC" charset="-122"/>
                          <a:cs typeface="Kaiti SC" charset="-122"/>
                        </a:rPr>
                        <a:t> </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a:solidFill>
                            <a:schemeClr val="bg2"/>
                          </a:solidFill>
                          <a:latin typeface="Kaiti SC" charset="-122"/>
                          <a:ea typeface="Kaiti SC" charset="-122"/>
                          <a:cs typeface="Kaiti SC" charset="-122"/>
                        </a:rPr>
                        <a:t>宣教</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59813" name="Rectangle 87"/>
          <p:cNvSpPr>
            <a:spLocks noGrp="1" noChangeArrowheads="1"/>
          </p:cNvSpPr>
          <p:nvPr>
            <p:ph type="title" idx="4294967295"/>
          </p:nvPr>
        </p:nvSpPr>
        <p:spPr>
          <a:xfrm>
            <a:off x="1907704" y="76200"/>
            <a:ext cx="5616575" cy="523875"/>
          </a:xfrm>
          <a:prstGeom prst="rect">
            <a:avLst/>
          </a:prstGeom>
          <a:solidFill>
            <a:srgbClr val="000000"/>
          </a:solidFill>
        </p:spPr>
        <p:txBody>
          <a:bodyPr wrap="square" anchor="t">
            <a:spAutoFit/>
          </a:bodyPr>
          <a:lstStyle/>
          <a:p>
            <a:pPr eaLnBrk="1" hangingPunct="1"/>
            <a:r>
              <a:rPr lang="zh-CN" altLang="en-US" sz="2800" dirty="0">
                <a:solidFill>
                  <a:schemeClr val="tx1"/>
                </a:solidFill>
                <a:effectLst/>
                <a:latin typeface="Kaiti SC" charset="-122"/>
                <a:ea typeface="Kaiti SC" charset="-122"/>
                <a:cs typeface="Kaiti SC" charset="-122"/>
              </a:rPr>
              <a:t>新约书卷的关键词</a:t>
            </a:r>
            <a:endParaRPr lang="en-US" sz="2800" dirty="0">
              <a:solidFill>
                <a:schemeClr val="tx1"/>
              </a:solidFill>
              <a:effectLst/>
              <a:latin typeface="Kaiti SC" charset="-122"/>
              <a:ea typeface="Kaiti SC" charset="-122"/>
              <a:cs typeface="Kaiti SC" charset="-122"/>
            </a:endParaRPr>
          </a:p>
        </p:txBody>
      </p:sp>
      <p:sp>
        <p:nvSpPr>
          <p:cNvPr id="159814" name="Text Box 3"/>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24</a:t>
            </a:r>
          </a:p>
        </p:txBody>
      </p:sp>
    </p:spTree>
    <p:extLst>
      <p:ext uri="{BB962C8B-B14F-4D97-AF65-F5344CB8AC3E}">
        <p14:creationId xmlns:p14="http://schemas.microsoft.com/office/powerpoint/2010/main" val="2568760350"/>
      </p:ext>
    </p:extLst>
  </p:cSld>
  <p:clrMapOvr>
    <a:overrideClrMapping bg1="dk2" tx1="lt1" bg2="dk1" tx2="lt2" accent1="accent1" accent2="accent2" accent3="accent3" accent4="accent4" accent5="accent5" accent6="accent6" hlink="hlink" folHlink="folHlink"/>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95" name="Group 83"/>
          <p:cNvGraphicFramePr>
            <a:graphicFrameLocks noGrp="1"/>
          </p:cNvGraphicFramePr>
          <p:nvPr>
            <p:extLst>
              <p:ext uri="{D42A27DB-BD31-4B8C-83A1-F6EECF244321}">
                <p14:modId xmlns:p14="http://schemas.microsoft.com/office/powerpoint/2010/main" val="143514259"/>
              </p:ext>
            </p:extLst>
          </p:nvPr>
        </p:nvGraphicFramePr>
        <p:xfrm>
          <a:off x="0" y="652463"/>
          <a:ext cx="9144000" cy="5976939"/>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Kaiti SC" charset="-122"/>
                          <a:ea typeface="Kaiti SC" charset="-122"/>
                          <a:cs typeface="Kaiti SC" charset="-122"/>
                        </a:rPr>
                        <a:t> </a:t>
                      </a:r>
                      <a:r>
                        <a:rPr kumimoji="0" lang="en-US" altLang="zh-CN" sz="2000" b="1" i="0" u="none" strike="noStrike" cap="none" normalizeH="0" baseline="0" dirty="0">
                          <a:ln>
                            <a:noFill/>
                          </a:ln>
                          <a:solidFill>
                            <a:schemeClr val="tx1"/>
                          </a:solidFill>
                          <a:effectLst/>
                          <a:latin typeface="Kaiti SC" charset="-122"/>
                          <a:ea typeface="Kaiti SC" charset="-122"/>
                          <a:cs typeface="Kaiti SC" charset="-122"/>
                        </a:rPr>
                        <a:t> </a:t>
                      </a: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日期</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chemeClr val="tx1"/>
                          </a:solidFill>
                          <a:effectLst/>
                          <a:latin typeface="Kaiti SC" charset="-122"/>
                          <a:ea typeface="Kaiti SC" charset="-122"/>
                          <a:cs typeface="Kaiti SC" charset="-122"/>
                        </a:rPr>
                        <a:t>书</a:t>
                      </a: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卷</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Kaiti SC" charset="-122"/>
                          <a:ea typeface="Kaiti SC" charset="-122"/>
                          <a:cs typeface="Kaiti SC" charset="-122"/>
                        </a:rPr>
                        <a:t> </a:t>
                      </a:r>
                      <a:r>
                        <a:rPr lang="zh-CN" altLang="en-US" sz="2000" dirty="0">
                          <a:solidFill>
                            <a:schemeClr val="tx1"/>
                          </a:solidFill>
                          <a:effectLst/>
                          <a:latin typeface="Kaiti SC" charset="-122"/>
                          <a:ea typeface="Kaiti SC" charset="-122"/>
                          <a:cs typeface="Kaiti SC" charset="-122"/>
                        </a:rPr>
                        <a:t>关键词</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保</a:t>
                      </a:r>
                      <a:r>
                        <a:rPr kumimoji="0" lang="zh-TW" altLang="en-US" sz="2000" b="1" i="0" u="none" strike="noStrike" cap="none" normalizeH="0" baseline="0" dirty="0">
                          <a:ln>
                            <a:noFill/>
                          </a:ln>
                          <a:solidFill>
                            <a:schemeClr val="tx1"/>
                          </a:solidFill>
                          <a:effectLst/>
                          <a:latin typeface="Kaiti SC" charset="-122"/>
                          <a:ea typeface="Kaiti SC" charset="-122"/>
                          <a:cs typeface="Kaiti SC" charset="-122"/>
                        </a:rPr>
                        <a:t>罗</a:t>
                      </a: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的生</a:t>
                      </a:r>
                      <a:r>
                        <a:rPr kumimoji="0" lang="zh-TW" altLang="en-US" sz="2000" b="1" i="0" u="none" strike="noStrike" cap="none" normalizeH="0" baseline="0" dirty="0">
                          <a:ln>
                            <a:noFill/>
                          </a:ln>
                          <a:solidFill>
                            <a:schemeClr val="tx1"/>
                          </a:solidFill>
                          <a:effectLst/>
                          <a:latin typeface="Kaiti SC" charset="-122"/>
                          <a:ea typeface="Kaiti SC" charset="-122"/>
                          <a:cs typeface="Kaiti SC" charset="-122"/>
                        </a:rPr>
                        <a:t>平</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TW" altLang="en-US" sz="2000" b="1" dirty="0">
                          <a:solidFill>
                            <a:schemeClr val="tx1"/>
                          </a:solidFill>
                          <a:latin typeface="Kaiti SC" charset="-122"/>
                          <a:ea typeface="Kaiti SC" charset="-122"/>
                          <a:cs typeface="Kaiti SC" charset="-122"/>
                        </a:rPr>
                        <a:t>关键信条</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60</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2C1102"/>
                          </a:solidFill>
                          <a:latin typeface="Kaiti SC" charset="-122"/>
                          <a:ea typeface="Kaiti SC" charset="-122"/>
                          <a:cs typeface="Kaiti SC" charset="-122"/>
                        </a:rPr>
                        <a:t>以</a:t>
                      </a:r>
                      <a:r>
                        <a:rPr lang="en-US" altLang="en-US" sz="2000" dirty="0">
                          <a:solidFill>
                            <a:srgbClr val="2C1102"/>
                          </a:solidFill>
                          <a:latin typeface="Kaiti SC" charset="-122"/>
                          <a:ea typeface="Kaiti SC" charset="-122"/>
                          <a:cs typeface="Kaiti SC" charset="-122"/>
                        </a:rPr>
                        <a:t>弗</a:t>
                      </a:r>
                      <a:r>
                        <a:rPr lang="zh-CN" altLang="en-US" sz="2000" dirty="0">
                          <a:solidFill>
                            <a:srgbClr val="2C1102"/>
                          </a:solidFill>
                          <a:latin typeface="Kaiti SC" charset="-122"/>
                          <a:ea typeface="Kaiti SC" charset="-122"/>
                          <a:cs typeface="Kaiti SC" charset="-122"/>
                        </a:rPr>
                        <a:t>所书</a:t>
                      </a:r>
                      <a:endParaRPr lang="en-US" sz="2000" dirty="0">
                        <a:solidFill>
                          <a:srgbClr val="2C1102"/>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a:solidFill>
                            <a:srgbClr val="000000"/>
                          </a:solidFill>
                          <a:latin typeface="Kaiti SC" charset="-122"/>
                          <a:ea typeface="Kaiti SC" charset="-122"/>
                          <a:cs typeface="Kaiti SC" charset="-122"/>
                        </a:rPr>
                        <a:t>合一</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rgbClr val="000000"/>
                          </a:solidFill>
                          <a:effectLst/>
                          <a:latin typeface="Kaiti SC" charset="-122"/>
                          <a:ea typeface="Kaiti SC" charset="-122"/>
                          <a:cs typeface="Kaiti SC" charset="-122"/>
                        </a:rPr>
                        <a:t>第一次入狱</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ja-JP" altLang="en-US" sz="2000" b="1" i="0" u="none" strike="noStrike" cap="none" normalizeH="0" baseline="0" dirty="0">
                          <a:ln>
                            <a:noFill/>
                          </a:ln>
                          <a:solidFill>
                            <a:srgbClr val="000000"/>
                          </a:solidFill>
                          <a:effectLst/>
                          <a:latin typeface="Kaiti SC" charset="-122"/>
                          <a:ea typeface="Kaiti SC" charset="-122"/>
                          <a:cs typeface="Kaiti SC" charset="-122"/>
                        </a:rPr>
                        <a:t>基督</a:t>
                      </a:r>
                      <a:r>
                        <a:rPr kumimoji="0" lang="zh-CN" altLang="en-US" sz="2000" b="1" i="0" u="none" strike="noStrike" cap="none" normalizeH="0" baseline="0" dirty="0">
                          <a:ln>
                            <a:noFill/>
                          </a:ln>
                          <a:solidFill>
                            <a:srgbClr val="000000"/>
                          </a:solidFill>
                          <a:effectLst/>
                          <a:latin typeface="Kaiti SC" charset="-122"/>
                          <a:ea typeface="Kaiti SC" charset="-122"/>
                          <a:cs typeface="Kaiti SC" charset="-122"/>
                        </a:rPr>
                        <a:t>伦</a:t>
                      </a:r>
                      <a:b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b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r>
                        <a:rPr lang="zh-TW" altLang="en-US" sz="1800" kern="1200" dirty="0">
                          <a:solidFill>
                            <a:srgbClr val="000000"/>
                          </a:solidFill>
                          <a:latin typeface="Kaiti SC" charset="-122"/>
                          <a:ea typeface="Kaiti SC" charset="-122"/>
                          <a:cs typeface="Kaiti SC" charset="-122"/>
                        </a:rPr>
                        <a:t>主管</a:t>
                      </a: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7016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61</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defRPr/>
                      </a:pPr>
                      <a:r>
                        <a:rPr lang="ja-JP" altLang="en-US" sz="2000" b="0" dirty="0">
                          <a:solidFill>
                            <a:schemeClr val="bg2"/>
                          </a:solidFill>
                          <a:latin typeface="Kaiti SC" charset="-122"/>
                          <a:ea typeface="Kaiti SC" charset="-122"/>
                          <a:cs typeface="Kaiti SC" charset="-122"/>
                        </a:rPr>
                        <a:t>歌罗西书</a:t>
                      </a:r>
                      <a:endParaRPr lang="en-US" sz="2000" b="0" dirty="0">
                        <a:solidFill>
                          <a:schemeClr val="bg2"/>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a:solidFill>
                            <a:srgbClr val="000000"/>
                          </a:solidFill>
                          <a:latin typeface="Kaiti SC" charset="-122"/>
                          <a:ea typeface="Kaiti SC" charset="-122"/>
                          <a:cs typeface="Kaiti SC" charset="-122"/>
                        </a:rPr>
                        <a:t>神性</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rgbClr val="000000"/>
                          </a:solidFill>
                          <a:effectLst/>
                          <a:latin typeface="Kaiti SC" charset="-122"/>
                          <a:ea typeface="Kaiti SC" charset="-122"/>
                          <a:cs typeface="Kaiti SC" charset="-122"/>
                        </a:rPr>
                        <a:t>第一次入狱</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ja-JP" altLang="en-US" sz="2000" b="1" i="0" u="none" strike="noStrike" cap="none" normalizeH="0" baseline="0" dirty="0">
                          <a:ln>
                            <a:noFill/>
                          </a:ln>
                          <a:solidFill>
                            <a:srgbClr val="000000"/>
                          </a:solidFill>
                          <a:effectLst/>
                          <a:latin typeface="Kaiti SC" charset="-122"/>
                          <a:ea typeface="Kaiti SC" charset="-122"/>
                          <a:cs typeface="Kaiti SC" charset="-122"/>
                        </a:rPr>
                        <a:t>基督</a:t>
                      </a:r>
                      <a:r>
                        <a:rPr kumimoji="0" lang="zh-CN" altLang="en-US" sz="2000" b="1" i="0" u="none" strike="noStrike" cap="none" normalizeH="0" baseline="0" dirty="0">
                          <a:ln>
                            <a:noFill/>
                          </a:ln>
                          <a:solidFill>
                            <a:srgbClr val="000000"/>
                          </a:solidFill>
                          <a:effectLst/>
                          <a:latin typeface="Kaiti SC" charset="-122"/>
                          <a:ea typeface="Kaiti SC" charset="-122"/>
                          <a:cs typeface="Kaiti SC" charset="-122"/>
                        </a:rPr>
                        <a:t>伦</a:t>
                      </a:r>
                      <a:b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b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a:t>
                      </a:r>
                      <a:r>
                        <a:rPr kumimoji="0" lang="zh-CN" altLang="en-US" sz="2000" b="1" i="0" u="none" strike="noStrike" cap="none" normalizeH="0" baseline="0" dirty="0">
                          <a:ln>
                            <a:noFill/>
                          </a:ln>
                          <a:solidFill>
                            <a:srgbClr val="000000"/>
                          </a:solidFill>
                          <a:effectLst/>
                          <a:latin typeface="Kaiti SC" charset="-122"/>
                          <a:ea typeface="Kaiti SC" charset="-122"/>
                          <a:cs typeface="Kaiti SC" charset="-122"/>
                        </a:rPr>
                        <a:t>神</a:t>
                      </a: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61</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腓利门书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a:solidFill>
                            <a:srgbClr val="000000"/>
                          </a:solidFill>
                          <a:latin typeface="Kaiti SC" charset="-122"/>
                          <a:ea typeface="Kaiti SC" charset="-122"/>
                          <a:cs typeface="Kaiti SC" charset="-122"/>
                        </a:rPr>
                        <a:t>饶恕</a:t>
                      </a:r>
                      <a:endParaRPr lang="en-US" sz="18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rgbClr val="000000"/>
                          </a:solidFill>
                          <a:effectLst/>
                          <a:latin typeface="Kaiti SC" charset="-122"/>
                          <a:ea typeface="Kaiti SC" charset="-122"/>
                          <a:cs typeface="Kaiti SC" charset="-122"/>
                        </a:rPr>
                        <a:t>第一次入狱</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ja-JP" altLang="en-US" sz="2000" b="1" i="0" u="none" strike="noStrike" cap="none" normalizeH="0" baseline="0" dirty="0">
                          <a:ln>
                            <a:noFill/>
                          </a:ln>
                          <a:solidFill>
                            <a:srgbClr val="000000"/>
                          </a:solidFill>
                          <a:effectLst/>
                          <a:latin typeface="Kaiti SC" charset="-122"/>
                          <a:ea typeface="Kaiti SC" charset="-122"/>
                          <a:cs typeface="Kaiti SC" charset="-122"/>
                        </a:rPr>
                        <a:t>基督</a:t>
                      </a:r>
                      <a:r>
                        <a:rPr kumimoji="0" lang="zh-CN" altLang="en-US" sz="2000" b="1" i="0" u="none" strike="noStrike" cap="none" normalizeH="0" baseline="0" dirty="0">
                          <a:ln>
                            <a:noFill/>
                          </a:ln>
                          <a:solidFill>
                            <a:srgbClr val="000000"/>
                          </a:solidFill>
                          <a:effectLst/>
                          <a:latin typeface="Kaiti SC" charset="-122"/>
                          <a:ea typeface="Kaiti SC" charset="-122"/>
                          <a:cs typeface="Kaiti SC" charset="-122"/>
                        </a:rPr>
                        <a:t>伦</a:t>
                      </a:r>
                      <a:b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b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a:t>
                      </a:r>
                      <a:r>
                        <a:rPr lang="zh-TW" altLang="en-US" sz="1800" kern="1200" dirty="0">
                          <a:solidFill>
                            <a:srgbClr val="000000"/>
                          </a:solidFill>
                          <a:latin typeface="Kaiti SC" charset="-122"/>
                          <a:ea typeface="Kaiti SC" charset="-122"/>
                          <a:cs typeface="Kaiti SC" charset="-122"/>
                        </a:rPr>
                        <a:t>和解</a:t>
                      </a:r>
                      <a:r>
                        <a:rPr lang="zh-CN" altLang="en-US" sz="1800" kern="1200" dirty="0">
                          <a:solidFill>
                            <a:srgbClr val="000000"/>
                          </a:solidFill>
                          <a:latin typeface="Kaiti SC" charset="-122"/>
                          <a:ea typeface="Kaiti SC" charset="-122"/>
                          <a:cs typeface="Kaiti SC" charset="-122"/>
                        </a:rPr>
                        <a:t>人</a:t>
                      </a: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8445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62</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腓利比书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a:solidFill>
                            <a:srgbClr val="000000"/>
                          </a:solidFill>
                          <a:latin typeface="Kaiti SC" charset="-122"/>
                          <a:ea typeface="Kaiti SC" charset="-122"/>
                          <a:cs typeface="Kaiti SC" charset="-122"/>
                        </a:rPr>
                        <a:t>态度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rgbClr val="000000"/>
                          </a:solidFill>
                          <a:effectLst/>
                          <a:latin typeface="Kaiti SC" charset="-122"/>
                          <a:ea typeface="Kaiti SC" charset="-122"/>
                          <a:cs typeface="Kaiti SC" charset="-122"/>
                        </a:rPr>
                        <a:t>第一次入狱</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ja-JP" altLang="en-US" sz="2000" b="1" i="0" u="none" strike="noStrike" cap="none" normalizeH="0" baseline="0" dirty="0">
                          <a:ln>
                            <a:noFill/>
                          </a:ln>
                          <a:solidFill>
                            <a:srgbClr val="000000"/>
                          </a:solidFill>
                          <a:effectLst/>
                          <a:latin typeface="Kaiti SC" charset="-122"/>
                          <a:ea typeface="Kaiti SC" charset="-122"/>
                          <a:cs typeface="Kaiti SC" charset="-122"/>
                        </a:rPr>
                        <a:t>基督</a:t>
                      </a:r>
                      <a:r>
                        <a:rPr kumimoji="0" lang="zh-CN" altLang="en-US" sz="2000" b="1" i="0" u="none" strike="noStrike" cap="none" normalizeH="0" baseline="0" dirty="0">
                          <a:ln>
                            <a:noFill/>
                          </a:ln>
                          <a:solidFill>
                            <a:srgbClr val="000000"/>
                          </a:solidFill>
                          <a:effectLst/>
                          <a:latin typeface="Kaiti SC" charset="-122"/>
                          <a:ea typeface="Kaiti SC" charset="-122"/>
                          <a:cs typeface="Kaiti SC" charset="-122"/>
                        </a:rPr>
                        <a:t>伦</a:t>
                      </a:r>
                      <a:b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b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a:t>
                      </a:r>
                      <a:r>
                        <a:rPr kumimoji="0" lang="zh-CN" altLang="en-US" sz="2000" b="1" i="0" u="none" strike="noStrike" cap="none" normalizeH="0" baseline="0" dirty="0">
                          <a:ln>
                            <a:noFill/>
                          </a:ln>
                          <a:solidFill>
                            <a:srgbClr val="000000"/>
                          </a:solidFill>
                          <a:effectLst/>
                          <a:latin typeface="Kaiti SC" charset="-122"/>
                          <a:ea typeface="Kaiti SC" charset="-122"/>
                          <a:cs typeface="Kaiti SC" charset="-122"/>
                        </a:rPr>
                        <a:t>榜样</a:t>
                      </a: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62</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使徒行传</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主权</a:t>
                      </a:r>
                      <a:r>
                        <a:rPr lang="en-US" altLang="zh-CN" sz="2000" dirty="0">
                          <a:solidFill>
                            <a:srgbClr val="000000"/>
                          </a:solidFill>
                          <a:latin typeface="Kaiti SC" charset="-122"/>
                          <a:ea typeface="Kaiti SC" charset="-122"/>
                          <a:cs typeface="Kaiti SC" charset="-122"/>
                        </a:rPr>
                        <a:t>2</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a:solidFill>
                            <a:schemeClr val="bg2"/>
                          </a:solidFill>
                          <a:latin typeface="Kaiti SC" charset="-122"/>
                          <a:ea typeface="Kaiti SC" charset="-122"/>
                          <a:cs typeface="Kaiti SC" charset="-122"/>
                        </a:rPr>
                        <a:t>宣教</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62</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提前书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a:solidFill>
                            <a:srgbClr val="000000"/>
                          </a:solidFill>
                          <a:latin typeface="Kaiti SC" charset="-122"/>
                          <a:ea typeface="Kaiti SC" charset="-122"/>
                          <a:cs typeface="Kaiti SC" charset="-122"/>
                        </a:rPr>
                        <a:t>秩序</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第四次行程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ja-JP" altLang="en-US" sz="2000" kern="1200" dirty="0">
                          <a:solidFill>
                            <a:srgbClr val="000000"/>
                          </a:solidFill>
                          <a:latin typeface="Kaiti SC" charset="-122"/>
                          <a:ea typeface="Kaiti SC" charset="-122"/>
                          <a:cs typeface="Kaiti SC" charset="-122"/>
                        </a:rPr>
                        <a:t>教会</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64</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彼前书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b="1" dirty="0">
                          <a:solidFill>
                            <a:srgbClr val="000000"/>
                          </a:solidFill>
                          <a:latin typeface="Kaiti SC" charset="-122"/>
                          <a:ea typeface="Kaiti SC" charset="-122"/>
                          <a:cs typeface="Kaiti SC" charset="-122"/>
                        </a:rPr>
                        <a:t>受苦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 </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论</a:t>
                      </a:r>
                      <a:endParaRPr kumimoji="0" lang="en-US" altLang="zh-TW" sz="2000" b="1" i="0" u="none" strike="noStrike" cap="none" normalizeH="0" baseline="0" dirty="0">
                        <a:ln>
                          <a:noFill/>
                        </a:ln>
                        <a:solidFill>
                          <a:schemeClr val="bg2"/>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64</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彼后书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知识</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 </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论</a:t>
                      </a:r>
                      <a:endParaRPr kumimoji="0" lang="en-US" altLang="zh-TW" sz="2000" b="1" i="0" u="none" strike="noStrike" cap="none" normalizeH="0" baseline="0" dirty="0">
                        <a:ln>
                          <a:noFill/>
                        </a:ln>
                        <a:solidFill>
                          <a:schemeClr val="bg2"/>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64-68</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马可书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门徒</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 </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论</a:t>
                      </a:r>
                      <a:endParaRPr kumimoji="0" lang="en-US" altLang="zh-TW" sz="2000" b="1" i="0" u="none" strike="noStrike" cap="none" normalizeH="0" baseline="0" dirty="0">
                        <a:ln>
                          <a:noFill/>
                        </a:ln>
                        <a:solidFill>
                          <a:schemeClr val="bg2"/>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20229" name="Rectangle 84"/>
          <p:cNvSpPr>
            <a:spLocks noGrp="1" noChangeArrowheads="1"/>
          </p:cNvSpPr>
          <p:nvPr>
            <p:ph type="title" idx="4294967295"/>
          </p:nvPr>
        </p:nvSpPr>
        <p:spPr>
          <a:xfrm>
            <a:off x="3044170" y="0"/>
            <a:ext cx="3057247" cy="523220"/>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440" tIns="45720" rIns="91440" bIns="45720" anchor="t">
            <a:spAutoFit/>
          </a:bodyPr>
          <a:lstStyle/>
          <a:p>
            <a:pPr eaLnBrk="1" hangingPunct="1"/>
            <a:r>
              <a:rPr lang="zh-CN" altLang="en-US" sz="2800" dirty="0">
                <a:solidFill>
                  <a:schemeClr val="tx1"/>
                </a:solidFill>
                <a:effectLst/>
                <a:latin typeface="Kaiti SC" charset="-122"/>
                <a:ea typeface="Kaiti SC" charset="-122"/>
                <a:cs typeface="Kaiti SC" charset="-122"/>
              </a:rPr>
              <a:t>新约书卷的关键词</a:t>
            </a:r>
            <a:endParaRPr lang="en-US" sz="2800" b="1" dirty="0">
              <a:solidFill>
                <a:schemeClr val="tx1"/>
              </a:solidFill>
              <a:effectLst/>
              <a:latin typeface="Kaiti SC" charset="-122"/>
              <a:ea typeface="Kaiti SC" charset="-122"/>
              <a:cs typeface="Kaiti SC" charset="-122"/>
            </a:endParaRPr>
          </a:p>
        </p:txBody>
      </p:sp>
      <p:sp>
        <p:nvSpPr>
          <p:cNvPr id="220230" name="Text Box 3"/>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24</a:t>
            </a:r>
          </a:p>
        </p:txBody>
      </p:sp>
    </p:spTree>
    <p:extLst>
      <p:ext uri="{BB962C8B-B14F-4D97-AF65-F5344CB8AC3E}">
        <p14:creationId xmlns:p14="http://schemas.microsoft.com/office/powerpoint/2010/main" val="3687461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619" name="Group 83"/>
          <p:cNvGraphicFramePr>
            <a:graphicFrameLocks noGrp="1"/>
          </p:cNvGraphicFramePr>
          <p:nvPr>
            <p:extLst>
              <p:ext uri="{D42A27DB-BD31-4B8C-83A1-F6EECF244321}">
                <p14:modId xmlns:p14="http://schemas.microsoft.com/office/powerpoint/2010/main" val="2364337279"/>
              </p:ext>
            </p:extLst>
          </p:nvPr>
        </p:nvGraphicFramePr>
        <p:xfrm>
          <a:off x="0" y="757238"/>
          <a:ext cx="9144000" cy="5643563"/>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tx1"/>
                          </a:solidFill>
                          <a:effectLst/>
                          <a:latin typeface="Kaiti SC" charset="-122"/>
                          <a:ea typeface="Kaiti SC" charset="-122"/>
                          <a:cs typeface="Kaiti SC" charset="-122"/>
                        </a:rPr>
                        <a:t>  </a:t>
                      </a: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日期</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chemeClr val="tx1"/>
                          </a:solidFill>
                          <a:effectLst/>
                          <a:latin typeface="Kaiti SC" charset="-122"/>
                          <a:ea typeface="Kaiti SC" charset="-122"/>
                          <a:cs typeface="Kaiti SC" charset="-122"/>
                        </a:rPr>
                        <a:t>书</a:t>
                      </a: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卷</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tx1"/>
                          </a:solidFill>
                          <a:effectLst/>
                          <a:latin typeface="Kaiti SC" charset="-122"/>
                          <a:ea typeface="Kaiti SC" charset="-122"/>
                          <a:cs typeface="Kaiti SC" charset="-122"/>
                        </a:rPr>
                        <a:t> </a:t>
                      </a:r>
                      <a:r>
                        <a:rPr lang="zh-CN" altLang="en-US" sz="2000" dirty="0">
                          <a:solidFill>
                            <a:schemeClr val="tx1"/>
                          </a:solidFill>
                          <a:effectLst/>
                          <a:latin typeface="Kaiti SC" charset="-122"/>
                          <a:ea typeface="Kaiti SC" charset="-122"/>
                          <a:cs typeface="Kaiti SC" charset="-122"/>
                        </a:rPr>
                        <a:t>关键词</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保</a:t>
                      </a:r>
                      <a:r>
                        <a:rPr kumimoji="0" lang="zh-TW" altLang="en-US" sz="2000" b="1" i="0" u="none" strike="noStrike" cap="none" normalizeH="0" baseline="0" dirty="0">
                          <a:ln>
                            <a:noFill/>
                          </a:ln>
                          <a:solidFill>
                            <a:schemeClr val="tx1"/>
                          </a:solidFill>
                          <a:effectLst/>
                          <a:latin typeface="Kaiti SC" charset="-122"/>
                          <a:ea typeface="Kaiti SC" charset="-122"/>
                          <a:cs typeface="Kaiti SC" charset="-122"/>
                        </a:rPr>
                        <a:t>罗</a:t>
                      </a:r>
                      <a:r>
                        <a:rPr kumimoji="0" lang="zh-CN" altLang="en-US" sz="2000" b="1" i="0" u="none" strike="noStrike" cap="none" normalizeH="0" baseline="0" dirty="0">
                          <a:ln>
                            <a:noFill/>
                          </a:ln>
                          <a:solidFill>
                            <a:schemeClr val="tx1"/>
                          </a:solidFill>
                          <a:effectLst/>
                          <a:latin typeface="Kaiti SC" charset="-122"/>
                          <a:ea typeface="Kaiti SC" charset="-122"/>
                          <a:cs typeface="Kaiti SC" charset="-122"/>
                        </a:rPr>
                        <a:t>的生</a:t>
                      </a:r>
                      <a:r>
                        <a:rPr kumimoji="0" lang="zh-TW" altLang="en-US" sz="2000" b="1" i="0" u="none" strike="noStrike" cap="none" normalizeH="0" baseline="0" dirty="0">
                          <a:ln>
                            <a:noFill/>
                          </a:ln>
                          <a:solidFill>
                            <a:schemeClr val="tx1"/>
                          </a:solidFill>
                          <a:effectLst/>
                          <a:latin typeface="Kaiti SC" charset="-122"/>
                          <a:ea typeface="Kaiti SC" charset="-122"/>
                          <a:cs typeface="Kaiti SC" charset="-122"/>
                        </a:rPr>
                        <a:t>平</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TW" altLang="en-US" sz="2000" b="1" dirty="0">
                          <a:solidFill>
                            <a:schemeClr val="tx1"/>
                          </a:solidFill>
                          <a:latin typeface="Kaiti SC" charset="-122"/>
                          <a:ea typeface="Kaiti SC" charset="-122"/>
                          <a:cs typeface="Kaiti SC" charset="-122"/>
                        </a:rPr>
                        <a:t>关键信条</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66</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提多</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a:solidFill>
                            <a:srgbClr val="000000"/>
                          </a:solidFill>
                          <a:latin typeface="Kaiti SC" charset="-122"/>
                          <a:ea typeface="Kaiti SC" charset="-122"/>
                          <a:cs typeface="Kaiti SC" charset="-122"/>
                        </a:rPr>
                        <a:t>行事为人</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第四次行程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ja-JP" altLang="en-US" sz="2000" kern="1200" dirty="0">
                          <a:solidFill>
                            <a:srgbClr val="000000"/>
                          </a:solidFill>
                          <a:latin typeface="Kaiti SC" charset="-122"/>
                          <a:ea typeface="Kaiti SC" charset="-122"/>
                          <a:cs typeface="Kaiti SC" charset="-122"/>
                        </a:rPr>
                        <a:t>教会</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9191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67</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a:solidFill>
                            <a:srgbClr val="000000"/>
                          </a:solidFill>
                          <a:latin typeface="Kaiti SC" charset="-122"/>
                          <a:ea typeface="Kaiti SC" charset="-122"/>
                          <a:cs typeface="Kaiti SC" charset="-122"/>
                        </a:rPr>
                        <a:t>提后</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a:solidFill>
                            <a:srgbClr val="000103"/>
                          </a:solidFill>
                          <a:latin typeface="Kaiti SC" charset="-122"/>
                          <a:ea typeface="Kaiti SC" charset="-122"/>
                          <a:cs typeface="Kaiti SC" charset="-122"/>
                        </a:rPr>
                        <a:t>教</a:t>
                      </a:r>
                      <a:r>
                        <a:rPr lang="en-US" sz="2000" dirty="0">
                          <a:solidFill>
                            <a:srgbClr val="000103"/>
                          </a:solidFill>
                          <a:latin typeface="Kaiti SC" charset="-122"/>
                          <a:ea typeface="Kaiti SC" charset="-122"/>
                          <a:cs typeface="Kaiti SC" charset="-122"/>
                        </a:rPr>
                        <a:t> </a:t>
                      </a:r>
                      <a:r>
                        <a:rPr lang="zh-CN" altLang="en-US" sz="2000" dirty="0">
                          <a:solidFill>
                            <a:srgbClr val="000103"/>
                          </a:solidFill>
                          <a:latin typeface="Kaiti SC" charset="-122"/>
                          <a:ea typeface="Kaiti SC" charset="-122"/>
                          <a:cs typeface="Kaiti SC" charset="-122"/>
                        </a:rPr>
                        <a:t>义</a:t>
                      </a:r>
                      <a:endParaRPr lang="en-US" sz="2000" dirty="0">
                        <a:solidFill>
                          <a:srgbClr val="000103"/>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rgbClr val="000000"/>
                          </a:solidFill>
                          <a:effectLst/>
                          <a:latin typeface="Kaiti SC" charset="-122"/>
                          <a:ea typeface="Kaiti SC" charset="-122"/>
                          <a:cs typeface="Kaiti SC" charset="-122"/>
                        </a:rPr>
                        <a:t>第</a:t>
                      </a:r>
                      <a:r>
                        <a:rPr kumimoji="0" lang="zh-CN" altLang="en-US" sz="2000" b="1" i="0" u="none" strike="noStrike" cap="none" normalizeH="0" baseline="0" dirty="0">
                          <a:ln>
                            <a:noFill/>
                          </a:ln>
                          <a:solidFill>
                            <a:srgbClr val="000000"/>
                          </a:solidFill>
                          <a:effectLst/>
                          <a:latin typeface="Kaiti SC" charset="-122"/>
                          <a:ea typeface="Kaiti SC" charset="-122"/>
                          <a:cs typeface="Kaiti SC" charset="-122"/>
                        </a:rPr>
                        <a:t>二</a:t>
                      </a:r>
                      <a:r>
                        <a:rPr kumimoji="0" lang="zh-TW" altLang="en-US" sz="2000" b="1" i="0" u="none" strike="noStrike" cap="none" normalizeH="0" baseline="0" dirty="0">
                          <a:ln>
                            <a:noFill/>
                          </a:ln>
                          <a:solidFill>
                            <a:srgbClr val="000000"/>
                          </a:solidFill>
                          <a:effectLst/>
                          <a:latin typeface="Kaiti SC" charset="-122"/>
                          <a:ea typeface="Kaiti SC" charset="-122"/>
                          <a:cs typeface="Kaiti SC" charset="-122"/>
                        </a:rPr>
                        <a:t>次入狱</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ja-JP" altLang="en-US" sz="2000" kern="1200" dirty="0">
                          <a:solidFill>
                            <a:srgbClr val="000000"/>
                          </a:solidFill>
                          <a:latin typeface="Kaiti SC" charset="-122"/>
                          <a:ea typeface="Kaiti SC" charset="-122"/>
                          <a:cs typeface="Kaiti SC" charset="-122"/>
                        </a:rPr>
                        <a:t>教会</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67-68</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希伯来</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优秀</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 </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ja-JP" altLang="en-US" sz="2000" b="1" i="0" u="none" strike="noStrike" cap="none" normalizeH="0" baseline="0" dirty="0">
                          <a:ln>
                            <a:noFill/>
                          </a:ln>
                          <a:solidFill>
                            <a:srgbClr val="000000"/>
                          </a:solidFill>
                          <a:effectLst/>
                          <a:latin typeface="Kaiti SC" charset="-122"/>
                          <a:ea typeface="Kaiti SC" charset="-122"/>
                          <a:cs typeface="Kaiti SC" charset="-122"/>
                        </a:rPr>
                        <a:t>基督</a:t>
                      </a:r>
                      <a:r>
                        <a:rPr kumimoji="0" lang="zh-CN" altLang="en-US" sz="2000" b="1" i="0" u="none" strike="noStrike" cap="none" normalizeH="0" baseline="0" dirty="0">
                          <a:ln>
                            <a:noFill/>
                          </a:ln>
                          <a:solidFill>
                            <a:srgbClr val="000000"/>
                          </a:solidFill>
                          <a:effectLst/>
                          <a:latin typeface="Kaiti SC" charset="-122"/>
                          <a:ea typeface="Kaiti SC" charset="-122"/>
                          <a:cs typeface="Kaiti SC" charset="-122"/>
                        </a:rPr>
                        <a:t>伦</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c. 69 </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约翰</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a:solidFill>
                            <a:srgbClr val="000000"/>
                          </a:solidFill>
                          <a:latin typeface="Kaiti SC" charset="-122"/>
                          <a:ea typeface="Kaiti SC" charset="-122"/>
                          <a:cs typeface="Kaiti SC" charset="-122"/>
                        </a:rPr>
                        <a:t>相</a:t>
                      </a:r>
                      <a:r>
                        <a:rPr lang="en-US" altLang="zh-CN" sz="2000" dirty="0">
                          <a:solidFill>
                            <a:srgbClr val="000000"/>
                          </a:solidFill>
                          <a:latin typeface="Kaiti SC" charset="-122"/>
                          <a:ea typeface="Kaiti SC" charset="-122"/>
                          <a:cs typeface="Kaiti SC" charset="-122"/>
                        </a:rPr>
                        <a:t> </a:t>
                      </a:r>
                      <a:r>
                        <a:rPr lang="zh-CN" altLang="en-US" sz="2000" dirty="0">
                          <a:solidFill>
                            <a:srgbClr val="000000"/>
                          </a:solidFill>
                          <a:latin typeface="Kaiti SC" charset="-122"/>
                          <a:ea typeface="Kaiti SC" charset="-122"/>
                          <a:cs typeface="Kaiti SC" charset="-122"/>
                        </a:rPr>
                        <a:t>信</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rgbClr val="000000"/>
                          </a:solidFill>
                          <a:effectLst/>
                          <a:latin typeface="Kaiti SC" charset="-122"/>
                          <a:ea typeface="Kaiti SC" charset="-122"/>
                          <a:cs typeface="Kaiti SC" charset="-122"/>
                        </a:rPr>
                        <a:t>救赎论</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75</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犹大</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b="1" dirty="0">
                          <a:solidFill>
                            <a:srgbClr val="000000"/>
                          </a:solidFill>
                          <a:latin typeface="Kaiti SC" charset="-122"/>
                          <a:ea typeface="Kaiti SC" charset="-122"/>
                          <a:cs typeface="Kaiti SC" charset="-122"/>
                        </a:rPr>
                        <a:t>伪装者</a:t>
                      </a:r>
                      <a:endParaRPr lang="en-US" altLang="zh-CN" sz="2000" b="1"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 </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论</a:t>
                      </a:r>
                      <a:endParaRPr kumimoji="0" lang="en-US" altLang="zh-TW"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85-95</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约</a:t>
                      </a:r>
                      <a:r>
                        <a:rPr lang="en-US" altLang="zh-CN" sz="2000" dirty="0">
                          <a:solidFill>
                            <a:srgbClr val="000000"/>
                          </a:solidFill>
                          <a:latin typeface="Kaiti SC" charset="-122"/>
                          <a:ea typeface="Kaiti SC" charset="-122"/>
                          <a:cs typeface="Kaiti SC" charset="-122"/>
                        </a:rPr>
                        <a:t> 1</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爱</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a:ln>
                            <a:noFill/>
                          </a:ln>
                          <a:solidFill>
                            <a:srgbClr val="000000"/>
                          </a:solidFill>
                          <a:effectLst/>
                          <a:latin typeface="Kaiti SC" charset="-122"/>
                          <a:ea typeface="Kaiti SC" charset="-122"/>
                          <a:cs typeface="Kaiti SC" charset="-122"/>
                        </a:rPr>
                        <a:t>救赎论</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85-95</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约</a:t>
                      </a:r>
                      <a:r>
                        <a:rPr lang="en-US" altLang="zh-CN" sz="2000" dirty="0">
                          <a:solidFill>
                            <a:srgbClr val="000000"/>
                          </a:solidFill>
                          <a:latin typeface="Kaiti SC" charset="-122"/>
                          <a:ea typeface="Kaiti SC" charset="-122"/>
                          <a:cs typeface="Kaiti SC" charset="-122"/>
                        </a:rPr>
                        <a:t> 2</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r>
                        <a:rPr lang="zh-CN" altLang="en-US" sz="2000" b="1" dirty="0">
                          <a:solidFill>
                            <a:srgbClr val="000000"/>
                          </a:solidFill>
                          <a:latin typeface="Kaiti SC" charset="-122"/>
                          <a:ea typeface="Kaiti SC" charset="-122"/>
                          <a:cs typeface="Kaiti SC" charset="-122"/>
                        </a:rPr>
                        <a:t>极限</a:t>
                      </a:r>
                      <a:endParaRPr lang="en-US" altLang="zh-CN" sz="2000" b="1"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a:solidFill>
                            <a:schemeClr val="bg2"/>
                          </a:solidFill>
                          <a:latin typeface="Kaiti SC" charset="-122"/>
                          <a:ea typeface="Kaiti SC" charset="-122"/>
                          <a:cs typeface="Kaiti SC" charset="-122"/>
                        </a:rPr>
                        <a:t>宣教</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85-95</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约</a:t>
                      </a:r>
                      <a:r>
                        <a:rPr lang="en-US" altLang="zh-CN" sz="2000" dirty="0">
                          <a:solidFill>
                            <a:srgbClr val="000000"/>
                          </a:solidFill>
                          <a:latin typeface="Kaiti SC" charset="-122"/>
                          <a:ea typeface="Kaiti SC" charset="-122"/>
                          <a:cs typeface="Kaiti SC" charset="-122"/>
                        </a:rPr>
                        <a:t> 3</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传教士</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a:solidFill>
                            <a:schemeClr val="bg2"/>
                          </a:solidFill>
                          <a:latin typeface="Kaiti SC" charset="-122"/>
                          <a:ea typeface="Kaiti SC" charset="-122"/>
                          <a:cs typeface="Kaiti SC" charset="-122"/>
                        </a:rPr>
                        <a:t>宣教</a:t>
                      </a:r>
                      <a:r>
                        <a:rPr lang="zh-TW" altLang="en-US" sz="2000" b="1" dirty="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95-96</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启示录</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a:solidFill>
                            <a:srgbClr val="000000"/>
                          </a:solidFill>
                          <a:latin typeface="Kaiti SC" charset="-122"/>
                          <a:ea typeface="Kaiti SC" charset="-122"/>
                          <a:cs typeface="Kaiti SC" charset="-122"/>
                        </a:rPr>
                        <a:t>胜利</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dirty="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dirty="0">
                          <a:ln>
                            <a:noFill/>
                          </a:ln>
                          <a:solidFill>
                            <a:schemeClr val="bg2"/>
                          </a:solidFill>
                          <a:effectLst/>
                          <a:latin typeface="Kaiti SC" charset="-122"/>
                          <a:ea typeface="Kaiti SC" charset="-122"/>
                          <a:cs typeface="Kaiti SC" charset="-122"/>
                        </a:rPr>
                        <a:t>论</a:t>
                      </a:r>
                      <a:endParaRPr kumimoji="0" lang="en-US" altLang="zh-TW"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22277" name="Rectangle 84"/>
          <p:cNvSpPr>
            <a:spLocks noGrp="1" noChangeArrowheads="1"/>
          </p:cNvSpPr>
          <p:nvPr>
            <p:ph type="title" idx="4294967295"/>
          </p:nvPr>
        </p:nvSpPr>
        <p:spPr>
          <a:xfrm>
            <a:off x="3044170" y="76200"/>
            <a:ext cx="3057247" cy="523220"/>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440" tIns="45720" rIns="91440" bIns="45720" anchor="t">
            <a:spAutoFit/>
          </a:bodyPr>
          <a:lstStyle/>
          <a:p>
            <a:pPr eaLnBrk="1" hangingPunct="1"/>
            <a:r>
              <a:rPr lang="zh-CN" altLang="en-US" sz="2800" dirty="0">
                <a:solidFill>
                  <a:schemeClr val="tx1"/>
                </a:solidFill>
                <a:effectLst/>
                <a:latin typeface="Kaiti SC" charset="-122"/>
                <a:ea typeface="Kaiti SC" charset="-122"/>
                <a:cs typeface="Kaiti SC" charset="-122"/>
              </a:rPr>
              <a:t>新约书卷的关键词</a:t>
            </a:r>
            <a:endParaRPr lang="en-US" sz="2800" b="1" dirty="0">
              <a:solidFill>
                <a:schemeClr val="tx1"/>
              </a:solidFill>
              <a:effectLst/>
              <a:latin typeface="Kaiti SC" charset="-122"/>
              <a:ea typeface="Kaiti SC" charset="-122"/>
              <a:cs typeface="Kaiti SC" charset="-122"/>
            </a:endParaRPr>
          </a:p>
        </p:txBody>
      </p:sp>
      <p:sp>
        <p:nvSpPr>
          <p:cNvPr id="222278" name="Text Box 3"/>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24</a:t>
            </a:r>
          </a:p>
        </p:txBody>
      </p:sp>
    </p:spTree>
    <p:extLst>
      <p:ext uri="{BB962C8B-B14F-4D97-AF65-F5344CB8AC3E}">
        <p14:creationId xmlns:p14="http://schemas.microsoft.com/office/powerpoint/2010/main" val="2012910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0" y="-76200"/>
            <a:ext cx="4648200" cy="865188"/>
          </a:xfrm>
        </p:spPr>
        <p:txBody>
          <a:bodyPr/>
          <a:lstStyle/>
          <a:p>
            <a:r>
              <a:rPr lang="ja-JP" altLang="en-US" sz="4700">
                <a:ea typeface="华文细黑" charset="-122"/>
              </a:rPr>
              <a:t>犹太人的年历</a:t>
            </a:r>
            <a:endParaRPr lang="en-US" altLang="en-US"/>
          </a:p>
        </p:txBody>
      </p:sp>
      <p:sp>
        <p:nvSpPr>
          <p:cNvPr id="13315" name="Rectangle 1027"/>
          <p:cNvSpPr>
            <a:spLocks noGrp="1" noChangeArrowheads="1"/>
          </p:cNvSpPr>
          <p:nvPr>
            <p:ph type="body" sz="half" idx="1"/>
          </p:nvPr>
        </p:nvSpPr>
        <p:spPr>
          <a:xfrm>
            <a:off x="0" y="2667000"/>
            <a:ext cx="2590800" cy="1905000"/>
          </a:xfrm>
        </p:spPr>
        <p:txBody>
          <a:bodyPr/>
          <a:lstStyle/>
          <a:p>
            <a:r>
              <a:rPr lang="ja-JP" altLang="en-US" sz="2800">
                <a:ea typeface="华文细黑" charset="-122"/>
              </a:rPr>
              <a:t>平事历</a:t>
            </a:r>
            <a:endParaRPr lang="en-US" altLang="ja-JP" sz="2800"/>
          </a:p>
          <a:p>
            <a:r>
              <a:rPr lang="en-US" altLang="en-US" sz="2800">
                <a:effectLst/>
                <a:latin typeface="SimSun" pitchFamily="2" charset="-122"/>
                <a:ea typeface="华文细黑" charset="-122"/>
              </a:rPr>
              <a:t>宗教历</a:t>
            </a:r>
            <a:endParaRPr lang="en-US" altLang="ja-JP" sz="2800"/>
          </a:p>
          <a:p>
            <a:r>
              <a:rPr lang="ja-JP" altLang="en-US" sz="2800">
                <a:ea typeface="华文细黑" charset="-122"/>
              </a:rPr>
              <a:t>阳历</a:t>
            </a:r>
            <a:endParaRPr lang="en-US" altLang="en-US" sz="2800"/>
          </a:p>
        </p:txBody>
      </p:sp>
      <p:pic>
        <p:nvPicPr>
          <p:cNvPr id="309252" name="Picture 1029" descr="Calendar front cove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2286000" y="0"/>
            <a:ext cx="6858000" cy="6858000"/>
          </a:xfrm>
        </p:spPr>
      </p:pic>
      <p:pic>
        <p:nvPicPr>
          <p:cNvPr id="13321" name="Picture 1033" descr="shofar">
            <a:hlinkClick r:id="rId6"/>
          </p:cNvPr>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1600200" y="2286000"/>
            <a:ext cx="1219200" cy="812800"/>
          </a:xfrm>
        </p:spPr>
      </p:pic>
      <p:sp>
        <p:nvSpPr>
          <p:cNvPr id="13319" name="AutoShape 1031"/>
          <p:cNvSpPr>
            <a:spLocks/>
          </p:cNvSpPr>
          <p:nvPr/>
        </p:nvSpPr>
        <p:spPr bwMode="auto">
          <a:xfrm>
            <a:off x="1619250" y="3284538"/>
            <a:ext cx="381000" cy="838200"/>
          </a:xfrm>
          <a:prstGeom prst="rightBrace">
            <a:avLst>
              <a:gd name="adj1" fmla="val 18333"/>
              <a:gd name="adj2" fmla="val 50000"/>
            </a:avLst>
          </a:prstGeom>
          <a:noFill/>
          <a:ln w="38100">
            <a:solidFill>
              <a:schemeClr val="tx1"/>
            </a:solidFill>
            <a:round/>
            <a:headEnd/>
            <a:tailEnd/>
          </a:ln>
          <a:effec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13322" name="Text Box 1034"/>
          <p:cNvSpPr txBox="1">
            <a:spLocks noChangeArrowheads="1"/>
          </p:cNvSpPr>
          <p:nvPr/>
        </p:nvSpPr>
        <p:spPr bwMode="auto">
          <a:xfrm>
            <a:off x="8301038" y="73025"/>
            <a:ext cx="766762" cy="457200"/>
          </a:xfrm>
          <a:prstGeom prst="rect">
            <a:avLst/>
          </a:prstGeom>
          <a:noFill/>
          <a:ln>
            <a:noFill/>
          </a:ln>
          <a:effectLst>
            <a:outerShdw dist="35921" dir="2700000" algn="ctr" rotWithShape="0">
              <a:srgbClr val="0604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r>
              <a:rPr lang="en-US" altLang="en-US" b="1">
                <a:solidFill>
                  <a:srgbClr val="FFFFFF"/>
                </a:solidFill>
                <a:cs typeface="+mn-cs"/>
              </a:rPr>
              <a:t>180</a:t>
            </a:r>
            <a:endParaRPr lang="en-US" altLang="en-US" sz="1800">
              <a:solidFill>
                <a:srgbClr val="FFFFFF"/>
              </a:solidFill>
              <a:cs typeface="+mn-cs"/>
            </a:endParaRPr>
          </a:p>
        </p:txBody>
      </p:sp>
    </p:spTree>
    <p:extLst>
      <p:ext uri="{BB962C8B-B14F-4D97-AF65-F5344CB8AC3E}">
        <p14:creationId xmlns:p14="http://schemas.microsoft.com/office/powerpoint/2010/main" val="239575994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anim calcmode="lin" valueType="num">
                                      <p:cBhvr>
                                        <p:cTn id="8" dur="2000" fill="hold"/>
                                        <p:tgtEl>
                                          <p:spTgt spid="1331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3315">
                                            <p:txEl>
                                              <p:pRg st="0" end="0"/>
                                            </p:txEl>
                                          </p:spTgt>
                                        </p:tgtEl>
                                        <p:attrNameLst>
                                          <p:attrName>ppt_w</p:attrName>
                                        </p:attrNameLst>
                                      </p:cBhvr>
                                      <p:tavLst>
                                        <p:tav tm="0">
                                          <p:val>
                                            <p:fltVal val="0"/>
                                          </p:val>
                                        </p:tav>
                                        <p:tav tm="100000">
                                          <p:val>
                                            <p:strVal val="#ppt_w"/>
                                          </p:val>
                                        </p:tav>
                                      </p:tavLst>
                                    </p:anim>
                                  </p:childTnLst>
                                </p:cTn>
                              </p:par>
                              <p:par>
                                <p:cTn id="11" presetID="13" presetClass="entr" presetSubtype="16" fill="hold" nodeType="withEffect">
                                  <p:stCondLst>
                                    <p:cond delay="0"/>
                                  </p:stCondLst>
                                  <p:childTnLst>
                                    <p:set>
                                      <p:cBhvr>
                                        <p:cTn id="12" dur="1" fill="hold">
                                          <p:stCondLst>
                                            <p:cond delay="0"/>
                                          </p:stCondLst>
                                        </p:cTn>
                                        <p:tgtEl>
                                          <p:spTgt spid="13321"/>
                                        </p:tgtEl>
                                        <p:attrNameLst>
                                          <p:attrName>style.visibility</p:attrName>
                                        </p:attrNameLst>
                                      </p:cBhvr>
                                      <p:to>
                                        <p:strVal val="visible"/>
                                      </p:to>
                                    </p:set>
                                    <p:animEffect transition="in" filter="plus(in)">
                                      <p:cBhvr>
                                        <p:cTn id="13" dur="2000"/>
                                        <p:tgtEl>
                                          <p:spTgt spid="13321"/>
                                        </p:tgtEl>
                                      </p:cBhvr>
                                    </p:animEffect>
                                  </p:childTnLst>
                                </p:cTn>
                              </p:par>
                            </p:childTnLst>
                          </p:cTn>
                        </p:par>
                        <p:par>
                          <p:cTn id="14" fill="hold" nodeType="afterGroup">
                            <p:stCondLst>
                              <p:cond delay="2000"/>
                            </p:stCondLst>
                            <p:childTnLst>
                              <p:par>
                                <p:cTn id="15" presetID="35" presetClass="entr" presetSubtype="0" fill="hold" nodeType="after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fade">
                                      <p:cBhvr>
                                        <p:cTn id="17" dur="2000"/>
                                        <p:tgtEl>
                                          <p:spTgt spid="13315">
                                            <p:txEl>
                                              <p:pRg st="1" end="1"/>
                                            </p:txEl>
                                          </p:spTgt>
                                        </p:tgtEl>
                                      </p:cBhvr>
                                    </p:animEffect>
                                    <p:anim calcmode="lin" valueType="num">
                                      <p:cBhvr>
                                        <p:cTn id="18" dur="2000" fill="hold"/>
                                        <p:tgtEl>
                                          <p:spTgt spid="13315">
                                            <p:txEl>
                                              <p:pRg st="1" end="1"/>
                                            </p:txEl>
                                          </p:spTgt>
                                        </p:tgtEl>
                                        <p:attrNameLst>
                                          <p:attrName>style.rotation</p:attrName>
                                        </p:attrNameLst>
                                      </p:cBhvr>
                                      <p:tavLst>
                                        <p:tav tm="0">
                                          <p:val>
                                            <p:fltVal val="720"/>
                                          </p:val>
                                        </p:tav>
                                        <p:tav tm="100000">
                                          <p:val>
                                            <p:fltVal val="0"/>
                                          </p:val>
                                        </p:tav>
                                      </p:tavLst>
                                    </p:anim>
                                    <p:anim calcmode="lin" valueType="num">
                                      <p:cBhvr>
                                        <p:cTn id="19" dur="20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0" dur="2000" fill="hold"/>
                                        <p:tgtEl>
                                          <p:spTgt spid="13315">
                                            <p:txEl>
                                              <p:pRg st="1" end="1"/>
                                            </p:txEl>
                                          </p:spTgt>
                                        </p:tgtEl>
                                        <p:attrNameLst>
                                          <p:attrName>ppt_w</p:attrName>
                                        </p:attrNameLst>
                                      </p:cBhvr>
                                      <p:tavLst>
                                        <p:tav tm="0">
                                          <p:val>
                                            <p:fltVal val="0"/>
                                          </p:val>
                                        </p:tav>
                                        <p:tav tm="100000">
                                          <p:val>
                                            <p:strVal val="#ppt_w"/>
                                          </p:val>
                                        </p:tav>
                                      </p:tavLst>
                                    </p:anim>
                                  </p:childTnLst>
                                </p:cTn>
                              </p:par>
                            </p:childTnLst>
                          </p:cTn>
                        </p:par>
                        <p:par>
                          <p:cTn id="21" fill="hold" nodeType="afterGroup">
                            <p:stCondLst>
                              <p:cond delay="4000"/>
                            </p:stCondLst>
                            <p:childTnLst>
                              <p:par>
                                <p:cTn id="22" presetID="35" presetClass="entr" presetSubtype="0" fill="hold" nodeType="after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Effect transition="in" filter="fade">
                                      <p:cBhvr>
                                        <p:cTn id="24" dur="2000"/>
                                        <p:tgtEl>
                                          <p:spTgt spid="13315">
                                            <p:txEl>
                                              <p:pRg st="2" end="2"/>
                                            </p:txEl>
                                          </p:spTgt>
                                        </p:tgtEl>
                                      </p:cBhvr>
                                    </p:animEffect>
                                    <p:anim calcmode="lin" valueType="num">
                                      <p:cBhvr>
                                        <p:cTn id="25" dur="2000" fill="hold"/>
                                        <p:tgtEl>
                                          <p:spTgt spid="13315">
                                            <p:txEl>
                                              <p:pRg st="2" end="2"/>
                                            </p:txEl>
                                          </p:spTgt>
                                        </p:tgtEl>
                                        <p:attrNameLst>
                                          <p:attrName>style.rotation</p:attrName>
                                        </p:attrNameLst>
                                      </p:cBhvr>
                                      <p:tavLst>
                                        <p:tav tm="0">
                                          <p:val>
                                            <p:fltVal val="720"/>
                                          </p:val>
                                        </p:tav>
                                        <p:tav tm="100000">
                                          <p:val>
                                            <p:fltVal val="0"/>
                                          </p:val>
                                        </p:tav>
                                      </p:tavLst>
                                    </p:anim>
                                    <p:anim calcmode="lin" valueType="num">
                                      <p:cBhvr>
                                        <p:cTn id="26" dur="2000" fill="hold"/>
                                        <p:tgtEl>
                                          <p:spTgt spid="13315">
                                            <p:txEl>
                                              <p:pRg st="2" end="2"/>
                                            </p:txEl>
                                          </p:spTgt>
                                        </p:tgtEl>
                                        <p:attrNameLst>
                                          <p:attrName>ppt_h</p:attrName>
                                        </p:attrNameLst>
                                      </p:cBhvr>
                                      <p:tavLst>
                                        <p:tav tm="0">
                                          <p:val>
                                            <p:fltVal val="0"/>
                                          </p:val>
                                        </p:tav>
                                        <p:tav tm="100000">
                                          <p:val>
                                            <p:strVal val="#ppt_h"/>
                                          </p:val>
                                        </p:tav>
                                      </p:tavLst>
                                    </p:anim>
                                    <p:anim calcmode="lin" valueType="num">
                                      <p:cBhvr>
                                        <p:cTn id="27" dur="2000" fill="hold"/>
                                        <p:tgtEl>
                                          <p:spTgt spid="13315">
                                            <p:txEl>
                                              <p:pRg st="2" end="2"/>
                                            </p:txEl>
                                          </p:spTgt>
                                        </p:tgtEl>
                                        <p:attrNameLst>
                                          <p:attrName>ppt_w</p:attrName>
                                        </p:attrNameLst>
                                      </p:cBhvr>
                                      <p:tavLst>
                                        <p:tav tm="0">
                                          <p:val>
                                            <p:fltVal val="0"/>
                                          </p:val>
                                        </p:tav>
                                        <p:tav tm="100000">
                                          <p:val>
                                            <p:strVal val="#ppt_w"/>
                                          </p:val>
                                        </p:tav>
                                      </p:tavLst>
                                    </p:anim>
                                  </p:childTnLst>
                                </p:cTn>
                              </p:par>
                            </p:childTnLst>
                          </p:cTn>
                        </p:par>
                        <p:par>
                          <p:cTn id="28" fill="hold" nodeType="afterGroup">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wipe(left)">
                                      <p:cBhvr>
                                        <p:cTn id="31"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31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9318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318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3188" name="AutoShape 4"/>
          <p:cNvSpPr>
            <a:spLocks noChangeArrowheads="1"/>
          </p:cNvSpPr>
          <p:nvPr/>
        </p:nvSpPr>
        <p:spPr bwMode="auto">
          <a:xfrm>
            <a:off x="4738688" y="9334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3189"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3190"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3191"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22536" name="Rectangle 8"/>
          <p:cNvSpPr>
            <a:spLocks noChangeArrowheads="1"/>
          </p:cNvSpPr>
          <p:nvPr/>
        </p:nvSpPr>
        <p:spPr bwMode="auto">
          <a:xfrm>
            <a:off x="1130300" y="777875"/>
            <a:ext cx="6823075" cy="5419725"/>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3193" name="Rectangle 9"/>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dirty="0">
                <a:solidFill>
                  <a:srgbClr val="0066FF"/>
                </a:solidFill>
                <a:latin typeface="Helvetica" charset="0"/>
                <a:cs typeface="MS Gothic" charset="0"/>
              </a:rPr>
              <a:t>2</a:t>
            </a:r>
          </a:p>
        </p:txBody>
      </p:sp>
      <p:sp>
        <p:nvSpPr>
          <p:cNvPr id="93194" name="Rectangle 10"/>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cs typeface="MS Gothic" charset="0"/>
              </a:rPr>
              <a:t>3</a:t>
            </a:r>
          </a:p>
        </p:txBody>
      </p:sp>
      <p:sp>
        <p:nvSpPr>
          <p:cNvPr id="93195" name="Rectangle 11"/>
          <p:cNvSpPr>
            <a:spLocks noChangeArrowheads="1"/>
          </p:cNvSpPr>
          <p:nvPr/>
        </p:nvSpPr>
        <p:spPr bwMode="auto">
          <a:xfrm>
            <a:off x="1403648" y="980728"/>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dirty="0">
                <a:solidFill>
                  <a:srgbClr val="0066FF"/>
                </a:solidFill>
                <a:latin typeface="KaiTi" pitchFamily="49" charset="-122"/>
                <a:ea typeface="KaiTi" pitchFamily="49" charset="-122"/>
                <a:cs typeface="MS Gothic" charset="0"/>
              </a:rPr>
              <a:t>1</a:t>
            </a:r>
          </a:p>
        </p:txBody>
      </p:sp>
      <p:grpSp>
        <p:nvGrpSpPr>
          <p:cNvPr id="93196" name="Group 12"/>
          <p:cNvGrpSpPr>
            <a:grpSpLocks/>
          </p:cNvGrpSpPr>
          <p:nvPr/>
        </p:nvGrpSpPr>
        <p:grpSpPr bwMode="auto">
          <a:xfrm>
            <a:off x="1524000" y="1647825"/>
            <a:ext cx="1042988" cy="1281518"/>
            <a:chOff x="1056" y="1176"/>
            <a:chExt cx="722" cy="916"/>
          </a:xfrm>
        </p:grpSpPr>
        <p:sp>
          <p:nvSpPr>
            <p:cNvPr id="93233" name="Rectangle 13"/>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0066FF"/>
                  </a:solidFill>
                  <a:latin typeface="KaiTi" pitchFamily="49" charset="-122"/>
                  <a:ea typeface="KaiTi" pitchFamily="49" charset="-122"/>
                  <a:cs typeface="SimHei" charset="0"/>
                </a:rPr>
                <a:t>对</a:t>
              </a:r>
              <a:r>
                <a:rPr lang="zh-CN" altLang="en-US" sz="1800" b="1">
                  <a:solidFill>
                    <a:srgbClr val="0066FF"/>
                  </a:solidFill>
                  <a:latin typeface="KaiTi" pitchFamily="49" charset="-122"/>
                  <a:ea typeface="KaiTi" pitchFamily="49" charset="-122"/>
                  <a:cs typeface="SimHei" charset="0"/>
                </a:rPr>
                <a:t>象</a:t>
              </a:r>
              <a:r>
                <a:rPr lang="en-GB" altLang="ja-JP" sz="1800" b="1" dirty="0">
                  <a:solidFill>
                    <a:srgbClr val="0066FF"/>
                  </a:solidFill>
                  <a:latin typeface="KaiTi" pitchFamily="49" charset="-122"/>
                  <a:ea typeface="KaiTi" pitchFamily="49" charset="-122"/>
                  <a:cs typeface="MS Gothic" charset="0"/>
                </a:rPr>
                <a:t>:</a:t>
              </a:r>
              <a:endParaRPr lang="en-GB" sz="1800" b="1" dirty="0">
                <a:solidFill>
                  <a:srgbClr val="0066FF"/>
                </a:solidFill>
                <a:latin typeface="KaiTi" pitchFamily="49" charset="-122"/>
                <a:ea typeface="KaiTi" pitchFamily="49" charset="-122"/>
                <a:cs typeface="MS Gothic" charset="0"/>
              </a:endParaRPr>
            </a:p>
          </p:txBody>
        </p:sp>
        <p:sp>
          <p:nvSpPr>
            <p:cNvPr id="93234" name="Rectangle 14"/>
            <p:cNvSpPr>
              <a:spLocks noChangeArrowheads="1"/>
            </p:cNvSpPr>
            <p:nvPr/>
          </p:nvSpPr>
          <p:spPr bwMode="auto">
            <a:xfrm>
              <a:off x="1056" y="1530"/>
              <a:ext cx="676"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0066FF"/>
                  </a:solidFill>
                  <a:latin typeface="KaiTi" pitchFamily="49" charset="-122"/>
                  <a:ea typeface="KaiTi" pitchFamily="49" charset="-122"/>
                  <a:cs typeface="SimHei" charset="0"/>
                </a:rPr>
                <a:t>基督是</a:t>
              </a:r>
              <a:r>
                <a:rPr lang="en-GB" altLang="ja-JP" sz="1800" b="1" dirty="0">
                  <a:solidFill>
                    <a:srgbClr val="0066FF"/>
                  </a:solidFill>
                  <a:latin typeface="KaiTi" pitchFamily="49" charset="-122"/>
                  <a:ea typeface="KaiTi" pitchFamily="49" charset="-122"/>
                  <a:cs typeface="MS Gothic" charset="0"/>
                </a:rPr>
                <a:t>:</a:t>
              </a:r>
              <a:endParaRPr lang="en-GB" sz="1800" b="1" dirty="0">
                <a:solidFill>
                  <a:srgbClr val="0066FF"/>
                </a:solidFill>
                <a:latin typeface="KaiTi" pitchFamily="49" charset="-122"/>
                <a:ea typeface="KaiTi" pitchFamily="49" charset="-122"/>
                <a:cs typeface="MS Gothic" charset="0"/>
              </a:endParaRPr>
            </a:p>
          </p:txBody>
        </p:sp>
        <p:sp>
          <p:nvSpPr>
            <p:cNvPr id="93235" name="Rectangle 15"/>
            <p:cNvSpPr>
              <a:spLocks noChangeArrowheads="1"/>
            </p:cNvSpPr>
            <p:nvPr/>
          </p:nvSpPr>
          <p:spPr bwMode="auto">
            <a:xfrm>
              <a:off x="1161" y="1959"/>
              <a:ext cx="617"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0066FF"/>
                  </a:solidFill>
                  <a:latin typeface="KaiTi" pitchFamily="49" charset="-122"/>
                  <a:ea typeface="KaiTi" pitchFamily="49" charset="-122"/>
                  <a:cs typeface="SimHei" charset="0"/>
                </a:rPr>
                <a:t>基督</a:t>
              </a:r>
              <a:r>
                <a:rPr lang="en-GB" altLang="ja-JP" sz="1800" b="1" dirty="0">
                  <a:solidFill>
                    <a:srgbClr val="0066FF"/>
                  </a:solidFill>
                  <a:latin typeface="Helvetica" charset="0"/>
                  <a:cs typeface="MS Gothic" charset="0"/>
                </a:rPr>
                <a:t>:</a:t>
              </a:r>
              <a:endParaRPr lang="en-GB" sz="1800" b="1" dirty="0">
                <a:solidFill>
                  <a:srgbClr val="0066FF"/>
                </a:solidFill>
                <a:latin typeface="Helvetica" charset="0"/>
                <a:cs typeface="MS Gothic" charset="0"/>
              </a:endParaRPr>
            </a:p>
          </p:txBody>
        </p:sp>
      </p:grpSp>
      <p:grpSp>
        <p:nvGrpSpPr>
          <p:cNvPr id="93197" name="Group 16"/>
          <p:cNvGrpSpPr>
            <a:grpSpLocks/>
          </p:cNvGrpSpPr>
          <p:nvPr/>
        </p:nvGrpSpPr>
        <p:grpSpPr bwMode="auto">
          <a:xfrm>
            <a:off x="4876800" y="1658938"/>
            <a:ext cx="1042988" cy="1296987"/>
            <a:chOff x="3379" y="1184"/>
            <a:chExt cx="722" cy="927"/>
          </a:xfrm>
        </p:grpSpPr>
        <p:sp>
          <p:nvSpPr>
            <p:cNvPr id="93230" name="Rectangle 17"/>
            <p:cNvSpPr>
              <a:spLocks noChangeArrowheads="1"/>
            </p:cNvSpPr>
            <p:nvPr/>
          </p:nvSpPr>
          <p:spPr bwMode="auto">
            <a:xfrm>
              <a:off x="3513" y="1184"/>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a:solidFill>
                    <a:srgbClr val="0066FF"/>
                  </a:solidFill>
                  <a:latin typeface="SimHei" charset="0"/>
                  <a:ea typeface="SimHei" charset="0"/>
                  <a:cs typeface="SimHei" charset="0"/>
                </a:rPr>
                <a:t>对象</a:t>
              </a:r>
              <a:r>
                <a:rPr lang="en-GB" altLang="ja-JP" sz="1800" b="1">
                  <a:solidFill>
                    <a:srgbClr val="0066FF"/>
                  </a:solidFill>
                  <a:latin typeface="Helvetica" charset="0"/>
                  <a:cs typeface="MS Gothic" charset="0"/>
                </a:rPr>
                <a:t>:</a:t>
              </a:r>
              <a:endParaRPr lang="en-GB" sz="1800" b="1">
                <a:solidFill>
                  <a:srgbClr val="0066FF"/>
                </a:solidFill>
                <a:latin typeface="Helvetica" charset="0"/>
                <a:cs typeface="MS Gothic" charset="0"/>
              </a:endParaRPr>
            </a:p>
          </p:txBody>
        </p:sp>
        <p:sp>
          <p:nvSpPr>
            <p:cNvPr id="93231" name="Rectangle 18"/>
            <p:cNvSpPr>
              <a:spLocks noChangeArrowheads="1"/>
            </p:cNvSpPr>
            <p:nvPr/>
          </p:nvSpPr>
          <p:spPr bwMode="auto">
            <a:xfrm>
              <a:off x="3379" y="1538"/>
              <a:ext cx="721"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0066FF"/>
                  </a:solidFill>
                  <a:latin typeface="KaiTi" pitchFamily="49" charset="-122"/>
                  <a:ea typeface="KaiTi" pitchFamily="49" charset="-122"/>
                  <a:cs typeface="SimHei" charset="0"/>
                </a:rPr>
                <a:t>基督是</a:t>
              </a:r>
              <a:r>
                <a:rPr lang="en-GB" altLang="ja-JP" sz="1800" b="1" dirty="0">
                  <a:solidFill>
                    <a:srgbClr val="0066FF"/>
                  </a:solidFill>
                  <a:latin typeface="Helvetica" charset="0"/>
                  <a:cs typeface="MS Gothic" charset="0"/>
                </a:rPr>
                <a:t>:</a:t>
              </a:r>
              <a:endParaRPr lang="en-GB" sz="1800" b="1" dirty="0">
                <a:solidFill>
                  <a:srgbClr val="0066FF"/>
                </a:solidFill>
                <a:latin typeface="Helvetica" charset="0"/>
                <a:cs typeface="MS Gothic" charset="0"/>
              </a:endParaRPr>
            </a:p>
          </p:txBody>
        </p:sp>
        <p:sp>
          <p:nvSpPr>
            <p:cNvPr id="93232" name="Rectangle 19"/>
            <p:cNvSpPr>
              <a:spLocks noChangeArrowheads="1"/>
            </p:cNvSpPr>
            <p:nvPr/>
          </p:nvSpPr>
          <p:spPr bwMode="auto">
            <a:xfrm>
              <a:off x="3484" y="1959"/>
              <a:ext cx="617"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a:solidFill>
                    <a:srgbClr val="0066FF"/>
                  </a:solidFill>
                  <a:latin typeface="SimHei" charset="0"/>
                  <a:ea typeface="SimHei" charset="0"/>
                  <a:cs typeface="SimHei" charset="0"/>
                </a:rPr>
                <a:t>基督</a:t>
              </a:r>
              <a:r>
                <a:rPr lang="en-GB" altLang="ja-JP" sz="1800" b="1">
                  <a:solidFill>
                    <a:srgbClr val="0066FF"/>
                  </a:solidFill>
                  <a:latin typeface="Helvetica" charset="0"/>
                  <a:cs typeface="MS Gothic" charset="0"/>
                </a:rPr>
                <a:t>:</a:t>
              </a:r>
              <a:endParaRPr lang="en-GB" sz="1800" b="1">
                <a:solidFill>
                  <a:srgbClr val="0066FF"/>
                </a:solidFill>
                <a:latin typeface="Helvetica" charset="0"/>
                <a:cs typeface="MS Gothic" charset="0"/>
              </a:endParaRPr>
            </a:p>
          </p:txBody>
        </p:sp>
      </p:grpSp>
      <p:grpSp>
        <p:nvGrpSpPr>
          <p:cNvPr id="93198" name="Group 20"/>
          <p:cNvGrpSpPr>
            <a:grpSpLocks/>
          </p:cNvGrpSpPr>
          <p:nvPr/>
        </p:nvGrpSpPr>
        <p:grpSpPr bwMode="auto">
          <a:xfrm>
            <a:off x="1331640" y="4365104"/>
            <a:ext cx="1074738" cy="1210241"/>
            <a:chOff x="1004" y="3088"/>
            <a:chExt cx="744" cy="865"/>
          </a:xfrm>
        </p:grpSpPr>
        <p:sp>
          <p:nvSpPr>
            <p:cNvPr id="93227" name="Rectangle 2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0066FF"/>
                  </a:solidFill>
                  <a:latin typeface="KaiTi" pitchFamily="49" charset="-122"/>
                  <a:ea typeface="KaiTi" pitchFamily="49" charset="-122"/>
                  <a:cs typeface="SimHei" charset="0"/>
                </a:rPr>
                <a:t>对</a:t>
              </a:r>
              <a:r>
                <a:rPr lang="zh-CN" altLang="en-US" sz="1800" b="1">
                  <a:solidFill>
                    <a:srgbClr val="0066FF"/>
                  </a:solidFill>
                  <a:latin typeface="KaiTi" pitchFamily="49" charset="-122"/>
                  <a:ea typeface="KaiTi" pitchFamily="49" charset="-122"/>
                  <a:cs typeface="SimHei" charset="0"/>
                </a:rPr>
                <a:t>象</a:t>
              </a:r>
              <a:r>
                <a:rPr lang="en-GB" altLang="ja-JP" sz="1800" b="1" dirty="0">
                  <a:solidFill>
                    <a:srgbClr val="0066FF"/>
                  </a:solidFill>
                  <a:latin typeface="KaiTi" pitchFamily="49" charset="-122"/>
                  <a:ea typeface="KaiTi" pitchFamily="49" charset="-122"/>
                  <a:cs typeface="MS Gothic" charset="0"/>
                </a:rPr>
                <a:t>:</a:t>
              </a:r>
              <a:endParaRPr lang="en-GB" sz="1800" b="1" dirty="0">
                <a:solidFill>
                  <a:srgbClr val="0066FF"/>
                </a:solidFill>
                <a:latin typeface="KaiTi" pitchFamily="49" charset="-122"/>
                <a:ea typeface="KaiTi" pitchFamily="49" charset="-122"/>
                <a:cs typeface="MS Gothic" charset="0"/>
              </a:endParaRPr>
            </a:p>
          </p:txBody>
        </p:sp>
        <p:sp>
          <p:nvSpPr>
            <p:cNvPr id="93228" name="Rectangle 22"/>
            <p:cNvSpPr>
              <a:spLocks noChangeArrowheads="1"/>
            </p:cNvSpPr>
            <p:nvPr/>
          </p:nvSpPr>
          <p:spPr bwMode="auto">
            <a:xfrm>
              <a:off x="1004" y="3442"/>
              <a:ext cx="744"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0066FF"/>
                  </a:solidFill>
                  <a:latin typeface="KaiTi" pitchFamily="49" charset="-122"/>
                  <a:ea typeface="KaiTi" pitchFamily="49" charset="-122"/>
                  <a:cs typeface="SimHei" charset="0"/>
                </a:rPr>
                <a:t>基督是</a:t>
              </a:r>
              <a:r>
                <a:rPr lang="en-GB" altLang="ja-JP" sz="1800" b="1" dirty="0">
                  <a:solidFill>
                    <a:srgbClr val="0066FF"/>
                  </a:solidFill>
                  <a:latin typeface="KaiTi" pitchFamily="49" charset="-122"/>
                  <a:ea typeface="KaiTi" pitchFamily="49" charset="-122"/>
                  <a:cs typeface="MS Gothic" charset="0"/>
                </a:rPr>
                <a:t>:</a:t>
              </a:r>
              <a:endParaRPr lang="en-GB" sz="1800" b="1" dirty="0">
                <a:solidFill>
                  <a:srgbClr val="0066FF"/>
                </a:solidFill>
                <a:latin typeface="KaiTi" pitchFamily="49" charset="-122"/>
                <a:ea typeface="KaiTi" pitchFamily="49" charset="-122"/>
                <a:cs typeface="MS Gothic" charset="0"/>
              </a:endParaRPr>
            </a:p>
          </p:txBody>
        </p:sp>
        <p:sp>
          <p:nvSpPr>
            <p:cNvPr id="93229" name="Rectangle 23"/>
            <p:cNvSpPr>
              <a:spLocks noChangeArrowheads="1"/>
            </p:cNvSpPr>
            <p:nvPr/>
          </p:nvSpPr>
          <p:spPr bwMode="auto">
            <a:xfrm>
              <a:off x="1104" y="3809"/>
              <a:ext cx="61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0066FF"/>
                  </a:solidFill>
                  <a:latin typeface="KaiTi" pitchFamily="49" charset="-122"/>
                  <a:ea typeface="KaiTi" pitchFamily="49" charset="-122"/>
                  <a:cs typeface="SimHei" charset="0"/>
                </a:rPr>
                <a:t>基督</a:t>
              </a:r>
              <a:r>
                <a:rPr lang="en-GB" altLang="ja-JP" sz="1800" b="1" dirty="0">
                  <a:solidFill>
                    <a:srgbClr val="0066FF"/>
                  </a:solidFill>
                  <a:latin typeface="KaiTi" pitchFamily="49" charset="-122"/>
                  <a:ea typeface="KaiTi" pitchFamily="49" charset="-122"/>
                  <a:cs typeface="MS Gothic" charset="0"/>
                </a:rPr>
                <a:t>:</a:t>
              </a:r>
              <a:endParaRPr lang="en-GB" sz="1800" b="1" dirty="0">
                <a:solidFill>
                  <a:srgbClr val="0066FF"/>
                </a:solidFill>
                <a:latin typeface="KaiTi" pitchFamily="49" charset="-122"/>
                <a:ea typeface="KaiTi" pitchFamily="49" charset="-122"/>
                <a:cs typeface="MS Gothic" charset="0"/>
              </a:endParaRPr>
            </a:p>
          </p:txBody>
        </p:sp>
      </p:grpSp>
      <p:sp>
        <p:nvSpPr>
          <p:cNvPr id="93199" name="Rectangle 24"/>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0066FF"/>
                </a:solidFill>
                <a:latin typeface="KaiTi" pitchFamily="49" charset="-122"/>
                <a:ea typeface="KaiTi" pitchFamily="49" charset="-122"/>
                <a:cs typeface="SimHei" charset="0"/>
              </a:rPr>
              <a:t>马</a:t>
            </a:r>
            <a:r>
              <a:rPr lang="zh-CN" altLang="en-US" sz="3200" b="1">
                <a:solidFill>
                  <a:srgbClr val="0066FF"/>
                </a:solidFill>
                <a:latin typeface="KaiTi" pitchFamily="49" charset="-122"/>
                <a:ea typeface="KaiTi" pitchFamily="49" charset="-122"/>
                <a:cs typeface="SimHei" charset="0"/>
              </a:rPr>
              <a:t>太</a:t>
            </a:r>
            <a:endParaRPr lang="en-GB" sz="3200" b="1" dirty="0">
              <a:solidFill>
                <a:srgbClr val="0066FF"/>
              </a:solidFill>
              <a:latin typeface="KaiTi" pitchFamily="49" charset="-122"/>
              <a:ea typeface="KaiTi" pitchFamily="49" charset="-122"/>
              <a:cs typeface="SimHei" charset="0"/>
            </a:endParaRPr>
          </a:p>
        </p:txBody>
      </p:sp>
      <p:sp>
        <p:nvSpPr>
          <p:cNvPr id="93200" name="Rectangle 25"/>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0066FF"/>
                </a:solidFill>
                <a:latin typeface="KaiTi" pitchFamily="49" charset="-122"/>
                <a:ea typeface="KaiTi" pitchFamily="49" charset="-122"/>
                <a:cs typeface="SimHei" charset="0"/>
              </a:rPr>
              <a:t>马</a:t>
            </a:r>
            <a:r>
              <a:rPr lang="zh-CN" altLang="en-US" sz="3200" b="1">
                <a:solidFill>
                  <a:srgbClr val="0066FF"/>
                </a:solidFill>
                <a:latin typeface="KaiTi" pitchFamily="49" charset="-122"/>
                <a:ea typeface="KaiTi" pitchFamily="49" charset="-122"/>
                <a:cs typeface="SimHei" charset="0"/>
              </a:rPr>
              <a:t>可</a:t>
            </a:r>
            <a:endParaRPr lang="en-GB" sz="3200" b="1" dirty="0">
              <a:solidFill>
                <a:srgbClr val="0066FF"/>
              </a:solidFill>
              <a:latin typeface="KaiTi" pitchFamily="49" charset="-122"/>
              <a:ea typeface="KaiTi" pitchFamily="49" charset="-122"/>
              <a:cs typeface="SimHei" charset="0"/>
            </a:endParaRPr>
          </a:p>
        </p:txBody>
      </p:sp>
      <p:sp>
        <p:nvSpPr>
          <p:cNvPr id="93201" name="Rectangle 26"/>
          <p:cNvSpPr>
            <a:spLocks noChangeArrowheads="1"/>
          </p:cNvSpPr>
          <p:nvPr/>
        </p:nvSpPr>
        <p:spPr bwMode="auto">
          <a:xfrm>
            <a:off x="2149475" y="3692525"/>
            <a:ext cx="2035175"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dirty="0">
                <a:solidFill>
                  <a:srgbClr val="0066FF"/>
                </a:solidFill>
                <a:latin typeface="KaiTi" pitchFamily="49" charset="-122"/>
                <a:ea typeface="KaiTi" pitchFamily="49" charset="-122"/>
                <a:cs typeface="SimHei" charset="0"/>
              </a:rPr>
              <a:t>路加</a:t>
            </a:r>
            <a:endParaRPr lang="en-GB" sz="3200" b="1" dirty="0">
              <a:solidFill>
                <a:srgbClr val="0066FF"/>
              </a:solidFill>
              <a:latin typeface="KaiTi" pitchFamily="49" charset="-122"/>
              <a:ea typeface="KaiTi" pitchFamily="49" charset="-122"/>
              <a:cs typeface="MS Gothic" charset="0"/>
            </a:endParaRPr>
          </a:p>
        </p:txBody>
      </p:sp>
      <p:sp>
        <p:nvSpPr>
          <p:cNvPr id="93202" name="Rectangle 27"/>
          <p:cNvSpPr>
            <a:spLocks noChangeArrowheads="1"/>
          </p:cNvSpPr>
          <p:nvPr/>
        </p:nvSpPr>
        <p:spPr bwMode="auto">
          <a:xfrm>
            <a:off x="2159000" y="1560513"/>
            <a:ext cx="1766888"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lgn="ctr" eaLnBrk="0" hangingPunct="0">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ea typeface="SimHei" charset="0"/>
                <a:cs typeface="SimHei" charset="0"/>
              </a:rPr>
              <a:t>犹太人</a:t>
            </a:r>
            <a:endParaRPr lang="en-GB" sz="2500" b="1">
              <a:solidFill>
                <a:srgbClr val="0066FF"/>
              </a:solidFill>
              <a:latin typeface="Helvetica" charset="0"/>
              <a:cs typeface="MS Gothic" charset="0"/>
            </a:endParaRPr>
          </a:p>
        </p:txBody>
      </p:sp>
      <p:sp>
        <p:nvSpPr>
          <p:cNvPr id="93203" name="Rectangle 28"/>
          <p:cNvSpPr>
            <a:spLocks noChangeArrowheads="1"/>
          </p:cNvSpPr>
          <p:nvPr/>
        </p:nvSpPr>
        <p:spPr bwMode="auto">
          <a:xfrm>
            <a:off x="5899150" y="1570038"/>
            <a:ext cx="1766888"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0066FF"/>
                </a:solidFill>
                <a:latin typeface="KaiTi" pitchFamily="49" charset="-122"/>
                <a:ea typeface="KaiTi" pitchFamily="49" charset="-122"/>
                <a:cs typeface="MS Gothic" charset="0"/>
              </a:rPr>
              <a:t>罗马人</a:t>
            </a:r>
            <a:endParaRPr lang="en-GB" sz="2500" b="1" dirty="0">
              <a:solidFill>
                <a:srgbClr val="0066FF"/>
              </a:solidFill>
              <a:latin typeface="KaiTi" pitchFamily="49" charset="-122"/>
              <a:ea typeface="KaiTi" pitchFamily="49" charset="-122"/>
              <a:cs typeface="MS Gothic" charset="0"/>
            </a:endParaRPr>
          </a:p>
        </p:txBody>
      </p:sp>
      <p:sp>
        <p:nvSpPr>
          <p:cNvPr id="93204" name="Rectangle 29"/>
          <p:cNvSpPr>
            <a:spLocks noChangeArrowheads="1"/>
          </p:cNvSpPr>
          <p:nvPr/>
        </p:nvSpPr>
        <p:spPr bwMode="auto">
          <a:xfrm>
            <a:off x="2462213" y="4237038"/>
            <a:ext cx="1766887"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KaiTi" pitchFamily="49" charset="-122"/>
                <a:ea typeface="KaiTi" pitchFamily="49" charset="-122"/>
                <a:cs typeface="SimHei" charset="0"/>
              </a:rPr>
              <a:t>希</a:t>
            </a:r>
            <a:r>
              <a:rPr lang="zh-TW" altLang="en-US" sz="2500" b="1">
                <a:solidFill>
                  <a:srgbClr val="0066FF"/>
                </a:solidFill>
                <a:latin typeface="KaiTi" pitchFamily="49" charset="-122"/>
                <a:ea typeface="KaiTi" pitchFamily="49" charset="-122"/>
                <a:cs typeface="SimHei" charset="0"/>
              </a:rPr>
              <a:t>腊</a:t>
            </a:r>
            <a:r>
              <a:rPr lang="zh-CN" altLang="en-US" sz="2500" b="1">
                <a:solidFill>
                  <a:srgbClr val="0066FF"/>
                </a:solidFill>
                <a:latin typeface="KaiTi" pitchFamily="49" charset="-122"/>
                <a:ea typeface="KaiTi" pitchFamily="49" charset="-122"/>
                <a:cs typeface="SimHei" charset="0"/>
              </a:rPr>
              <a:t>人</a:t>
            </a:r>
            <a:endParaRPr lang="en-GB" sz="2500" b="1" dirty="0">
              <a:solidFill>
                <a:srgbClr val="0066FF"/>
              </a:solidFill>
              <a:latin typeface="KaiTi" pitchFamily="49" charset="-122"/>
              <a:ea typeface="KaiTi" pitchFamily="49" charset="-122"/>
              <a:cs typeface="MS Gothic" charset="0"/>
            </a:endParaRPr>
          </a:p>
        </p:txBody>
      </p:sp>
      <p:sp>
        <p:nvSpPr>
          <p:cNvPr id="93205" name="Rectangle 30"/>
          <p:cNvSpPr>
            <a:spLocks noChangeArrowheads="1"/>
          </p:cNvSpPr>
          <p:nvPr/>
        </p:nvSpPr>
        <p:spPr bwMode="auto">
          <a:xfrm>
            <a:off x="2424113" y="2070100"/>
            <a:ext cx="1766887"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0066FF"/>
                </a:solidFill>
                <a:latin typeface="KaiTi" pitchFamily="49" charset="-122"/>
                <a:ea typeface="KaiTi" pitchFamily="49" charset="-122"/>
                <a:cs typeface="SimHei" charset="0"/>
              </a:rPr>
              <a:t>君王</a:t>
            </a:r>
            <a:endParaRPr lang="en-GB" sz="2500" b="1" dirty="0">
              <a:solidFill>
                <a:srgbClr val="0066FF"/>
              </a:solidFill>
              <a:latin typeface="KaiTi" pitchFamily="49" charset="-122"/>
              <a:ea typeface="KaiTi" pitchFamily="49" charset="-122"/>
              <a:cs typeface="MS Gothic" charset="0"/>
            </a:endParaRPr>
          </a:p>
        </p:txBody>
      </p:sp>
      <p:sp>
        <p:nvSpPr>
          <p:cNvPr id="93206" name="Rectangle 31"/>
          <p:cNvSpPr>
            <a:spLocks noChangeArrowheads="1"/>
          </p:cNvSpPr>
          <p:nvPr/>
        </p:nvSpPr>
        <p:spPr bwMode="auto">
          <a:xfrm>
            <a:off x="5881688" y="2065338"/>
            <a:ext cx="1766887"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0066FF"/>
                </a:solidFill>
                <a:latin typeface="KaiTi" pitchFamily="49" charset="-122"/>
                <a:ea typeface="KaiTi" pitchFamily="49" charset="-122"/>
                <a:cs typeface="SimHei" charset="0"/>
              </a:rPr>
              <a:t>仆人</a:t>
            </a:r>
            <a:endParaRPr lang="en-GB" sz="2500" b="1" dirty="0">
              <a:solidFill>
                <a:srgbClr val="0066FF"/>
              </a:solidFill>
              <a:latin typeface="KaiTi" pitchFamily="49" charset="-122"/>
              <a:ea typeface="KaiTi" pitchFamily="49" charset="-122"/>
              <a:cs typeface="MS Gothic" charset="0"/>
            </a:endParaRPr>
          </a:p>
        </p:txBody>
      </p:sp>
      <p:sp>
        <p:nvSpPr>
          <p:cNvPr id="93207" name="Rectangle 32"/>
          <p:cNvSpPr>
            <a:spLocks noChangeArrowheads="1"/>
          </p:cNvSpPr>
          <p:nvPr/>
        </p:nvSpPr>
        <p:spPr bwMode="auto">
          <a:xfrm>
            <a:off x="2439988" y="4735513"/>
            <a:ext cx="1766887"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0066FF"/>
                </a:solidFill>
                <a:latin typeface="KaiTi" pitchFamily="49" charset="-122"/>
                <a:ea typeface="KaiTi" pitchFamily="49" charset="-122"/>
                <a:cs typeface="SimHei" charset="0"/>
              </a:rPr>
              <a:t>神子</a:t>
            </a:r>
            <a:r>
              <a:rPr lang="en-US" altLang="zh-CN" sz="2500" b="1" dirty="0">
                <a:solidFill>
                  <a:srgbClr val="0066FF"/>
                </a:solidFill>
                <a:latin typeface="KaiTi" pitchFamily="49" charset="-122"/>
                <a:ea typeface="KaiTi" pitchFamily="49" charset="-122"/>
                <a:cs typeface="SimHei" charset="0"/>
              </a:rPr>
              <a:t>/</a:t>
            </a:r>
            <a:r>
              <a:rPr lang="zh-CN" altLang="en-US" sz="2500" b="1" dirty="0">
                <a:solidFill>
                  <a:srgbClr val="0066FF"/>
                </a:solidFill>
                <a:latin typeface="KaiTi" pitchFamily="49" charset="-122"/>
                <a:ea typeface="KaiTi" pitchFamily="49" charset="-122"/>
                <a:cs typeface="SimHei" charset="0"/>
              </a:rPr>
              <a:t>人子</a:t>
            </a:r>
            <a:endParaRPr lang="en-GB" sz="2500" b="1" dirty="0">
              <a:solidFill>
                <a:srgbClr val="0066FF"/>
              </a:solidFill>
              <a:latin typeface="KaiTi" pitchFamily="49" charset="-122"/>
              <a:ea typeface="KaiTi" pitchFamily="49" charset="-122"/>
              <a:cs typeface="MS Gothic" charset="0"/>
            </a:endParaRPr>
          </a:p>
        </p:txBody>
      </p:sp>
      <p:sp>
        <p:nvSpPr>
          <p:cNvPr id="93208" name="Rectangle 33"/>
          <p:cNvSpPr>
            <a:spLocks noChangeArrowheads="1"/>
          </p:cNvSpPr>
          <p:nvPr/>
        </p:nvSpPr>
        <p:spPr bwMode="auto">
          <a:xfrm>
            <a:off x="2427288" y="2564904"/>
            <a:ext cx="1766887"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KaiTi" pitchFamily="49" charset="-122"/>
                <a:ea typeface="KaiTi" pitchFamily="49" charset="-122"/>
                <a:cs typeface="SimHei" charset="0"/>
              </a:rPr>
              <a:t>所</a:t>
            </a:r>
            <a:r>
              <a:rPr lang="zh-TW" altLang="en-US" sz="2500" b="1">
                <a:solidFill>
                  <a:srgbClr val="0066FF"/>
                </a:solidFill>
                <a:latin typeface="KaiTi" pitchFamily="49" charset="-122"/>
                <a:ea typeface="KaiTi" pitchFamily="49" charset="-122"/>
                <a:cs typeface="SimHei" charset="0"/>
              </a:rPr>
              <a:t>讲</a:t>
            </a:r>
            <a:endParaRPr lang="en-GB" sz="2500" b="1" dirty="0">
              <a:solidFill>
                <a:srgbClr val="0066FF"/>
              </a:solidFill>
              <a:latin typeface="KaiTi" pitchFamily="49" charset="-122"/>
              <a:ea typeface="KaiTi" pitchFamily="49" charset="-122"/>
              <a:cs typeface="SimHei" charset="0"/>
            </a:endParaRPr>
          </a:p>
        </p:txBody>
      </p:sp>
      <p:sp>
        <p:nvSpPr>
          <p:cNvPr id="93209" name="Rectangle 34"/>
          <p:cNvSpPr>
            <a:spLocks noChangeArrowheads="1"/>
          </p:cNvSpPr>
          <p:nvPr/>
        </p:nvSpPr>
        <p:spPr bwMode="auto">
          <a:xfrm>
            <a:off x="5905500" y="2584450"/>
            <a:ext cx="1154113"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0066FF"/>
                </a:solidFill>
                <a:latin typeface="KaiTi" pitchFamily="49" charset="-122"/>
                <a:ea typeface="KaiTi" pitchFamily="49" charset="-122"/>
                <a:cs typeface="SimHei" charset="0"/>
              </a:rPr>
              <a:t>所做</a:t>
            </a:r>
            <a:endParaRPr lang="en-GB" sz="2500" b="1" dirty="0">
              <a:solidFill>
                <a:srgbClr val="0066FF"/>
              </a:solidFill>
              <a:latin typeface="KaiTi" pitchFamily="49" charset="-122"/>
              <a:ea typeface="KaiTi" pitchFamily="49" charset="-122"/>
              <a:cs typeface="MS Gothic" charset="0"/>
            </a:endParaRPr>
          </a:p>
        </p:txBody>
      </p:sp>
      <p:sp>
        <p:nvSpPr>
          <p:cNvPr id="93210" name="Rectangle 35"/>
          <p:cNvSpPr>
            <a:spLocks noChangeArrowheads="1"/>
          </p:cNvSpPr>
          <p:nvPr/>
        </p:nvSpPr>
        <p:spPr bwMode="auto">
          <a:xfrm>
            <a:off x="2439988" y="5251450"/>
            <a:ext cx="12477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eaLnBrk="0" hangingPunct="0">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0066FF"/>
                </a:solidFill>
                <a:latin typeface="KaiTi" pitchFamily="49" charset="-122"/>
                <a:ea typeface="KaiTi" pitchFamily="49" charset="-122"/>
                <a:cs typeface="SimHei" charset="0"/>
              </a:rPr>
              <a:t>所感受</a:t>
            </a:r>
            <a:endParaRPr lang="en-GB" sz="2500" b="1" dirty="0">
              <a:solidFill>
                <a:srgbClr val="0066FF"/>
              </a:solidFill>
              <a:latin typeface="KaiTi" pitchFamily="49" charset="-122"/>
              <a:ea typeface="KaiTi" pitchFamily="49" charset="-122"/>
              <a:cs typeface="MS Gothic" charset="0"/>
            </a:endParaRPr>
          </a:p>
        </p:txBody>
      </p:sp>
      <p:sp>
        <p:nvSpPr>
          <p:cNvPr id="93211" name="Text Box 36"/>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1125"/>
              </a:spcBef>
              <a:buClr>
                <a:srgbClr val="FFA27C"/>
              </a:buClr>
            </a:pPr>
            <a:r>
              <a:rPr lang="en-GB" sz="1800">
                <a:solidFill>
                  <a:srgbClr val="FFA27C"/>
                </a:solidFill>
                <a:latin typeface="Comic Sans MS" charset="0"/>
                <a:cs typeface="MS Gothic" charset="0"/>
              </a:rPr>
              <a:t> </a:t>
            </a:r>
          </a:p>
        </p:txBody>
      </p:sp>
      <p:grpSp>
        <p:nvGrpSpPr>
          <p:cNvPr id="93212" name="Group 37"/>
          <p:cNvGrpSpPr>
            <a:grpSpLocks/>
          </p:cNvGrpSpPr>
          <p:nvPr/>
        </p:nvGrpSpPr>
        <p:grpSpPr bwMode="auto">
          <a:xfrm>
            <a:off x="3200400" y="2209800"/>
            <a:ext cx="3017838" cy="2914650"/>
            <a:chOff x="2231" y="1519"/>
            <a:chExt cx="2091" cy="2081"/>
          </a:xfrm>
        </p:grpSpPr>
        <p:sp>
          <p:nvSpPr>
            <p:cNvPr id="22566"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eaLnBrk="0" hangingPunct="0">
                <a:defRPr/>
              </a:pPr>
              <a:endParaRPr lang="en-US">
                <a:solidFill>
                  <a:srgbClr val="FFFFFF"/>
                </a:solidFill>
                <a:latin typeface="Times New Roman" pitchFamily="18" charset="0"/>
                <a:ea typeface="MS PGothic" pitchFamily="34" charset="-128"/>
              </a:endParaRPr>
            </a:p>
          </p:txBody>
        </p:sp>
        <p:sp>
          <p:nvSpPr>
            <p:cNvPr id="22567"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eaLnBrk="0" hangingPunct="0">
                <a:defRPr/>
              </a:pPr>
              <a:endParaRPr lang="en-US">
                <a:solidFill>
                  <a:srgbClr val="FFFFFF"/>
                </a:solidFill>
                <a:latin typeface="Times New Roman" pitchFamily="18" charset="0"/>
                <a:ea typeface="MS PGothic" pitchFamily="34" charset="-128"/>
              </a:endParaRPr>
            </a:p>
          </p:txBody>
        </p:sp>
        <p:sp>
          <p:nvSpPr>
            <p:cNvPr id="93226"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dist="81185" dir="3078031" algn="ctr" rotWithShape="0">
                <a:srgbClr val="808080"/>
              </a:outerShdw>
            </a:effectLst>
            <a:extLst>
              <a:ext uri="{909E8E84-426E-40dd-AFC4-6F175D3DCCD1}">
                <a14:hiddenFill xmlns:a14="http://schemas.microsoft.com/office/drawing/2010/main" xmlns="">
                  <a:solidFill>
                    <a:srgbClr val="FFFFFF"/>
                  </a:solidFill>
                </a14:hiddenFill>
              </a:ext>
            </a:extLst>
          </p:spPr>
          <p:txBody>
            <a:bodyPr rot="10800000" wrap="none" anchor="ctr"/>
            <a:lstStyle/>
            <a:p>
              <a:pPr eaLnBrk="0" hangingPunct="0"/>
              <a:endParaRPr lang="en-US">
                <a:solidFill>
                  <a:srgbClr val="FFFFFF"/>
                </a:solidFill>
                <a:latin typeface="Arial" charset="0"/>
                <a:cs typeface="MS Gothic" charset="0"/>
              </a:endParaRPr>
            </a:p>
          </p:txBody>
        </p:sp>
      </p:grpSp>
      <p:grpSp>
        <p:nvGrpSpPr>
          <p:cNvPr id="6" name="Group 41"/>
          <p:cNvGrpSpPr>
            <a:grpSpLocks/>
          </p:cNvGrpSpPr>
          <p:nvPr/>
        </p:nvGrpSpPr>
        <p:grpSpPr bwMode="auto">
          <a:xfrm>
            <a:off x="2197100" y="2763838"/>
            <a:ext cx="4516438" cy="847725"/>
            <a:chOff x="1523" y="1973"/>
            <a:chExt cx="3129" cy="604"/>
          </a:xfrm>
        </p:grpSpPr>
        <p:sp>
          <p:nvSpPr>
            <p:cNvPr id="93222" name="Text Box 42"/>
            <p:cNvSpPr txBox="1">
              <a:spLocks noChangeArrowheads="1"/>
            </p:cNvSpPr>
            <p:nvPr/>
          </p:nvSpPr>
          <p:spPr bwMode="auto">
            <a:xfrm rot="-2700000">
              <a:off x="1523" y="2246"/>
              <a:ext cx="3129" cy="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1350"/>
                </a:spcBef>
                <a:buClr>
                  <a:srgbClr val="FFFFFF"/>
                </a:buClr>
              </a:pPr>
              <a:r>
                <a:rPr lang="en-GB" b="1" dirty="0">
                  <a:solidFill>
                    <a:srgbClr val="FFFFFF"/>
                  </a:solidFill>
                  <a:latin typeface="Lucida Handwriting" charset="0"/>
                  <a:cs typeface="MS Gothic" charset="0"/>
                </a:rPr>
                <a:t>“</a:t>
              </a:r>
              <a:r>
                <a:rPr lang="zh-CN" altLang="en-US" b="1" dirty="0">
                  <a:solidFill>
                    <a:srgbClr val="FFFFFF"/>
                  </a:solidFill>
                  <a:latin typeface="KaiTi" pitchFamily="49" charset="-122"/>
                  <a:ea typeface="KaiTi" pitchFamily="49" charset="-122"/>
                  <a:cs typeface="SimHei" charset="0"/>
                </a:rPr>
                <a:t>共同参考</a:t>
              </a:r>
              <a:r>
                <a:rPr lang="en-GB" altLang="ja-JP" b="1" dirty="0">
                  <a:solidFill>
                    <a:srgbClr val="FFFFFF"/>
                  </a:solidFill>
                  <a:latin typeface="KaiTi" pitchFamily="49" charset="-122"/>
                  <a:ea typeface="KaiTi" pitchFamily="49" charset="-122"/>
                  <a:cs typeface="MS Gothic" charset="0"/>
                </a:rPr>
                <a:t>”</a:t>
              </a:r>
              <a:endParaRPr lang="en-GB" b="1" dirty="0">
                <a:solidFill>
                  <a:srgbClr val="FFFFFF"/>
                </a:solidFill>
                <a:latin typeface="KaiTi" pitchFamily="49" charset="-122"/>
                <a:ea typeface="KaiTi" pitchFamily="49" charset="-122"/>
                <a:cs typeface="MS Gothic" charset="0"/>
              </a:endParaRPr>
            </a:p>
          </p:txBody>
        </p:sp>
        <p:sp>
          <p:nvSpPr>
            <p:cNvPr id="93223" name="Text Box 43"/>
            <p:cNvSpPr txBox="1">
              <a:spLocks noChangeArrowheads="1"/>
            </p:cNvSpPr>
            <p:nvPr/>
          </p:nvSpPr>
          <p:spPr bwMode="auto">
            <a:xfrm rot="-2640000">
              <a:off x="1720" y="1973"/>
              <a:ext cx="2076" cy="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1350"/>
                </a:spcBef>
                <a:buClr>
                  <a:srgbClr val="FFFFFF"/>
                </a:buClr>
              </a:pPr>
              <a:r>
                <a:rPr lang="zh-TW" altLang="en-US" b="1">
                  <a:solidFill>
                    <a:srgbClr val="FFFFFF"/>
                  </a:solidFill>
                  <a:latin typeface="KaiTi" pitchFamily="49" charset="-122"/>
                  <a:ea typeface="KaiTi" pitchFamily="49" charset="-122"/>
                  <a:cs typeface="MS Gothic" charset="0"/>
                </a:rPr>
                <a:t>对观</a:t>
              </a:r>
              <a:r>
                <a:rPr lang="en-GB" altLang="ja-JP" b="1">
                  <a:solidFill>
                    <a:srgbClr val="FFFFFF"/>
                  </a:solidFill>
                  <a:latin typeface="KaiTi" pitchFamily="49" charset="-122"/>
                  <a:ea typeface="KaiTi" pitchFamily="49" charset="-122"/>
                  <a:cs typeface="MS Gothic" charset="0"/>
                </a:rPr>
                <a:t>:</a:t>
              </a:r>
              <a:endParaRPr lang="en-GB" b="1" dirty="0">
                <a:solidFill>
                  <a:srgbClr val="FFFFFF"/>
                </a:solidFill>
                <a:latin typeface="KaiTi" pitchFamily="49" charset="-122"/>
                <a:ea typeface="KaiTi" pitchFamily="49" charset="-122"/>
                <a:cs typeface="MS Gothic" charset="0"/>
              </a:endParaRPr>
            </a:p>
          </p:txBody>
        </p:sp>
      </p:grpSp>
      <p:sp>
        <p:nvSpPr>
          <p:cNvPr id="22572" name="Text Box 44"/>
          <p:cNvSpPr txBox="1">
            <a:spLocks noChangeArrowheads="1"/>
          </p:cNvSpPr>
          <p:nvPr/>
        </p:nvSpPr>
        <p:spPr bwMode="auto">
          <a:xfrm>
            <a:off x="3505200" y="4648200"/>
            <a:ext cx="5126038"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3025"/>
              </a:spcBef>
              <a:buClr>
                <a:srgbClr val="FAFD00"/>
              </a:buClr>
            </a:pPr>
            <a:r>
              <a:rPr lang="en-GB" sz="4800" b="1" dirty="0">
                <a:solidFill>
                  <a:srgbClr val="FAFD00"/>
                </a:solidFill>
                <a:latin typeface="Comic Sans MS" charset="0"/>
                <a:cs typeface="MS Gothic" charset="0"/>
              </a:rPr>
              <a:t>“</a:t>
            </a:r>
            <a:r>
              <a:rPr lang="zh-CN" altLang="en-US" sz="4800" b="1" dirty="0">
                <a:solidFill>
                  <a:srgbClr val="FFFF00"/>
                </a:solidFill>
                <a:latin typeface="KaiTi" pitchFamily="49" charset="-122"/>
                <a:ea typeface="KaiTi" pitchFamily="49" charset="-122"/>
                <a:cs typeface="SimHei" charset="0"/>
              </a:rPr>
              <a:t>共同参考</a:t>
            </a:r>
            <a:r>
              <a:rPr lang="en-GB" altLang="ja-JP" sz="4800" b="1" dirty="0">
                <a:solidFill>
                  <a:srgbClr val="FAFD00"/>
                </a:solidFill>
                <a:latin typeface="Comic Sans MS" charset="0"/>
                <a:cs typeface="MS Gothic" charset="0"/>
              </a:rPr>
              <a:t>”</a:t>
            </a:r>
            <a:endParaRPr lang="en-GB" sz="4800" b="1" dirty="0">
              <a:solidFill>
                <a:srgbClr val="FAFD00"/>
              </a:solidFill>
              <a:latin typeface="Comic Sans MS" charset="0"/>
              <a:cs typeface="MS Gothic" charset="0"/>
            </a:endParaRPr>
          </a:p>
        </p:txBody>
      </p:sp>
      <p:sp>
        <p:nvSpPr>
          <p:cNvPr id="22573" name="Text Box 45"/>
          <p:cNvSpPr txBox="1">
            <a:spLocks noChangeArrowheads="1"/>
          </p:cNvSpPr>
          <p:nvPr/>
        </p:nvSpPr>
        <p:spPr bwMode="auto">
          <a:xfrm>
            <a:off x="1521015" y="922220"/>
            <a:ext cx="5718175" cy="1192802"/>
          </a:xfrm>
          <a:prstGeom prst="rect">
            <a:avLst/>
          </a:prstGeom>
          <a:noFill/>
          <a:ln w="9525">
            <a:noFill/>
            <a:round/>
            <a:headEnd/>
            <a:tailEnd/>
          </a:ln>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4488"/>
              </a:spcBef>
              <a:buClr>
                <a:srgbClr val="FAFD00"/>
              </a:buClr>
              <a:defRPr/>
            </a:pPr>
            <a:r>
              <a:rPr lang="zh-TW" altLang="en-US" sz="7200">
                <a:solidFill>
                  <a:srgbClr val="FFFF00"/>
                </a:solidFill>
                <a:effectLst>
                  <a:outerShdw blurRad="38100" dist="38100" dir="2700000" algn="tl">
                    <a:srgbClr val="FFFFFF"/>
                  </a:outerShdw>
                </a:effectLst>
                <a:latin typeface="KaiTi" pitchFamily="49" charset="-122"/>
                <a:ea typeface="KaiTi" pitchFamily="49" charset="-122"/>
                <a:cs typeface="SimHei" charset="0"/>
              </a:rPr>
              <a:t>对观</a:t>
            </a:r>
            <a:r>
              <a:rPr lang="zh-CN" altLang="en-US" sz="7200">
                <a:solidFill>
                  <a:srgbClr val="FFFF00"/>
                </a:solidFill>
                <a:effectLst>
                  <a:outerShdw blurRad="38100" dist="38100" dir="2700000" algn="tl">
                    <a:srgbClr val="FFFFFF"/>
                  </a:outerShdw>
                </a:effectLst>
                <a:latin typeface="KaiTi" pitchFamily="49" charset="-122"/>
                <a:ea typeface="KaiTi" pitchFamily="49" charset="-122"/>
                <a:cs typeface="SimHei" charset="0"/>
              </a:rPr>
              <a:t>福音</a:t>
            </a:r>
            <a:r>
              <a:rPr lang="zh-TW" altLang="en-US" sz="7200">
                <a:solidFill>
                  <a:srgbClr val="FFFF00"/>
                </a:solidFill>
                <a:effectLst>
                  <a:outerShdw blurRad="38100" dist="38100" dir="2700000" algn="tl">
                    <a:srgbClr val="FFFFFF"/>
                  </a:outerShdw>
                </a:effectLst>
                <a:latin typeface="KaiTi" pitchFamily="49" charset="-122"/>
                <a:ea typeface="KaiTi" pitchFamily="49" charset="-122"/>
                <a:cs typeface="SimHei" charset="0"/>
              </a:rPr>
              <a:t>书</a:t>
            </a:r>
            <a:r>
              <a:rPr lang="en-GB" altLang="ja-JP" sz="7200" b="1">
                <a:solidFill>
                  <a:srgbClr val="FAFD00"/>
                </a:solidFill>
                <a:latin typeface="Comic Sans MS" charset="0"/>
                <a:cs typeface="MS Gothic" charset="0"/>
              </a:rPr>
              <a:t>:</a:t>
            </a:r>
            <a:endParaRPr lang="en-GB" sz="7200" b="1" dirty="0">
              <a:solidFill>
                <a:srgbClr val="FAFD00"/>
              </a:solidFill>
              <a:latin typeface="Comic Sans MS" charset="0"/>
              <a:cs typeface="MS Gothic" charset="0"/>
            </a:endParaRPr>
          </a:p>
        </p:txBody>
      </p:sp>
      <p:sp>
        <p:nvSpPr>
          <p:cNvPr id="93216" name="Text Box 46"/>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srgbClr val="FFFFFF"/>
              </a:solidFill>
              <a:latin typeface="Times New Roman" charset="0"/>
              <a:cs typeface="MS Gothic" charset="0"/>
            </a:endParaRPr>
          </a:p>
        </p:txBody>
      </p:sp>
      <p:sp>
        <p:nvSpPr>
          <p:cNvPr id="93217" name="Text Box 47"/>
          <p:cNvSpPr txBox="1">
            <a:spLocks noChangeArrowheads="1"/>
          </p:cNvSpPr>
          <p:nvPr/>
        </p:nvSpPr>
        <p:spPr bwMode="auto">
          <a:xfrm>
            <a:off x="8747125" y="6132513"/>
            <a:ext cx="166688"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srgbClr val="FFFFFF"/>
              </a:solidFill>
              <a:latin typeface="Times New Roman" charset="0"/>
              <a:cs typeface="MS Gothic" charset="0"/>
            </a:endParaRPr>
          </a:p>
        </p:txBody>
      </p:sp>
      <p:sp>
        <p:nvSpPr>
          <p:cNvPr id="93218" name="Text Box 48"/>
          <p:cNvSpPr txBox="1">
            <a:spLocks noChangeArrowheads="1"/>
          </p:cNvSpPr>
          <p:nvPr/>
        </p:nvSpPr>
        <p:spPr bwMode="auto">
          <a:xfrm>
            <a:off x="8358188"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563"/>
              </a:spcBef>
              <a:buClr>
                <a:srgbClr val="FFFFFF"/>
              </a:buClr>
            </a:pPr>
            <a:r>
              <a:rPr lang="en-GB" sz="900" b="1">
                <a:solidFill>
                  <a:srgbClr val="FFFFFF"/>
                </a:solidFill>
                <a:latin typeface="Comic Sans MS" charset="0"/>
                <a:cs typeface="MS Gothic" charset="0"/>
              </a:rPr>
              <a:t>20</a:t>
            </a:r>
          </a:p>
        </p:txBody>
      </p:sp>
      <p:sp>
        <p:nvSpPr>
          <p:cNvPr id="93219" name="Text Box 49"/>
          <p:cNvSpPr txBox="1">
            <a:spLocks noChangeArrowheads="1"/>
          </p:cNvSpPr>
          <p:nvPr/>
        </p:nvSpPr>
        <p:spPr bwMode="auto">
          <a:xfrm>
            <a:off x="8705850"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900"/>
              </a:spcBef>
              <a:buClr>
                <a:srgbClr val="FFFFFF"/>
              </a:buClr>
            </a:pPr>
            <a:r>
              <a:rPr lang="en-GB" sz="1400" b="1">
                <a:solidFill>
                  <a:srgbClr val="FFFFFF"/>
                </a:solidFill>
                <a:latin typeface="Comic Sans MS" charset="0"/>
                <a:cs typeface="MS Gothic" charset="0"/>
              </a:rPr>
              <a:t>3</a:t>
            </a:r>
          </a:p>
        </p:txBody>
      </p:sp>
      <p:sp>
        <p:nvSpPr>
          <p:cNvPr id="52" name="Title 51"/>
          <p:cNvSpPr>
            <a:spLocks noGrp="1"/>
          </p:cNvSpPr>
          <p:nvPr>
            <p:ph type="title" idx="4294967295"/>
          </p:nvPr>
        </p:nvSpPr>
        <p:spPr>
          <a:xfrm>
            <a:off x="0" y="188913"/>
            <a:ext cx="8229600" cy="609600"/>
          </a:xfrm>
          <a:prstGeom prst="rect">
            <a:avLst/>
          </a:prstGeom>
        </p:spPr>
        <p:txBody>
          <a:bodyPr/>
          <a:lstStyle/>
          <a:p>
            <a:pPr>
              <a:defRPr/>
            </a:pPr>
            <a:r>
              <a:rPr lang="zh-CN" altLang="en-US" sz="3200" b="1" dirty="0">
                <a:solidFill>
                  <a:srgbClr val="FFEA18"/>
                </a:solidFill>
                <a:latin typeface="KaiTi" pitchFamily="49" charset="-122"/>
                <a:ea typeface="KaiTi" pitchFamily="49" charset="-122"/>
                <a:cs typeface="SimHei" charset="0"/>
              </a:rPr>
              <a:t>奇怪的形容词</a:t>
            </a:r>
            <a:r>
              <a:rPr lang="en-US" altLang="ja-JP" sz="3200" b="1" dirty="0">
                <a:solidFill>
                  <a:srgbClr val="FFEA18"/>
                </a:solidFill>
                <a:latin typeface="KaiTi" pitchFamily="49" charset="-122"/>
                <a:ea typeface="KaiTi" pitchFamily="49" charset="-122"/>
                <a:cs typeface="ＭＳ Ｐゴシック" charset="0"/>
              </a:rPr>
              <a:t>…</a:t>
            </a:r>
            <a:endParaRPr lang="en-US" sz="3200" dirty="0">
              <a:latin typeface="KaiTi" pitchFamily="49" charset="-122"/>
              <a:ea typeface="KaiTi" pitchFamily="49" charset="-122"/>
              <a:cs typeface="ＭＳ Ｐゴシック" charset="0"/>
            </a:endParaRPr>
          </a:p>
        </p:txBody>
      </p:sp>
      <p:sp>
        <p:nvSpPr>
          <p:cNvPr id="53" name="TextBox 52"/>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a:solidFill>
                  <a:srgbClr val="474747"/>
                </a:solidFill>
                <a:effectLst>
                  <a:outerShdw blurRad="38100" dist="38100" dir="2700000" algn="tl">
                    <a:srgbClr val="EEECE1"/>
                  </a:outerShdw>
                </a:effectLst>
                <a:latin typeface="Arial" charset="0"/>
                <a:cs typeface="Arial" charset="0"/>
              </a:rPr>
              <a:t>52</a:t>
            </a:r>
          </a:p>
        </p:txBody>
      </p:sp>
    </p:spTree>
    <p:extLst>
      <p:ext uri="{BB962C8B-B14F-4D97-AF65-F5344CB8AC3E}">
        <p14:creationId xmlns:p14="http://schemas.microsoft.com/office/powerpoint/2010/main" val="22226052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80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4" descr="Romans 200 Blu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6" name="Diagram 15"/>
          <p:cNvGraphicFramePr/>
          <p:nvPr>
            <p:extLst>
              <p:ext uri="{D42A27DB-BD31-4B8C-83A1-F6EECF244321}">
                <p14:modId xmlns:p14="http://schemas.microsoft.com/office/powerpoint/2010/main" val="1247623800"/>
              </p:ext>
            </p:extLst>
          </p:nvPr>
        </p:nvGraphicFramePr>
        <p:xfrm>
          <a:off x="1090246" y="5334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3827463" y="1028700"/>
            <a:ext cx="3048000" cy="2039938"/>
            <a:chOff x="3828256" y="1028328"/>
            <a:chExt cx="3048000" cy="2040632"/>
          </a:xfrm>
        </p:grpSpPr>
        <p:sp>
          <p:nvSpPr>
            <p:cNvPr id="204812"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宗教日历由</a:t>
              </a:r>
            </a:p>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尼散月开始</a:t>
              </a: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04810"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社会日历由</a:t>
              </a:r>
            </a:p>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提市黎月开始</a:t>
              </a:r>
            </a:p>
          </p:txBody>
        </p:sp>
      </p:grpSp>
      <p:sp>
        <p:nvSpPr>
          <p:cNvPr id="43" name="Rectangle 2"/>
          <p:cNvSpPr txBox="1">
            <a:spLocks noChangeArrowheads="1"/>
          </p:cNvSpPr>
          <p:nvPr/>
        </p:nvSpPr>
        <p:spPr bwMode="auto">
          <a:xfrm>
            <a:off x="-14288" y="0"/>
            <a:ext cx="3816351" cy="4248150"/>
          </a:xfrm>
          <a:prstGeom prst="rect">
            <a:avLst/>
          </a:prstGeom>
          <a:solidFill>
            <a:srgbClr val="000090"/>
          </a:solid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a:lstStyle>
          <a:p>
            <a:pPr eaLnBrk="1" hangingPunct="1">
              <a:defRPr/>
            </a:pPr>
            <a:r>
              <a:rPr lang="zh-CN" altLang="en-US" sz="2400" b="1" kern="0" dirty="0">
                <a:solidFill>
                  <a:srgbClr val="FFFF00"/>
                </a:solidFill>
                <a:latin typeface="Arial" charset="0"/>
                <a:ea typeface="ＭＳ Ｐゴシック" charset="0"/>
                <a:cs typeface="ＭＳ Ｐゴシック" charset="0"/>
              </a:rPr>
              <a:t>出埃及夜</a:t>
            </a:r>
            <a:r>
              <a:rPr lang="en-US" sz="2400" b="1" kern="0" dirty="0">
                <a:solidFill>
                  <a:srgbClr val="FFFF00"/>
                </a:solidFill>
                <a:latin typeface="Arial" charset="0"/>
                <a:ea typeface="ＭＳ Ｐゴシック" charset="0"/>
                <a:cs typeface="ＭＳ Ｐゴシック" charset="0"/>
              </a:rPr>
              <a:t>:</a:t>
            </a:r>
          </a:p>
          <a:p>
            <a:pPr eaLnBrk="1" hangingPunct="1">
              <a:defRPr/>
            </a:pPr>
            <a:endParaRPr lang="en-US" sz="2400" b="1" kern="0" dirty="0">
              <a:solidFill>
                <a:srgbClr val="FFFFFF"/>
              </a:solidFill>
              <a:latin typeface="Arial" charset="0"/>
              <a:ea typeface="ＭＳ Ｐゴシック" charset="0"/>
              <a:cs typeface="ＭＳ Ｐゴシック" charset="0"/>
            </a:endParaRPr>
          </a:p>
          <a:p>
            <a:pPr eaLnBrk="1" hangingPunct="1">
              <a:defRPr/>
            </a:pPr>
            <a:r>
              <a:rPr lang="zh-CN" altLang="en-US" sz="3200" b="1" kern="0" dirty="0">
                <a:solidFill>
                  <a:srgbClr val="FFFFFF"/>
                </a:solidFill>
                <a:latin typeface="Arial" charset="0"/>
                <a:ea typeface="ＭＳ Ｐゴシック" charset="0"/>
                <a:cs typeface="ＭＳ Ｐゴシック" charset="0"/>
              </a:rPr>
              <a:t>耶和华在埃及地告诉摩西和亚伦说： </a:t>
            </a:r>
            <a:endParaRPr lang="en-US" altLang="zh-CN" sz="3200" b="1" kern="0" dirty="0">
              <a:solidFill>
                <a:srgbClr val="FFFFFF"/>
              </a:solidFill>
              <a:latin typeface="Arial" charset="0"/>
              <a:ea typeface="ＭＳ Ｐゴシック" charset="0"/>
              <a:cs typeface="ＭＳ Ｐゴシック" charset="0"/>
            </a:endParaRPr>
          </a:p>
          <a:p>
            <a:pPr eaLnBrk="1" hangingPunct="1">
              <a:defRPr/>
            </a:pPr>
            <a:r>
              <a:rPr lang="en-US" altLang="zh-CN" sz="3200" b="1" kern="0" baseline="30000" dirty="0">
                <a:solidFill>
                  <a:srgbClr val="FFFFFF"/>
                </a:solidFill>
                <a:latin typeface="Arial" charset="0"/>
                <a:ea typeface="ＭＳ Ｐゴシック" charset="0"/>
                <a:cs typeface="ＭＳ Ｐゴシック" charset="0"/>
              </a:rPr>
              <a:t>2</a:t>
            </a:r>
            <a:r>
              <a:rPr lang="en-US" altLang="zh-CN" sz="3200" b="1" kern="0" dirty="0">
                <a:solidFill>
                  <a:srgbClr val="FFFFFF"/>
                </a:solidFill>
                <a:latin typeface="Arial" charset="0"/>
                <a:ea typeface="ＭＳ Ｐゴシック" charset="0"/>
                <a:cs typeface="ＭＳ Ｐゴシック" charset="0"/>
              </a:rPr>
              <a:t> “</a:t>
            </a:r>
            <a:r>
              <a:rPr lang="zh-CN" altLang="en-US" sz="3200" b="1" kern="0" dirty="0">
                <a:solidFill>
                  <a:srgbClr val="FFFF00"/>
                </a:solidFill>
                <a:latin typeface="Arial" charset="0"/>
                <a:ea typeface="ＭＳ Ｐゴシック" charset="0"/>
                <a:cs typeface="ＭＳ Ｐゴシック" charset="0"/>
              </a:rPr>
              <a:t>你们要以本月为正月，为一年的第一个月。</a:t>
            </a:r>
            <a:r>
              <a:rPr lang="en-US" sz="3200" b="1" kern="0" dirty="0">
                <a:solidFill>
                  <a:srgbClr val="FFFFFF"/>
                </a:solidFill>
                <a:latin typeface="Arial" charset="0"/>
                <a:ea typeface="ＭＳ Ｐゴシック" charset="0"/>
                <a:cs typeface="ＭＳ Ｐゴシック" charset="0"/>
              </a:rPr>
              <a:t> (</a:t>
            </a:r>
            <a:r>
              <a:rPr lang="zh-CN" altLang="en-US" sz="3200" b="1" kern="0" dirty="0">
                <a:solidFill>
                  <a:srgbClr val="FFFFFF"/>
                </a:solidFill>
                <a:latin typeface="Arial" charset="0"/>
                <a:ea typeface="ＭＳ Ｐゴシック" charset="0"/>
                <a:cs typeface="ＭＳ Ｐゴシック" charset="0"/>
              </a:rPr>
              <a:t>出</a:t>
            </a:r>
            <a:r>
              <a:rPr lang="en-US" sz="3200" b="1" kern="0" dirty="0">
                <a:solidFill>
                  <a:srgbClr val="FFFFFF"/>
                </a:solidFill>
                <a:latin typeface="Arial" charset="0"/>
                <a:ea typeface="ＭＳ Ｐゴシック" charset="0"/>
                <a:cs typeface="ＭＳ Ｐゴシック" charset="0"/>
              </a:rPr>
              <a:t>. 12:1-2)</a:t>
            </a:r>
          </a:p>
        </p:txBody>
      </p:sp>
      <p:sp>
        <p:nvSpPr>
          <p:cNvPr id="4" name="Title 3"/>
          <p:cNvSpPr>
            <a:spLocks noGrp="1"/>
          </p:cNvSpPr>
          <p:nvPr>
            <p:ph type="title"/>
          </p:nvPr>
        </p:nvSpPr>
        <p:spPr>
          <a:xfrm>
            <a:off x="3203575" y="2781300"/>
            <a:ext cx="3048000" cy="1409700"/>
          </a:xfrm>
        </p:spPr>
        <p:txBody>
          <a:bodyPr/>
          <a:lstStyle/>
          <a:p>
            <a:pPr>
              <a:defRPr/>
            </a:pPr>
            <a:r>
              <a:rPr kumimoji="1" lang="zh-CN" alt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以色列</a:t>
            </a:r>
            <a:br>
              <a:rPr kumimoji="1" lang="en-US" altLang="zh-CN"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br>
            <a:r>
              <a:rPr kumimoji="1" lang="zh-CN" alt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的日历</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rPr>
              <a:t>3</a:t>
            </a:r>
            <a:r>
              <a:rPr lang="en-US" altLang="zh-CN"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rPr>
              <a:t>-4</a:t>
            </a:r>
            <a:r>
              <a:rPr lang="zh-CN" alt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rPr>
              <a:t>月</a:t>
            </a:r>
            <a:endParaRPr 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rPr>
              <a:t>9</a:t>
            </a:r>
            <a:r>
              <a:rPr lang="en-US" altLang="zh-CN"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rPr>
              <a:t>-10</a:t>
            </a:r>
            <a:r>
              <a:rPr lang="zh-CN" alt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rPr>
              <a:t>月</a:t>
            </a:r>
            <a:endParaRPr 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endParaRPr>
          </a:p>
        </p:txBody>
      </p:sp>
      <p:sp>
        <p:nvSpPr>
          <p:cNvPr id="19" name="Text Box 6"/>
          <p:cNvSpPr txBox="1">
            <a:spLocks noChangeArrowheads="1"/>
          </p:cNvSpPr>
          <p:nvPr/>
        </p:nvSpPr>
        <p:spPr bwMode="auto">
          <a:xfrm>
            <a:off x="8374063" y="76200"/>
            <a:ext cx="7842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FFFFF"/>
                </a:solidFill>
                <a:cs typeface="Arial" charset="0"/>
              </a:rPr>
              <a:t>180,</a:t>
            </a:r>
          </a:p>
          <a:p>
            <a:pPr eaLnBrk="1" hangingPunct="1"/>
            <a:r>
              <a:rPr lang="en-US" b="1" dirty="0">
                <a:solidFill>
                  <a:srgbClr val="FFFFFF"/>
                </a:solidFill>
                <a:cs typeface="Arial" charset="0"/>
              </a:rPr>
              <a:t>290</a:t>
            </a:r>
          </a:p>
        </p:txBody>
      </p:sp>
    </p:spTree>
    <p:extLst>
      <p:ext uri="{BB962C8B-B14F-4D97-AF65-F5344CB8AC3E}">
        <p14:creationId xmlns:p14="http://schemas.microsoft.com/office/powerpoint/2010/main" val="78346222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4" descr="Romans 200 Blu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0" name="Diagram 19"/>
          <p:cNvGraphicFramePr/>
          <p:nvPr>
            <p:extLst>
              <p:ext uri="{D42A27DB-BD31-4B8C-83A1-F6EECF244321}">
                <p14:modId xmlns:p14="http://schemas.microsoft.com/office/powerpoint/2010/main" val="2107447211"/>
              </p:ext>
            </p:extLst>
          </p:nvPr>
        </p:nvGraphicFramePr>
        <p:xfrm>
          <a:off x="1090246" y="5334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 Box 6"/>
          <p:cNvSpPr txBox="1">
            <a:spLocks noChangeArrowheads="1"/>
          </p:cNvSpPr>
          <p:nvPr/>
        </p:nvSpPr>
        <p:spPr bwMode="auto">
          <a:xfrm>
            <a:off x="8374063" y="76200"/>
            <a:ext cx="7842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FFFFF"/>
                </a:solidFill>
                <a:cs typeface="Arial" charset="0"/>
              </a:rPr>
              <a:t>180,</a:t>
            </a:r>
          </a:p>
          <a:p>
            <a:pPr eaLnBrk="1" hangingPunct="1"/>
            <a:r>
              <a:rPr lang="en-US" b="1" dirty="0">
                <a:solidFill>
                  <a:srgbClr val="FFFFFF"/>
                </a:solidFill>
                <a:cs typeface="Arial" charset="0"/>
              </a:rPr>
              <a:t>290</a:t>
            </a:r>
          </a:p>
        </p:txBody>
      </p:sp>
      <p:grpSp>
        <p:nvGrpSpPr>
          <p:cNvPr id="3" name="Group 2"/>
          <p:cNvGrpSpPr>
            <a:grpSpLocks/>
          </p:cNvGrpSpPr>
          <p:nvPr/>
        </p:nvGrpSpPr>
        <p:grpSpPr bwMode="auto">
          <a:xfrm>
            <a:off x="3827463" y="1028700"/>
            <a:ext cx="3048000" cy="2039938"/>
            <a:chOff x="3828256" y="1028328"/>
            <a:chExt cx="3048000" cy="2040632"/>
          </a:xfrm>
        </p:grpSpPr>
        <p:sp>
          <p:nvSpPr>
            <p:cNvPr id="204812"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宗教日历由</a:t>
              </a:r>
            </a:p>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尼散月开始</a:t>
              </a: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04810"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社会日历由</a:t>
              </a:r>
            </a:p>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提市黎月开始</a:t>
              </a:r>
            </a:p>
          </p:txBody>
        </p:sp>
      </p:grpSp>
      <p:sp>
        <p:nvSpPr>
          <p:cNvPr id="4" name="Title 3"/>
          <p:cNvSpPr>
            <a:spLocks noGrp="1"/>
          </p:cNvSpPr>
          <p:nvPr>
            <p:ph type="title"/>
          </p:nvPr>
        </p:nvSpPr>
        <p:spPr>
          <a:xfrm>
            <a:off x="2944813" y="2852981"/>
            <a:ext cx="3048000" cy="1409700"/>
          </a:xfrm>
        </p:spPr>
        <p:txBody>
          <a:bodyPr/>
          <a:lstStyle/>
          <a:p>
            <a:pPr>
              <a:defRPr/>
            </a:pPr>
            <a:r>
              <a:rPr kumimoji="1" lang="zh-CN" alt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以色列</a:t>
            </a:r>
            <a:br>
              <a:rPr kumimoji="1" lang="en-US" altLang="zh-CN"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br>
            <a:r>
              <a:rPr kumimoji="1" lang="zh-CN" alt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的日历</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3</a:t>
            </a:r>
            <a:r>
              <a:rPr kumimoji="1" lang="en-US" altLang="zh-CN"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-4</a:t>
            </a:r>
            <a:r>
              <a:rPr kumimoji="1" lang="zh-CN" alt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月</a:t>
            </a:r>
            <a:endParaRPr 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9</a:t>
            </a:r>
            <a:r>
              <a:rPr kumimoji="1" lang="en-US" altLang="zh-CN"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-10</a:t>
            </a:r>
            <a:r>
              <a:rPr kumimoji="1" lang="zh-CN" alt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月 </a:t>
            </a:r>
            <a:endParaRPr 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endParaRPr>
          </a:p>
        </p:txBody>
      </p:sp>
      <p:sp>
        <p:nvSpPr>
          <p:cNvPr id="23" name="AutoShape 7"/>
          <p:cNvSpPr>
            <a:spLocks noChangeArrowheads="1"/>
          </p:cNvSpPr>
          <p:nvPr/>
        </p:nvSpPr>
        <p:spPr bwMode="auto">
          <a:xfrm>
            <a:off x="350838" y="5562600"/>
            <a:ext cx="2133600" cy="1295400"/>
          </a:xfrm>
          <a:prstGeom prst="wedgeRoundRectCallout">
            <a:avLst>
              <a:gd name="adj1" fmla="val 110734"/>
              <a:gd name="adj2" fmla="val -12602"/>
              <a:gd name="adj3" fmla="val 16667"/>
            </a:avLst>
          </a:prstGeom>
          <a:solidFill>
            <a:srgbClr val="BBE0E3"/>
          </a:solidFill>
          <a:ln w="28575">
            <a:solidFill>
              <a:srgbClr val="000000"/>
            </a:solidFill>
            <a:miter lim="800000"/>
            <a:headEnd/>
            <a:tailEnd/>
          </a:ln>
        </p:spPr>
        <p:txBody>
          <a:bodyPr wrap="none" anchor="ctr"/>
          <a:lstStyle/>
          <a:p>
            <a:pPr algn="ctr">
              <a:defRPr/>
            </a:pPr>
            <a:r>
              <a:rPr lang="zh-CN" altLang="en-US" sz="2000" b="1" kern="0" dirty="0">
                <a:solidFill>
                  <a:srgbClr val="000000"/>
                </a:solidFill>
                <a:latin typeface="Arial" charset="0"/>
                <a:cs typeface="Arial" charset="0"/>
              </a:rPr>
              <a:t>犹大由提市黎月</a:t>
            </a:r>
          </a:p>
          <a:p>
            <a:pPr algn="ctr">
              <a:defRPr/>
            </a:pPr>
            <a:r>
              <a:rPr lang="zh-CN" altLang="en-US" sz="2000" b="1" kern="0" dirty="0">
                <a:solidFill>
                  <a:srgbClr val="000000"/>
                </a:solidFill>
                <a:latin typeface="Arial" charset="0"/>
                <a:cs typeface="Arial" charset="0"/>
              </a:rPr>
              <a:t>及增加年开始</a:t>
            </a:r>
          </a:p>
        </p:txBody>
      </p:sp>
      <p:sp>
        <p:nvSpPr>
          <p:cNvPr id="26" name="AutoShape 5"/>
          <p:cNvSpPr>
            <a:spLocks noChangeArrowheads="1"/>
          </p:cNvSpPr>
          <p:nvPr/>
        </p:nvSpPr>
        <p:spPr bwMode="auto">
          <a:xfrm>
            <a:off x="7010400" y="5683255"/>
            <a:ext cx="2133600" cy="1295400"/>
          </a:xfrm>
          <a:prstGeom prst="wedgeRoundRectCallout">
            <a:avLst>
              <a:gd name="adj1" fmla="val -92856"/>
              <a:gd name="adj2" fmla="val -27083"/>
              <a:gd name="adj3" fmla="val 16667"/>
            </a:avLst>
          </a:prstGeom>
          <a:solidFill>
            <a:srgbClr val="BBE0E3"/>
          </a:solidFill>
          <a:ln w="28575">
            <a:solidFill>
              <a:srgbClr val="000000"/>
            </a:solidFill>
            <a:miter lim="800000"/>
            <a:headEnd/>
            <a:tailEnd/>
          </a:ln>
        </p:spPr>
        <p:txBody>
          <a:bodyPr wrap="none" anchor="ctr"/>
          <a:lstStyle/>
          <a:p>
            <a:pPr algn="ctr">
              <a:defRPr/>
            </a:pPr>
            <a:r>
              <a:rPr lang="zh-CN" altLang="en-US" sz="2000" b="1" kern="0" dirty="0">
                <a:solidFill>
                  <a:srgbClr val="000000"/>
                </a:solidFill>
                <a:latin typeface="Arial" charset="0"/>
                <a:cs typeface="Arial" charset="0"/>
              </a:rPr>
              <a:t>若国王在此</a:t>
            </a:r>
          </a:p>
          <a:p>
            <a:pPr algn="ctr">
              <a:defRPr/>
            </a:pPr>
            <a:r>
              <a:rPr lang="zh-CN" altLang="en-US" sz="2000" b="1" kern="0" dirty="0">
                <a:solidFill>
                  <a:srgbClr val="000000"/>
                </a:solidFill>
                <a:latin typeface="Arial" charset="0"/>
                <a:cs typeface="Arial" charset="0"/>
              </a:rPr>
              <a:t>开始统治？</a:t>
            </a:r>
          </a:p>
        </p:txBody>
      </p:sp>
      <p:sp>
        <p:nvSpPr>
          <p:cNvPr id="27" name="AutoShape 4"/>
          <p:cNvSpPr>
            <a:spLocks noChangeArrowheads="1"/>
          </p:cNvSpPr>
          <p:nvPr/>
        </p:nvSpPr>
        <p:spPr bwMode="auto">
          <a:xfrm>
            <a:off x="2667000" y="20638"/>
            <a:ext cx="2133600" cy="1295400"/>
          </a:xfrm>
          <a:prstGeom prst="wedgeRoundRectCallout">
            <a:avLst>
              <a:gd name="adj1" fmla="val 70225"/>
              <a:gd name="adj2" fmla="val 18086"/>
              <a:gd name="adj3" fmla="val 16667"/>
            </a:avLst>
          </a:prstGeom>
          <a:solidFill>
            <a:srgbClr val="BBE0E3"/>
          </a:solidFill>
          <a:ln w="28575">
            <a:solidFill>
              <a:srgbClr val="000000"/>
            </a:solidFill>
            <a:miter lim="800000"/>
            <a:headEnd/>
            <a:tailEnd/>
          </a:ln>
        </p:spPr>
        <p:txBody>
          <a:bodyPr wrap="none" anchor="ctr"/>
          <a:lstStyle/>
          <a:p>
            <a:pPr algn="ctr">
              <a:defRPr/>
            </a:pPr>
            <a:r>
              <a:rPr lang="zh-CN" altLang="en-US" sz="2000" b="1" kern="0" dirty="0">
                <a:solidFill>
                  <a:srgbClr val="000000"/>
                </a:solidFill>
                <a:latin typeface="Arial" charset="0"/>
                <a:cs typeface="Arial" charset="0"/>
              </a:rPr>
              <a:t>以色列由尼散月</a:t>
            </a:r>
          </a:p>
          <a:p>
            <a:pPr algn="ctr">
              <a:defRPr/>
            </a:pPr>
            <a:r>
              <a:rPr lang="zh-CN" altLang="en-US" sz="2000" b="1" kern="0" dirty="0">
                <a:solidFill>
                  <a:srgbClr val="000000"/>
                </a:solidFill>
                <a:latin typeface="Arial" charset="0"/>
                <a:cs typeface="Arial" charset="0"/>
              </a:rPr>
              <a:t>开始及没有算增加年</a:t>
            </a:r>
          </a:p>
        </p:txBody>
      </p:sp>
      <p:sp>
        <p:nvSpPr>
          <p:cNvPr id="29" name="Rectangle 2"/>
          <p:cNvSpPr>
            <a:spLocks noChangeArrowheads="1"/>
          </p:cNvSpPr>
          <p:nvPr/>
        </p:nvSpPr>
        <p:spPr bwMode="auto">
          <a:xfrm>
            <a:off x="2571024" y="3062531"/>
            <a:ext cx="4191000" cy="990600"/>
          </a:xfrm>
          <a:prstGeom prst="rect">
            <a:avLst/>
          </a:prstGeom>
          <a:gradFill rotWithShape="0">
            <a:gsLst>
              <a:gs pos="0">
                <a:srgbClr val="006B03"/>
              </a:gs>
              <a:gs pos="100000">
                <a:srgbClr val="00320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zh-CN" altLang="en-US" sz="4000" dirty="0">
                <a:solidFill>
                  <a:srgbClr val="FFFFFF"/>
                </a:solidFill>
                <a:latin typeface="Arial" charset="0"/>
                <a:cs typeface="Arial" charset="0"/>
              </a:rPr>
              <a:t>两个关键</a:t>
            </a:r>
            <a:r>
              <a:rPr lang="en-US" altLang="zh-CN" sz="4000" dirty="0">
                <a:solidFill>
                  <a:srgbClr val="FFFFFF"/>
                </a:solidFill>
                <a:latin typeface="Arial" charset="0"/>
                <a:cs typeface="Arial" charset="0"/>
              </a:rPr>
              <a:t>:</a:t>
            </a:r>
          </a:p>
        </p:txBody>
      </p:sp>
      <p:sp>
        <p:nvSpPr>
          <p:cNvPr id="22" name="Rectangle 9"/>
          <p:cNvSpPr txBox="1">
            <a:spLocks noChangeArrowheads="1"/>
          </p:cNvSpPr>
          <p:nvPr/>
        </p:nvSpPr>
        <p:spPr bwMode="auto">
          <a:xfrm>
            <a:off x="6781800" y="914400"/>
            <a:ext cx="2438400" cy="28194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a:lstStyle>
          <a:p>
            <a:pPr eaLnBrk="1" hangingPunct="1">
              <a:defRPr/>
            </a:pPr>
            <a:r>
              <a:rPr lang="zh-CN" altLang="en-US" sz="4000" kern="0" dirty="0">
                <a:solidFill>
                  <a:srgbClr val="FFFFFF"/>
                </a:solidFill>
                <a:latin typeface="Arial" charset="0"/>
                <a:ea typeface="ＭＳ Ｐゴシック" charset="0"/>
                <a:cs typeface="Arial" charset="0"/>
              </a:rPr>
              <a:t>他们有算增加的年吗</a:t>
            </a:r>
            <a:r>
              <a:rPr lang="en-US" altLang="zh-CN" sz="4000" kern="0" dirty="0">
                <a:solidFill>
                  <a:srgbClr val="FFFFFF"/>
                </a:solidFill>
                <a:latin typeface="Arial" charset="0"/>
                <a:ea typeface="ＭＳ Ｐゴシック" charset="0"/>
                <a:cs typeface="Arial" charset="0"/>
              </a:rPr>
              <a:t>?</a:t>
            </a:r>
            <a:endParaRPr lang="en-US" sz="4000" kern="0" dirty="0">
              <a:solidFill>
                <a:srgbClr val="FFFFFF"/>
              </a:solidFill>
              <a:latin typeface="Arial" charset="0"/>
              <a:ea typeface="ＭＳ Ｐゴシック" charset="0"/>
              <a:cs typeface="Arial" charset="0"/>
            </a:endParaRPr>
          </a:p>
        </p:txBody>
      </p:sp>
      <p:sp>
        <p:nvSpPr>
          <p:cNvPr id="28" name="Rectangle 3"/>
          <p:cNvSpPr>
            <a:spLocks noChangeArrowheads="1"/>
          </p:cNvSpPr>
          <p:nvPr/>
        </p:nvSpPr>
        <p:spPr bwMode="auto">
          <a:xfrm>
            <a:off x="0" y="0"/>
            <a:ext cx="2667000" cy="50292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zh-CN" altLang="en-US" sz="4000" dirty="0">
                <a:solidFill>
                  <a:srgbClr val="FFFFFF"/>
                </a:solidFill>
                <a:latin typeface="Arial" charset="0"/>
                <a:cs typeface="Arial" charset="0"/>
              </a:rPr>
              <a:t>他们用哪一个系统来定国王的统治</a:t>
            </a:r>
            <a:r>
              <a:rPr lang="en-US" altLang="zh-CN" sz="4000" dirty="0">
                <a:solidFill>
                  <a:srgbClr val="FFFFFF"/>
                </a:solidFill>
                <a:latin typeface="Arial" charset="0"/>
                <a:cs typeface="Arial" charset="0"/>
              </a:rPr>
              <a:t>?</a:t>
            </a:r>
          </a:p>
        </p:txBody>
      </p:sp>
    </p:spTree>
    <p:extLst>
      <p:ext uri="{BB962C8B-B14F-4D97-AF65-F5344CB8AC3E}">
        <p14:creationId xmlns:p14="http://schemas.microsoft.com/office/powerpoint/2010/main" val="355376139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3"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1+#ppt_w/2"/>
                                          </p:val>
                                        </p:tav>
                                        <p:tav tm="100000">
                                          <p:val>
                                            <p:strVal val="#ppt_x"/>
                                          </p:val>
                                        </p:tav>
                                      </p:tavLst>
                                    </p:anim>
                                    <p:anim calcmode="lin" valueType="num">
                                      <p:cBhvr additive="base">
                                        <p:cTn id="6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6" grpId="0" animBg="1" autoUpdateAnimBg="0"/>
      <p:bldP spid="27" grpId="0" animBg="1" autoUpdateAnimBg="0"/>
      <p:bldP spid="22" grpId="0" animBg="1" autoUpdateAnimBg="0"/>
      <p:bldP spid="28"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574261"/>
            <a:ext cx="9232347" cy="5650045"/>
          </a:xfrm>
          <a:prstGeom prst="rect">
            <a:avLst/>
          </a:prstGeom>
        </p:spPr>
      </p:pic>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3200" b="1" dirty="0">
                <a:solidFill>
                  <a:srgbClr val="FFFFFF"/>
                </a:solidFill>
                <a:latin typeface="Arial" charset="0"/>
                <a:ea typeface="SimSun" charset="0"/>
                <a:cs typeface="SimSun" charset="0"/>
              </a:rPr>
              <a:t>新约全书链接地址</a:t>
            </a:r>
            <a:r>
              <a:rPr lang="zh-CN" altLang="en-US" sz="3200" b="1" dirty="0">
                <a:solidFill>
                  <a:srgbClr val="FFFFFF"/>
                </a:solidFill>
                <a:latin typeface="Arial" charset="0"/>
              </a:rPr>
              <a:t> </a:t>
            </a:r>
            <a:r>
              <a:rPr lang="en-US" sz="3200" b="1" dirty="0" err="1">
                <a:solidFill>
                  <a:srgbClr val="FFFFFF"/>
                </a:solidFill>
                <a:latin typeface="Arial"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22086"/>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dirty="0">
                <a:solidFill>
                  <a:srgbClr val="FFFFFF"/>
                </a:solidFill>
                <a:ea typeface="SimSun" charset="0"/>
                <a:cs typeface="Arial" charset="0"/>
              </a:rPr>
              <a:t>免费获得该讲解</a:t>
            </a:r>
            <a:r>
              <a:rPr lang="en-US" sz="3600" dirty="0">
                <a:solidFill>
                  <a:srgbClr val="FFFFFF"/>
                </a:solidFill>
                <a:ea typeface="SimSun" charset="0"/>
                <a:cs typeface="Arial" charset="0"/>
              </a:rPr>
              <a:t>!</a:t>
            </a:r>
            <a:endParaRPr lang="en-US" sz="1200" dirty="0">
              <a:solidFill>
                <a:srgbClr val="FFFFFF"/>
              </a:solidFill>
              <a:ea typeface="SimSun" charset="0"/>
              <a:cs typeface="Arial" charset="0"/>
            </a:endParaRPr>
          </a:p>
        </p:txBody>
      </p:sp>
      <p:pic>
        <p:nvPicPr>
          <p:cNvPr id="2" name="Picture 1"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159620"/>
            <a:ext cx="6153212" cy="3483594"/>
          </a:xfrm>
          <a:prstGeom prst="rect">
            <a:avLst/>
          </a:prstGeom>
        </p:spPr>
      </p:pic>
      <p:sp>
        <p:nvSpPr>
          <p:cNvPr id="6" name="Rectangle 1026"/>
          <p:cNvSpPr txBox="1">
            <a:spLocks noChangeArrowheads="1"/>
          </p:cNvSpPr>
          <p:nvPr/>
        </p:nvSpPr>
        <p:spPr bwMode="auto">
          <a:xfrm>
            <a:off x="0" y="1247834"/>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2553519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2"/>
                                        </p:tgtEl>
                                        <p:attrNameLst>
                                          <p:attrName>ppt_x</p:attrName>
                                        </p:attrNameLst>
                                      </p:cBhvr>
                                      <p:tavLst>
                                        <p:tav tm="0">
                                          <p:val>
                                            <p:strVal val="ppt_x"/>
                                          </p:val>
                                        </p:tav>
                                        <p:tav tm="100000">
                                          <p:val>
                                            <p:strVal val="0-ppt_w/2"/>
                                          </p:val>
                                        </p:tav>
                                      </p:tavLst>
                                    </p:anim>
                                    <p:anim calcmode="lin" valueType="num">
                                      <p:cBhvr additive="base">
                                        <p:cTn id="7" dur="2000"/>
                                        <p:tgtEl>
                                          <p:spTgt spid="2"/>
                                        </p:tgtEl>
                                        <p:attrNameLst>
                                          <p:attrName>ppt_y</p:attrName>
                                        </p:attrNameLst>
                                      </p:cBhvr>
                                      <p:tavLst>
                                        <p:tav tm="0">
                                          <p:val>
                                            <p:strVal val="ppt_y"/>
                                          </p:val>
                                        </p:tav>
                                        <p:tav tm="100000">
                                          <p:val>
                                            <p:strVal val="ppt_y"/>
                                          </p:val>
                                        </p:tav>
                                      </p:tavLst>
                                    </p:anim>
                                    <p:set>
                                      <p:cBhvr>
                                        <p:cTn id="8" dur="1" fill="hold">
                                          <p:stCondLst>
                                            <p:cond delay="1999"/>
                                          </p:stCondLst>
                                        </p:cTn>
                                        <p:tgtEl>
                                          <p:spTgt spid="2"/>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7750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7750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77508"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77509"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77510"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77511"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2" name="Group 8"/>
          <p:cNvGrpSpPr>
            <a:grpSpLocks/>
          </p:cNvGrpSpPr>
          <p:nvPr/>
        </p:nvGrpSpPr>
        <p:grpSpPr bwMode="auto">
          <a:xfrm>
            <a:off x="1412875" y="946150"/>
            <a:ext cx="3860800" cy="3332163"/>
            <a:chOff x="979" y="675"/>
            <a:chExt cx="2675" cy="2379"/>
          </a:xfrm>
        </p:grpSpPr>
        <p:sp>
          <p:nvSpPr>
            <p:cNvPr id="277523"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277524"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277525"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277526"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18445" name="Rectangle 13"/>
          <p:cNvSpPr>
            <a:spLocks noChangeArrowheads="1"/>
          </p:cNvSpPr>
          <p:nvPr/>
        </p:nvSpPr>
        <p:spPr bwMode="auto">
          <a:xfrm>
            <a:off x="1835696" y="3717032"/>
            <a:ext cx="2036762"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dirty="0">
                <a:solidFill>
                  <a:srgbClr val="66FF99"/>
                </a:solidFill>
                <a:latin typeface="Helvetica" charset="0"/>
                <a:ea typeface="MS Gothic" charset="0"/>
                <a:cs typeface="MS Gothic" charset="0"/>
              </a:rPr>
              <a:t> </a:t>
            </a:r>
            <a:r>
              <a:rPr lang="zh-TW" altLang="en-US" sz="3200" b="1" dirty="0">
                <a:solidFill>
                  <a:srgbClr val="66FF99"/>
                </a:solidFill>
                <a:latin typeface="KaiTi" pitchFamily="49" charset="-122"/>
                <a:ea typeface="KaiTi" pitchFamily="49" charset="-122"/>
                <a:cs typeface="MS Gothic" charset="0"/>
              </a:rPr>
              <a:t>路加</a:t>
            </a:r>
            <a:endParaRPr lang="en-GB" sz="3200" b="1" dirty="0">
              <a:solidFill>
                <a:srgbClr val="66FF99"/>
              </a:solidFill>
              <a:latin typeface="KaiTi" pitchFamily="49" charset="-122"/>
              <a:ea typeface="KaiTi" pitchFamily="49" charset="-122"/>
              <a:cs typeface="MS Gothic" charset="0"/>
            </a:endParaRPr>
          </a:p>
        </p:txBody>
      </p:sp>
      <p:sp>
        <p:nvSpPr>
          <p:cNvPr id="18446" name="Rectangle 14"/>
          <p:cNvSpPr>
            <a:spLocks noChangeArrowheads="1"/>
          </p:cNvSpPr>
          <p:nvPr/>
        </p:nvSpPr>
        <p:spPr bwMode="auto">
          <a:xfrm>
            <a:off x="1757363" y="1004888"/>
            <a:ext cx="2355850"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马太</a:t>
            </a:r>
            <a:endParaRPr lang="en-GB" sz="3200" b="1" dirty="0">
              <a:solidFill>
                <a:srgbClr val="66FF99"/>
              </a:solidFill>
              <a:latin typeface="KaiTi" pitchFamily="49" charset="-122"/>
              <a:ea typeface="KaiTi" pitchFamily="49" charset="-122"/>
              <a:cs typeface="MS Gothic" charset="0"/>
            </a:endParaRPr>
          </a:p>
        </p:txBody>
      </p:sp>
      <p:sp>
        <p:nvSpPr>
          <p:cNvPr id="18447" name="Rectangle 15"/>
          <p:cNvSpPr>
            <a:spLocks noChangeArrowheads="1"/>
          </p:cNvSpPr>
          <p:nvPr/>
        </p:nvSpPr>
        <p:spPr bwMode="auto">
          <a:xfrm>
            <a:off x="5588000" y="1025525"/>
            <a:ext cx="2036763"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马可</a:t>
            </a:r>
            <a:endParaRPr lang="en-GB" sz="3200" b="1" dirty="0">
              <a:solidFill>
                <a:srgbClr val="66FF99"/>
              </a:solidFill>
              <a:latin typeface="KaiTi" pitchFamily="49" charset="-122"/>
              <a:ea typeface="KaiTi" pitchFamily="49" charset="-122"/>
              <a:cs typeface="MS Gothic" charset="0"/>
            </a:endParaRPr>
          </a:p>
        </p:txBody>
      </p:sp>
      <p:sp>
        <p:nvSpPr>
          <p:cNvPr id="18448" name="Rectangle 16"/>
          <p:cNvSpPr>
            <a:spLocks noChangeArrowheads="1"/>
          </p:cNvSpPr>
          <p:nvPr/>
        </p:nvSpPr>
        <p:spPr bwMode="auto">
          <a:xfrm>
            <a:off x="5508104" y="3717032"/>
            <a:ext cx="1476375"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约翰</a:t>
            </a:r>
            <a:endParaRPr lang="en-GB" sz="3200" b="1" dirty="0">
              <a:solidFill>
                <a:srgbClr val="66FF99"/>
              </a:solidFill>
              <a:latin typeface="KaiTi" pitchFamily="49" charset="-122"/>
              <a:ea typeface="KaiTi" pitchFamily="49" charset="-122"/>
              <a:cs typeface="MS Gothic" charset="0"/>
            </a:endParaRPr>
          </a:p>
        </p:txBody>
      </p:sp>
      <p:sp>
        <p:nvSpPr>
          <p:cNvPr id="277517" name="Text Box 17"/>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77518"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7519" name="Text Box 19"/>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16</a:t>
            </a:r>
          </a:p>
        </p:txBody>
      </p:sp>
      <p:sp>
        <p:nvSpPr>
          <p:cNvPr id="277520" name="Text Box 20"/>
          <p:cNvSpPr txBox="1">
            <a:spLocks noChangeArrowheads="1"/>
          </p:cNvSpPr>
          <p:nvPr/>
        </p:nvSpPr>
        <p:spPr bwMode="auto">
          <a:xfrm>
            <a:off x="8702675"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3</a:t>
            </a:r>
          </a:p>
        </p:txBody>
      </p:sp>
      <p:sp>
        <p:nvSpPr>
          <p:cNvPr id="24" name="Title 2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b="1">
                <a:solidFill>
                  <a:srgbClr val="FFEA18"/>
                </a:solidFill>
                <a:latin typeface="楷体" pitchFamily="49" charset="-122"/>
                <a:ea typeface="楷体" pitchFamily="49" charset="-122"/>
                <a:cs typeface="MS Gothic" charset="0"/>
              </a:rPr>
              <a:t>福音书的框架</a:t>
            </a:r>
            <a:r>
              <a:rPr lang="en-GB" b="1">
                <a:solidFill>
                  <a:srgbClr val="FFEA18"/>
                </a:solidFill>
                <a:latin typeface="楷体" pitchFamily="49" charset="-122"/>
                <a:ea typeface="楷体" pitchFamily="49" charset="-122"/>
                <a:cs typeface="MS Gothic" charset="0"/>
              </a:rPr>
              <a:t>…</a:t>
            </a:r>
            <a:endParaRPr lang="en-US" dirty="0">
              <a:latin typeface="楷体" pitchFamily="49" charset="-122"/>
              <a:ea typeface="楷体" pitchFamily="49" charset="-122"/>
              <a:cs typeface="MS Gothic" charset="0"/>
            </a:endParaRPr>
          </a:p>
        </p:txBody>
      </p:sp>
      <p:sp>
        <p:nvSpPr>
          <p:cNvPr id="25" name="TextBox 24"/>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34223608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79554"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79555"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79556"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79557"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79558"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79559"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2" name="Group 8"/>
          <p:cNvGrpSpPr>
            <a:grpSpLocks/>
          </p:cNvGrpSpPr>
          <p:nvPr/>
        </p:nvGrpSpPr>
        <p:grpSpPr bwMode="auto">
          <a:xfrm>
            <a:off x="1412875" y="946150"/>
            <a:ext cx="3860800" cy="3332163"/>
            <a:chOff x="979" y="675"/>
            <a:chExt cx="2675" cy="2379"/>
          </a:xfrm>
        </p:grpSpPr>
        <p:sp>
          <p:nvSpPr>
            <p:cNvPr id="279596"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279597"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279598"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279599"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279561" name="Rectangle 13"/>
          <p:cNvSpPr>
            <a:spLocks noChangeArrowheads="1"/>
          </p:cNvSpPr>
          <p:nvPr/>
        </p:nvSpPr>
        <p:spPr bwMode="auto">
          <a:xfrm>
            <a:off x="2287588" y="3692525"/>
            <a:ext cx="2036762"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dirty="0">
                <a:solidFill>
                  <a:srgbClr val="66FF99"/>
                </a:solidFill>
                <a:latin typeface="KaiTi" pitchFamily="49" charset="-122"/>
                <a:ea typeface="KaiTi" pitchFamily="49" charset="-122"/>
                <a:cs typeface="MS Gothic" charset="0"/>
              </a:rPr>
              <a:t>路加</a:t>
            </a:r>
            <a:endParaRPr lang="en-GB" sz="3200" b="1" dirty="0">
              <a:solidFill>
                <a:srgbClr val="66FF99"/>
              </a:solidFill>
              <a:latin typeface="KaiTi" pitchFamily="49" charset="-122"/>
              <a:ea typeface="KaiTi" pitchFamily="49" charset="-122"/>
              <a:cs typeface="MS Gothic" charset="0"/>
            </a:endParaRPr>
          </a:p>
        </p:txBody>
      </p:sp>
      <p:sp>
        <p:nvSpPr>
          <p:cNvPr id="279562" name="Rectangle 14"/>
          <p:cNvSpPr>
            <a:spLocks noChangeArrowheads="1"/>
          </p:cNvSpPr>
          <p:nvPr/>
        </p:nvSpPr>
        <p:spPr bwMode="auto">
          <a:xfrm>
            <a:off x="1757363" y="1004888"/>
            <a:ext cx="2355850"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  马太</a:t>
            </a:r>
            <a:endParaRPr lang="en-GB" sz="3200" b="1" dirty="0">
              <a:solidFill>
                <a:srgbClr val="66FF99"/>
              </a:solidFill>
              <a:latin typeface="KaiTi" pitchFamily="49" charset="-122"/>
              <a:ea typeface="KaiTi" pitchFamily="49" charset="-122"/>
              <a:cs typeface="MS Gothic" charset="0"/>
            </a:endParaRPr>
          </a:p>
        </p:txBody>
      </p:sp>
      <p:sp>
        <p:nvSpPr>
          <p:cNvPr id="279563" name="Rectangle 15"/>
          <p:cNvSpPr>
            <a:spLocks noChangeArrowheads="1"/>
          </p:cNvSpPr>
          <p:nvPr/>
        </p:nvSpPr>
        <p:spPr bwMode="auto">
          <a:xfrm>
            <a:off x="5588000" y="1025525"/>
            <a:ext cx="2036763"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马可</a:t>
            </a:r>
            <a:endParaRPr lang="en-GB" sz="3200" b="1" dirty="0">
              <a:solidFill>
                <a:srgbClr val="66FF99"/>
              </a:solidFill>
              <a:latin typeface="KaiTi" pitchFamily="49" charset="-122"/>
              <a:ea typeface="KaiTi" pitchFamily="49" charset="-122"/>
              <a:cs typeface="MS Gothic" charset="0"/>
            </a:endParaRPr>
          </a:p>
        </p:txBody>
      </p:sp>
      <p:sp>
        <p:nvSpPr>
          <p:cNvPr id="279564" name="Rectangle 16"/>
          <p:cNvSpPr>
            <a:spLocks noChangeArrowheads="1"/>
          </p:cNvSpPr>
          <p:nvPr/>
        </p:nvSpPr>
        <p:spPr bwMode="auto">
          <a:xfrm>
            <a:off x="5756275" y="3684588"/>
            <a:ext cx="1863725"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约翰</a:t>
            </a:r>
            <a:endParaRPr lang="en-GB" sz="3200" b="1" dirty="0">
              <a:solidFill>
                <a:srgbClr val="66FF99"/>
              </a:solidFill>
              <a:latin typeface="KaiTi" pitchFamily="49" charset="-122"/>
              <a:ea typeface="KaiTi" pitchFamily="49" charset="-122"/>
              <a:cs typeface="MS Gothic" charset="0"/>
            </a:endParaRPr>
          </a:p>
        </p:txBody>
      </p:sp>
      <p:grpSp>
        <p:nvGrpSpPr>
          <p:cNvPr id="3" name="Group 17"/>
          <p:cNvGrpSpPr>
            <a:grpSpLocks/>
          </p:cNvGrpSpPr>
          <p:nvPr/>
        </p:nvGrpSpPr>
        <p:grpSpPr bwMode="auto">
          <a:xfrm>
            <a:off x="1652588" y="1629166"/>
            <a:ext cx="2237216" cy="1112448"/>
            <a:chOff x="1145" y="1163"/>
            <a:chExt cx="1550" cy="794"/>
          </a:xfrm>
        </p:grpSpPr>
        <p:grpSp>
          <p:nvGrpSpPr>
            <p:cNvPr id="4" name="Group 18"/>
            <p:cNvGrpSpPr>
              <a:grpSpLocks/>
            </p:cNvGrpSpPr>
            <p:nvPr/>
          </p:nvGrpSpPr>
          <p:grpSpPr bwMode="auto">
            <a:xfrm>
              <a:off x="1145" y="1176"/>
              <a:ext cx="617" cy="781"/>
              <a:chOff x="1145" y="1176"/>
              <a:chExt cx="617" cy="781"/>
            </a:xfrm>
          </p:grpSpPr>
          <p:sp>
            <p:nvSpPr>
              <p:cNvPr id="279593" name="Rectangle 19"/>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EA18"/>
                    </a:solidFill>
                    <a:latin typeface="KaiTi" pitchFamily="49" charset="-122"/>
                    <a:ea typeface="KaiTi" pitchFamily="49" charset="-122"/>
                    <a:cs typeface="MS Gothic" charset="0"/>
                  </a:rPr>
                  <a:t>给</a:t>
                </a:r>
                <a:r>
                  <a:rPr lang="en-GB" sz="1800" b="1">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sp>
            <p:nvSpPr>
              <p:cNvPr id="279594" name="Rectangle 20"/>
              <p:cNvSpPr>
                <a:spLocks noChangeArrowheads="1"/>
              </p:cNvSpPr>
              <p:nvPr/>
            </p:nvSpPr>
            <p:spPr bwMode="auto">
              <a:xfrm>
                <a:off x="1145" y="1530"/>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279595" name="Rectangle 21"/>
              <p:cNvSpPr>
                <a:spLocks noChangeArrowheads="1"/>
              </p:cNvSpPr>
              <p:nvPr/>
            </p:nvSpPr>
            <p:spPr bwMode="auto">
              <a:xfrm>
                <a:off x="1145" y="1834"/>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279592" name="Rectangle 22"/>
            <p:cNvSpPr>
              <a:spLocks noChangeArrowheads="1"/>
            </p:cNvSpPr>
            <p:nvPr/>
          </p:nvSpPr>
          <p:spPr bwMode="auto">
            <a:xfrm>
              <a:off x="1471" y="1163"/>
              <a:ext cx="1224"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   </a:t>
              </a:r>
              <a:r>
                <a:rPr lang="zh-TW" altLang="en-US" sz="2500" b="1">
                  <a:solidFill>
                    <a:srgbClr val="FFEA18"/>
                  </a:solidFill>
                  <a:latin typeface="KaiTi" pitchFamily="49" charset="-122"/>
                  <a:ea typeface="KaiTi" pitchFamily="49" charset="-122"/>
                  <a:cs typeface="MS Gothic" charset="0"/>
                </a:rPr>
                <a:t>犹太人</a:t>
              </a:r>
              <a:endParaRPr lang="en-GB" sz="2500" b="1" dirty="0">
                <a:solidFill>
                  <a:srgbClr val="FFEA18"/>
                </a:solidFill>
                <a:latin typeface="KaiTi" pitchFamily="49" charset="-122"/>
                <a:ea typeface="KaiTi" pitchFamily="49" charset="-122"/>
                <a:cs typeface="MS Gothic" charset="0"/>
              </a:endParaRPr>
            </a:p>
          </p:txBody>
        </p:sp>
      </p:grpSp>
      <p:grpSp>
        <p:nvGrpSpPr>
          <p:cNvPr id="5" name="Group 23"/>
          <p:cNvGrpSpPr>
            <a:grpSpLocks/>
          </p:cNvGrpSpPr>
          <p:nvPr/>
        </p:nvGrpSpPr>
        <p:grpSpPr bwMode="auto">
          <a:xfrm>
            <a:off x="5070475" y="1570038"/>
            <a:ext cx="2595563" cy="1182687"/>
            <a:chOff x="3513" y="1121"/>
            <a:chExt cx="1799" cy="844"/>
          </a:xfrm>
        </p:grpSpPr>
        <p:grpSp>
          <p:nvGrpSpPr>
            <p:cNvPr id="6" name="Group 24"/>
            <p:cNvGrpSpPr>
              <a:grpSpLocks/>
            </p:cNvGrpSpPr>
            <p:nvPr/>
          </p:nvGrpSpPr>
          <p:grpSpPr bwMode="auto">
            <a:xfrm>
              <a:off x="3513" y="1184"/>
              <a:ext cx="617" cy="781"/>
              <a:chOff x="3513" y="1184"/>
              <a:chExt cx="617" cy="781"/>
            </a:xfrm>
          </p:grpSpPr>
          <p:sp>
            <p:nvSpPr>
              <p:cNvPr id="279588" name="Rectangle 25"/>
              <p:cNvSpPr>
                <a:spLocks noChangeArrowheads="1"/>
              </p:cNvSpPr>
              <p:nvPr/>
            </p:nvSpPr>
            <p:spPr bwMode="auto">
              <a:xfrm>
                <a:off x="3513" y="1184"/>
                <a:ext cx="588"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EA18"/>
                    </a:solidFill>
                    <a:latin typeface="KaiTi" pitchFamily="49" charset="-122"/>
                    <a:ea typeface="KaiTi" pitchFamily="49" charset="-122"/>
                    <a:cs typeface="MS Gothic" charset="0"/>
                  </a:rPr>
                  <a:t>给</a:t>
                </a:r>
                <a:r>
                  <a:rPr lang="en-GB" sz="1800" b="1">
                    <a:solidFill>
                      <a:srgbClr val="FFEA18"/>
                    </a:solidFill>
                    <a:latin typeface="KaiTi" pitchFamily="49" charset="-122"/>
                    <a:ea typeface="KaiTi" pitchFamily="49" charset="-122"/>
                    <a:cs typeface="MS Gothic" charset="0"/>
                  </a:rPr>
                  <a:t>:</a:t>
                </a:r>
                <a:endParaRPr lang="en-GB" sz="1800" b="1" dirty="0">
                  <a:solidFill>
                    <a:srgbClr val="FFEA18"/>
                  </a:solidFill>
                  <a:latin typeface="KaiTi" pitchFamily="49" charset="-122"/>
                  <a:ea typeface="KaiTi" pitchFamily="49" charset="-122"/>
                  <a:cs typeface="MS Gothic" charset="0"/>
                </a:endParaRPr>
              </a:p>
            </p:txBody>
          </p:sp>
          <p:sp>
            <p:nvSpPr>
              <p:cNvPr id="279589" name="Rectangle 26"/>
              <p:cNvSpPr>
                <a:spLocks noChangeArrowheads="1"/>
              </p:cNvSpPr>
              <p:nvPr/>
            </p:nvSpPr>
            <p:spPr bwMode="auto">
              <a:xfrm>
                <a:off x="3513" y="1538"/>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279590" name="Rectangle 27"/>
              <p:cNvSpPr>
                <a:spLocks noChangeArrowheads="1"/>
              </p:cNvSpPr>
              <p:nvPr/>
            </p:nvSpPr>
            <p:spPr bwMode="auto">
              <a:xfrm>
                <a:off x="3513" y="1842"/>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279587" name="Rectangle 28"/>
            <p:cNvSpPr>
              <a:spLocks noChangeArrowheads="1"/>
            </p:cNvSpPr>
            <p:nvPr/>
          </p:nvSpPr>
          <p:spPr bwMode="auto">
            <a:xfrm>
              <a:off x="4088" y="1121"/>
              <a:ext cx="1224"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FFEA18"/>
                  </a:solidFill>
                  <a:latin typeface="KaiTi" pitchFamily="49" charset="-122"/>
                  <a:ea typeface="KaiTi" pitchFamily="49" charset="-122"/>
                  <a:cs typeface="MS Gothic" charset="0"/>
                </a:rPr>
                <a:t>罗马人</a:t>
              </a:r>
              <a:endParaRPr lang="en-GB" sz="2500" b="1" dirty="0">
                <a:solidFill>
                  <a:srgbClr val="FFEA18"/>
                </a:solidFill>
                <a:latin typeface="KaiTi" pitchFamily="49" charset="-122"/>
                <a:ea typeface="KaiTi" pitchFamily="49" charset="-122"/>
                <a:cs typeface="MS Gothic" charset="0"/>
              </a:endParaRPr>
            </a:p>
          </p:txBody>
        </p:sp>
      </p:grpSp>
      <p:grpSp>
        <p:nvGrpSpPr>
          <p:cNvPr id="7" name="Group 29"/>
          <p:cNvGrpSpPr>
            <a:grpSpLocks/>
          </p:cNvGrpSpPr>
          <p:nvPr/>
        </p:nvGrpSpPr>
        <p:grpSpPr bwMode="auto">
          <a:xfrm>
            <a:off x="1674813" y="4237038"/>
            <a:ext cx="2554287" cy="1182687"/>
            <a:chOff x="1161" y="3025"/>
            <a:chExt cx="1769" cy="844"/>
          </a:xfrm>
        </p:grpSpPr>
        <p:grpSp>
          <p:nvGrpSpPr>
            <p:cNvPr id="8" name="Group 30"/>
            <p:cNvGrpSpPr>
              <a:grpSpLocks/>
            </p:cNvGrpSpPr>
            <p:nvPr/>
          </p:nvGrpSpPr>
          <p:grpSpPr bwMode="auto">
            <a:xfrm>
              <a:off x="1161" y="3088"/>
              <a:ext cx="617" cy="781"/>
              <a:chOff x="1161" y="3088"/>
              <a:chExt cx="617" cy="781"/>
            </a:xfrm>
          </p:grpSpPr>
          <p:sp>
            <p:nvSpPr>
              <p:cNvPr id="279583" name="Rectangle 3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EA18"/>
                    </a:solidFill>
                    <a:latin typeface="KaiTi" pitchFamily="49" charset="-122"/>
                    <a:ea typeface="KaiTi" pitchFamily="49" charset="-122"/>
                    <a:cs typeface="MS Gothic" charset="0"/>
                  </a:rPr>
                  <a:t>给</a:t>
                </a:r>
                <a:r>
                  <a:rPr lang="en-GB" sz="1800" b="1">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sp>
            <p:nvSpPr>
              <p:cNvPr id="279584" name="Rectangle 32"/>
              <p:cNvSpPr>
                <a:spLocks noChangeArrowheads="1"/>
              </p:cNvSpPr>
              <p:nvPr/>
            </p:nvSpPr>
            <p:spPr bwMode="auto">
              <a:xfrm>
                <a:off x="1161"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279585" name="Rectangle 33"/>
              <p:cNvSpPr>
                <a:spLocks noChangeArrowheads="1"/>
              </p:cNvSpPr>
              <p:nvPr/>
            </p:nvSpPr>
            <p:spPr bwMode="auto">
              <a:xfrm>
                <a:off x="1161"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279582" name="Rectangle 34"/>
            <p:cNvSpPr>
              <a:spLocks noChangeArrowheads="1"/>
            </p:cNvSpPr>
            <p:nvPr/>
          </p:nvSpPr>
          <p:spPr bwMode="auto">
            <a:xfrm>
              <a:off x="1706" y="3025"/>
              <a:ext cx="1224" cy="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FFEA18"/>
                  </a:solidFill>
                  <a:latin typeface="KaiTi" pitchFamily="49" charset="-122"/>
                  <a:ea typeface="KaiTi" pitchFamily="49" charset="-122"/>
                  <a:cs typeface="MS Gothic" charset="0"/>
                </a:rPr>
                <a:t>希腊人</a:t>
              </a:r>
              <a:endParaRPr lang="en-GB" sz="2500" b="1" dirty="0">
                <a:solidFill>
                  <a:srgbClr val="FFEA18"/>
                </a:solidFill>
                <a:latin typeface="KaiTi" pitchFamily="49" charset="-122"/>
                <a:ea typeface="KaiTi" pitchFamily="49" charset="-122"/>
                <a:cs typeface="MS Gothic" charset="0"/>
              </a:endParaRPr>
            </a:p>
          </p:txBody>
        </p:sp>
      </p:grpSp>
      <p:grpSp>
        <p:nvGrpSpPr>
          <p:cNvPr id="9" name="Group 48"/>
          <p:cNvGrpSpPr>
            <a:grpSpLocks/>
          </p:cNvGrpSpPr>
          <p:nvPr/>
        </p:nvGrpSpPr>
        <p:grpSpPr bwMode="auto">
          <a:xfrm>
            <a:off x="4848225" y="4241800"/>
            <a:ext cx="3187700" cy="1177925"/>
            <a:chOff x="3359" y="3028"/>
            <a:chExt cx="2209" cy="841"/>
          </a:xfrm>
        </p:grpSpPr>
        <p:grpSp>
          <p:nvGrpSpPr>
            <p:cNvPr id="10" name="Group 36"/>
            <p:cNvGrpSpPr>
              <a:grpSpLocks/>
            </p:cNvGrpSpPr>
            <p:nvPr/>
          </p:nvGrpSpPr>
          <p:grpSpPr bwMode="auto">
            <a:xfrm>
              <a:off x="3359" y="3088"/>
              <a:ext cx="710" cy="781"/>
              <a:chOff x="3473" y="3088"/>
              <a:chExt cx="617" cy="781"/>
            </a:xfrm>
          </p:grpSpPr>
          <p:sp>
            <p:nvSpPr>
              <p:cNvPr id="279578" name="Rectangle 37"/>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EA18"/>
                    </a:solidFill>
                    <a:latin typeface="KaiTi" pitchFamily="49" charset="-122"/>
                    <a:ea typeface="KaiTi" pitchFamily="49" charset="-122"/>
                    <a:cs typeface="MS Gothic" charset="0"/>
                  </a:rPr>
                  <a:t>给</a:t>
                </a:r>
                <a:r>
                  <a:rPr lang="en-US" altLang="zh-TW" sz="1800" b="1">
                    <a:solidFill>
                      <a:srgbClr val="FFEA18"/>
                    </a:solidFill>
                    <a:latin typeface="KaiTi" pitchFamily="49" charset="-122"/>
                    <a:ea typeface="KaiTi" pitchFamily="49" charset="-122"/>
                    <a:cs typeface="MS Gothic" charset="0"/>
                  </a:rPr>
                  <a:t>:</a:t>
                </a:r>
                <a:r>
                  <a:rPr lang="zh-TW" altLang="en-US" sz="1800" b="1">
                    <a:solidFill>
                      <a:srgbClr val="FFEA18"/>
                    </a:solidFill>
                    <a:latin typeface="KaiTi" pitchFamily="49" charset="-122"/>
                    <a:ea typeface="KaiTi" pitchFamily="49" charset="-122"/>
                    <a:cs typeface="MS Gothic" charset="0"/>
                  </a:rPr>
                  <a:t> </a:t>
                </a:r>
                <a:endParaRPr lang="en-GB" sz="1800" b="1" dirty="0">
                  <a:solidFill>
                    <a:srgbClr val="FFEA18"/>
                  </a:solidFill>
                  <a:latin typeface="Helvetica" charset="0"/>
                  <a:ea typeface="MS Gothic" charset="0"/>
                  <a:cs typeface="MS Gothic" charset="0"/>
                </a:endParaRPr>
              </a:p>
            </p:txBody>
          </p:sp>
          <p:sp>
            <p:nvSpPr>
              <p:cNvPr id="279579" name="Rectangle 38"/>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279580" name="Rectangle 39"/>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279577" name="Rectangle 40"/>
            <p:cNvSpPr>
              <a:spLocks noChangeArrowheads="1"/>
            </p:cNvSpPr>
            <p:nvPr/>
          </p:nvSpPr>
          <p:spPr bwMode="auto">
            <a:xfrm>
              <a:off x="3792" y="3028"/>
              <a:ext cx="1776" cy="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FFEA18"/>
                  </a:solidFill>
                  <a:latin typeface="KaiTi" pitchFamily="49" charset="-122"/>
                  <a:ea typeface="KaiTi" pitchFamily="49" charset="-122"/>
                  <a:cs typeface="MS Gothic" charset="0"/>
                </a:rPr>
                <a:t>  教会</a:t>
              </a:r>
              <a:endParaRPr lang="en-GB" sz="2500" b="1" dirty="0">
                <a:solidFill>
                  <a:srgbClr val="FFEA18"/>
                </a:solidFill>
                <a:latin typeface="KaiTi" pitchFamily="49" charset="-122"/>
                <a:ea typeface="KaiTi" pitchFamily="49" charset="-122"/>
                <a:cs typeface="MS Gothic" charset="0"/>
              </a:endParaRPr>
            </a:p>
          </p:txBody>
        </p:sp>
      </p:grpSp>
      <p:sp>
        <p:nvSpPr>
          <p:cNvPr id="279569" name="Text Box 41"/>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79570" name="Text Box 42"/>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9571" name="Text Box 43"/>
          <p:cNvSpPr txBox="1">
            <a:spLocks noChangeArrowheads="1"/>
          </p:cNvSpPr>
          <p:nvPr/>
        </p:nvSpPr>
        <p:spPr bwMode="auto">
          <a:xfrm>
            <a:off x="8651875" y="6124575"/>
            <a:ext cx="166688"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9572" name="Text Box 44"/>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17</a:t>
            </a:r>
          </a:p>
        </p:txBody>
      </p:sp>
      <p:sp>
        <p:nvSpPr>
          <p:cNvPr id="279573" name="Text Box 45"/>
          <p:cNvSpPr txBox="1">
            <a:spLocks noChangeArrowheads="1"/>
          </p:cNvSpPr>
          <p:nvPr/>
        </p:nvSpPr>
        <p:spPr bwMode="auto">
          <a:xfrm>
            <a:off x="8694738"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48" name="Title 47"/>
          <p:cNvSpPr>
            <a:spLocks noGrp="1"/>
          </p:cNvSpPr>
          <p:nvPr>
            <p:ph type="title" idx="4294967295"/>
          </p:nvPr>
        </p:nvSpPr>
        <p:spPr bwMode="auto">
          <a:xfrm>
            <a:off x="457200" y="228600"/>
            <a:ext cx="7571184"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TW" altLang="en-US" sz="2900" b="1">
                <a:solidFill>
                  <a:srgbClr val="FFEA18"/>
                </a:solidFill>
                <a:latin typeface="楷体" pitchFamily="49" charset="-122"/>
                <a:ea typeface="楷体" pitchFamily="49" charset="-122"/>
                <a:cs typeface="MS Gothic" charset="0"/>
              </a:rPr>
              <a:t>  </a:t>
            </a:r>
            <a:r>
              <a:rPr lang="zh-CN" altLang="en-US" sz="4000" b="1">
                <a:solidFill>
                  <a:srgbClr val="FFEA18"/>
                </a:solidFill>
                <a:latin typeface="楷体" pitchFamily="49" charset="-122"/>
                <a:ea typeface="楷体" pitchFamily="49" charset="-122"/>
                <a:cs typeface="MS Gothic" charset="0"/>
              </a:rPr>
              <a:t>福音书的受众</a:t>
            </a:r>
            <a:r>
              <a:rPr lang="en-US" altLang="zh-TW" sz="4000" b="1">
                <a:solidFill>
                  <a:srgbClr val="FFEA18"/>
                </a:solidFill>
                <a:latin typeface="楷体" pitchFamily="49" charset="-122"/>
                <a:ea typeface="楷体" pitchFamily="49" charset="-122"/>
                <a:cs typeface="MS Gothic" charset="0"/>
              </a:rPr>
              <a:t>…</a:t>
            </a:r>
            <a:endParaRPr lang="en-US" sz="4000" dirty="0">
              <a:latin typeface="楷体" pitchFamily="49" charset="-122"/>
              <a:ea typeface="楷体" pitchFamily="49" charset="-122"/>
              <a:cs typeface="MS Gothic" charset="0"/>
            </a:endParaRPr>
          </a:p>
        </p:txBody>
      </p:sp>
      <p:sp>
        <p:nvSpPr>
          <p:cNvPr id="50" name="TextBox 49"/>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7755099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AutoShape 1"/>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pic>
        <p:nvPicPr>
          <p:cNvPr id="281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81603" name="Rectangle 3"/>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81604" name="Rectangle 4"/>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81605" name="AutoShape 5"/>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81606" name="AutoShape 6"/>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81607"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2" name="Group 8"/>
          <p:cNvGrpSpPr>
            <a:grpSpLocks/>
          </p:cNvGrpSpPr>
          <p:nvPr/>
        </p:nvGrpSpPr>
        <p:grpSpPr bwMode="auto">
          <a:xfrm>
            <a:off x="1412875" y="946150"/>
            <a:ext cx="3860800" cy="3332163"/>
            <a:chOff x="979" y="675"/>
            <a:chExt cx="2675" cy="2379"/>
          </a:xfrm>
        </p:grpSpPr>
        <p:sp>
          <p:nvSpPr>
            <p:cNvPr id="281661"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281662"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281663"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281664"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281609" name="Rectangle 13"/>
          <p:cNvSpPr>
            <a:spLocks noChangeArrowheads="1"/>
          </p:cNvSpPr>
          <p:nvPr/>
        </p:nvSpPr>
        <p:spPr bwMode="auto">
          <a:xfrm>
            <a:off x="2287588" y="3692525"/>
            <a:ext cx="2036762"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dirty="0">
                <a:solidFill>
                  <a:srgbClr val="66FF99"/>
                </a:solidFill>
                <a:latin typeface="KaiTi" pitchFamily="49" charset="-122"/>
                <a:ea typeface="KaiTi" pitchFamily="49" charset="-122"/>
                <a:cs typeface="MS Gothic" charset="0"/>
              </a:rPr>
              <a:t>路加</a:t>
            </a:r>
            <a:endParaRPr lang="en-GB" sz="3200" b="1" dirty="0">
              <a:solidFill>
                <a:srgbClr val="66FF99"/>
              </a:solidFill>
              <a:latin typeface="KaiTi" pitchFamily="49" charset="-122"/>
              <a:ea typeface="KaiTi" pitchFamily="49" charset="-122"/>
              <a:cs typeface="MS Gothic" charset="0"/>
            </a:endParaRPr>
          </a:p>
        </p:txBody>
      </p:sp>
      <p:sp>
        <p:nvSpPr>
          <p:cNvPr id="281610" name="Rectangle 14"/>
          <p:cNvSpPr>
            <a:spLocks noChangeArrowheads="1"/>
          </p:cNvSpPr>
          <p:nvPr/>
        </p:nvSpPr>
        <p:spPr bwMode="auto">
          <a:xfrm>
            <a:off x="1757363" y="1004888"/>
            <a:ext cx="2355850"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Helvetica" charset="0"/>
                <a:ea typeface="MS Gothic" charset="0"/>
                <a:cs typeface="MS Gothic" charset="0"/>
              </a:rPr>
              <a:t>  </a:t>
            </a:r>
            <a:r>
              <a:rPr lang="zh-TW" altLang="en-US" sz="3200" b="1">
                <a:solidFill>
                  <a:srgbClr val="66FF99"/>
                </a:solidFill>
                <a:latin typeface="KaiTi" pitchFamily="49" charset="-122"/>
                <a:ea typeface="KaiTi" pitchFamily="49" charset="-122"/>
                <a:cs typeface="MS Gothic" charset="0"/>
              </a:rPr>
              <a:t>马太</a:t>
            </a:r>
            <a:endParaRPr lang="en-GB" sz="3200" b="1" dirty="0">
              <a:solidFill>
                <a:srgbClr val="66FF99"/>
              </a:solidFill>
              <a:latin typeface="KaiTi" pitchFamily="49" charset="-122"/>
              <a:ea typeface="KaiTi" pitchFamily="49" charset="-122"/>
              <a:cs typeface="MS Gothic" charset="0"/>
            </a:endParaRPr>
          </a:p>
        </p:txBody>
      </p:sp>
      <p:sp>
        <p:nvSpPr>
          <p:cNvPr id="281611" name="Rectangle 15"/>
          <p:cNvSpPr>
            <a:spLocks noChangeArrowheads="1"/>
          </p:cNvSpPr>
          <p:nvPr/>
        </p:nvSpPr>
        <p:spPr bwMode="auto">
          <a:xfrm>
            <a:off x="5588000" y="1025525"/>
            <a:ext cx="2036763"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马可</a:t>
            </a:r>
            <a:endParaRPr lang="en-GB" sz="3200" b="1" dirty="0">
              <a:solidFill>
                <a:srgbClr val="66FF99"/>
              </a:solidFill>
              <a:latin typeface="KaiTi" pitchFamily="49" charset="-122"/>
              <a:ea typeface="KaiTi" pitchFamily="49" charset="-122"/>
              <a:cs typeface="MS Gothic" charset="0"/>
            </a:endParaRPr>
          </a:p>
        </p:txBody>
      </p:sp>
      <p:sp>
        <p:nvSpPr>
          <p:cNvPr id="281612" name="Rectangle 16"/>
          <p:cNvSpPr>
            <a:spLocks noChangeArrowheads="1"/>
          </p:cNvSpPr>
          <p:nvPr/>
        </p:nvSpPr>
        <p:spPr bwMode="auto">
          <a:xfrm>
            <a:off x="5759450" y="3684588"/>
            <a:ext cx="147637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JOHN</a:t>
            </a:r>
          </a:p>
        </p:txBody>
      </p:sp>
      <p:sp>
        <p:nvSpPr>
          <p:cNvPr id="281613" name="Rectangle 17"/>
          <p:cNvSpPr>
            <a:spLocks noChangeArrowheads="1"/>
          </p:cNvSpPr>
          <p:nvPr/>
        </p:nvSpPr>
        <p:spPr bwMode="auto">
          <a:xfrm>
            <a:off x="2159000" y="1560513"/>
            <a:ext cx="1766888" cy="464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   </a:t>
            </a:r>
            <a:r>
              <a:rPr lang="zh-TW" altLang="en-US" sz="2500" b="1">
                <a:solidFill>
                  <a:srgbClr val="CECECE"/>
                </a:solidFill>
                <a:latin typeface="KaiTi" pitchFamily="49" charset="-122"/>
                <a:ea typeface="KaiTi" pitchFamily="49" charset="-122"/>
                <a:cs typeface="MS Gothic" charset="0"/>
              </a:rPr>
              <a:t>犹太人</a:t>
            </a:r>
            <a:endParaRPr lang="en-GB" sz="2500" b="1" dirty="0">
              <a:solidFill>
                <a:srgbClr val="CECECE"/>
              </a:solidFill>
              <a:latin typeface="KaiTi" pitchFamily="49" charset="-122"/>
              <a:ea typeface="KaiTi" pitchFamily="49" charset="-122"/>
              <a:cs typeface="MS Gothic" charset="0"/>
            </a:endParaRPr>
          </a:p>
        </p:txBody>
      </p:sp>
      <p:sp>
        <p:nvSpPr>
          <p:cNvPr id="281614" name="Rectangle 18"/>
          <p:cNvSpPr>
            <a:spLocks noChangeArrowheads="1"/>
          </p:cNvSpPr>
          <p:nvPr/>
        </p:nvSpPr>
        <p:spPr bwMode="auto">
          <a:xfrm>
            <a:off x="5899150" y="1570038"/>
            <a:ext cx="1766888" cy="464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CECECE"/>
                </a:solidFill>
                <a:latin typeface="KaiTi" pitchFamily="49" charset="-122"/>
                <a:ea typeface="KaiTi" pitchFamily="49" charset="-122"/>
                <a:cs typeface="MS Gothic" charset="0"/>
              </a:rPr>
              <a:t>罗马人</a:t>
            </a:r>
            <a:endParaRPr lang="en-GB" sz="2500" b="1" dirty="0">
              <a:solidFill>
                <a:srgbClr val="CECECE"/>
              </a:solidFill>
              <a:latin typeface="KaiTi" pitchFamily="49" charset="-122"/>
              <a:ea typeface="KaiTi" pitchFamily="49" charset="-122"/>
              <a:cs typeface="MS Gothic" charset="0"/>
            </a:endParaRPr>
          </a:p>
        </p:txBody>
      </p:sp>
      <p:sp>
        <p:nvSpPr>
          <p:cNvPr id="281615" name="Rectangle 19"/>
          <p:cNvSpPr>
            <a:spLocks noChangeArrowheads="1"/>
          </p:cNvSpPr>
          <p:nvPr/>
        </p:nvSpPr>
        <p:spPr bwMode="auto">
          <a:xfrm>
            <a:off x="2462213" y="4237038"/>
            <a:ext cx="1766887" cy="464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CECECE"/>
                </a:solidFill>
                <a:latin typeface="KaiTi" pitchFamily="49" charset="-122"/>
                <a:ea typeface="KaiTi" pitchFamily="49" charset="-122"/>
                <a:cs typeface="MS Gothic" charset="0"/>
              </a:rPr>
              <a:t>希腊人</a:t>
            </a:r>
            <a:endParaRPr lang="en-GB" sz="2500" b="1" dirty="0">
              <a:solidFill>
                <a:srgbClr val="CECECE"/>
              </a:solidFill>
              <a:latin typeface="KaiTi" pitchFamily="49" charset="-122"/>
              <a:ea typeface="KaiTi" pitchFamily="49" charset="-122"/>
              <a:cs typeface="MS Gothic" charset="0"/>
            </a:endParaRPr>
          </a:p>
        </p:txBody>
      </p:sp>
      <p:sp>
        <p:nvSpPr>
          <p:cNvPr id="281616" name="Rectangle 20"/>
          <p:cNvSpPr>
            <a:spLocks noChangeArrowheads="1"/>
          </p:cNvSpPr>
          <p:nvPr/>
        </p:nvSpPr>
        <p:spPr bwMode="auto">
          <a:xfrm>
            <a:off x="5895975" y="4241800"/>
            <a:ext cx="17653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CHURCH</a:t>
            </a:r>
          </a:p>
        </p:txBody>
      </p:sp>
      <p:sp>
        <p:nvSpPr>
          <p:cNvPr id="281617" name="Rectangle 21"/>
          <p:cNvSpPr>
            <a:spLocks noChangeArrowheads="1"/>
          </p:cNvSpPr>
          <p:nvPr/>
        </p:nvSpPr>
        <p:spPr bwMode="auto">
          <a:xfrm>
            <a:off x="1652588" y="1647825"/>
            <a:ext cx="903188"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给</a:t>
            </a:r>
            <a:r>
              <a:rPr lang="en-GB" sz="1800" b="1">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281618" name="Rectangle 22"/>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81619" name="Rectangle 23"/>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给</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1620" name="Rectangle 24"/>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3" name="Group 25"/>
          <p:cNvGrpSpPr>
            <a:grpSpLocks/>
          </p:cNvGrpSpPr>
          <p:nvPr/>
        </p:nvGrpSpPr>
        <p:grpSpPr bwMode="auto">
          <a:xfrm>
            <a:off x="1652588" y="2070100"/>
            <a:ext cx="2538412" cy="469900"/>
            <a:chOff x="1145" y="1478"/>
            <a:chExt cx="1759" cy="336"/>
          </a:xfrm>
        </p:grpSpPr>
        <p:sp>
          <p:nvSpPr>
            <p:cNvPr id="281659" name="Rectangle 26"/>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EA18"/>
                  </a:solidFill>
                  <a:latin typeface="KaiTi" pitchFamily="49" charset="-122"/>
                  <a:ea typeface="KaiTi" pitchFamily="49" charset="-122"/>
                  <a:cs typeface="MS Gothic" charset="0"/>
                </a:rPr>
                <a:t>为</a:t>
              </a:r>
              <a:r>
                <a:rPr lang="en-GB" sz="1800" b="1">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sp>
          <p:nvSpPr>
            <p:cNvPr id="281660" name="Rectangle 27"/>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dirty="0">
                  <a:solidFill>
                    <a:srgbClr val="FFEA18"/>
                  </a:solidFill>
                  <a:latin typeface="KaiTi" pitchFamily="49" charset="-122"/>
                  <a:ea typeface="KaiTi" pitchFamily="49" charset="-122"/>
                  <a:cs typeface="MS Gothic" charset="0"/>
                </a:rPr>
                <a:t>君王</a:t>
              </a:r>
              <a:endParaRPr lang="en-GB" sz="2500" b="1" dirty="0">
                <a:solidFill>
                  <a:srgbClr val="FFEA18"/>
                </a:solidFill>
                <a:latin typeface="KaiTi" pitchFamily="49" charset="-122"/>
                <a:ea typeface="KaiTi" pitchFamily="49" charset="-122"/>
                <a:cs typeface="MS Gothic" charset="0"/>
              </a:endParaRPr>
            </a:p>
          </p:txBody>
        </p:sp>
      </p:grpSp>
      <p:grpSp>
        <p:nvGrpSpPr>
          <p:cNvPr id="4" name="Group 28"/>
          <p:cNvGrpSpPr>
            <a:grpSpLocks/>
          </p:cNvGrpSpPr>
          <p:nvPr/>
        </p:nvGrpSpPr>
        <p:grpSpPr bwMode="auto">
          <a:xfrm>
            <a:off x="5070475" y="2065338"/>
            <a:ext cx="2578100" cy="469900"/>
            <a:chOff x="3513" y="1474"/>
            <a:chExt cx="1787" cy="336"/>
          </a:xfrm>
        </p:grpSpPr>
        <p:sp>
          <p:nvSpPr>
            <p:cNvPr id="281657" name="Rectangle 29"/>
            <p:cNvSpPr>
              <a:spLocks noChangeArrowheads="1"/>
            </p:cNvSpPr>
            <p:nvPr/>
          </p:nvSpPr>
          <p:spPr bwMode="auto">
            <a:xfrm>
              <a:off x="3513" y="1538"/>
              <a:ext cx="586"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EA18"/>
                  </a:solidFill>
                  <a:latin typeface="KaiTi" pitchFamily="49" charset="-122"/>
                  <a:ea typeface="KaiTi" pitchFamily="49" charset="-122"/>
                  <a:cs typeface="MS Gothic" charset="0"/>
                </a:rPr>
                <a:t>为</a:t>
              </a:r>
              <a:r>
                <a:rPr lang="en-GB" sz="1800" b="1">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sp>
          <p:nvSpPr>
            <p:cNvPr id="281658" name="Rectangle 30"/>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FFEA18"/>
                  </a:solidFill>
                  <a:latin typeface="KaiTi" pitchFamily="49" charset="-122"/>
                  <a:ea typeface="KaiTi" pitchFamily="49" charset="-122"/>
                  <a:cs typeface="MS Gothic" charset="0"/>
                </a:rPr>
                <a:t>仆人</a:t>
              </a:r>
              <a:endParaRPr lang="en-GB" sz="2500" b="1" dirty="0">
                <a:solidFill>
                  <a:srgbClr val="FFEA18"/>
                </a:solidFill>
                <a:latin typeface="KaiTi" pitchFamily="49" charset="-122"/>
                <a:ea typeface="KaiTi" pitchFamily="49" charset="-122"/>
                <a:cs typeface="MS Gothic" charset="0"/>
              </a:endParaRPr>
            </a:p>
          </p:txBody>
        </p:sp>
      </p:grpSp>
      <p:sp>
        <p:nvSpPr>
          <p:cNvPr id="281623" name="Rectangle 31"/>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给</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1624" name="Rectangle 32"/>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5" name="Group 33"/>
          <p:cNvGrpSpPr>
            <a:grpSpLocks/>
          </p:cNvGrpSpPr>
          <p:nvPr/>
        </p:nvGrpSpPr>
        <p:grpSpPr bwMode="auto">
          <a:xfrm>
            <a:off x="1674813" y="4735513"/>
            <a:ext cx="2532062" cy="469900"/>
            <a:chOff x="1161" y="3381"/>
            <a:chExt cx="1754" cy="336"/>
          </a:xfrm>
        </p:grpSpPr>
        <p:sp>
          <p:nvSpPr>
            <p:cNvPr id="281655" name="Rectangle 34"/>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EA18"/>
                  </a:solidFill>
                  <a:latin typeface="KaiTi" pitchFamily="49" charset="-122"/>
                  <a:ea typeface="KaiTi" pitchFamily="49" charset="-122"/>
                  <a:cs typeface="MS Gothic" charset="0"/>
                </a:rPr>
                <a:t>为</a:t>
              </a:r>
              <a:r>
                <a:rPr lang="en-GB" sz="1800" b="1">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sp>
          <p:nvSpPr>
            <p:cNvPr id="281656" name="Rectangle 35"/>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dirty="0">
                  <a:solidFill>
                    <a:srgbClr val="FFEA18"/>
                  </a:solidFill>
                  <a:latin typeface="KaiTi" pitchFamily="49" charset="-122"/>
                  <a:ea typeface="KaiTi" pitchFamily="49" charset="-122"/>
                  <a:cs typeface="MS Gothic" charset="0"/>
                </a:rPr>
                <a:t>神</a:t>
              </a:r>
              <a:r>
                <a:rPr lang="en-US" altLang="zh-TW" sz="2500" b="1" dirty="0">
                  <a:solidFill>
                    <a:srgbClr val="FFEA18"/>
                  </a:solidFill>
                  <a:latin typeface="KaiTi" pitchFamily="49" charset="-122"/>
                  <a:ea typeface="KaiTi" pitchFamily="49" charset="-122"/>
                  <a:cs typeface="MS Gothic" charset="0"/>
                </a:rPr>
                <a:t>/</a:t>
              </a:r>
              <a:r>
                <a:rPr lang="zh-TW" altLang="en-US" sz="2500" b="1" dirty="0">
                  <a:solidFill>
                    <a:srgbClr val="FFEA18"/>
                  </a:solidFill>
                  <a:latin typeface="KaiTi" pitchFamily="49" charset="-122"/>
                  <a:ea typeface="KaiTi" pitchFamily="49" charset="-122"/>
                  <a:cs typeface="MS Gothic" charset="0"/>
                </a:rPr>
                <a:t>人</a:t>
              </a:r>
              <a:endParaRPr lang="en-GB" sz="2500" b="1" dirty="0">
                <a:solidFill>
                  <a:srgbClr val="FFEA18"/>
                </a:solidFill>
                <a:latin typeface="KaiTi" pitchFamily="49" charset="-122"/>
                <a:ea typeface="KaiTi" pitchFamily="49" charset="-122"/>
                <a:cs typeface="MS Gothic" charset="0"/>
              </a:endParaRPr>
            </a:p>
          </p:txBody>
        </p:sp>
      </p:grpSp>
      <p:sp>
        <p:nvSpPr>
          <p:cNvPr id="281626" name="Rectangle 3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281627" name="Rectangle 37"/>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6" name="Group 38"/>
          <p:cNvGrpSpPr>
            <a:grpSpLocks/>
          </p:cNvGrpSpPr>
          <p:nvPr/>
        </p:nvGrpSpPr>
        <p:grpSpPr bwMode="auto">
          <a:xfrm>
            <a:off x="5011738" y="4325938"/>
            <a:ext cx="890587" cy="1093787"/>
            <a:chOff x="3473" y="3088"/>
            <a:chExt cx="617" cy="781"/>
          </a:xfrm>
        </p:grpSpPr>
        <p:sp>
          <p:nvSpPr>
            <p:cNvPr id="281652" name="Rectangle 39"/>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281653" name="Rectangle 40"/>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281654" name="Rectangle 41"/>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281629" name="AutoShape 42"/>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7" name="Group 43"/>
          <p:cNvGrpSpPr>
            <a:grpSpLocks/>
          </p:cNvGrpSpPr>
          <p:nvPr/>
        </p:nvGrpSpPr>
        <p:grpSpPr bwMode="auto">
          <a:xfrm>
            <a:off x="1412875" y="946150"/>
            <a:ext cx="3860800" cy="3332163"/>
            <a:chOff x="979" y="675"/>
            <a:chExt cx="2675" cy="2379"/>
          </a:xfrm>
        </p:grpSpPr>
        <p:sp>
          <p:nvSpPr>
            <p:cNvPr id="281648" name="Rectangle 44"/>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281649" name="Rectangle 45"/>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281650" name="Rectangle 46"/>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281651" name="Rectangle 47"/>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281631" name="Rectangle 48"/>
          <p:cNvSpPr>
            <a:spLocks noChangeArrowheads="1"/>
          </p:cNvSpPr>
          <p:nvPr/>
        </p:nvSpPr>
        <p:spPr bwMode="auto">
          <a:xfrm>
            <a:off x="5759450" y="3684588"/>
            <a:ext cx="1476375"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约翰</a:t>
            </a:r>
            <a:endParaRPr lang="en-GB" sz="3200" b="1" dirty="0">
              <a:solidFill>
                <a:srgbClr val="66FF99"/>
              </a:solidFill>
              <a:latin typeface="KaiTi" pitchFamily="49" charset="-122"/>
              <a:ea typeface="KaiTi" pitchFamily="49" charset="-122"/>
              <a:cs typeface="MS Gothic" charset="0"/>
            </a:endParaRPr>
          </a:p>
        </p:txBody>
      </p:sp>
      <p:grpSp>
        <p:nvGrpSpPr>
          <p:cNvPr id="8" name="Group 65"/>
          <p:cNvGrpSpPr>
            <a:grpSpLocks/>
          </p:cNvGrpSpPr>
          <p:nvPr/>
        </p:nvGrpSpPr>
        <p:grpSpPr bwMode="auto">
          <a:xfrm>
            <a:off x="5008563" y="4241800"/>
            <a:ext cx="3403600" cy="1177925"/>
            <a:chOff x="3471" y="3028"/>
            <a:chExt cx="2358" cy="841"/>
          </a:xfrm>
        </p:grpSpPr>
        <p:grpSp>
          <p:nvGrpSpPr>
            <p:cNvPr id="9" name="Group 50"/>
            <p:cNvGrpSpPr>
              <a:grpSpLocks/>
            </p:cNvGrpSpPr>
            <p:nvPr/>
          </p:nvGrpSpPr>
          <p:grpSpPr bwMode="auto">
            <a:xfrm>
              <a:off x="3471" y="3088"/>
              <a:ext cx="881" cy="781"/>
              <a:chOff x="3473" y="3088"/>
              <a:chExt cx="617" cy="781"/>
            </a:xfrm>
          </p:grpSpPr>
          <p:sp>
            <p:nvSpPr>
              <p:cNvPr id="281645" name="Rectangle 51"/>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FF00"/>
                    </a:solidFill>
                    <a:latin typeface="KaiTi" pitchFamily="49" charset="-122"/>
                    <a:ea typeface="KaiTi" pitchFamily="49" charset="-122"/>
                    <a:cs typeface="MS Gothic" charset="0"/>
                  </a:rPr>
                  <a:t>给</a:t>
                </a:r>
                <a:r>
                  <a:rPr lang="en-GB" sz="1800" b="1">
                    <a:solidFill>
                      <a:srgbClr val="CECECE"/>
                    </a:solidFill>
                    <a:latin typeface="Helvetica" charset="0"/>
                    <a:ea typeface="MS Gothic" charset="0"/>
                    <a:cs typeface="MS Gothic" charset="0"/>
                  </a:rPr>
                  <a:t>:</a:t>
                </a:r>
                <a:endParaRPr lang="en-GB" sz="1800" b="1" dirty="0">
                  <a:solidFill>
                    <a:srgbClr val="CECECE"/>
                  </a:solidFill>
                  <a:latin typeface="Helvetica" charset="0"/>
                  <a:ea typeface="MS Gothic" charset="0"/>
                  <a:cs typeface="MS Gothic" charset="0"/>
                </a:endParaRPr>
              </a:p>
            </p:txBody>
          </p:sp>
          <p:sp>
            <p:nvSpPr>
              <p:cNvPr id="281646" name="Rectangle 52"/>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281647" name="Rectangle 53"/>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281644" name="Rectangle 54"/>
            <p:cNvSpPr>
              <a:spLocks noChangeArrowheads="1"/>
            </p:cNvSpPr>
            <p:nvPr/>
          </p:nvSpPr>
          <p:spPr bwMode="auto">
            <a:xfrm>
              <a:off x="4080" y="3028"/>
              <a:ext cx="1749" cy="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CECECE"/>
                  </a:solidFill>
                  <a:latin typeface="KaiTi" pitchFamily="49" charset="-122"/>
                  <a:ea typeface="KaiTi" pitchFamily="49" charset="-122"/>
                  <a:cs typeface="MS Gothic" charset="0"/>
                </a:rPr>
                <a:t>教会</a:t>
              </a:r>
              <a:endParaRPr lang="en-GB" sz="2500" b="1" dirty="0">
                <a:solidFill>
                  <a:srgbClr val="CECECE"/>
                </a:solidFill>
                <a:latin typeface="KaiTi" pitchFamily="49" charset="-122"/>
                <a:ea typeface="KaiTi" pitchFamily="49" charset="-122"/>
                <a:cs typeface="MS Gothic" charset="0"/>
              </a:endParaRPr>
            </a:p>
          </p:txBody>
        </p:sp>
      </p:grpSp>
      <p:grpSp>
        <p:nvGrpSpPr>
          <p:cNvPr id="10" name="Group 55"/>
          <p:cNvGrpSpPr>
            <a:grpSpLocks/>
          </p:cNvGrpSpPr>
          <p:nvPr/>
        </p:nvGrpSpPr>
        <p:grpSpPr bwMode="auto">
          <a:xfrm>
            <a:off x="5011738" y="4729163"/>
            <a:ext cx="1965325" cy="469900"/>
            <a:chOff x="3473" y="3376"/>
            <a:chExt cx="1362" cy="336"/>
          </a:xfrm>
        </p:grpSpPr>
        <p:sp>
          <p:nvSpPr>
            <p:cNvPr id="281641" name="Rectangle 56"/>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FEA18"/>
                  </a:solidFill>
                  <a:latin typeface="KaiTi" pitchFamily="49" charset="-122"/>
                  <a:ea typeface="KaiTi" pitchFamily="49" charset="-122"/>
                  <a:cs typeface="MS Gothic" charset="0"/>
                </a:rPr>
                <a:t>为</a:t>
              </a:r>
              <a:r>
                <a:rPr lang="en-GB" sz="1800" b="1">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sp>
          <p:nvSpPr>
            <p:cNvPr id="281642" name="Rectangle 57"/>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dirty="0">
                  <a:solidFill>
                    <a:srgbClr val="FFEA18"/>
                  </a:solidFill>
                  <a:latin typeface="KaiTi" pitchFamily="49" charset="-122"/>
                  <a:ea typeface="KaiTi" pitchFamily="49" charset="-122"/>
                  <a:cs typeface="MS Gothic" charset="0"/>
                </a:rPr>
                <a:t>神</a:t>
              </a:r>
              <a:endParaRPr lang="en-GB" sz="2500" b="1" dirty="0">
                <a:solidFill>
                  <a:srgbClr val="FFEA18"/>
                </a:solidFill>
                <a:latin typeface="KaiTi" pitchFamily="49" charset="-122"/>
                <a:ea typeface="KaiTi" pitchFamily="49" charset="-122"/>
                <a:cs typeface="MS Gothic" charset="0"/>
              </a:endParaRPr>
            </a:p>
          </p:txBody>
        </p:sp>
      </p:grpSp>
      <p:sp>
        <p:nvSpPr>
          <p:cNvPr id="281634" name="Text Box 58"/>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81635" name="Text Box 59"/>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1636" name="Text Box 60"/>
          <p:cNvSpPr txBox="1">
            <a:spLocks noChangeArrowheads="1"/>
          </p:cNvSpPr>
          <p:nvPr/>
        </p:nvSpPr>
        <p:spPr bwMode="auto">
          <a:xfrm>
            <a:off x="8789988" y="6129338"/>
            <a:ext cx="1682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1637" name="Text Box 61"/>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18</a:t>
            </a:r>
          </a:p>
        </p:txBody>
      </p:sp>
      <p:sp>
        <p:nvSpPr>
          <p:cNvPr id="281638" name="Text Box 62"/>
          <p:cNvSpPr txBox="1">
            <a:spLocks noChangeArrowheads="1"/>
          </p:cNvSpPr>
          <p:nvPr/>
        </p:nvSpPr>
        <p:spPr bwMode="auto">
          <a:xfrm>
            <a:off x="8691563"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281639" name="Title 64"/>
          <p:cNvSpPr>
            <a:spLocks noGrp="1"/>
          </p:cNvSpPr>
          <p:nvPr>
            <p:ph type="title" idx="4294967295"/>
          </p:nvPr>
        </p:nvSpPr>
        <p:spPr bwMode="auto">
          <a:xfrm>
            <a:off x="457200" y="228600"/>
            <a:ext cx="8229600" cy="685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900" b="1">
                <a:solidFill>
                  <a:srgbClr val="FFEA18"/>
                </a:solidFill>
                <a:latin typeface="Comic Sans MS" charset="0"/>
                <a:cs typeface="MS Gothic" charset="0"/>
              </a:rPr>
              <a:t>…</a:t>
            </a:r>
            <a:r>
              <a:rPr lang="en-US" altLang="zh-TW" sz="2900" b="1">
                <a:solidFill>
                  <a:srgbClr val="FFEA18"/>
                </a:solidFill>
                <a:latin typeface="Comic Sans MS" charset="0"/>
                <a:cs typeface="MS Gothic" charset="0"/>
              </a:rPr>
              <a:t>..</a:t>
            </a:r>
            <a:r>
              <a:rPr lang="zh-TW" altLang="en-US" sz="4000" b="1">
                <a:solidFill>
                  <a:srgbClr val="FFEA18"/>
                </a:solidFill>
                <a:latin typeface="KaiTi" pitchFamily="49" charset="-122"/>
                <a:ea typeface="KaiTi" pitchFamily="49" charset="-122"/>
                <a:cs typeface="MS Gothic" charset="0"/>
              </a:rPr>
              <a:t>描述耶稣为</a:t>
            </a:r>
            <a:r>
              <a:rPr lang="en-US" sz="2900" b="1">
                <a:solidFill>
                  <a:srgbClr val="FFEA18"/>
                </a:solidFill>
                <a:latin typeface="Comic Sans MS" charset="0"/>
                <a:cs typeface="MS Gothic" charset="0"/>
              </a:rPr>
              <a:t>…</a:t>
            </a:r>
            <a:r>
              <a:rPr lang="en-US" altLang="zh-TW" sz="2900" b="1">
                <a:solidFill>
                  <a:srgbClr val="FFEA18"/>
                </a:solidFill>
                <a:latin typeface="Comic Sans MS" charset="0"/>
                <a:cs typeface="MS Gothic" charset="0"/>
              </a:rPr>
              <a:t>..</a:t>
            </a:r>
            <a:endParaRPr lang="en-US" dirty="0">
              <a:latin typeface="Times New Roman" charset="0"/>
              <a:cs typeface="MS Gothic" charset="0"/>
            </a:endParaRPr>
          </a:p>
        </p:txBody>
      </p:sp>
      <p:sp>
        <p:nvSpPr>
          <p:cNvPr id="67" name="TextBox 66"/>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6991253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p:val>
                                            <p:strVal val="#ppt_w"/>
                                          </p:val>
                                        </p:tav>
                                      </p:tavLst>
                                    </p:anim>
                                    <p:anim calcmode="lin" valueType="num">
                                      <p:cBhvr>
                                        <p:cTn id="8" dur="500" fill="hold"/>
                                        <p:tgtEl>
                                          <p:spTgt spid="3"/>
                                        </p:tgtEl>
                                        <p:attrNameLst>
                                          <p:attrName>ppt_h</p:attrName>
                                        </p:attrNameLst>
                                      </p:cBhvr>
                                      <p:tavLst>
                                        <p:tav tm="100000">
                                          <p:val>
                                            <p:fltVal val="0"/>
                                          </p:val>
                                        </p:tav>
                                        <p:tav>
                                          <p:val>
                                            <p:strVal val="#ppt_h"/>
                                          </p:val>
                                        </p:tav>
                                      </p:tavLst>
                                    </p:anim>
                                    <p:anim calcmode="lin" valueType="num">
                                      <p:cBhvr>
                                        <p:cTn id="9" dur="500" fill="hold"/>
                                        <p:tgtEl>
                                          <p:spTgt spid="3"/>
                                        </p:tgtEl>
                                        <p:attrNameLst>
                                          <p:attrName>ppt_x</p:attrName>
                                        </p:attrNameLst>
                                      </p:cBhvr>
                                      <p:tavLst>
                                        <p:tav tm="100000">
                                          <p:val>
                                            <p:fltVal val="0.5"/>
                                          </p:val>
                                        </p:tav>
                                        <p:tav>
                                          <p:val>
                                            <p:strVal val="#ppt_x"/>
                                          </p:val>
                                        </p:tav>
                                      </p:tavLst>
                                    </p:anim>
                                    <p:anim calcmode="lin" valueType="num">
                                      <p:cBhvr>
                                        <p:cTn id="10"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p:val>
                                            <p:strVal val="#ppt_w"/>
                                          </p:val>
                                        </p:tav>
                                      </p:tavLst>
                                    </p:anim>
                                    <p:anim calcmode="lin" valueType="num">
                                      <p:cBhvr>
                                        <p:cTn id="16" dur="500" fill="hold"/>
                                        <p:tgtEl>
                                          <p:spTgt spid="4"/>
                                        </p:tgtEl>
                                        <p:attrNameLst>
                                          <p:attrName>ppt_h</p:attrName>
                                        </p:attrNameLst>
                                      </p:cBhvr>
                                      <p:tavLst>
                                        <p:tav tm="100000">
                                          <p:val>
                                            <p:fltVal val="0"/>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fltVal val="0.5"/>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p:val>
                                            <p:strVal val="#ppt_w"/>
                                          </p:val>
                                        </p:tav>
                                      </p:tavLst>
                                    </p:anim>
                                    <p:anim calcmode="lin" valueType="num">
                                      <p:cBhvr>
                                        <p:cTn id="24" dur="500" fill="hold"/>
                                        <p:tgtEl>
                                          <p:spTgt spid="5"/>
                                        </p:tgtEl>
                                        <p:attrNameLst>
                                          <p:attrName>ppt_h</p:attrName>
                                        </p:attrNameLst>
                                      </p:cBhvr>
                                      <p:tavLst>
                                        <p:tav tm="100000">
                                          <p:val>
                                            <p:fltVal val="0"/>
                                          </p:val>
                                        </p:tav>
                                        <p:tav>
                                          <p:val>
                                            <p:strVal val="#ppt_h"/>
                                          </p:val>
                                        </p:tav>
                                      </p:tavLst>
                                    </p:anim>
                                    <p:anim calcmode="lin" valueType="num">
                                      <p:cBhvr>
                                        <p:cTn id="25" dur="500" fill="hold"/>
                                        <p:tgtEl>
                                          <p:spTgt spid="5"/>
                                        </p:tgtEl>
                                        <p:attrNameLst>
                                          <p:attrName>ppt_x</p:attrName>
                                        </p:attrNameLst>
                                      </p:cBhvr>
                                      <p:tavLst>
                                        <p:tav tm="100000">
                                          <p:val>
                                            <p:fltVal val="0.5"/>
                                          </p:val>
                                        </p:tav>
                                        <p:tav>
                                          <p:val>
                                            <p:strVal val="#ppt_x"/>
                                          </p:val>
                                        </p:tav>
                                      </p:tavLst>
                                    </p:anim>
                                    <p:anim calcmode="lin" valueType="num">
                                      <p:cBhvr>
                                        <p:cTn id="26"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100000">
                                          <p:val>
                                            <p:fltVal val="0"/>
                                          </p:val>
                                        </p:tav>
                                        <p:tav>
                                          <p:val>
                                            <p:strVal val="#ppt_w"/>
                                          </p:val>
                                        </p:tav>
                                      </p:tavLst>
                                    </p:anim>
                                    <p:anim calcmode="lin" valueType="num">
                                      <p:cBhvr>
                                        <p:cTn id="32" dur="500" fill="hold"/>
                                        <p:tgtEl>
                                          <p:spTgt spid="10"/>
                                        </p:tgtEl>
                                        <p:attrNameLst>
                                          <p:attrName>ppt_h</p:attrName>
                                        </p:attrNameLst>
                                      </p:cBhvr>
                                      <p:tavLst>
                                        <p:tav tm="100000">
                                          <p:val>
                                            <p:fltVal val="0"/>
                                          </p:val>
                                        </p:tav>
                                        <p:tav>
                                          <p:val>
                                            <p:strVal val="#ppt_h"/>
                                          </p:val>
                                        </p:tav>
                                      </p:tavLst>
                                    </p:anim>
                                    <p:anim calcmode="lin" valueType="num">
                                      <p:cBhvr>
                                        <p:cTn id="33" dur="500" fill="hold"/>
                                        <p:tgtEl>
                                          <p:spTgt spid="10"/>
                                        </p:tgtEl>
                                        <p:attrNameLst>
                                          <p:attrName>ppt_x</p:attrName>
                                        </p:attrNameLst>
                                      </p:cBhvr>
                                      <p:tavLst>
                                        <p:tav tm="100000">
                                          <p:val>
                                            <p:fltVal val="0.5"/>
                                          </p:val>
                                        </p:tav>
                                        <p:tav>
                                          <p:val>
                                            <p:strVal val="#ppt_x"/>
                                          </p:val>
                                        </p:tav>
                                      </p:tavLst>
                                    </p:anim>
                                    <p:anim calcmode="lin" valueType="num">
                                      <p:cBhvr>
                                        <p:cTn id="34"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8365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8365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83652" name="AutoShape 4"/>
          <p:cNvSpPr>
            <a:spLocks noChangeArrowheads="1"/>
          </p:cNvSpPr>
          <p:nvPr/>
        </p:nvSpPr>
        <p:spPr bwMode="auto">
          <a:xfrm>
            <a:off x="4716016" y="90872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83653"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83654" name="AutoShape 6"/>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83655" name="Rectangle 7"/>
          <p:cNvSpPr>
            <a:spLocks noChangeArrowheads="1"/>
          </p:cNvSpPr>
          <p:nvPr/>
        </p:nvSpPr>
        <p:spPr bwMode="auto">
          <a:xfrm>
            <a:off x="2287588" y="3692525"/>
            <a:ext cx="2036762"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dirty="0">
                <a:solidFill>
                  <a:srgbClr val="66FF99"/>
                </a:solidFill>
                <a:latin typeface="KaiTi" pitchFamily="49" charset="-122"/>
                <a:ea typeface="KaiTi" pitchFamily="49" charset="-122"/>
                <a:cs typeface="MS Gothic" charset="0"/>
              </a:rPr>
              <a:t>路加</a:t>
            </a:r>
            <a:endParaRPr lang="en-GB" sz="3200" b="1" dirty="0">
              <a:solidFill>
                <a:srgbClr val="66FF99"/>
              </a:solidFill>
              <a:latin typeface="KaiTi" pitchFamily="49" charset="-122"/>
              <a:ea typeface="KaiTi" pitchFamily="49" charset="-122"/>
              <a:cs typeface="MS Gothic" charset="0"/>
            </a:endParaRPr>
          </a:p>
        </p:txBody>
      </p:sp>
      <p:sp>
        <p:nvSpPr>
          <p:cNvPr id="283656" name="Rectangle 8"/>
          <p:cNvSpPr>
            <a:spLocks noChangeArrowheads="1"/>
          </p:cNvSpPr>
          <p:nvPr/>
        </p:nvSpPr>
        <p:spPr bwMode="auto">
          <a:xfrm>
            <a:off x="1757363" y="1004888"/>
            <a:ext cx="2355850"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 马太</a:t>
            </a:r>
            <a:endParaRPr lang="en-GB" sz="3200" b="1" dirty="0">
              <a:solidFill>
                <a:srgbClr val="66FF99"/>
              </a:solidFill>
              <a:latin typeface="KaiTi" pitchFamily="49" charset="-122"/>
              <a:ea typeface="KaiTi" pitchFamily="49" charset="-122"/>
              <a:cs typeface="MS Gothic" charset="0"/>
            </a:endParaRPr>
          </a:p>
        </p:txBody>
      </p:sp>
      <p:sp>
        <p:nvSpPr>
          <p:cNvPr id="283657" name="Rectangle 9"/>
          <p:cNvSpPr>
            <a:spLocks noChangeArrowheads="1"/>
          </p:cNvSpPr>
          <p:nvPr/>
        </p:nvSpPr>
        <p:spPr bwMode="auto">
          <a:xfrm>
            <a:off x="5588000" y="1025525"/>
            <a:ext cx="2036763"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马可</a:t>
            </a:r>
            <a:endParaRPr lang="en-GB" sz="3200" b="1" dirty="0">
              <a:solidFill>
                <a:srgbClr val="66FF99"/>
              </a:solidFill>
              <a:latin typeface="KaiTi" pitchFamily="49" charset="-122"/>
              <a:ea typeface="KaiTi" pitchFamily="49" charset="-122"/>
              <a:cs typeface="MS Gothic" charset="0"/>
            </a:endParaRPr>
          </a:p>
        </p:txBody>
      </p:sp>
      <p:sp>
        <p:nvSpPr>
          <p:cNvPr id="283658" name="Rectangle 10"/>
          <p:cNvSpPr>
            <a:spLocks noChangeArrowheads="1"/>
          </p:cNvSpPr>
          <p:nvPr/>
        </p:nvSpPr>
        <p:spPr bwMode="auto">
          <a:xfrm>
            <a:off x="2159000" y="1560513"/>
            <a:ext cx="1766888" cy="464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   </a:t>
            </a:r>
            <a:r>
              <a:rPr lang="zh-TW" altLang="en-US" sz="2500" b="1">
                <a:solidFill>
                  <a:srgbClr val="CECECE"/>
                </a:solidFill>
                <a:latin typeface="KaiTi" pitchFamily="49" charset="-122"/>
                <a:ea typeface="KaiTi" pitchFamily="49" charset="-122"/>
                <a:cs typeface="MS Gothic" charset="0"/>
              </a:rPr>
              <a:t>犹太人</a:t>
            </a:r>
            <a:endParaRPr lang="en-GB" sz="2500" b="1" dirty="0">
              <a:solidFill>
                <a:srgbClr val="CECECE"/>
              </a:solidFill>
              <a:latin typeface="KaiTi" pitchFamily="49" charset="-122"/>
              <a:ea typeface="KaiTi" pitchFamily="49" charset="-122"/>
              <a:cs typeface="MS Gothic" charset="0"/>
            </a:endParaRPr>
          </a:p>
        </p:txBody>
      </p:sp>
      <p:sp>
        <p:nvSpPr>
          <p:cNvPr id="283659" name="Rectangle 11"/>
          <p:cNvSpPr>
            <a:spLocks noChangeArrowheads="1"/>
          </p:cNvSpPr>
          <p:nvPr/>
        </p:nvSpPr>
        <p:spPr bwMode="auto">
          <a:xfrm>
            <a:off x="5899150" y="1570038"/>
            <a:ext cx="1766888" cy="464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CECECE"/>
                </a:solidFill>
                <a:latin typeface="KaiTi" pitchFamily="49" charset="-122"/>
                <a:ea typeface="KaiTi" pitchFamily="49" charset="-122"/>
                <a:cs typeface="MS Gothic" charset="0"/>
              </a:rPr>
              <a:t>罗马人</a:t>
            </a:r>
            <a:endParaRPr lang="en-GB" sz="2500" b="1" dirty="0">
              <a:solidFill>
                <a:srgbClr val="CECECE"/>
              </a:solidFill>
              <a:latin typeface="KaiTi" pitchFamily="49" charset="-122"/>
              <a:ea typeface="KaiTi" pitchFamily="49" charset="-122"/>
              <a:cs typeface="MS Gothic" charset="0"/>
            </a:endParaRPr>
          </a:p>
        </p:txBody>
      </p:sp>
      <p:sp>
        <p:nvSpPr>
          <p:cNvPr id="283660" name="Rectangle 12"/>
          <p:cNvSpPr>
            <a:spLocks noChangeArrowheads="1"/>
          </p:cNvSpPr>
          <p:nvPr/>
        </p:nvSpPr>
        <p:spPr bwMode="auto">
          <a:xfrm>
            <a:off x="2462213" y="4237038"/>
            <a:ext cx="1766887" cy="464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CECECE"/>
                </a:solidFill>
                <a:latin typeface="KaiTi" pitchFamily="49" charset="-122"/>
                <a:ea typeface="KaiTi" pitchFamily="49" charset="-122"/>
                <a:cs typeface="MS Gothic" charset="0"/>
              </a:rPr>
              <a:t>希腊人</a:t>
            </a:r>
            <a:endParaRPr lang="en-GB" sz="2500" b="1" dirty="0">
              <a:solidFill>
                <a:srgbClr val="CECECE"/>
              </a:solidFill>
              <a:latin typeface="KaiTi" pitchFamily="49" charset="-122"/>
              <a:ea typeface="KaiTi" pitchFamily="49" charset="-122"/>
              <a:cs typeface="MS Gothic" charset="0"/>
            </a:endParaRPr>
          </a:p>
        </p:txBody>
      </p:sp>
      <p:sp>
        <p:nvSpPr>
          <p:cNvPr id="283661" name="Rectangle 13"/>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给</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66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83663"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给</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664" name="Rectangle 16"/>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2" name="Group 17"/>
          <p:cNvGrpSpPr>
            <a:grpSpLocks/>
          </p:cNvGrpSpPr>
          <p:nvPr/>
        </p:nvGrpSpPr>
        <p:grpSpPr bwMode="auto">
          <a:xfrm>
            <a:off x="1652588" y="2070100"/>
            <a:ext cx="2538412" cy="469900"/>
            <a:chOff x="1145" y="1478"/>
            <a:chExt cx="1759" cy="336"/>
          </a:xfrm>
        </p:grpSpPr>
        <p:sp>
          <p:nvSpPr>
            <p:cNvPr id="283705" name="Rectangle 18"/>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为</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706"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dirty="0">
                  <a:solidFill>
                    <a:srgbClr val="CECECE"/>
                  </a:solidFill>
                  <a:latin typeface="KaiTi" pitchFamily="49" charset="-122"/>
                  <a:ea typeface="KaiTi" pitchFamily="49" charset="-122"/>
                  <a:cs typeface="MS Gothic" charset="0"/>
                </a:rPr>
                <a:t>君王</a:t>
              </a:r>
              <a:endParaRPr lang="en-GB" sz="2500" b="1" dirty="0">
                <a:solidFill>
                  <a:srgbClr val="CECECE"/>
                </a:solidFill>
                <a:latin typeface="KaiTi" pitchFamily="49" charset="-122"/>
                <a:ea typeface="KaiTi" pitchFamily="49" charset="-122"/>
                <a:cs typeface="MS Gothic" charset="0"/>
              </a:endParaRPr>
            </a:p>
          </p:txBody>
        </p:sp>
      </p:grpSp>
      <p:grpSp>
        <p:nvGrpSpPr>
          <p:cNvPr id="3" name="Group 20"/>
          <p:cNvGrpSpPr>
            <a:grpSpLocks/>
          </p:cNvGrpSpPr>
          <p:nvPr/>
        </p:nvGrpSpPr>
        <p:grpSpPr bwMode="auto">
          <a:xfrm>
            <a:off x="5070475" y="2065338"/>
            <a:ext cx="2578100" cy="469900"/>
            <a:chOff x="3513" y="1474"/>
            <a:chExt cx="1787" cy="336"/>
          </a:xfrm>
        </p:grpSpPr>
        <p:sp>
          <p:nvSpPr>
            <p:cNvPr id="283703" name="Rectangle 21"/>
            <p:cNvSpPr>
              <a:spLocks noChangeArrowheads="1"/>
            </p:cNvSpPr>
            <p:nvPr/>
          </p:nvSpPr>
          <p:spPr bwMode="auto">
            <a:xfrm>
              <a:off x="3513" y="1538"/>
              <a:ext cx="586"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为</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704"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CECECE"/>
                  </a:solidFill>
                  <a:latin typeface="KaiTi" pitchFamily="49" charset="-122"/>
                  <a:ea typeface="KaiTi" pitchFamily="49" charset="-122"/>
                  <a:cs typeface="MS Gothic" charset="0"/>
                </a:rPr>
                <a:t>仆人</a:t>
              </a:r>
              <a:endParaRPr lang="en-GB" sz="2500" b="1" dirty="0">
                <a:solidFill>
                  <a:srgbClr val="CECECE"/>
                </a:solidFill>
                <a:latin typeface="KaiTi" pitchFamily="49" charset="-122"/>
                <a:ea typeface="KaiTi" pitchFamily="49" charset="-122"/>
                <a:cs typeface="MS Gothic" charset="0"/>
              </a:endParaRPr>
            </a:p>
          </p:txBody>
        </p:sp>
      </p:grpSp>
      <p:sp>
        <p:nvSpPr>
          <p:cNvPr id="283667" name="Rectangle 23"/>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给</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668" name="Rectangle 24"/>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4" name="Group 25"/>
          <p:cNvGrpSpPr>
            <a:grpSpLocks/>
          </p:cNvGrpSpPr>
          <p:nvPr/>
        </p:nvGrpSpPr>
        <p:grpSpPr bwMode="auto">
          <a:xfrm>
            <a:off x="1674813" y="4735513"/>
            <a:ext cx="2532062" cy="469900"/>
            <a:chOff x="1161" y="3381"/>
            <a:chExt cx="1754" cy="336"/>
          </a:xfrm>
        </p:grpSpPr>
        <p:sp>
          <p:nvSpPr>
            <p:cNvPr id="283701" name="Rectangle 26"/>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为</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702" name="Rectangle 27"/>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dirty="0">
                  <a:solidFill>
                    <a:srgbClr val="CECECE"/>
                  </a:solidFill>
                  <a:latin typeface="KaiTi" pitchFamily="49" charset="-122"/>
                  <a:ea typeface="KaiTi" pitchFamily="49" charset="-122"/>
                  <a:cs typeface="MS Gothic" charset="0"/>
                </a:rPr>
                <a:t>神</a:t>
              </a:r>
              <a:r>
                <a:rPr lang="en-GB" sz="2500" b="1" dirty="0">
                  <a:solidFill>
                    <a:srgbClr val="CECECE"/>
                  </a:solidFill>
                  <a:latin typeface="KaiTi" pitchFamily="49" charset="-122"/>
                  <a:ea typeface="KaiTi" pitchFamily="49" charset="-122"/>
                  <a:cs typeface="MS Gothic" charset="0"/>
                </a:rPr>
                <a:t>/</a:t>
              </a:r>
              <a:r>
                <a:rPr lang="zh-TW" altLang="en-US" sz="2500" b="1" dirty="0">
                  <a:solidFill>
                    <a:srgbClr val="CECECE"/>
                  </a:solidFill>
                  <a:latin typeface="KaiTi" pitchFamily="49" charset="-122"/>
                  <a:ea typeface="KaiTi" pitchFamily="49" charset="-122"/>
                  <a:cs typeface="MS Gothic" charset="0"/>
                </a:rPr>
                <a:t>人</a:t>
              </a:r>
              <a:endParaRPr lang="en-GB" sz="2500" b="1" dirty="0">
                <a:solidFill>
                  <a:srgbClr val="CECECE"/>
                </a:solidFill>
                <a:latin typeface="KaiTi" pitchFamily="49" charset="-122"/>
                <a:ea typeface="KaiTi" pitchFamily="49" charset="-122"/>
                <a:cs typeface="MS Gothic" charset="0"/>
              </a:endParaRPr>
            </a:p>
          </p:txBody>
        </p:sp>
      </p:grpSp>
      <p:sp>
        <p:nvSpPr>
          <p:cNvPr id="283670" name="Rectangle 28"/>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5" name="Group 29"/>
          <p:cNvGrpSpPr>
            <a:grpSpLocks/>
          </p:cNvGrpSpPr>
          <p:nvPr/>
        </p:nvGrpSpPr>
        <p:grpSpPr bwMode="auto">
          <a:xfrm>
            <a:off x="1652588" y="2557467"/>
            <a:ext cx="2525711" cy="549013"/>
            <a:chOff x="1145" y="1826"/>
            <a:chExt cx="1750" cy="392"/>
          </a:xfrm>
        </p:grpSpPr>
        <p:sp>
          <p:nvSpPr>
            <p:cNvPr id="283699" name="Rectangle 30"/>
            <p:cNvSpPr>
              <a:spLocks noChangeArrowheads="1"/>
            </p:cNvSpPr>
            <p:nvPr/>
          </p:nvSpPr>
          <p:spPr bwMode="auto">
            <a:xfrm>
              <a:off x="1145" y="1826"/>
              <a:ext cx="617" cy="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endParaRPr lang="en-US" altLang="zh-TW" sz="1800" b="1" dirty="0">
                <a:solidFill>
                  <a:srgbClr val="FFEA18"/>
                </a:solidFill>
                <a:latin typeface="Helvetica" charset="0"/>
                <a:ea typeface="MS Gothic" charset="0"/>
                <a:cs typeface="MS Gothic" charset="0"/>
              </a:endParaRP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dirty="0">
                  <a:solidFill>
                    <a:srgbClr val="FFEA18"/>
                  </a:solidFill>
                  <a:latin typeface="KaiTi" pitchFamily="49" charset="-122"/>
                  <a:ea typeface="KaiTi" pitchFamily="49" charset="-122"/>
                  <a:cs typeface="MS Gothic" charset="0"/>
                </a:rPr>
                <a:t>祂所</a:t>
              </a:r>
              <a:r>
                <a:rPr lang="en-US" altLang="zh-TW" sz="1800" b="1" dirty="0">
                  <a:solidFill>
                    <a:srgbClr val="FFEA18"/>
                  </a:solidFill>
                  <a:latin typeface="KaiTi" pitchFamily="49" charset="-122"/>
                  <a:ea typeface="KaiTi" pitchFamily="49" charset="-122"/>
                  <a:cs typeface="MS Gothic" charset="0"/>
                </a:rPr>
                <a:t>:</a:t>
              </a:r>
              <a:endParaRPr lang="en-GB" sz="1800" b="1" dirty="0">
                <a:solidFill>
                  <a:srgbClr val="FFEA18"/>
                </a:solidFill>
                <a:latin typeface="KaiTi" pitchFamily="49" charset="-122"/>
                <a:ea typeface="KaiTi" pitchFamily="49" charset="-122"/>
                <a:cs typeface="MS Gothic" charset="0"/>
              </a:endParaRPr>
            </a:p>
          </p:txBody>
        </p:sp>
        <p:sp>
          <p:nvSpPr>
            <p:cNvPr id="283700" name="Rectangle 31"/>
            <p:cNvSpPr>
              <a:spLocks noChangeArrowheads="1"/>
            </p:cNvSpPr>
            <p:nvPr/>
          </p:nvSpPr>
          <p:spPr bwMode="auto">
            <a:xfrm>
              <a:off x="1671" y="1831"/>
              <a:ext cx="1224" cy="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800" b="1">
                  <a:solidFill>
                    <a:srgbClr val="FFEA18"/>
                  </a:solidFill>
                  <a:latin typeface="KaiTi" pitchFamily="49" charset="-122"/>
                  <a:ea typeface="KaiTi" pitchFamily="49" charset="-122"/>
                  <a:cs typeface="MS Gothic" charset="0"/>
                </a:rPr>
                <a:t>说过的</a:t>
              </a:r>
              <a:endParaRPr lang="en-GB" sz="2800" b="1" dirty="0">
                <a:solidFill>
                  <a:srgbClr val="FFEA18"/>
                </a:solidFill>
                <a:latin typeface="KaiTi" pitchFamily="49" charset="-122"/>
                <a:ea typeface="KaiTi" pitchFamily="49" charset="-122"/>
                <a:cs typeface="MS Gothic" charset="0"/>
              </a:endParaRPr>
            </a:p>
          </p:txBody>
        </p:sp>
      </p:grpSp>
      <p:grpSp>
        <p:nvGrpSpPr>
          <p:cNvPr id="6" name="Group 32"/>
          <p:cNvGrpSpPr>
            <a:grpSpLocks/>
          </p:cNvGrpSpPr>
          <p:nvPr/>
        </p:nvGrpSpPr>
        <p:grpSpPr bwMode="auto">
          <a:xfrm>
            <a:off x="1674813" y="5205414"/>
            <a:ext cx="2537821" cy="712371"/>
            <a:chOff x="1161" y="3716"/>
            <a:chExt cx="1758" cy="509"/>
          </a:xfrm>
        </p:grpSpPr>
        <p:sp>
          <p:nvSpPr>
            <p:cNvPr id="283697" name="Rectangle 33"/>
            <p:cNvSpPr>
              <a:spLocks noChangeArrowheads="1"/>
            </p:cNvSpPr>
            <p:nvPr/>
          </p:nvSpPr>
          <p:spPr bwMode="auto">
            <a:xfrm>
              <a:off x="1731" y="3853"/>
              <a:ext cx="1188" cy="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800" b="1" dirty="0">
                  <a:solidFill>
                    <a:srgbClr val="FFEA18"/>
                  </a:solidFill>
                  <a:latin typeface="KaiTi" pitchFamily="49" charset="-122"/>
                  <a:ea typeface="KaiTi" pitchFamily="49" charset="-122"/>
                  <a:cs typeface="MS Gothic" charset="0"/>
                </a:rPr>
                <a:t>感受的</a:t>
              </a:r>
              <a:endParaRPr lang="en-GB" sz="2800" b="1" dirty="0">
                <a:solidFill>
                  <a:srgbClr val="FFEA18"/>
                </a:solidFill>
                <a:latin typeface="KaiTi" pitchFamily="49" charset="-122"/>
                <a:ea typeface="KaiTi" pitchFamily="49" charset="-122"/>
                <a:cs typeface="MS Gothic" charset="0"/>
              </a:endParaRPr>
            </a:p>
          </p:txBody>
        </p:sp>
        <p:sp>
          <p:nvSpPr>
            <p:cNvPr id="283698" name="Rectangle 34"/>
            <p:cNvSpPr>
              <a:spLocks noChangeArrowheads="1"/>
            </p:cNvSpPr>
            <p:nvPr/>
          </p:nvSpPr>
          <p:spPr bwMode="auto">
            <a:xfrm>
              <a:off x="1161" y="371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endParaRPr lang="en-GB" sz="1800" b="1" dirty="0">
                <a:solidFill>
                  <a:srgbClr val="FFEA18"/>
                </a:solidFill>
                <a:latin typeface="Helvetica" charset="0"/>
                <a:ea typeface="MS Gothic" charset="0"/>
                <a:cs typeface="MS Gothic" charset="0"/>
              </a:endParaRP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dirty="0">
                  <a:solidFill>
                    <a:srgbClr val="FFEA18"/>
                  </a:solidFill>
                  <a:latin typeface="KaiTi" pitchFamily="49" charset="-122"/>
                  <a:ea typeface="KaiTi" pitchFamily="49" charset="-122"/>
                  <a:cs typeface="MS Gothic" charset="0"/>
                </a:rPr>
                <a:t>祂所</a:t>
              </a:r>
              <a:r>
                <a:rPr lang="en-GB" sz="1800" b="1" dirty="0">
                  <a:solidFill>
                    <a:srgbClr val="FFEA18"/>
                  </a:solidFill>
                  <a:latin typeface="Helvetica" charset="0"/>
                  <a:ea typeface="MS Gothic" charset="0"/>
                  <a:cs typeface="MS Gothic" charset="0"/>
                </a:rPr>
                <a:t>:</a:t>
              </a:r>
            </a:p>
          </p:txBody>
        </p:sp>
      </p:grpSp>
      <p:grpSp>
        <p:nvGrpSpPr>
          <p:cNvPr id="7" name="Group 35"/>
          <p:cNvGrpSpPr>
            <a:grpSpLocks/>
          </p:cNvGrpSpPr>
          <p:nvPr/>
        </p:nvGrpSpPr>
        <p:grpSpPr bwMode="auto">
          <a:xfrm>
            <a:off x="5070476" y="2637325"/>
            <a:ext cx="2382522" cy="519748"/>
            <a:chOff x="3513" y="1883"/>
            <a:chExt cx="1651" cy="371"/>
          </a:xfrm>
        </p:grpSpPr>
        <p:sp>
          <p:nvSpPr>
            <p:cNvPr id="283695" name="Rectangle 36"/>
            <p:cNvSpPr>
              <a:spLocks noChangeArrowheads="1"/>
            </p:cNvSpPr>
            <p:nvPr/>
          </p:nvSpPr>
          <p:spPr bwMode="auto">
            <a:xfrm>
              <a:off x="3513" y="1986"/>
              <a:ext cx="617" cy="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dirty="0">
                  <a:solidFill>
                    <a:srgbClr val="FFEA18"/>
                  </a:solidFill>
                  <a:latin typeface="KaiTi" pitchFamily="49" charset="-122"/>
                  <a:ea typeface="KaiTi" pitchFamily="49" charset="-122"/>
                  <a:cs typeface="MS Gothic" charset="0"/>
                </a:rPr>
                <a:t>祂所</a:t>
              </a:r>
              <a:r>
                <a:rPr lang="en-US" altLang="zh-TW" sz="1800" b="1" dirty="0">
                  <a:solidFill>
                    <a:srgbClr val="FFEA18"/>
                  </a:solidFill>
                  <a:latin typeface="KaiTi" pitchFamily="49" charset="-122"/>
                  <a:ea typeface="KaiTi" pitchFamily="49" charset="-122"/>
                  <a:cs typeface="MS Gothic" charset="0"/>
                </a:rPr>
                <a:t>:</a:t>
              </a:r>
              <a:endParaRPr lang="en-GB" sz="1800" b="1" dirty="0">
                <a:solidFill>
                  <a:srgbClr val="FFEA18"/>
                </a:solidFill>
                <a:latin typeface="KaiTi" pitchFamily="49" charset="-122"/>
                <a:ea typeface="KaiTi" pitchFamily="49" charset="-122"/>
                <a:cs typeface="MS Gothic" charset="0"/>
              </a:endParaRPr>
            </a:p>
          </p:txBody>
        </p:sp>
        <p:sp>
          <p:nvSpPr>
            <p:cNvPr id="283696" name="Rectangle 37"/>
            <p:cNvSpPr>
              <a:spLocks noChangeArrowheads="1"/>
            </p:cNvSpPr>
            <p:nvPr/>
          </p:nvSpPr>
          <p:spPr bwMode="auto">
            <a:xfrm>
              <a:off x="4066" y="1883"/>
              <a:ext cx="1098" cy="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800" b="1">
                  <a:solidFill>
                    <a:srgbClr val="FFEA18"/>
                  </a:solidFill>
                  <a:latin typeface="KaiTi" pitchFamily="49" charset="-122"/>
                  <a:ea typeface="KaiTi" pitchFamily="49" charset="-122"/>
                  <a:cs typeface="MS Gothic" charset="0"/>
                </a:rPr>
                <a:t>作过的</a:t>
              </a:r>
              <a:endParaRPr lang="en-GB" sz="2800" b="1" dirty="0">
                <a:solidFill>
                  <a:srgbClr val="FFEA18"/>
                </a:solidFill>
                <a:latin typeface="KaiTi" pitchFamily="49" charset="-122"/>
                <a:ea typeface="KaiTi" pitchFamily="49" charset="-122"/>
                <a:cs typeface="MS Gothic" charset="0"/>
              </a:endParaRPr>
            </a:p>
          </p:txBody>
        </p:sp>
      </p:grpSp>
      <p:sp>
        <p:nvSpPr>
          <p:cNvPr id="283674" name="AutoShape 38"/>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8" name="Group 39"/>
          <p:cNvGrpSpPr>
            <a:grpSpLocks/>
          </p:cNvGrpSpPr>
          <p:nvPr/>
        </p:nvGrpSpPr>
        <p:grpSpPr bwMode="auto">
          <a:xfrm>
            <a:off x="1412875" y="946150"/>
            <a:ext cx="3860800" cy="3332163"/>
            <a:chOff x="979" y="675"/>
            <a:chExt cx="2675" cy="2379"/>
          </a:xfrm>
        </p:grpSpPr>
        <p:sp>
          <p:nvSpPr>
            <p:cNvPr id="283691"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283692"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283693"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283694"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283676" name="Rectangle 44"/>
          <p:cNvSpPr>
            <a:spLocks noChangeArrowheads="1"/>
          </p:cNvSpPr>
          <p:nvPr/>
        </p:nvSpPr>
        <p:spPr bwMode="auto">
          <a:xfrm>
            <a:off x="5759450" y="3684588"/>
            <a:ext cx="1476375" cy="5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a:solidFill>
                  <a:srgbClr val="66FF99"/>
                </a:solidFill>
                <a:latin typeface="KaiTi" pitchFamily="49" charset="-122"/>
                <a:ea typeface="KaiTi" pitchFamily="49" charset="-122"/>
                <a:cs typeface="MS Gothic" charset="0"/>
              </a:rPr>
              <a:t>约翰</a:t>
            </a:r>
            <a:endParaRPr lang="en-GB" sz="3200" b="1" dirty="0">
              <a:solidFill>
                <a:srgbClr val="66FF99"/>
              </a:solidFill>
              <a:latin typeface="KaiTi" pitchFamily="49" charset="-122"/>
              <a:ea typeface="KaiTi" pitchFamily="49" charset="-122"/>
              <a:cs typeface="MS Gothic" charset="0"/>
            </a:endParaRPr>
          </a:p>
        </p:txBody>
      </p:sp>
      <p:sp>
        <p:nvSpPr>
          <p:cNvPr id="283677" name="Rectangle 45"/>
          <p:cNvSpPr>
            <a:spLocks noChangeArrowheads="1"/>
          </p:cNvSpPr>
          <p:nvPr/>
        </p:nvSpPr>
        <p:spPr bwMode="auto">
          <a:xfrm>
            <a:off x="5895975" y="4241800"/>
            <a:ext cx="2693988" cy="464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a:solidFill>
                  <a:srgbClr val="CECECE"/>
                </a:solidFill>
                <a:latin typeface="KaiTi" pitchFamily="49" charset="-122"/>
                <a:ea typeface="KaiTi" pitchFamily="49" charset="-122"/>
                <a:cs typeface="MS Gothic" charset="0"/>
              </a:rPr>
              <a:t>教会</a:t>
            </a:r>
            <a:endParaRPr lang="en-GB" sz="2500" b="1" dirty="0">
              <a:solidFill>
                <a:srgbClr val="CECECE"/>
              </a:solidFill>
              <a:latin typeface="KaiTi" pitchFamily="49" charset="-122"/>
              <a:ea typeface="KaiTi" pitchFamily="49" charset="-122"/>
              <a:cs typeface="MS Gothic" charset="0"/>
            </a:endParaRPr>
          </a:p>
        </p:txBody>
      </p:sp>
      <p:sp>
        <p:nvSpPr>
          <p:cNvPr id="283678" name="Rectangle 4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给</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grpSp>
        <p:nvGrpSpPr>
          <p:cNvPr id="9" name="Group 47"/>
          <p:cNvGrpSpPr>
            <a:grpSpLocks/>
          </p:cNvGrpSpPr>
          <p:nvPr/>
        </p:nvGrpSpPr>
        <p:grpSpPr bwMode="auto">
          <a:xfrm>
            <a:off x="5011738" y="4729163"/>
            <a:ext cx="1965325" cy="469900"/>
            <a:chOff x="3473" y="3376"/>
            <a:chExt cx="1362" cy="336"/>
          </a:xfrm>
        </p:grpSpPr>
        <p:sp>
          <p:nvSpPr>
            <p:cNvPr id="283689" name="Rectangle 48"/>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a:solidFill>
                    <a:srgbClr val="FAFD00"/>
                  </a:solidFill>
                  <a:latin typeface="KaiTi" pitchFamily="49" charset="-122"/>
                  <a:ea typeface="KaiTi" pitchFamily="49" charset="-122"/>
                  <a:cs typeface="MS Gothic" charset="0"/>
                </a:rPr>
                <a:t>为</a:t>
              </a:r>
              <a:r>
                <a:rPr lang="en-GB" sz="1800" b="1">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690" name="Rectangle 49"/>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dirty="0">
                  <a:solidFill>
                    <a:srgbClr val="CECECE"/>
                  </a:solidFill>
                  <a:latin typeface="KaiTi" pitchFamily="49" charset="-122"/>
                  <a:ea typeface="KaiTi" pitchFamily="49" charset="-122"/>
                  <a:cs typeface="MS Gothic" charset="0"/>
                </a:rPr>
                <a:t>神</a:t>
              </a:r>
              <a:endParaRPr lang="en-GB" sz="2500" b="1" dirty="0">
                <a:solidFill>
                  <a:srgbClr val="CECECE"/>
                </a:solidFill>
                <a:latin typeface="KaiTi" pitchFamily="49" charset="-122"/>
                <a:ea typeface="KaiTi" pitchFamily="49" charset="-122"/>
                <a:cs typeface="MS Gothic" charset="0"/>
              </a:endParaRPr>
            </a:p>
          </p:txBody>
        </p:sp>
      </p:grpSp>
      <p:grpSp>
        <p:nvGrpSpPr>
          <p:cNvPr id="10" name="Group 50"/>
          <p:cNvGrpSpPr>
            <a:grpSpLocks/>
          </p:cNvGrpSpPr>
          <p:nvPr/>
        </p:nvGrpSpPr>
        <p:grpSpPr bwMode="auto">
          <a:xfrm>
            <a:off x="5004239" y="5412561"/>
            <a:ext cx="2669736" cy="519744"/>
            <a:chOff x="3468" y="3864"/>
            <a:chExt cx="1849" cy="371"/>
          </a:xfrm>
        </p:grpSpPr>
        <p:sp>
          <p:nvSpPr>
            <p:cNvPr id="283687" name="Rectangle 51"/>
            <p:cNvSpPr>
              <a:spLocks noChangeArrowheads="1"/>
            </p:cNvSpPr>
            <p:nvPr/>
          </p:nvSpPr>
          <p:spPr bwMode="auto">
            <a:xfrm>
              <a:off x="4093" y="3864"/>
              <a:ext cx="1224" cy="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800" b="1">
                  <a:solidFill>
                    <a:srgbClr val="FFEA18"/>
                  </a:solidFill>
                  <a:latin typeface="KaiTi" pitchFamily="49" charset="-122"/>
                  <a:ea typeface="KaiTi" pitchFamily="49" charset="-122"/>
                  <a:cs typeface="MS Gothic" charset="0"/>
                </a:rPr>
                <a:t>表达的</a:t>
              </a:r>
              <a:endParaRPr lang="en-GB" sz="2800" b="1" dirty="0">
                <a:solidFill>
                  <a:srgbClr val="FFEA18"/>
                </a:solidFill>
                <a:latin typeface="KaiTi" pitchFamily="49" charset="-122"/>
                <a:ea typeface="KaiTi" pitchFamily="49" charset="-122"/>
                <a:cs typeface="MS Gothic" charset="0"/>
              </a:endParaRPr>
            </a:p>
          </p:txBody>
        </p:sp>
        <p:sp>
          <p:nvSpPr>
            <p:cNvPr id="283688" name="Rectangle 52"/>
            <p:cNvSpPr>
              <a:spLocks noChangeArrowheads="1"/>
            </p:cNvSpPr>
            <p:nvPr/>
          </p:nvSpPr>
          <p:spPr bwMode="auto">
            <a:xfrm>
              <a:off x="3468" y="3887"/>
              <a:ext cx="617" cy="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dirty="0">
                  <a:solidFill>
                    <a:srgbClr val="FFEA18"/>
                  </a:solidFill>
                  <a:latin typeface="KaiTi" pitchFamily="49" charset="-122"/>
                  <a:ea typeface="KaiTi" pitchFamily="49" charset="-122"/>
                  <a:cs typeface="MS Gothic" charset="0"/>
                </a:rPr>
                <a:t>祂所</a:t>
              </a:r>
              <a:r>
                <a:rPr lang="en-US" altLang="zh-TW" sz="1800" b="1" dirty="0">
                  <a:solidFill>
                    <a:srgbClr val="FFEA18"/>
                  </a:solidFill>
                  <a:latin typeface="KaiTi" pitchFamily="49" charset="-122"/>
                  <a:ea typeface="KaiTi" pitchFamily="49" charset="-122"/>
                  <a:cs typeface="MS Gothic" charset="0"/>
                </a:rPr>
                <a:t>:</a:t>
              </a:r>
              <a:endParaRPr lang="en-GB" sz="1800" b="1" dirty="0">
                <a:solidFill>
                  <a:srgbClr val="FFEA18"/>
                </a:solidFill>
                <a:latin typeface="KaiTi" pitchFamily="49" charset="-122"/>
                <a:ea typeface="KaiTi" pitchFamily="49" charset="-122"/>
                <a:cs typeface="MS Gothic" charset="0"/>
              </a:endParaRPr>
            </a:p>
          </p:txBody>
        </p:sp>
      </p:grpSp>
      <p:sp>
        <p:nvSpPr>
          <p:cNvPr id="283681" name="Text Box 53"/>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83682" name="Text Box 54"/>
          <p:cNvSpPr txBox="1">
            <a:spLocks noChangeArrowheads="1"/>
          </p:cNvSpPr>
          <p:nvPr/>
        </p:nvSpPr>
        <p:spPr bwMode="auto">
          <a:xfrm>
            <a:off x="8612188" y="6261100"/>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3683" name="Text Box 55"/>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19</a:t>
            </a:r>
          </a:p>
        </p:txBody>
      </p:sp>
      <p:sp>
        <p:nvSpPr>
          <p:cNvPr id="283684" name="Text Box 56"/>
          <p:cNvSpPr txBox="1">
            <a:spLocks noChangeArrowheads="1"/>
          </p:cNvSpPr>
          <p:nvPr/>
        </p:nvSpPr>
        <p:spPr bwMode="auto">
          <a:xfrm>
            <a:off x="8704263" y="6500813"/>
            <a:ext cx="261937" cy="28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788"/>
              </a:spcBef>
              <a:buClr>
                <a:srgbClr val="FFFFFF"/>
              </a:buClr>
            </a:pPr>
            <a:r>
              <a:rPr lang="en-GB" sz="1300" b="1">
                <a:solidFill>
                  <a:srgbClr val="FFFFFF"/>
                </a:solidFill>
                <a:latin typeface="Comic Sans MS" charset="0"/>
                <a:ea typeface="MS Gothic" charset="0"/>
                <a:cs typeface="MS Gothic" charset="0"/>
              </a:rPr>
              <a:t>5</a:t>
            </a:r>
          </a:p>
        </p:txBody>
      </p:sp>
      <p:sp>
        <p:nvSpPr>
          <p:cNvPr id="59" name="Title 58"/>
          <p:cNvSpPr>
            <a:spLocks noGrp="1"/>
          </p:cNvSpPr>
          <p:nvPr>
            <p:ph type="title" idx="4294967295"/>
          </p:nvPr>
        </p:nvSpPr>
        <p:spPr bwMode="auto">
          <a:xfrm>
            <a:off x="457200" y="1524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TW" altLang="en-US" sz="3600" b="1">
                <a:solidFill>
                  <a:srgbClr val="FFEA18"/>
                </a:solidFill>
                <a:latin typeface="KaiTi" pitchFamily="49" charset="-122"/>
                <a:ea typeface="KaiTi" pitchFamily="49" charset="-122"/>
                <a:cs typeface="MS Gothic" charset="0"/>
              </a:rPr>
              <a:t>  内里乾坤</a:t>
            </a:r>
            <a:r>
              <a:rPr lang="en-US" sz="3600" b="1">
                <a:solidFill>
                  <a:srgbClr val="FFEA18"/>
                </a:solidFill>
                <a:latin typeface="KaiTi" pitchFamily="49" charset="-122"/>
                <a:ea typeface="KaiTi" pitchFamily="49" charset="-122"/>
                <a:cs typeface="MS Gothic" charset="0"/>
              </a:rPr>
              <a:t>…</a:t>
            </a:r>
            <a:endParaRPr lang="en-US" sz="3600" dirty="0">
              <a:latin typeface="KaiTi" pitchFamily="49" charset="-122"/>
              <a:ea typeface="KaiTi" pitchFamily="49" charset="-122"/>
              <a:cs typeface="MS Gothic" charset="0"/>
            </a:endParaRPr>
          </a:p>
        </p:txBody>
      </p:sp>
      <p:sp>
        <p:nvSpPr>
          <p:cNvPr id="61" name="TextBox 60"/>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29993155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100000">
                                          <p:val>
                                            <p:fltVal val="0"/>
                                          </p:val>
                                        </p:tav>
                                        <p:tav>
                                          <p:val>
                                            <p:strVal val="#ppt_w"/>
                                          </p:val>
                                        </p:tav>
                                      </p:tavLst>
                                    </p:anim>
                                    <p:anim calcmode="lin" valueType="num">
                                      <p:cBhvr>
                                        <p:cTn id="17" dur="500" fill="hold"/>
                                        <p:tgtEl>
                                          <p:spTgt spid="5"/>
                                        </p:tgtEl>
                                        <p:attrNameLst>
                                          <p:attrName>ppt_h</p:attrName>
                                        </p:attrNameLst>
                                      </p:cBhvr>
                                      <p:tavLst>
                                        <p:tav tm="100000">
                                          <p:val>
                                            <p:fltVal val="0"/>
                                          </p:val>
                                        </p:tav>
                                        <p:tav>
                                          <p:val>
                                            <p:strVal val="#ppt_h"/>
                                          </p:val>
                                        </p:tav>
                                      </p:tavLst>
                                    </p:anim>
                                    <p:anim calcmode="lin" valueType="num">
                                      <p:cBhvr>
                                        <p:cTn id="18" dur="500" fill="hold"/>
                                        <p:tgtEl>
                                          <p:spTgt spid="5"/>
                                        </p:tgtEl>
                                        <p:attrNameLst>
                                          <p:attrName>ppt_x</p:attrName>
                                        </p:attrNameLst>
                                      </p:cBhvr>
                                      <p:tavLst>
                                        <p:tav tm="100000">
                                          <p:val>
                                            <p:fltVal val="0.5"/>
                                          </p:val>
                                        </p:tav>
                                        <p:tav>
                                          <p:val>
                                            <p:strVal val="#ppt_x"/>
                                          </p:val>
                                        </p:tav>
                                      </p:tavLst>
                                    </p:anim>
                                    <p:anim calcmode="lin" valueType="num">
                                      <p:cBhvr>
                                        <p:cTn id="19"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100000">
                                          <p:val>
                                            <p:fltVal val="0"/>
                                          </p:val>
                                        </p:tav>
                                        <p:tav>
                                          <p:val>
                                            <p:strVal val="#ppt_w"/>
                                          </p:val>
                                        </p:tav>
                                      </p:tavLst>
                                    </p:anim>
                                    <p:anim calcmode="lin" valueType="num">
                                      <p:cBhvr>
                                        <p:cTn id="25" dur="500" fill="hold"/>
                                        <p:tgtEl>
                                          <p:spTgt spid="7"/>
                                        </p:tgtEl>
                                        <p:attrNameLst>
                                          <p:attrName>ppt_h</p:attrName>
                                        </p:attrNameLst>
                                      </p:cBhvr>
                                      <p:tavLst>
                                        <p:tav tm="100000">
                                          <p:val>
                                            <p:fltVal val="0"/>
                                          </p:val>
                                        </p:tav>
                                        <p:tav>
                                          <p:val>
                                            <p:strVal val="#ppt_h"/>
                                          </p:val>
                                        </p:tav>
                                      </p:tavLst>
                                    </p:anim>
                                    <p:anim calcmode="lin" valueType="num">
                                      <p:cBhvr>
                                        <p:cTn id="26" dur="500" fill="hold"/>
                                        <p:tgtEl>
                                          <p:spTgt spid="7"/>
                                        </p:tgtEl>
                                        <p:attrNameLst>
                                          <p:attrName>ppt_x</p:attrName>
                                        </p:attrNameLst>
                                      </p:cBhvr>
                                      <p:tavLst>
                                        <p:tav tm="100000">
                                          <p:val>
                                            <p:fltVal val="0.5"/>
                                          </p:val>
                                        </p:tav>
                                        <p:tav>
                                          <p:val>
                                            <p:strVal val="#ppt_x"/>
                                          </p:val>
                                        </p:tav>
                                      </p:tavLst>
                                    </p:anim>
                                    <p:anim calcmode="lin" valueType="num">
                                      <p:cBhvr>
                                        <p:cTn id="27"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100000">
                                          <p:val>
                                            <p:fltVal val="0"/>
                                          </p:val>
                                        </p:tav>
                                        <p:tav>
                                          <p:val>
                                            <p:strVal val="#ppt_w"/>
                                          </p:val>
                                        </p:tav>
                                      </p:tavLst>
                                    </p:anim>
                                    <p:anim calcmode="lin" valueType="num">
                                      <p:cBhvr>
                                        <p:cTn id="33" dur="500" fill="hold"/>
                                        <p:tgtEl>
                                          <p:spTgt spid="6"/>
                                        </p:tgtEl>
                                        <p:attrNameLst>
                                          <p:attrName>ppt_h</p:attrName>
                                        </p:attrNameLst>
                                      </p:cBhvr>
                                      <p:tavLst>
                                        <p:tav tm="100000">
                                          <p:val>
                                            <p:fltVal val="0"/>
                                          </p:val>
                                        </p:tav>
                                        <p:tav>
                                          <p:val>
                                            <p:strVal val="#ppt_h"/>
                                          </p:val>
                                        </p:tav>
                                      </p:tavLst>
                                    </p:anim>
                                    <p:anim calcmode="lin" valueType="num">
                                      <p:cBhvr>
                                        <p:cTn id="34" dur="500" fill="hold"/>
                                        <p:tgtEl>
                                          <p:spTgt spid="6"/>
                                        </p:tgtEl>
                                        <p:attrNameLst>
                                          <p:attrName>ppt_x</p:attrName>
                                        </p:attrNameLst>
                                      </p:cBhvr>
                                      <p:tavLst>
                                        <p:tav tm="100000">
                                          <p:val>
                                            <p:fltVal val="0.5"/>
                                          </p:val>
                                        </p:tav>
                                        <p:tav>
                                          <p:val>
                                            <p:strVal val="#ppt_x"/>
                                          </p:val>
                                        </p:tav>
                                      </p:tavLst>
                                    </p:anim>
                                    <p:anim calcmode="lin" valueType="num">
                                      <p:cBhvr>
                                        <p:cTn id="35" dur="500" fill="hold"/>
                                        <p:tgtEl>
                                          <p:spTgt spid="6"/>
                                        </p:tgtEl>
                                        <p:attrNameLst>
                                          <p:attrName>ppt_y</p:attrName>
                                        </p:attrNameLst>
                                      </p:cBhvr>
                                      <p:tavLst>
                                        <p:tav tm="100000">
                                          <p:val>
                                            <p:fltVal val="0.5"/>
                                          </p:val>
                                        </p:tav>
                                        <p:tav>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100000">
                                          <p:val>
                                            <p:fltVal val="0"/>
                                          </p:val>
                                        </p:tav>
                                        <p:tav>
                                          <p:val>
                                            <p:strVal val="#ppt_w"/>
                                          </p:val>
                                        </p:tav>
                                      </p:tavLst>
                                    </p:anim>
                                    <p:anim calcmode="lin" valueType="num">
                                      <p:cBhvr>
                                        <p:cTn id="41" dur="500" fill="hold"/>
                                        <p:tgtEl>
                                          <p:spTgt spid="10"/>
                                        </p:tgtEl>
                                        <p:attrNameLst>
                                          <p:attrName>ppt_h</p:attrName>
                                        </p:attrNameLst>
                                      </p:cBhvr>
                                      <p:tavLst>
                                        <p:tav tm="100000">
                                          <p:val>
                                            <p:fltVal val="0"/>
                                          </p:val>
                                        </p:tav>
                                        <p:tav>
                                          <p:val>
                                            <p:strVal val="#ppt_h"/>
                                          </p:val>
                                        </p:tav>
                                      </p:tavLst>
                                    </p:anim>
                                    <p:anim calcmode="lin" valueType="num">
                                      <p:cBhvr>
                                        <p:cTn id="42" dur="500" fill="hold"/>
                                        <p:tgtEl>
                                          <p:spTgt spid="10"/>
                                        </p:tgtEl>
                                        <p:attrNameLst>
                                          <p:attrName>ppt_x</p:attrName>
                                        </p:attrNameLst>
                                      </p:cBhvr>
                                      <p:tavLst>
                                        <p:tav tm="100000">
                                          <p:val>
                                            <p:fltVal val="0.5"/>
                                          </p:val>
                                        </p:tav>
                                        <p:tav>
                                          <p:val>
                                            <p:strVal val="#ppt_x"/>
                                          </p:val>
                                        </p:tav>
                                      </p:tavLst>
                                    </p:anim>
                                    <p:anim calcmode="lin" valueType="num">
                                      <p:cBhvr>
                                        <p:cTn id="43"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7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10.xml><?xml version="1.0" encoding="utf-8"?>
<a:themeOverride xmlns:a="http://schemas.openxmlformats.org/drawingml/2006/main">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themeOverride>
</file>

<file path=ppt/theme/themeOverride11.xml><?xml version="1.0" encoding="utf-8"?>
<a:themeOverride xmlns:a="http://schemas.openxmlformats.org/drawingml/2006/main">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6.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7.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8.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9.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5100</TotalTime>
  <Words>6363</Words>
  <Application>Microsoft Macintosh PowerPoint</Application>
  <PresentationFormat>On-screen Show (4:3)</PresentationFormat>
  <Paragraphs>1433</Paragraphs>
  <Slides>53</Slides>
  <Notes>38</Notes>
  <HiddenSlides>6</HiddenSlides>
  <MMClips>0</MMClips>
  <ScaleCrop>false</ScaleCrop>
  <HeadingPairs>
    <vt:vector size="6" baseType="variant">
      <vt:variant>
        <vt:lpstr>Fonts Used</vt:lpstr>
      </vt:variant>
      <vt:variant>
        <vt:i4>31</vt:i4>
      </vt:variant>
      <vt:variant>
        <vt:lpstr>Theme</vt:lpstr>
      </vt:variant>
      <vt:variant>
        <vt:i4>27</vt:i4>
      </vt:variant>
      <vt:variant>
        <vt:lpstr>Slide Titles</vt:lpstr>
      </vt:variant>
      <vt:variant>
        <vt:i4>53</vt:i4>
      </vt:variant>
    </vt:vector>
  </HeadingPairs>
  <TitlesOfParts>
    <vt:vector size="111" baseType="lpstr">
      <vt:lpstr>標楷體</vt:lpstr>
      <vt:lpstr>KaiTi</vt:lpstr>
      <vt:lpstr>KaiTi</vt:lpstr>
      <vt:lpstr>Kaiti SC</vt:lpstr>
      <vt:lpstr>Kaiti SC Regular</vt:lpstr>
      <vt:lpstr>微軟正黑體</vt:lpstr>
      <vt:lpstr>MS Gothic</vt:lpstr>
      <vt:lpstr>MS PGothic</vt:lpstr>
      <vt:lpstr>MS PGothic</vt:lpstr>
      <vt:lpstr>SimHei</vt:lpstr>
      <vt:lpstr>SimHei</vt:lpstr>
      <vt:lpstr>SimSun</vt:lpstr>
      <vt:lpstr>华文细黑</vt:lpstr>
      <vt:lpstr>Times</vt:lpstr>
      <vt:lpstr>標階體</vt:lpstr>
      <vt:lpstr>细圆</vt:lpstr>
      <vt:lpstr>階體</vt:lpstr>
      <vt:lpstr>隶变</vt:lpstr>
      <vt:lpstr>Arial</vt:lpstr>
      <vt:lpstr>Arial Narrow</vt:lpstr>
      <vt:lpstr>Calibri</vt:lpstr>
      <vt:lpstr>Chalkboard</vt:lpstr>
      <vt:lpstr>Comic Sans MS</vt:lpstr>
      <vt:lpstr>Garamond</vt:lpstr>
      <vt:lpstr>Georgia</vt:lpstr>
      <vt:lpstr>Helvetica</vt:lpstr>
      <vt:lpstr>Lucida Handwriting</vt:lpstr>
      <vt:lpstr>Monotype Sorts</vt:lpstr>
      <vt:lpstr>Tahoma</vt:lpstr>
      <vt:lpstr>Times New Roman</vt:lpstr>
      <vt:lpstr>Wingdings</vt:lpstr>
      <vt:lpstr>Fireball</vt:lpstr>
      <vt:lpstr>Orbit</vt:lpstr>
      <vt:lpstr>1_Default Design</vt:lpstr>
      <vt:lpstr>4_Fireball</vt:lpstr>
      <vt:lpstr>2_Soaring</vt:lpstr>
      <vt:lpstr>2_Default Design</vt:lpstr>
      <vt:lpstr>8_Default Design</vt:lpstr>
      <vt:lpstr>5_Fireball</vt:lpstr>
      <vt:lpstr>3_Orbit</vt:lpstr>
      <vt:lpstr>untitled 3</vt:lpstr>
      <vt:lpstr>2_Orbit</vt:lpstr>
      <vt:lpstr>2_Fireball</vt:lpstr>
      <vt:lpstr>2_Blank Presentation</vt:lpstr>
      <vt:lpstr>6_Fireball</vt:lpstr>
      <vt:lpstr>1_Orbit</vt:lpstr>
      <vt:lpstr>Ribbons</vt:lpstr>
      <vt:lpstr>Portfolio</vt:lpstr>
      <vt:lpstr>Blends</vt:lpstr>
      <vt:lpstr>1_Fireball</vt:lpstr>
      <vt:lpstr>Soaring</vt:lpstr>
      <vt:lpstr>Office Theme</vt:lpstr>
      <vt:lpstr>7_Fireball</vt:lpstr>
      <vt:lpstr>3_Blue Diagonal</vt:lpstr>
      <vt:lpstr>1_Blue Diagonal</vt:lpstr>
      <vt:lpstr>Calm</vt:lpstr>
      <vt:lpstr>2_Balance</vt:lpstr>
      <vt:lpstr>3_Default Design</vt:lpstr>
      <vt:lpstr>新约书卷 研读</vt:lpstr>
      <vt:lpstr>福音书</vt:lpstr>
      <vt:lpstr>符类福音</vt:lpstr>
      <vt:lpstr>符类福音的相同</vt:lpstr>
      <vt:lpstr>奇怪的形容词…</vt:lpstr>
      <vt:lpstr>福音书的框架…</vt:lpstr>
      <vt:lpstr>  福音书的受众…</vt:lpstr>
      <vt:lpstr>…..描述耶稣为…..</vt:lpstr>
      <vt:lpstr>  内里乾坤…</vt:lpstr>
      <vt:lpstr>对观福音书: “共同参考”</vt:lpstr>
      <vt:lpstr>独特的题材…</vt:lpstr>
      <vt:lpstr>相同的问题</vt:lpstr>
      <vt:lpstr>马可先存假说充图</vt:lpstr>
      <vt:lpstr>解决符类福音的问题</vt:lpstr>
      <vt:lpstr>双资料理论</vt:lpstr>
      <vt:lpstr>四资料假说</vt:lpstr>
      <vt:lpstr>… 写作日期是?</vt:lpstr>
      <vt:lpstr>日期</vt:lpstr>
      <vt:lpstr>圣殿之存在直至主後70年</vt:lpstr>
      <vt:lpstr>安东尼亚城堡</vt:lpstr>
      <vt:lpstr>圣殿被攻击 </vt:lpstr>
      <vt:lpstr>以色列池</vt:lpstr>
      <vt:lpstr>毕士大池</vt:lpstr>
      <vt:lpstr>毕士大池</vt:lpstr>
      <vt:lpstr>毕士大池遗址</vt:lpstr>
      <vt:lpstr>四福音书的对比</vt:lpstr>
      <vt:lpstr>四福音书的对比</vt:lpstr>
      <vt:lpstr>四福音书的对比</vt:lpstr>
      <vt:lpstr>How Well Do You Know the Life of Christ?</vt:lpstr>
      <vt:lpstr>PowerPoint Presentation</vt:lpstr>
      <vt:lpstr>Great Periods in the Life of Christ</vt:lpstr>
      <vt:lpstr>一本权威著作</vt:lpstr>
      <vt:lpstr>追溯耶稣基督的诞生。</vt:lpstr>
      <vt:lpstr>追溯到基督传道的开始</vt:lpstr>
      <vt:lpstr>基督事工持续时间</vt:lpstr>
      <vt:lpstr>耶稣与使徒行传的年表</vt:lpstr>
      <vt:lpstr>耶稣开始事奉的岁数</vt:lpstr>
      <vt:lpstr>The Parables of Christ</vt:lpstr>
      <vt:lpstr>Miracles of Jesus</vt:lpstr>
      <vt:lpstr>受难周</vt:lpstr>
      <vt:lpstr>The Jewish Trials of Jesus</vt:lpstr>
      <vt:lpstr>The Roman Trials of Jesus</vt:lpstr>
      <vt:lpstr>Walk Thru the Pauline Epistles</vt:lpstr>
      <vt:lpstr>新约纵览</vt:lpstr>
      <vt:lpstr>PowerPoint Presentation</vt:lpstr>
      <vt:lpstr>新约书卷的关键词</vt:lpstr>
      <vt:lpstr>新约书卷的关键词</vt:lpstr>
      <vt:lpstr>新约书卷的关键词</vt:lpstr>
      <vt:lpstr>犹太人的年历</vt:lpstr>
      <vt:lpstr>以色列 的日历</vt:lpstr>
      <vt:lpstr>以色列 的日历</vt:lpstr>
      <vt:lpstr>新约全书链接地址 BibleStudyDownloads.org</vt:lpstr>
      <vt:lpstr>Black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104</cp:revision>
  <cp:lastPrinted>2025-11-04T00:01:51Z</cp:lastPrinted>
  <dcterms:created xsi:type="dcterms:W3CDTF">2002-12-24T14:19:06Z</dcterms:created>
  <dcterms:modified xsi:type="dcterms:W3CDTF">2026-05-18T13:41:32Z</dcterms:modified>
</cp:coreProperties>
</file>