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3.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4.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5.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6.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7.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8.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29.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0.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1.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2.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3.xml" ContentType="application/vnd.openxmlformats-officedocument.theme+xml"/>
  <Override PartName="/ppt/slideLayouts/slideLayout386.xml" ContentType="application/vnd.openxmlformats-officedocument.presentationml.slideLayout+xml"/>
  <Override PartName="/ppt/theme/theme34.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5.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6.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7.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38.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39.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0.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1" r:id="rId5"/>
    <p:sldMasterId id="2147483746" r:id="rId6"/>
    <p:sldMasterId id="2147483771" r:id="rId7"/>
    <p:sldMasterId id="2147483783" r:id="rId8"/>
    <p:sldMasterId id="2147483824" r:id="rId9"/>
    <p:sldMasterId id="2147483848" r:id="rId10"/>
    <p:sldMasterId id="2147483873" r:id="rId11"/>
    <p:sldMasterId id="2147483885" r:id="rId12"/>
    <p:sldMasterId id="2147483897" r:id="rId13"/>
    <p:sldMasterId id="2147483909" r:id="rId14"/>
    <p:sldMasterId id="2147483921" r:id="rId15"/>
    <p:sldMasterId id="2147483933" r:id="rId16"/>
    <p:sldMasterId id="2147483945" r:id="rId17"/>
    <p:sldMasterId id="2147483957" r:id="rId18"/>
    <p:sldMasterId id="2147483969" r:id="rId19"/>
    <p:sldMasterId id="2147483981" r:id="rId20"/>
    <p:sldMasterId id="2147483993" r:id="rId21"/>
    <p:sldMasterId id="2147484005" r:id="rId22"/>
    <p:sldMasterId id="2147484017" r:id="rId23"/>
    <p:sldMasterId id="2147484029" r:id="rId24"/>
    <p:sldMasterId id="2147484041" r:id="rId25"/>
    <p:sldMasterId id="2147484053" r:id="rId26"/>
    <p:sldMasterId id="2147484066" r:id="rId27"/>
    <p:sldMasterId id="2147484078" r:id="rId28"/>
    <p:sldMasterId id="2147484101" r:id="rId29"/>
    <p:sldMasterId id="2147484128" r:id="rId30"/>
    <p:sldMasterId id="2147484141" r:id="rId31"/>
    <p:sldMasterId id="2147484154" r:id="rId32"/>
    <p:sldMasterId id="2147484166" r:id="rId33"/>
    <p:sldMasterId id="2147484180" r:id="rId34"/>
    <p:sldMasterId id="2147484182" r:id="rId35"/>
    <p:sldMasterId id="2147484194" r:id="rId36"/>
    <p:sldMasterId id="2147484206" r:id="rId37"/>
    <p:sldMasterId id="2147484218" r:id="rId38"/>
    <p:sldMasterId id="2147484232" r:id="rId39"/>
    <p:sldMasterId id="2147484246" r:id="rId40"/>
    <p:sldMasterId id="2147484260" r:id="rId41"/>
  </p:sldMasterIdLst>
  <p:notesMasterIdLst>
    <p:notesMasterId r:id="rId242"/>
  </p:notesMasterIdLst>
  <p:sldIdLst>
    <p:sldId id="256" r:id="rId42"/>
    <p:sldId id="493" r:id="rId43"/>
    <p:sldId id="257" r:id="rId44"/>
    <p:sldId id="258" r:id="rId45"/>
    <p:sldId id="399" r:id="rId46"/>
    <p:sldId id="400" r:id="rId47"/>
    <p:sldId id="401" r:id="rId48"/>
    <p:sldId id="402" r:id="rId49"/>
    <p:sldId id="403" r:id="rId50"/>
    <p:sldId id="278" r:id="rId51"/>
    <p:sldId id="404" r:id="rId52"/>
    <p:sldId id="492" r:id="rId53"/>
    <p:sldId id="259" r:id="rId54"/>
    <p:sldId id="458" r:id="rId55"/>
    <p:sldId id="279" r:id="rId56"/>
    <p:sldId id="280" r:id="rId57"/>
    <p:sldId id="281" r:id="rId58"/>
    <p:sldId id="282" r:id="rId59"/>
    <p:sldId id="283" r:id="rId60"/>
    <p:sldId id="284" r:id="rId61"/>
    <p:sldId id="285" r:id="rId62"/>
    <p:sldId id="286" r:id="rId63"/>
    <p:sldId id="287" r:id="rId64"/>
    <p:sldId id="288" r:id="rId65"/>
    <p:sldId id="289" r:id="rId66"/>
    <p:sldId id="290" r:id="rId67"/>
    <p:sldId id="291" r:id="rId68"/>
    <p:sldId id="292" r:id="rId69"/>
    <p:sldId id="293" r:id="rId70"/>
    <p:sldId id="294" r:id="rId71"/>
    <p:sldId id="295" r:id="rId72"/>
    <p:sldId id="296" r:id="rId73"/>
    <p:sldId id="459" r:id="rId74"/>
    <p:sldId id="460" r:id="rId75"/>
    <p:sldId id="260" r:id="rId76"/>
    <p:sldId id="406" r:id="rId77"/>
    <p:sldId id="261" r:id="rId78"/>
    <p:sldId id="407" r:id="rId79"/>
    <p:sldId id="262" r:id="rId80"/>
    <p:sldId id="263" r:id="rId81"/>
    <p:sldId id="461" r:id="rId82"/>
    <p:sldId id="264" r:id="rId83"/>
    <p:sldId id="1940" r:id="rId84"/>
    <p:sldId id="1941" r:id="rId85"/>
    <p:sldId id="1942" r:id="rId86"/>
    <p:sldId id="1943" r:id="rId87"/>
    <p:sldId id="922" r:id="rId88"/>
    <p:sldId id="265" r:id="rId89"/>
    <p:sldId id="266" r:id="rId90"/>
    <p:sldId id="463" r:id="rId91"/>
    <p:sldId id="300" r:id="rId92"/>
    <p:sldId id="301" r:id="rId93"/>
    <p:sldId id="302" r:id="rId94"/>
    <p:sldId id="303" r:id="rId95"/>
    <p:sldId id="304" r:id="rId96"/>
    <p:sldId id="305" r:id="rId97"/>
    <p:sldId id="306" r:id="rId98"/>
    <p:sldId id="307" r:id="rId99"/>
    <p:sldId id="308" r:id="rId100"/>
    <p:sldId id="464" r:id="rId101"/>
    <p:sldId id="465" r:id="rId102"/>
    <p:sldId id="267" r:id="rId103"/>
    <p:sldId id="410" r:id="rId104"/>
    <p:sldId id="466" r:id="rId105"/>
    <p:sldId id="312" r:id="rId106"/>
    <p:sldId id="313" r:id="rId107"/>
    <p:sldId id="314" r:id="rId108"/>
    <p:sldId id="315" r:id="rId109"/>
    <p:sldId id="316" r:id="rId110"/>
    <p:sldId id="317" r:id="rId111"/>
    <p:sldId id="318" r:id="rId112"/>
    <p:sldId id="319" r:id="rId113"/>
    <p:sldId id="320" r:id="rId114"/>
    <p:sldId id="321" r:id="rId115"/>
    <p:sldId id="322" r:id="rId116"/>
    <p:sldId id="323" r:id="rId117"/>
    <p:sldId id="467" r:id="rId118"/>
    <p:sldId id="468" r:id="rId119"/>
    <p:sldId id="268" r:id="rId120"/>
    <p:sldId id="469" r:id="rId121"/>
    <p:sldId id="327" r:id="rId122"/>
    <p:sldId id="328" r:id="rId123"/>
    <p:sldId id="329" r:id="rId124"/>
    <p:sldId id="330" r:id="rId125"/>
    <p:sldId id="331" r:id="rId126"/>
    <p:sldId id="332" r:id="rId127"/>
    <p:sldId id="333" r:id="rId128"/>
    <p:sldId id="334" r:id="rId129"/>
    <p:sldId id="335" r:id="rId130"/>
    <p:sldId id="336" r:id="rId131"/>
    <p:sldId id="337" r:id="rId132"/>
    <p:sldId id="338" r:id="rId133"/>
    <p:sldId id="339" r:id="rId134"/>
    <p:sldId id="340" r:id="rId135"/>
    <p:sldId id="470" r:id="rId136"/>
    <p:sldId id="471" r:id="rId137"/>
    <p:sldId id="408" r:id="rId138"/>
    <p:sldId id="472" r:id="rId139"/>
    <p:sldId id="481" r:id="rId140"/>
    <p:sldId id="344" r:id="rId141"/>
    <p:sldId id="345" r:id="rId142"/>
    <p:sldId id="346" r:id="rId143"/>
    <p:sldId id="347" r:id="rId144"/>
    <p:sldId id="348" r:id="rId145"/>
    <p:sldId id="349" r:id="rId146"/>
    <p:sldId id="350" r:id="rId147"/>
    <p:sldId id="351" r:id="rId148"/>
    <p:sldId id="352" r:id="rId149"/>
    <p:sldId id="353" r:id="rId150"/>
    <p:sldId id="354" r:id="rId151"/>
    <p:sldId id="473" r:id="rId152"/>
    <p:sldId id="474" r:id="rId153"/>
    <p:sldId id="414" r:id="rId154"/>
    <p:sldId id="415" r:id="rId155"/>
    <p:sldId id="416" r:id="rId156"/>
    <p:sldId id="417" r:id="rId157"/>
    <p:sldId id="418" r:id="rId158"/>
    <p:sldId id="419" r:id="rId159"/>
    <p:sldId id="420" r:id="rId160"/>
    <p:sldId id="421" r:id="rId161"/>
    <p:sldId id="422" r:id="rId162"/>
    <p:sldId id="423" r:id="rId163"/>
    <p:sldId id="424" r:id="rId164"/>
    <p:sldId id="425" r:id="rId165"/>
    <p:sldId id="426" r:id="rId166"/>
    <p:sldId id="427" r:id="rId167"/>
    <p:sldId id="428" r:id="rId168"/>
    <p:sldId id="429" r:id="rId169"/>
    <p:sldId id="430" r:id="rId170"/>
    <p:sldId id="431" r:id="rId171"/>
    <p:sldId id="432" r:id="rId172"/>
    <p:sldId id="433" r:id="rId173"/>
    <p:sldId id="434" r:id="rId174"/>
    <p:sldId id="435" r:id="rId175"/>
    <p:sldId id="436" r:id="rId176"/>
    <p:sldId id="437" r:id="rId177"/>
    <p:sldId id="438" r:id="rId178"/>
    <p:sldId id="439" r:id="rId179"/>
    <p:sldId id="440" r:id="rId180"/>
    <p:sldId id="547" r:id="rId181"/>
    <p:sldId id="442" r:id="rId182"/>
    <p:sldId id="443" r:id="rId183"/>
    <p:sldId id="444" r:id="rId184"/>
    <p:sldId id="445" r:id="rId185"/>
    <p:sldId id="446" r:id="rId186"/>
    <p:sldId id="447" r:id="rId187"/>
    <p:sldId id="448" r:id="rId188"/>
    <p:sldId id="449" r:id="rId189"/>
    <p:sldId id="450" r:id="rId190"/>
    <p:sldId id="451" r:id="rId191"/>
    <p:sldId id="452" r:id="rId192"/>
    <p:sldId id="453" r:id="rId193"/>
    <p:sldId id="454" r:id="rId194"/>
    <p:sldId id="455" r:id="rId195"/>
    <p:sldId id="456" r:id="rId196"/>
    <p:sldId id="457" r:id="rId197"/>
    <p:sldId id="269" r:id="rId198"/>
    <p:sldId id="475" r:id="rId199"/>
    <p:sldId id="482" r:id="rId200"/>
    <p:sldId id="483" r:id="rId201"/>
    <p:sldId id="476" r:id="rId202"/>
    <p:sldId id="484" r:id="rId203"/>
    <p:sldId id="485" r:id="rId204"/>
    <p:sldId id="486" r:id="rId205"/>
    <p:sldId id="487" r:id="rId206"/>
    <p:sldId id="488" r:id="rId207"/>
    <p:sldId id="489" r:id="rId208"/>
    <p:sldId id="490" r:id="rId209"/>
    <p:sldId id="491" r:id="rId210"/>
    <p:sldId id="479" r:id="rId211"/>
    <p:sldId id="478" r:id="rId212"/>
    <p:sldId id="477" r:id="rId213"/>
    <p:sldId id="275" r:id="rId214"/>
    <p:sldId id="270" r:id="rId215"/>
    <p:sldId id="412" r:id="rId216"/>
    <p:sldId id="271" r:id="rId217"/>
    <p:sldId id="379" r:id="rId218"/>
    <p:sldId id="380" r:id="rId219"/>
    <p:sldId id="381" r:id="rId220"/>
    <p:sldId id="382" r:id="rId221"/>
    <p:sldId id="383" r:id="rId222"/>
    <p:sldId id="384" r:id="rId223"/>
    <p:sldId id="385" r:id="rId224"/>
    <p:sldId id="386" r:id="rId225"/>
    <p:sldId id="387" r:id="rId226"/>
    <p:sldId id="388" r:id="rId227"/>
    <p:sldId id="272" r:id="rId228"/>
    <p:sldId id="413" r:id="rId229"/>
    <p:sldId id="389" r:id="rId230"/>
    <p:sldId id="390" r:id="rId231"/>
    <p:sldId id="391" r:id="rId232"/>
    <p:sldId id="392" r:id="rId233"/>
    <p:sldId id="393" r:id="rId234"/>
    <p:sldId id="394" r:id="rId235"/>
    <p:sldId id="395" r:id="rId236"/>
    <p:sldId id="396" r:id="rId237"/>
    <p:sldId id="397" r:id="rId238"/>
    <p:sldId id="398" r:id="rId239"/>
    <p:sldId id="276" r:id="rId240"/>
    <p:sldId id="480" r:id="rId2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4E9C25-23D7-4760-9F46-5FA492ED885E}">
          <p14:sldIdLst>
            <p14:sldId id="256"/>
            <p14:sldId id="493"/>
          </p14:sldIdLst>
        </p14:section>
        <p14:section name="A. Preparation by the Women" id="{26C1BC22-497F-4365-8F33-E10AE22E26DB}">
          <p14:sldIdLst>
            <p14:sldId id="257"/>
          </p14:sldIdLst>
        </p14:section>
        <p14:section name="B. Opening of the Tomb" id="{C1492A6E-2CF6-4CDE-A431-A25A4E8D32C8}">
          <p14:sldIdLst>
            <p14:sldId id="258"/>
            <p14:sldId id="399"/>
            <p14:sldId id="400"/>
            <p14:sldId id="401"/>
            <p14:sldId id="402"/>
            <p14:sldId id="403"/>
            <p14:sldId id="278"/>
            <p14:sldId id="404"/>
            <p14:sldId id="492"/>
          </p14:sldIdLst>
        </p14:section>
        <p14:section name="C. Visit of the Women" id="{44F684ED-8599-4D79-84A5-E30A6C3C2FC6}">
          <p14:sldIdLst>
            <p14:sldId id="259"/>
            <p14:sldId id="45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459"/>
            <p14:sldId id="460"/>
          </p14:sldIdLst>
        </p14:section>
        <p14:section name="D. Report to the Disciples" id="{BDFF4D65-1334-4553-BCDF-D5711F7550F2}">
          <p14:sldIdLst>
            <p14:sldId id="260"/>
            <p14:sldId id="406"/>
          </p14:sldIdLst>
        </p14:section>
        <p14:section name="E. Appearance to Mary" id="{D76246A1-0627-4A69-B37D-FB30DFEC33B8}">
          <p14:sldIdLst>
            <p14:sldId id="261"/>
            <p14:sldId id="407"/>
          </p14:sldIdLst>
        </p14:section>
        <p14:section name="F. Appearance to the Women" id="{60BFDF76-BAFF-4467-83D0-1E68B204B033}">
          <p14:sldIdLst>
            <p14:sldId id="262"/>
          </p14:sldIdLst>
        </p14:section>
        <p14:section name="G. Report of the Guard" id="{268A9FCC-3F02-4EB6-AA05-138001E4A218}">
          <p14:sldIdLst>
            <p14:sldId id="263"/>
            <p14:sldId id="461"/>
          </p14:sldIdLst>
        </p14:section>
        <p14:section name="H. Appearance to Two on Emmaus Road" id="{1D7E5179-97B5-4E77-8C66-7D4BCD3DC701}">
          <p14:sldIdLst>
            <p14:sldId id="264"/>
            <p14:sldId id="1940"/>
            <p14:sldId id="1941"/>
            <p14:sldId id="1942"/>
            <p14:sldId id="1943"/>
            <p14:sldId id="922"/>
          </p14:sldIdLst>
        </p14:section>
        <p14:section name="I. Report of the Two to Disciples" id="{AE104D87-E587-47EF-B4BA-2577F82FB739}">
          <p14:sldIdLst>
            <p14:sldId id="265"/>
          </p14:sldIdLst>
        </p14:section>
        <p14:section name="J. Appearance to Several Disciples" id="{2DFF97A1-2043-47D1-8FC3-6509E2EC0E58}">
          <p14:sldIdLst>
            <p14:sldId id="266"/>
            <p14:sldId id="463"/>
            <p14:sldId id="300"/>
            <p14:sldId id="301"/>
            <p14:sldId id="302"/>
            <p14:sldId id="303"/>
            <p14:sldId id="304"/>
            <p14:sldId id="305"/>
            <p14:sldId id="306"/>
            <p14:sldId id="307"/>
            <p14:sldId id="308"/>
            <p14:sldId id="464"/>
            <p14:sldId id="465"/>
          </p14:sldIdLst>
        </p14:section>
        <p14:section name="K. Appearance to Eleven" id="{BDB8CDF1-5C14-4270-A483-EA7242D7C0DA}">
          <p14:sldIdLst>
            <p14:sldId id="267"/>
            <p14:sldId id="410"/>
            <p14:sldId id="466"/>
            <p14:sldId id="312"/>
            <p14:sldId id="313"/>
            <p14:sldId id="314"/>
            <p14:sldId id="315"/>
            <p14:sldId id="316"/>
            <p14:sldId id="317"/>
            <p14:sldId id="318"/>
            <p14:sldId id="319"/>
            <p14:sldId id="320"/>
            <p14:sldId id="321"/>
            <p14:sldId id="322"/>
            <p14:sldId id="323"/>
            <p14:sldId id="467"/>
            <p14:sldId id="468"/>
          </p14:sldIdLst>
        </p14:section>
        <p14:section name="L. Appearance to Seven Disciples" id="{E4BF59F0-6633-48A7-BF0F-53A0E25A1973}">
          <p14:sldIdLst>
            <p14:sldId id="268"/>
            <p14:sldId id="469"/>
            <p14:sldId id="327"/>
            <p14:sldId id="328"/>
            <p14:sldId id="329"/>
            <p14:sldId id="330"/>
            <p14:sldId id="331"/>
            <p14:sldId id="332"/>
            <p14:sldId id="333"/>
            <p14:sldId id="334"/>
            <p14:sldId id="335"/>
            <p14:sldId id="336"/>
            <p14:sldId id="337"/>
            <p14:sldId id="338"/>
            <p14:sldId id="339"/>
            <p14:sldId id="340"/>
            <p14:sldId id="470"/>
            <p14:sldId id="471"/>
            <p14:sldId id="408"/>
            <p14:sldId id="472"/>
            <p14:sldId id="481"/>
            <p14:sldId id="344"/>
            <p14:sldId id="345"/>
            <p14:sldId id="346"/>
            <p14:sldId id="347"/>
            <p14:sldId id="348"/>
            <p14:sldId id="349"/>
            <p14:sldId id="350"/>
            <p14:sldId id="351"/>
            <p14:sldId id="352"/>
            <p14:sldId id="353"/>
            <p14:sldId id="354"/>
            <p14:sldId id="473"/>
            <p14:sldId id="474"/>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547"/>
            <p14:sldId id="442"/>
            <p14:sldId id="443"/>
            <p14:sldId id="444"/>
            <p14:sldId id="445"/>
            <p14:sldId id="446"/>
            <p14:sldId id="447"/>
            <p14:sldId id="448"/>
            <p14:sldId id="449"/>
            <p14:sldId id="450"/>
            <p14:sldId id="451"/>
            <p14:sldId id="452"/>
            <p14:sldId id="453"/>
            <p14:sldId id="454"/>
            <p14:sldId id="455"/>
            <p14:sldId id="456"/>
            <p14:sldId id="457"/>
          </p14:sldIdLst>
        </p14:section>
        <p14:section name="M. Commission to Disciples" id="{7C69DB6A-393B-4558-8934-95929A0648DF}">
          <p14:sldIdLst>
            <p14:sldId id="269"/>
            <p14:sldId id="475"/>
            <p14:sldId id="482"/>
            <p14:sldId id="483"/>
            <p14:sldId id="476"/>
            <p14:sldId id="484"/>
            <p14:sldId id="485"/>
            <p14:sldId id="486"/>
            <p14:sldId id="487"/>
            <p14:sldId id="488"/>
            <p14:sldId id="489"/>
            <p14:sldId id="490"/>
            <p14:sldId id="491"/>
            <p14:sldId id="479"/>
            <p14:sldId id="478"/>
            <p14:sldId id="477"/>
          </p14:sldIdLst>
        </p14:section>
        <p14:section name="N. Final Commission" id="{E329F3F4-3DF7-4079-A02C-F218485BBF55}">
          <p14:sldIdLst>
            <p14:sldId id="275"/>
          </p14:sldIdLst>
        </p14:section>
        <p14:section name="O. Ascension of Christ" id="{D0AA46B2-6B3B-4BBF-809E-929D219F0834}">
          <p14:sldIdLst>
            <p14:sldId id="270"/>
            <p14:sldId id="412"/>
          </p14:sldIdLst>
        </p14:section>
        <p14:section name="P. Parables of Christ" id="{E455B21F-F4D0-46B6-925C-CEF0ACF9D4C7}">
          <p14:sldIdLst>
            <p14:sldId id="271"/>
            <p14:sldId id="379"/>
            <p14:sldId id="380"/>
            <p14:sldId id="381"/>
            <p14:sldId id="382"/>
            <p14:sldId id="383"/>
            <p14:sldId id="384"/>
            <p14:sldId id="385"/>
            <p14:sldId id="386"/>
            <p14:sldId id="387"/>
            <p14:sldId id="388"/>
          </p14:sldIdLst>
        </p14:section>
        <p14:section name="Q. Miracles of Christ" id="{16205E4D-E39B-4847-BDE6-D353437261B5}">
          <p14:sldIdLst>
            <p14:sldId id="272"/>
            <p14:sldId id="413"/>
            <p14:sldId id="389"/>
            <p14:sldId id="390"/>
            <p14:sldId id="391"/>
            <p14:sldId id="392"/>
            <p14:sldId id="393"/>
            <p14:sldId id="394"/>
            <p14:sldId id="395"/>
            <p14:sldId id="396"/>
            <p14:sldId id="397"/>
            <p14:sldId id="398"/>
            <p14:sldId id="276"/>
            <p14:sldId id="4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6435" autoAdjust="0"/>
    <p:restoredTop sz="94660"/>
  </p:normalViewPr>
  <p:slideViewPr>
    <p:cSldViewPr snapToGrid="0">
      <p:cViewPr varScale="1">
        <p:scale>
          <a:sx n="80" d="100"/>
          <a:sy n="80" d="100"/>
        </p:scale>
        <p:origin x="192" y="1960"/>
      </p:cViewPr>
      <p:guideLst/>
    </p:cSldViewPr>
  </p:slideViewPr>
  <p:notesTextViewPr>
    <p:cViewPr>
      <p:scale>
        <a:sx n="1" d="1"/>
        <a:sy n="1" d="1"/>
      </p:scale>
      <p:origin x="0" y="0"/>
    </p:cViewPr>
  </p:notesTextViewPr>
  <p:sorterViewPr>
    <p:cViewPr varScale="1">
      <p:scale>
        <a:sx n="50" d="100"/>
        <a:sy n="50" d="100"/>
      </p:scale>
      <p:origin x="0" y="-14543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6.xml"/><Relationship Id="rId21" Type="http://schemas.openxmlformats.org/officeDocument/2006/relationships/slideMaster" Target="slideMasters/slideMaster21.xml"/><Relationship Id="rId42" Type="http://schemas.openxmlformats.org/officeDocument/2006/relationships/slide" Target="slides/slide1.xml"/><Relationship Id="rId63" Type="http://schemas.openxmlformats.org/officeDocument/2006/relationships/slide" Target="slides/slide22.xml"/><Relationship Id="rId84" Type="http://schemas.openxmlformats.org/officeDocument/2006/relationships/slide" Target="slides/slide43.xml"/><Relationship Id="rId138" Type="http://schemas.openxmlformats.org/officeDocument/2006/relationships/slide" Target="slides/slide97.xml"/><Relationship Id="rId159" Type="http://schemas.openxmlformats.org/officeDocument/2006/relationships/slide" Target="slides/slide118.xml"/><Relationship Id="rId170" Type="http://schemas.openxmlformats.org/officeDocument/2006/relationships/slide" Target="slides/slide129.xml"/><Relationship Id="rId191" Type="http://schemas.openxmlformats.org/officeDocument/2006/relationships/slide" Target="slides/slide150.xml"/><Relationship Id="rId205" Type="http://schemas.openxmlformats.org/officeDocument/2006/relationships/slide" Target="slides/slide164.xml"/><Relationship Id="rId226" Type="http://schemas.openxmlformats.org/officeDocument/2006/relationships/slide" Target="slides/slide185.xml"/><Relationship Id="rId107" Type="http://schemas.openxmlformats.org/officeDocument/2006/relationships/slide" Target="slides/slide6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2.xml"/><Relationship Id="rId74" Type="http://schemas.openxmlformats.org/officeDocument/2006/relationships/slide" Target="slides/slide33.xml"/><Relationship Id="rId128" Type="http://schemas.openxmlformats.org/officeDocument/2006/relationships/slide" Target="slides/slide87.xml"/><Relationship Id="rId149" Type="http://schemas.openxmlformats.org/officeDocument/2006/relationships/slide" Target="slides/slide108.xml"/><Relationship Id="rId5" Type="http://schemas.openxmlformats.org/officeDocument/2006/relationships/slideMaster" Target="slideMasters/slideMaster5.xml"/><Relationship Id="rId95" Type="http://schemas.openxmlformats.org/officeDocument/2006/relationships/slide" Target="slides/slide54.xml"/><Relationship Id="rId160" Type="http://schemas.openxmlformats.org/officeDocument/2006/relationships/slide" Target="slides/slide119.xml"/><Relationship Id="rId181" Type="http://schemas.openxmlformats.org/officeDocument/2006/relationships/slide" Target="slides/slide140.xml"/><Relationship Id="rId216" Type="http://schemas.openxmlformats.org/officeDocument/2006/relationships/slide" Target="slides/slide175.xml"/><Relationship Id="rId237" Type="http://schemas.openxmlformats.org/officeDocument/2006/relationships/slide" Target="slides/slide196.xml"/><Relationship Id="rId22" Type="http://schemas.openxmlformats.org/officeDocument/2006/relationships/slideMaster" Target="slideMasters/slideMaster22.xml"/><Relationship Id="rId43" Type="http://schemas.openxmlformats.org/officeDocument/2006/relationships/slide" Target="slides/slide2.xml"/><Relationship Id="rId64" Type="http://schemas.openxmlformats.org/officeDocument/2006/relationships/slide" Target="slides/slide23.xml"/><Relationship Id="rId118" Type="http://schemas.openxmlformats.org/officeDocument/2006/relationships/slide" Target="slides/slide77.xml"/><Relationship Id="rId139" Type="http://schemas.openxmlformats.org/officeDocument/2006/relationships/slide" Target="slides/slide98.xml"/><Relationship Id="rId85" Type="http://schemas.openxmlformats.org/officeDocument/2006/relationships/slide" Target="slides/slide44.xml"/><Relationship Id="rId150" Type="http://schemas.openxmlformats.org/officeDocument/2006/relationships/slide" Target="slides/slide109.xml"/><Relationship Id="rId171" Type="http://schemas.openxmlformats.org/officeDocument/2006/relationships/slide" Target="slides/slide130.xml"/><Relationship Id="rId192" Type="http://schemas.openxmlformats.org/officeDocument/2006/relationships/slide" Target="slides/slide151.xml"/><Relationship Id="rId206" Type="http://schemas.openxmlformats.org/officeDocument/2006/relationships/slide" Target="slides/slide165.xml"/><Relationship Id="rId227" Type="http://schemas.openxmlformats.org/officeDocument/2006/relationships/slide" Target="slides/slide186.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7.xml"/><Relationship Id="rId129" Type="http://schemas.openxmlformats.org/officeDocument/2006/relationships/slide" Target="slides/slide88.xml"/><Relationship Id="rId54" Type="http://schemas.openxmlformats.org/officeDocument/2006/relationships/slide" Target="slides/slide13.xml"/><Relationship Id="rId75" Type="http://schemas.openxmlformats.org/officeDocument/2006/relationships/slide" Target="slides/slide34.xml"/><Relationship Id="rId96" Type="http://schemas.openxmlformats.org/officeDocument/2006/relationships/slide" Target="slides/slide55.xml"/><Relationship Id="rId140" Type="http://schemas.openxmlformats.org/officeDocument/2006/relationships/slide" Target="slides/slide99.xml"/><Relationship Id="rId161" Type="http://schemas.openxmlformats.org/officeDocument/2006/relationships/slide" Target="slides/slide120.xml"/><Relationship Id="rId182" Type="http://schemas.openxmlformats.org/officeDocument/2006/relationships/slide" Target="slides/slide141.xml"/><Relationship Id="rId217" Type="http://schemas.openxmlformats.org/officeDocument/2006/relationships/slide" Target="slides/slide176.xml"/><Relationship Id="rId6" Type="http://schemas.openxmlformats.org/officeDocument/2006/relationships/slideMaster" Target="slideMasters/slideMaster6.xml"/><Relationship Id="rId238" Type="http://schemas.openxmlformats.org/officeDocument/2006/relationships/slide" Target="slides/slide197.xml"/><Relationship Id="rId23" Type="http://schemas.openxmlformats.org/officeDocument/2006/relationships/slideMaster" Target="slideMasters/slideMaster23.xml"/><Relationship Id="rId119" Type="http://schemas.openxmlformats.org/officeDocument/2006/relationships/slide" Target="slides/slide78.xml"/><Relationship Id="rId44" Type="http://schemas.openxmlformats.org/officeDocument/2006/relationships/slide" Target="slides/slide3.xml"/><Relationship Id="rId65" Type="http://schemas.openxmlformats.org/officeDocument/2006/relationships/slide" Target="slides/slide24.xml"/><Relationship Id="rId86" Type="http://schemas.openxmlformats.org/officeDocument/2006/relationships/slide" Target="slides/slide45.xml"/><Relationship Id="rId130" Type="http://schemas.openxmlformats.org/officeDocument/2006/relationships/slide" Target="slides/slide89.xml"/><Relationship Id="rId151" Type="http://schemas.openxmlformats.org/officeDocument/2006/relationships/slide" Target="slides/slide110.xml"/><Relationship Id="rId172" Type="http://schemas.openxmlformats.org/officeDocument/2006/relationships/slide" Target="slides/slide131.xml"/><Relationship Id="rId193" Type="http://schemas.openxmlformats.org/officeDocument/2006/relationships/slide" Target="slides/slide152.xml"/><Relationship Id="rId207" Type="http://schemas.openxmlformats.org/officeDocument/2006/relationships/slide" Target="slides/slide166.xml"/><Relationship Id="rId228" Type="http://schemas.openxmlformats.org/officeDocument/2006/relationships/slide" Target="slides/slide187.xml"/><Relationship Id="rId13" Type="http://schemas.openxmlformats.org/officeDocument/2006/relationships/slideMaster" Target="slideMasters/slideMaster13.xml"/><Relationship Id="rId109" Type="http://schemas.openxmlformats.org/officeDocument/2006/relationships/slide" Target="slides/slide68.xml"/><Relationship Id="rId34" Type="http://schemas.openxmlformats.org/officeDocument/2006/relationships/slideMaster" Target="slideMasters/slideMaster34.xml"/><Relationship Id="rId55" Type="http://schemas.openxmlformats.org/officeDocument/2006/relationships/slide" Target="slides/slide14.xml"/><Relationship Id="rId76" Type="http://schemas.openxmlformats.org/officeDocument/2006/relationships/slide" Target="slides/slide35.xml"/><Relationship Id="rId97" Type="http://schemas.openxmlformats.org/officeDocument/2006/relationships/slide" Target="slides/slide56.xml"/><Relationship Id="rId120" Type="http://schemas.openxmlformats.org/officeDocument/2006/relationships/slide" Target="slides/slide79.xml"/><Relationship Id="rId141" Type="http://schemas.openxmlformats.org/officeDocument/2006/relationships/slide" Target="slides/slide100.xml"/><Relationship Id="rId7" Type="http://schemas.openxmlformats.org/officeDocument/2006/relationships/slideMaster" Target="slideMasters/slideMaster7.xml"/><Relationship Id="rId162" Type="http://schemas.openxmlformats.org/officeDocument/2006/relationships/slide" Target="slides/slide121.xml"/><Relationship Id="rId183" Type="http://schemas.openxmlformats.org/officeDocument/2006/relationships/slide" Target="slides/slide142.xml"/><Relationship Id="rId218" Type="http://schemas.openxmlformats.org/officeDocument/2006/relationships/slide" Target="slides/slide177.xml"/><Relationship Id="rId239" Type="http://schemas.openxmlformats.org/officeDocument/2006/relationships/slide" Target="slides/slide198.xml"/><Relationship Id="rId24" Type="http://schemas.openxmlformats.org/officeDocument/2006/relationships/slideMaster" Target="slideMasters/slideMaster24.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slide" Target="slides/slide46.xml"/><Relationship Id="rId110" Type="http://schemas.openxmlformats.org/officeDocument/2006/relationships/slide" Target="slides/slide69.xml"/><Relationship Id="rId131" Type="http://schemas.openxmlformats.org/officeDocument/2006/relationships/slide" Target="slides/slide90.xml"/><Relationship Id="rId152" Type="http://schemas.openxmlformats.org/officeDocument/2006/relationships/slide" Target="slides/slide111.xml"/><Relationship Id="rId173" Type="http://schemas.openxmlformats.org/officeDocument/2006/relationships/slide" Target="slides/slide132.xml"/><Relationship Id="rId194" Type="http://schemas.openxmlformats.org/officeDocument/2006/relationships/slide" Target="slides/slide153.xml"/><Relationship Id="rId208" Type="http://schemas.openxmlformats.org/officeDocument/2006/relationships/slide" Target="slides/slide167.xml"/><Relationship Id="rId229" Type="http://schemas.openxmlformats.org/officeDocument/2006/relationships/slide" Target="slides/slide188.xml"/><Relationship Id="rId240" Type="http://schemas.openxmlformats.org/officeDocument/2006/relationships/slide" Target="slides/slide19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5.xml"/><Relationship Id="rId77" Type="http://schemas.openxmlformats.org/officeDocument/2006/relationships/slide" Target="slides/slide36.xml"/><Relationship Id="rId100" Type="http://schemas.openxmlformats.org/officeDocument/2006/relationships/slide" Target="slides/slide59.xml"/><Relationship Id="rId8" Type="http://schemas.openxmlformats.org/officeDocument/2006/relationships/slideMaster" Target="slideMasters/slideMaster8.xml"/><Relationship Id="rId98" Type="http://schemas.openxmlformats.org/officeDocument/2006/relationships/slide" Target="slides/slide57.xml"/><Relationship Id="rId121" Type="http://schemas.openxmlformats.org/officeDocument/2006/relationships/slide" Target="slides/slide80.xml"/><Relationship Id="rId142" Type="http://schemas.openxmlformats.org/officeDocument/2006/relationships/slide" Target="slides/slide101.xml"/><Relationship Id="rId163" Type="http://schemas.openxmlformats.org/officeDocument/2006/relationships/slide" Target="slides/slide122.xml"/><Relationship Id="rId184" Type="http://schemas.openxmlformats.org/officeDocument/2006/relationships/slide" Target="slides/slide143.xml"/><Relationship Id="rId219" Type="http://schemas.openxmlformats.org/officeDocument/2006/relationships/slide" Target="slides/slide178.xml"/><Relationship Id="rId230" Type="http://schemas.openxmlformats.org/officeDocument/2006/relationships/slide" Target="slides/slide189.xml"/><Relationship Id="rId25" Type="http://schemas.openxmlformats.org/officeDocument/2006/relationships/slideMaster" Target="slideMasters/slideMaster25.xml"/><Relationship Id="rId46" Type="http://schemas.openxmlformats.org/officeDocument/2006/relationships/slide" Target="slides/slide5.xml"/><Relationship Id="rId67" Type="http://schemas.openxmlformats.org/officeDocument/2006/relationships/slide" Target="slides/slide26.xml"/><Relationship Id="rId88" Type="http://schemas.openxmlformats.org/officeDocument/2006/relationships/slide" Target="slides/slide47.xml"/><Relationship Id="rId111" Type="http://schemas.openxmlformats.org/officeDocument/2006/relationships/slide" Target="slides/slide70.xml"/><Relationship Id="rId132" Type="http://schemas.openxmlformats.org/officeDocument/2006/relationships/slide" Target="slides/slide91.xml"/><Relationship Id="rId153" Type="http://schemas.openxmlformats.org/officeDocument/2006/relationships/slide" Target="slides/slide112.xml"/><Relationship Id="rId174" Type="http://schemas.openxmlformats.org/officeDocument/2006/relationships/slide" Target="slides/slide133.xml"/><Relationship Id="rId195" Type="http://schemas.openxmlformats.org/officeDocument/2006/relationships/slide" Target="slides/slide154.xml"/><Relationship Id="rId209" Type="http://schemas.openxmlformats.org/officeDocument/2006/relationships/slide" Target="slides/slide168.xml"/><Relationship Id="rId220" Type="http://schemas.openxmlformats.org/officeDocument/2006/relationships/slide" Target="slides/slide179.xml"/><Relationship Id="rId241" Type="http://schemas.openxmlformats.org/officeDocument/2006/relationships/slide" Target="slides/slide20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1.xml"/><Relationship Id="rId73" Type="http://schemas.openxmlformats.org/officeDocument/2006/relationships/slide" Target="slides/slide32.xml"/><Relationship Id="rId78" Type="http://schemas.openxmlformats.org/officeDocument/2006/relationships/slide" Target="slides/slide37.xml"/><Relationship Id="rId94" Type="http://schemas.openxmlformats.org/officeDocument/2006/relationships/slide" Target="slides/slide53.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43" Type="http://schemas.openxmlformats.org/officeDocument/2006/relationships/slide" Target="slides/slide102.xml"/><Relationship Id="rId148" Type="http://schemas.openxmlformats.org/officeDocument/2006/relationships/slide" Target="slides/slide107.xml"/><Relationship Id="rId164" Type="http://schemas.openxmlformats.org/officeDocument/2006/relationships/slide" Target="slides/slide123.xml"/><Relationship Id="rId169" Type="http://schemas.openxmlformats.org/officeDocument/2006/relationships/slide" Target="slides/slide128.xml"/><Relationship Id="rId185" Type="http://schemas.openxmlformats.org/officeDocument/2006/relationships/slide" Target="slides/slide14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9.xml"/><Relationship Id="rId210" Type="http://schemas.openxmlformats.org/officeDocument/2006/relationships/slide" Target="slides/slide169.xml"/><Relationship Id="rId215" Type="http://schemas.openxmlformats.org/officeDocument/2006/relationships/slide" Target="slides/slide174.xml"/><Relationship Id="rId236" Type="http://schemas.openxmlformats.org/officeDocument/2006/relationships/slide" Target="slides/slide195.xml"/><Relationship Id="rId26" Type="http://schemas.openxmlformats.org/officeDocument/2006/relationships/slideMaster" Target="slideMasters/slideMaster26.xml"/><Relationship Id="rId231" Type="http://schemas.openxmlformats.org/officeDocument/2006/relationships/slide" Target="slides/slide190.xml"/><Relationship Id="rId47" Type="http://schemas.openxmlformats.org/officeDocument/2006/relationships/slide" Target="slides/slide6.xml"/><Relationship Id="rId68" Type="http://schemas.openxmlformats.org/officeDocument/2006/relationships/slide" Target="slides/slide27.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54" Type="http://schemas.openxmlformats.org/officeDocument/2006/relationships/slide" Target="slides/slide113.xml"/><Relationship Id="rId175" Type="http://schemas.openxmlformats.org/officeDocument/2006/relationships/slide" Target="slides/slide134.xml"/><Relationship Id="rId196" Type="http://schemas.openxmlformats.org/officeDocument/2006/relationships/slide" Target="slides/slide155.xml"/><Relationship Id="rId200" Type="http://schemas.openxmlformats.org/officeDocument/2006/relationships/slide" Target="slides/slide159.xml"/><Relationship Id="rId16" Type="http://schemas.openxmlformats.org/officeDocument/2006/relationships/slideMaster" Target="slideMasters/slideMaster16.xml"/><Relationship Id="rId221" Type="http://schemas.openxmlformats.org/officeDocument/2006/relationships/slide" Target="slides/slide180.xml"/><Relationship Id="rId242" Type="http://schemas.openxmlformats.org/officeDocument/2006/relationships/notesMaster" Target="notesMasters/notesMaster1.xml"/><Relationship Id="rId37" Type="http://schemas.openxmlformats.org/officeDocument/2006/relationships/slideMaster" Target="slideMasters/slideMaster37.xml"/><Relationship Id="rId58" Type="http://schemas.openxmlformats.org/officeDocument/2006/relationships/slide" Target="slides/slide17.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44" Type="http://schemas.openxmlformats.org/officeDocument/2006/relationships/slide" Target="slides/slide103.xml"/><Relationship Id="rId90" Type="http://schemas.openxmlformats.org/officeDocument/2006/relationships/slide" Target="slides/slide49.xml"/><Relationship Id="rId165" Type="http://schemas.openxmlformats.org/officeDocument/2006/relationships/slide" Target="slides/slide124.xml"/><Relationship Id="rId186" Type="http://schemas.openxmlformats.org/officeDocument/2006/relationships/slide" Target="slides/slide145.xml"/><Relationship Id="rId211" Type="http://schemas.openxmlformats.org/officeDocument/2006/relationships/slide" Target="slides/slide170.xml"/><Relationship Id="rId232" Type="http://schemas.openxmlformats.org/officeDocument/2006/relationships/slide" Target="slides/slide191.xml"/><Relationship Id="rId27" Type="http://schemas.openxmlformats.org/officeDocument/2006/relationships/slideMaster" Target="slideMasters/slideMaster27.xml"/><Relationship Id="rId48" Type="http://schemas.openxmlformats.org/officeDocument/2006/relationships/slide" Target="slides/slide7.xml"/><Relationship Id="rId69" Type="http://schemas.openxmlformats.org/officeDocument/2006/relationships/slide" Target="slides/slide28.xml"/><Relationship Id="rId113" Type="http://schemas.openxmlformats.org/officeDocument/2006/relationships/slide" Target="slides/slide72.xml"/><Relationship Id="rId134" Type="http://schemas.openxmlformats.org/officeDocument/2006/relationships/slide" Target="slides/slide93.xml"/><Relationship Id="rId80" Type="http://schemas.openxmlformats.org/officeDocument/2006/relationships/slide" Target="slides/slide39.xml"/><Relationship Id="rId155" Type="http://schemas.openxmlformats.org/officeDocument/2006/relationships/slide" Target="slides/slide114.xml"/><Relationship Id="rId176" Type="http://schemas.openxmlformats.org/officeDocument/2006/relationships/slide" Target="slides/slide135.xml"/><Relationship Id="rId197" Type="http://schemas.openxmlformats.org/officeDocument/2006/relationships/slide" Target="slides/slide156.xml"/><Relationship Id="rId201" Type="http://schemas.openxmlformats.org/officeDocument/2006/relationships/slide" Target="slides/slide160.xml"/><Relationship Id="rId222" Type="http://schemas.openxmlformats.org/officeDocument/2006/relationships/slide" Target="slides/slide181.xml"/><Relationship Id="rId243"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8.xml"/><Relationship Id="rId103" Type="http://schemas.openxmlformats.org/officeDocument/2006/relationships/slide" Target="slides/slide62.xml"/><Relationship Id="rId124" Type="http://schemas.openxmlformats.org/officeDocument/2006/relationships/slide" Target="slides/slide83.xml"/><Relationship Id="rId70" Type="http://schemas.openxmlformats.org/officeDocument/2006/relationships/slide" Target="slides/slide29.xml"/><Relationship Id="rId91" Type="http://schemas.openxmlformats.org/officeDocument/2006/relationships/slide" Target="slides/slide50.xml"/><Relationship Id="rId145" Type="http://schemas.openxmlformats.org/officeDocument/2006/relationships/slide" Target="slides/slide104.xml"/><Relationship Id="rId166" Type="http://schemas.openxmlformats.org/officeDocument/2006/relationships/slide" Target="slides/slide125.xml"/><Relationship Id="rId187" Type="http://schemas.openxmlformats.org/officeDocument/2006/relationships/slide" Target="slides/slide146.xml"/><Relationship Id="rId1" Type="http://schemas.openxmlformats.org/officeDocument/2006/relationships/slideMaster" Target="slideMasters/slideMaster1.xml"/><Relationship Id="rId212" Type="http://schemas.openxmlformats.org/officeDocument/2006/relationships/slide" Target="slides/slide171.xml"/><Relationship Id="rId233" Type="http://schemas.openxmlformats.org/officeDocument/2006/relationships/slide" Target="slides/slide192.xml"/><Relationship Id="rId28" Type="http://schemas.openxmlformats.org/officeDocument/2006/relationships/slideMaster" Target="slideMasters/slideMaster28.xml"/><Relationship Id="rId49" Type="http://schemas.openxmlformats.org/officeDocument/2006/relationships/slide" Target="slides/slide8.xml"/><Relationship Id="rId114" Type="http://schemas.openxmlformats.org/officeDocument/2006/relationships/slide" Target="slides/slide73.xml"/><Relationship Id="rId60" Type="http://schemas.openxmlformats.org/officeDocument/2006/relationships/slide" Target="slides/slide19.xml"/><Relationship Id="rId81" Type="http://schemas.openxmlformats.org/officeDocument/2006/relationships/slide" Target="slides/slide40.xml"/><Relationship Id="rId135" Type="http://schemas.openxmlformats.org/officeDocument/2006/relationships/slide" Target="slides/slide94.xml"/><Relationship Id="rId156" Type="http://schemas.openxmlformats.org/officeDocument/2006/relationships/slide" Target="slides/slide115.xml"/><Relationship Id="rId177" Type="http://schemas.openxmlformats.org/officeDocument/2006/relationships/slide" Target="slides/slide136.xml"/><Relationship Id="rId198" Type="http://schemas.openxmlformats.org/officeDocument/2006/relationships/slide" Target="slides/slide157.xml"/><Relationship Id="rId202" Type="http://schemas.openxmlformats.org/officeDocument/2006/relationships/slide" Target="slides/slide161.xml"/><Relationship Id="rId223" Type="http://schemas.openxmlformats.org/officeDocument/2006/relationships/slide" Target="slides/slide182.xml"/><Relationship Id="rId244" Type="http://schemas.openxmlformats.org/officeDocument/2006/relationships/viewProps" Target="viewProps.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9.xml"/><Relationship Id="rId104" Type="http://schemas.openxmlformats.org/officeDocument/2006/relationships/slide" Target="slides/slide63.xml"/><Relationship Id="rId125" Type="http://schemas.openxmlformats.org/officeDocument/2006/relationships/slide" Target="slides/slide84.xml"/><Relationship Id="rId146" Type="http://schemas.openxmlformats.org/officeDocument/2006/relationships/slide" Target="slides/slide105.xml"/><Relationship Id="rId167" Type="http://schemas.openxmlformats.org/officeDocument/2006/relationships/slide" Target="slides/slide126.xml"/><Relationship Id="rId188" Type="http://schemas.openxmlformats.org/officeDocument/2006/relationships/slide" Target="slides/slide147.xml"/><Relationship Id="rId71" Type="http://schemas.openxmlformats.org/officeDocument/2006/relationships/slide" Target="slides/slide30.xml"/><Relationship Id="rId92" Type="http://schemas.openxmlformats.org/officeDocument/2006/relationships/slide" Target="slides/slide51.xml"/><Relationship Id="rId213" Type="http://schemas.openxmlformats.org/officeDocument/2006/relationships/slide" Target="slides/slide172.xml"/><Relationship Id="rId234" Type="http://schemas.openxmlformats.org/officeDocument/2006/relationships/slide" Target="slides/slide19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74.xml"/><Relationship Id="rId136" Type="http://schemas.openxmlformats.org/officeDocument/2006/relationships/slide" Target="slides/slide95.xml"/><Relationship Id="rId157" Type="http://schemas.openxmlformats.org/officeDocument/2006/relationships/slide" Target="slides/slide116.xml"/><Relationship Id="rId178" Type="http://schemas.openxmlformats.org/officeDocument/2006/relationships/slide" Target="slides/slide137.xml"/><Relationship Id="rId61" Type="http://schemas.openxmlformats.org/officeDocument/2006/relationships/slide" Target="slides/slide20.xml"/><Relationship Id="rId82" Type="http://schemas.openxmlformats.org/officeDocument/2006/relationships/slide" Target="slides/slide41.xml"/><Relationship Id="rId199" Type="http://schemas.openxmlformats.org/officeDocument/2006/relationships/slide" Target="slides/slide158.xml"/><Relationship Id="rId203" Type="http://schemas.openxmlformats.org/officeDocument/2006/relationships/slide" Target="slides/slide162.xml"/><Relationship Id="rId19" Type="http://schemas.openxmlformats.org/officeDocument/2006/relationships/slideMaster" Target="slideMasters/slideMaster19.xml"/><Relationship Id="rId224" Type="http://schemas.openxmlformats.org/officeDocument/2006/relationships/slide" Target="slides/slide183.xml"/><Relationship Id="rId245" Type="http://schemas.openxmlformats.org/officeDocument/2006/relationships/theme" Target="theme/theme1.xml"/><Relationship Id="rId30" Type="http://schemas.openxmlformats.org/officeDocument/2006/relationships/slideMaster" Target="slideMasters/slideMaster30.xml"/><Relationship Id="rId105" Type="http://schemas.openxmlformats.org/officeDocument/2006/relationships/slide" Target="slides/slide64.xml"/><Relationship Id="rId126" Type="http://schemas.openxmlformats.org/officeDocument/2006/relationships/slide" Target="slides/slide85.xml"/><Relationship Id="rId147" Type="http://schemas.openxmlformats.org/officeDocument/2006/relationships/slide" Target="slides/slide106.xml"/><Relationship Id="rId168" Type="http://schemas.openxmlformats.org/officeDocument/2006/relationships/slide" Target="slides/slide127.xml"/><Relationship Id="rId51" Type="http://schemas.openxmlformats.org/officeDocument/2006/relationships/slide" Target="slides/slide10.xml"/><Relationship Id="rId72" Type="http://schemas.openxmlformats.org/officeDocument/2006/relationships/slide" Target="slides/slide31.xml"/><Relationship Id="rId93" Type="http://schemas.openxmlformats.org/officeDocument/2006/relationships/slide" Target="slides/slide52.xml"/><Relationship Id="rId189" Type="http://schemas.openxmlformats.org/officeDocument/2006/relationships/slide" Target="slides/slide148.xml"/><Relationship Id="rId3" Type="http://schemas.openxmlformats.org/officeDocument/2006/relationships/slideMaster" Target="slideMasters/slideMaster3.xml"/><Relationship Id="rId214" Type="http://schemas.openxmlformats.org/officeDocument/2006/relationships/slide" Target="slides/slide173.xml"/><Relationship Id="rId235" Type="http://schemas.openxmlformats.org/officeDocument/2006/relationships/slide" Target="slides/slide194.xml"/><Relationship Id="rId116" Type="http://schemas.openxmlformats.org/officeDocument/2006/relationships/slide" Target="slides/slide75.xml"/><Relationship Id="rId137" Type="http://schemas.openxmlformats.org/officeDocument/2006/relationships/slide" Target="slides/slide96.xml"/><Relationship Id="rId158" Type="http://schemas.openxmlformats.org/officeDocument/2006/relationships/slide" Target="slides/slide11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1.xml"/><Relationship Id="rId83" Type="http://schemas.openxmlformats.org/officeDocument/2006/relationships/slide" Target="slides/slide42.xml"/><Relationship Id="rId179" Type="http://schemas.openxmlformats.org/officeDocument/2006/relationships/slide" Target="slides/slide138.xml"/><Relationship Id="rId190" Type="http://schemas.openxmlformats.org/officeDocument/2006/relationships/slide" Target="slides/slide149.xml"/><Relationship Id="rId204" Type="http://schemas.openxmlformats.org/officeDocument/2006/relationships/slide" Target="slides/slide163.xml"/><Relationship Id="rId225" Type="http://schemas.openxmlformats.org/officeDocument/2006/relationships/slide" Target="slides/slide184.xml"/><Relationship Id="rId246" Type="http://schemas.openxmlformats.org/officeDocument/2006/relationships/tableStyles" Target="tableStyles.xml"/><Relationship Id="rId106" Type="http://schemas.openxmlformats.org/officeDocument/2006/relationships/slide" Target="slides/slide65.xml"/><Relationship Id="rId127"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DB958-A661-4561-8E14-CDCFB47C5D39}" type="datetimeFigureOut">
              <a:rPr lang="en-GB" smtClean="0"/>
              <a:t>19/04/2026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670C4-7A0F-4C2E-B307-9D478A608AD0}" type="slidenum">
              <a:rPr lang="en-GB" smtClean="0"/>
              <a:t>‹#›</a:t>
            </a:fld>
            <a:endParaRPr lang="en-GB"/>
          </a:p>
        </p:txBody>
      </p:sp>
    </p:spTree>
    <p:extLst>
      <p:ext uri="{BB962C8B-B14F-4D97-AF65-F5344CB8AC3E}">
        <p14:creationId xmlns:p14="http://schemas.microsoft.com/office/powerpoint/2010/main" val="485541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171.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 TargetMode="Externa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A29C1AD-D9DC-4469-AD5A-C4F6859256BB}" type="slidenum">
              <a:rPr kumimoji="0" lang="en-US" altLang="zh-CN"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1064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201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dirty="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217079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265516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1026"/>
          <p:cNvSpPr>
            <a:spLocks noGrp="1" noRot="1" noChangeAspect="1" noChangeArrowheads="1" noTextEdit="1"/>
          </p:cNvSpPr>
          <p:nvPr>
            <p:ph type="sldImg"/>
          </p:nvPr>
        </p:nvSpPr>
        <p:spPr>
          <a:solidFill>
            <a:srgbClr val="FFFFFF"/>
          </a:solidFill>
          <a:ln/>
        </p:spPr>
      </p:sp>
      <p:sp>
        <p:nvSpPr>
          <p:cNvPr id="786434" name="Rectangle 1027"/>
          <p:cNvSpPr>
            <a:spLocks noGrp="1" noChangeArrowheads="1"/>
          </p:cNvSpPr>
          <p:nvPr>
            <p:ph type="body" idx="1"/>
          </p:nvPr>
        </p:nvSpPr>
        <p:spPr>
          <a:xfrm>
            <a:off x="905510" y="4712891"/>
            <a:ext cx="4980305" cy="4464844"/>
          </a:xfrm>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33453058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01667260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62124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698179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99229949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682640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1430649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8300108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93FC7-E9E9-467A-A016-5CC4E680017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44157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595085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20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302083"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r>
              <a:rPr lang="en-US" b="1">
                <a:latin typeface="Times" charset="0"/>
              </a:rPr>
              <a:t>The NT manuscripts of the early centuries of the church were copied in three main regions: Rome gave us the Western text type (or majority text, since they copied so many of them), the city of Constantinople became the capital of the Eastern Orthodox church with its Byzantine manuscripts, and a large community of Christians gathered in Alexandria, Egypt.  This Alexandrian texts were the earliest, going back to about AD 200.</a:t>
            </a:r>
          </a:p>
        </p:txBody>
      </p:sp>
    </p:spTree>
    <p:extLst>
      <p:ext uri="{BB962C8B-B14F-4D97-AF65-F5344CB8AC3E}">
        <p14:creationId xmlns:p14="http://schemas.microsoft.com/office/powerpoint/2010/main" val="175567770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1"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1" dirty="0">
                <a:latin typeface="Arial"/>
                <a:ea typeface="ＭＳ Ｐゴシック" charset="0"/>
                <a:cs typeface="Arial"/>
              </a:rPr>
              <a:t>Rome gave us the Western text type which has many manuscripts from the 8</a:t>
            </a:r>
            <a:r>
              <a:rPr lang="en-US" b="1" baseline="30000" dirty="0">
                <a:latin typeface="Arial"/>
                <a:ea typeface="ＭＳ Ｐゴシック" charset="0"/>
                <a:cs typeface="Arial"/>
              </a:rPr>
              <a:t>th</a:t>
            </a:r>
            <a:r>
              <a:rPr lang="en-US" b="1" dirty="0">
                <a:latin typeface="Arial"/>
                <a:ea typeface="ＭＳ Ｐゴシック" charset="0"/>
                <a:cs typeface="Arial"/>
              </a:rPr>
              <a:t>-10</a:t>
            </a:r>
            <a:r>
              <a:rPr lang="en-US" b="1" baseline="30000" dirty="0">
                <a:latin typeface="Arial"/>
                <a:ea typeface="ＭＳ Ｐゴシック" charset="0"/>
                <a:cs typeface="Arial"/>
              </a:rPr>
              <a:t>th</a:t>
            </a:r>
            <a:r>
              <a:rPr lang="en-US" b="1" dirty="0">
                <a:latin typeface="Arial"/>
                <a:ea typeface="ＭＳ Ｐゴシック" charset="0"/>
                <a:cs typeface="Arial"/>
              </a:rPr>
              <a:t> centuries, supported by the Roman Catholic church.</a:t>
            </a:r>
          </a:p>
          <a:p>
            <a:pPr marL="228600" indent="-228600">
              <a:buFontTx/>
              <a:buAutoNum type="arabicPeriod"/>
              <a:defRPr/>
            </a:pPr>
            <a:r>
              <a:rPr lang="en-US" b="1" dirty="0">
                <a:latin typeface="Arial"/>
                <a:ea typeface="ＭＳ Ｐゴシック" charset="0"/>
                <a:cs typeface="Arial"/>
              </a:rPr>
              <a:t>The city of Constantinople became the capital of the Eastern Orthodox church with its Byzantine manuscripts </a:t>
            </a:r>
            <a:r>
              <a:rPr lang="en-US" b="1" dirty="0">
                <a:latin typeface="Times" charset="0"/>
                <a:ea typeface="ＭＳ Ｐゴシック" charset="0"/>
                <a:cs typeface="ＭＳ Ｐゴシック" charset="0"/>
              </a:rPr>
              <a:t>(or majority text, since they copied so many of them)</a:t>
            </a:r>
            <a:r>
              <a:rPr lang="en-US" b="1" dirty="0">
                <a:latin typeface="Arial"/>
                <a:ea typeface="ＭＳ Ｐゴシック" charset="0"/>
                <a:cs typeface="Arial"/>
              </a:rPr>
              <a:t>.  </a:t>
            </a:r>
            <a:r>
              <a:rPr lang="en-US" b="1" dirty="0">
                <a:latin typeface="Arial"/>
                <a:ea typeface="ＭＳ Ｐゴシック" pitchFamily="-110" charset="-128"/>
                <a:cs typeface="Arial"/>
              </a:rPr>
              <a:t>While considerably varying, it also underlies the </a:t>
            </a:r>
            <a:r>
              <a:rPr lang="en-US" b="1" dirty="0">
                <a:latin typeface="Arial"/>
                <a:ea typeface="ＭＳ Ｐゴシック" pitchFamily="-110" charset="-128"/>
                <a:cs typeface="Arial"/>
                <a:hlinkClick r:id="rId3" tooltip="Textus Receptus"/>
              </a:rPr>
              <a:t>Textus Receptus</a:t>
            </a:r>
            <a:r>
              <a:rPr lang="en-US" b="1" dirty="0">
                <a:latin typeface="Arial"/>
                <a:ea typeface="ＭＳ Ｐゴシック" pitchFamily="-110" charset="-128"/>
                <a:cs typeface="Arial"/>
              </a:rPr>
              <a:t> Greek text used for most Reformation-era translations of the New Testament into vernacular languages, </a:t>
            </a:r>
            <a:r>
              <a:rPr lang="en-US" b="1" dirty="0">
                <a:latin typeface="Arial"/>
                <a:ea typeface="ＭＳ Ｐゴシック" charset="0"/>
                <a:cs typeface="Arial"/>
              </a:rPr>
              <a:t>and </a:t>
            </a:r>
          </a:p>
          <a:p>
            <a:pPr marL="228600" indent="-228600">
              <a:buFontTx/>
              <a:buAutoNum type="arabicPeriod"/>
              <a:defRPr/>
            </a:pPr>
            <a:r>
              <a:rPr lang="en-US" b="1" dirty="0">
                <a:latin typeface="Arial"/>
                <a:ea typeface="ＭＳ Ｐゴシック" charset="0"/>
                <a:cs typeface="Arial"/>
              </a:rPr>
              <a:t>A large community of Christians gathered in Alexandria, Egypt.  This Alexandrian texts were the earliest, going back to about AD 200. </a:t>
            </a:r>
            <a:r>
              <a:rPr lang="en-US" b="1" dirty="0">
                <a:latin typeface="Arial"/>
                <a:ea typeface="ＭＳ Ｐゴシック" pitchFamily="-110" charset="-128"/>
                <a:cs typeface="Arial"/>
              </a:rPr>
              <a:t>Modern translations mainly use </a:t>
            </a:r>
            <a:r>
              <a:rPr lang="en-US" b="1" dirty="0">
                <a:latin typeface="Arial"/>
                <a:ea typeface="ＭＳ Ｐゴシック" pitchFamily="-110" charset="-128"/>
                <a:cs typeface="Arial"/>
                <a:hlinkClick r:id="rId4" tooltip="Textual criticism"/>
              </a:rPr>
              <a:t>Eclectic</a:t>
            </a:r>
            <a:r>
              <a:rPr lang="en-US" b="1" dirty="0">
                <a:latin typeface="Arial"/>
                <a:ea typeface="ＭＳ Ｐゴシック" pitchFamily="-110" charset="-128"/>
                <a:cs typeface="Arial"/>
              </a:rPr>
              <a:t> editions that conform more often to the </a:t>
            </a:r>
            <a:r>
              <a:rPr lang="en-US" b="1" dirty="0">
                <a:latin typeface="Arial"/>
                <a:ea typeface="ＭＳ Ｐゴシック" pitchFamily="-110" charset="-128"/>
                <a:cs typeface="Arial"/>
                <a:hlinkClick r:id="rId5" tooltip="Alexandrian text-type"/>
              </a:rPr>
              <a:t>Alexandrian text-type</a:t>
            </a:r>
            <a:r>
              <a:rPr lang="en-US" b="1" dirty="0">
                <a:latin typeface="Arial"/>
                <a:ea typeface="ＭＳ Ｐゴシック" pitchFamily="-110" charset="-128"/>
                <a:cs typeface="Arial"/>
              </a:rPr>
              <a:t>.</a:t>
            </a:r>
            <a:endParaRPr lang="en-US" b="1" dirty="0">
              <a:latin typeface="Arial"/>
              <a:ea typeface="ＭＳ Ｐゴシック" charset="0"/>
              <a:cs typeface="Arial"/>
            </a:endParaRPr>
          </a:p>
        </p:txBody>
      </p:sp>
    </p:spTree>
    <p:extLst>
      <p:ext uri="{BB962C8B-B14F-4D97-AF65-F5344CB8AC3E}">
        <p14:creationId xmlns:p14="http://schemas.microsoft.com/office/powerpoint/2010/main" val="421121511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93FC7-E9E9-467A-A016-5CC4E680017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96220935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B9C8B3-F5F7-1B45-B59E-67AA7948C8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7267" name="Rectangle 2"/>
          <p:cNvSpPr>
            <a:spLocks noGrp="1" noRot="1" noChangeAspect="1" noChangeArrowheads="1"/>
          </p:cNvSpPr>
          <p:nvPr>
            <p:ph type="sldImg"/>
          </p:nvPr>
        </p:nvSpPr>
        <p:spPr>
          <a:solidFill>
            <a:srgbClr val="FFFFFF"/>
          </a:solidFill>
          <a:ln/>
        </p:spPr>
      </p:sp>
      <p:sp>
        <p:nvSpPr>
          <p:cNvPr id="26726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99007025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E86762-146C-4827-B777-562638F47F4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58BBDD-7990-4DFC-AB87-E0C79E109C6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7938" name="Rectangle 2">
            <a:extLst>
              <a:ext uri="{FF2B5EF4-FFF2-40B4-BE49-F238E27FC236}">
                <a16:creationId xmlns:a16="http://schemas.microsoft.com/office/drawing/2014/main" id="{DA3DC542-A3F0-4C57-B244-5AF5A008674B}"/>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6A180609-304B-4149-89E2-FDA8D07480D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0409023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5757C7-522F-4C34-9AF0-F4A824EC21C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1C54CD-AE6A-46CB-B9FD-2592354D51D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8962" name="Rectangle 2">
            <a:extLst>
              <a:ext uri="{FF2B5EF4-FFF2-40B4-BE49-F238E27FC236}">
                <a16:creationId xmlns:a16="http://schemas.microsoft.com/office/drawing/2014/main" id="{36DF931C-B2AA-439B-BC9E-588C7DCE4979}"/>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7EA928C2-2287-490A-B677-70079A12FCB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9056999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0A2B5B3-B2B6-4816-BFAF-F4FC0C247F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9811EE-EED5-4A33-9D31-643CB74A1EE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9986" name="Rectangle 2">
            <a:extLst>
              <a:ext uri="{FF2B5EF4-FFF2-40B4-BE49-F238E27FC236}">
                <a16:creationId xmlns:a16="http://schemas.microsoft.com/office/drawing/2014/main" id="{7D391E15-92B9-4F0A-ACEB-4E461DC6F8AD}"/>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A40F8169-D685-48D8-8B8E-8B58154138D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6909918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1D04-307E-4A67-B103-E3BA51E853E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A7E2A6-0DC0-4C43-9F61-5AF6D590B4E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1010" name="Rectangle 2">
            <a:extLst>
              <a:ext uri="{FF2B5EF4-FFF2-40B4-BE49-F238E27FC236}">
                <a16:creationId xmlns:a16="http://schemas.microsoft.com/office/drawing/2014/main" id="{04B89A77-161C-415A-8988-E7974A63A861}"/>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4196E30C-7546-4227-A884-E88458CCE23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109673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942FA7-A51C-468A-8890-6F4944C574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E07B97-3F03-4655-B131-2BF7C36341C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2034" name="Rectangle 2">
            <a:extLst>
              <a:ext uri="{FF2B5EF4-FFF2-40B4-BE49-F238E27FC236}">
                <a16:creationId xmlns:a16="http://schemas.microsoft.com/office/drawing/2014/main" id="{FA7E8CEE-C807-45D1-A4F8-FEB733FF2FBB}"/>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64633578-BAF0-47F9-8F47-12E66A89392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6507320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5539AD5-6786-4B04-B062-D6A8805F6E6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4D81E5-0798-4526-BB0D-9CE547C4EFD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3058" name="Rectangle 2">
            <a:extLst>
              <a:ext uri="{FF2B5EF4-FFF2-40B4-BE49-F238E27FC236}">
                <a16:creationId xmlns:a16="http://schemas.microsoft.com/office/drawing/2014/main" id="{C3291A10-67A2-4013-A97E-2194C01A2511}"/>
              </a:ext>
            </a:extLst>
          </p:cNvPr>
          <p:cNvSpPr>
            <a:spLocks noGrp="1" noRot="1" noChangeAspect="1" noChangeArrowheads="1" noTextEdit="1"/>
          </p:cNvSpPr>
          <p:nvPr>
            <p:ph type="sldImg"/>
          </p:nvPr>
        </p:nvSpPr>
        <p:spPr>
          <a:ln/>
        </p:spPr>
      </p:sp>
      <p:sp>
        <p:nvSpPr>
          <p:cNvPr id="173059" name="Rectangle 3">
            <a:extLst>
              <a:ext uri="{FF2B5EF4-FFF2-40B4-BE49-F238E27FC236}">
                <a16:creationId xmlns:a16="http://schemas.microsoft.com/office/drawing/2014/main" id="{6AAE4261-A9DA-4AC5-A861-65FFEC37FCF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70381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9172618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317F61-D4B8-44D3-B41F-62A88C27D19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F0C3F8-1766-477E-A7C3-4A716666A4D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4082" name="Rectangle 2">
            <a:extLst>
              <a:ext uri="{FF2B5EF4-FFF2-40B4-BE49-F238E27FC236}">
                <a16:creationId xmlns:a16="http://schemas.microsoft.com/office/drawing/2014/main" id="{AC528C08-3C08-4E79-A80E-5D45EAE452B3}"/>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9D8639FC-2724-4625-9BF6-FB4A8BC6230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4321328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3453F77-6272-41C9-A6B1-462FE93B4B7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F10FEE-0DFD-4850-85B5-60AC42E599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5106" name="Rectangle 2">
            <a:extLst>
              <a:ext uri="{FF2B5EF4-FFF2-40B4-BE49-F238E27FC236}">
                <a16:creationId xmlns:a16="http://schemas.microsoft.com/office/drawing/2014/main" id="{367D943E-4389-4720-84CF-1A7BF125301F}"/>
              </a:ext>
            </a:extLst>
          </p:cNvPr>
          <p:cNvSpPr>
            <a:spLocks noGrp="1" noRot="1" noChangeAspect="1" noChangeArrowheads="1" noTextEdit="1"/>
          </p:cNvSpPr>
          <p:nvPr>
            <p:ph type="sldImg"/>
          </p:nvPr>
        </p:nvSpPr>
        <p:spPr>
          <a:ln/>
        </p:spPr>
      </p:sp>
      <p:sp>
        <p:nvSpPr>
          <p:cNvPr id="175107" name="Rectangle 3">
            <a:extLst>
              <a:ext uri="{FF2B5EF4-FFF2-40B4-BE49-F238E27FC236}">
                <a16:creationId xmlns:a16="http://schemas.microsoft.com/office/drawing/2014/main" id="{15F6AF8F-1EF1-463C-9741-B90C88A2CE66}"/>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9833823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7783728-6735-4413-A0D0-C743A1D5992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C8D5B2-59FE-439E-887C-5AC0520608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6130" name="Rectangle 2">
            <a:extLst>
              <a:ext uri="{FF2B5EF4-FFF2-40B4-BE49-F238E27FC236}">
                <a16:creationId xmlns:a16="http://schemas.microsoft.com/office/drawing/2014/main" id="{38B3B04B-AB98-4059-AC77-6E1748EC4CA0}"/>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92DB80F9-DC2B-4202-87F6-56B08F905AA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8574617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8AA608B-8DA2-4AD9-ADFA-57F1CBB3668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3865D5-FA61-4BAB-9ABC-8E0E3D5D7A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7154" name="Rectangle 2">
            <a:extLst>
              <a:ext uri="{FF2B5EF4-FFF2-40B4-BE49-F238E27FC236}">
                <a16:creationId xmlns:a16="http://schemas.microsoft.com/office/drawing/2014/main" id="{1CD3A3AF-3957-463F-AC94-412CBEF4A2CA}"/>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D1397CB0-1975-4F00-B74D-8C6E412165B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6524578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962456-A450-3C43-AE4C-AA8EE27A5DE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0883" name="Rectangle 2"/>
          <p:cNvSpPr>
            <a:spLocks noGrp="1" noRot="1" noChangeAspect="1" noChangeArrowheads="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14277919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D5B446B-45A2-4D5B-B4DD-DD7B30FC2E3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870DFC-929A-4D0A-B67F-65D1554B26B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8178" name="Rectangle 2">
            <a:extLst>
              <a:ext uri="{FF2B5EF4-FFF2-40B4-BE49-F238E27FC236}">
                <a16:creationId xmlns:a16="http://schemas.microsoft.com/office/drawing/2014/main" id="{02C0003D-A606-4F46-8317-2FD060B70B35}"/>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C8A7E2B2-42DE-44E3-8BAB-ED1FEE54BC2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9163369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6BE0FE-5412-43EB-8029-127D9093B2F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8E0C38-EF5C-4229-837E-D4169E30228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9202" name="Rectangle 2">
            <a:extLst>
              <a:ext uri="{FF2B5EF4-FFF2-40B4-BE49-F238E27FC236}">
                <a16:creationId xmlns:a16="http://schemas.microsoft.com/office/drawing/2014/main" id="{8FA3BF3A-BDC7-450D-8796-B379D43C6632}"/>
              </a:ext>
            </a:extLst>
          </p:cNvPr>
          <p:cNvSpPr>
            <a:spLocks noGrp="1" noRot="1" noChangeAspect="1" noChangeArrowheads="1" noTextEdit="1"/>
          </p:cNvSpPr>
          <p:nvPr>
            <p:ph type="sldImg"/>
          </p:nvPr>
        </p:nvSpPr>
        <p:spPr>
          <a:ln/>
        </p:spPr>
      </p:sp>
      <p:sp>
        <p:nvSpPr>
          <p:cNvPr id="179203" name="Rectangle 3">
            <a:extLst>
              <a:ext uri="{FF2B5EF4-FFF2-40B4-BE49-F238E27FC236}">
                <a16:creationId xmlns:a16="http://schemas.microsoft.com/office/drawing/2014/main" id="{67AF88AF-E3B8-4202-BA86-BE32D3DC6A8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5235556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A7995CA-6E6F-46D3-82CE-BE64333FCCF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9A92A8-3A2F-4B62-BE41-7E50616E367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0226" name="Rectangle 2">
            <a:extLst>
              <a:ext uri="{FF2B5EF4-FFF2-40B4-BE49-F238E27FC236}">
                <a16:creationId xmlns:a16="http://schemas.microsoft.com/office/drawing/2014/main" id="{BF8686B1-9493-4DF8-81E9-43DC0731A695}"/>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246703C9-BFDB-48BC-AF83-EFD8E8220F98}"/>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5357634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7835D5-6278-413B-8246-C00BD879345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52D9B3-5362-4DFF-8400-5AEC6CB8B17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1250" name="Rectangle 2">
            <a:extLst>
              <a:ext uri="{FF2B5EF4-FFF2-40B4-BE49-F238E27FC236}">
                <a16:creationId xmlns:a16="http://schemas.microsoft.com/office/drawing/2014/main" id="{335927F7-6F1B-43F0-A85B-99B030F6C463}"/>
              </a:ext>
            </a:extLst>
          </p:cNvPr>
          <p:cNvSpPr>
            <a:spLocks noGrp="1" noRot="1" noChangeAspect="1" noChangeArrowheads="1" noTextEdit="1"/>
          </p:cNvSpPr>
          <p:nvPr>
            <p:ph type="sldImg"/>
          </p:nvPr>
        </p:nvSpPr>
        <p:spPr>
          <a:ln/>
        </p:spPr>
      </p:sp>
      <p:sp>
        <p:nvSpPr>
          <p:cNvPr id="181251" name="Rectangle 3">
            <a:extLst>
              <a:ext uri="{FF2B5EF4-FFF2-40B4-BE49-F238E27FC236}">
                <a16:creationId xmlns:a16="http://schemas.microsoft.com/office/drawing/2014/main" id="{5CC419FB-85CE-4ACA-859C-604A0B7D35E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9931852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38DA8C8-C271-4675-ABD3-B5A68E8DA75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4CEBEE-1ACB-4927-91F1-2C96391CC50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2274" name="Rectangle 2">
            <a:extLst>
              <a:ext uri="{FF2B5EF4-FFF2-40B4-BE49-F238E27FC236}">
                <a16:creationId xmlns:a16="http://schemas.microsoft.com/office/drawing/2014/main" id="{4FEBEB65-E2B8-4F0F-A647-800C149E5B3E}"/>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80C88F39-5A77-4D81-8C71-0C80811C15C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33006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6684510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A9F8266-8E09-43E4-BE62-029846F44BF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7E9C1F-75C5-4F4D-8995-4936E3E76EA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3298" name="Rectangle 2">
            <a:extLst>
              <a:ext uri="{FF2B5EF4-FFF2-40B4-BE49-F238E27FC236}">
                <a16:creationId xmlns:a16="http://schemas.microsoft.com/office/drawing/2014/main" id="{1CA18D67-8AF5-43A1-95F6-09F64A98EEF3}"/>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7FA43B17-66D4-4947-8E1B-1FFC79C09DF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1740596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36EA211-728C-4C81-80A8-6467D05935A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99D2ED-6BFC-4134-A791-963436241B4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322" name="Rectangle 2">
            <a:extLst>
              <a:ext uri="{FF2B5EF4-FFF2-40B4-BE49-F238E27FC236}">
                <a16:creationId xmlns:a16="http://schemas.microsoft.com/office/drawing/2014/main" id="{66148F15-DE5B-41C7-A19E-CD4F0DDAAFF5}"/>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E715E371-0877-4E1B-8BFD-A5AC7EA2879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2570662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E5F09C-9260-45D8-86AD-3C4EFB4563D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B6BEF1-3A00-4D75-9515-82BACF5DE49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5346" name="Rectangle 2">
            <a:extLst>
              <a:ext uri="{FF2B5EF4-FFF2-40B4-BE49-F238E27FC236}">
                <a16:creationId xmlns:a16="http://schemas.microsoft.com/office/drawing/2014/main" id="{8613C62C-DC67-44E1-9ECA-D0742F400EDA}"/>
              </a:ext>
            </a:extLst>
          </p:cNvPr>
          <p:cNvSpPr>
            <a:spLocks noGrp="1" noRot="1" noChangeAspect="1" noChangeArrowheads="1" noTextEdit="1"/>
          </p:cNvSpPr>
          <p:nvPr>
            <p:ph type="sldImg"/>
          </p:nvPr>
        </p:nvSpPr>
        <p:spPr>
          <a:ln/>
        </p:spPr>
      </p:sp>
      <p:sp>
        <p:nvSpPr>
          <p:cNvPr id="185347" name="Rectangle 3">
            <a:extLst>
              <a:ext uri="{FF2B5EF4-FFF2-40B4-BE49-F238E27FC236}">
                <a16:creationId xmlns:a16="http://schemas.microsoft.com/office/drawing/2014/main" id="{B232D6FA-FA0C-42AC-8894-5722B97DB8D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2855326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38D9470-EC9F-429C-8D8D-DAC2E1F5AD7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A96144-63D9-4CDF-94A1-9580DDE604C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6370" name="Rectangle 2">
            <a:extLst>
              <a:ext uri="{FF2B5EF4-FFF2-40B4-BE49-F238E27FC236}">
                <a16:creationId xmlns:a16="http://schemas.microsoft.com/office/drawing/2014/main" id="{16DA31CF-C3ED-4237-911E-2686D9AA397D}"/>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8004673B-019A-4B96-843B-D65F11664F2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0780006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BD1E1C9-DDB7-4112-858D-F77A903586F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B32518-68B0-45CC-8FD6-3D28F1200D6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7394" name="Rectangle 2">
            <a:extLst>
              <a:ext uri="{FF2B5EF4-FFF2-40B4-BE49-F238E27FC236}">
                <a16:creationId xmlns:a16="http://schemas.microsoft.com/office/drawing/2014/main" id="{37643DA6-B102-47F2-A44F-232D5C697DC2}"/>
              </a:ext>
            </a:extLst>
          </p:cNvPr>
          <p:cNvSpPr>
            <a:spLocks noGrp="1" noRot="1" noChangeAspect="1" noChangeArrowheads="1" noTextEdit="1"/>
          </p:cNvSpPr>
          <p:nvPr>
            <p:ph type="sldImg"/>
          </p:nvPr>
        </p:nvSpPr>
        <p:spPr>
          <a:ln/>
        </p:spPr>
      </p:sp>
      <p:sp>
        <p:nvSpPr>
          <p:cNvPr id="187395" name="Rectangle 3">
            <a:extLst>
              <a:ext uri="{FF2B5EF4-FFF2-40B4-BE49-F238E27FC236}">
                <a16:creationId xmlns:a16="http://schemas.microsoft.com/office/drawing/2014/main" id="{D7EF979B-408B-4D0D-A4CE-1CD29C549B33}"/>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1776501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Bible </a:t>
            </a:r>
            <a:r>
              <a:rPr lang="en-US" dirty="0" err="1">
                <a:latin typeface="Arial" charset="0"/>
                <a:ea typeface="ＭＳ Ｐゴシック" charset="0"/>
                <a:cs typeface="ＭＳ Ｐゴシック" charset="0"/>
              </a:rPr>
              <a:t>Geograhpy</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2372082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81861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84057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39879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48918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39126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19545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E8915C-BCBA-D645-BF7D-18135E43792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889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E92E87-D604-E741-ABB3-28BEC4B7AFE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8900" name="Rectangle 2"/>
          <p:cNvSpPr>
            <a:spLocks noGrp="1" noRot="1" noChangeAspect="1" noChangeArrowheads="1" noTextEdit="1"/>
          </p:cNvSpPr>
          <p:nvPr>
            <p:ph type="sldImg"/>
          </p:nvPr>
        </p:nvSpPr>
        <p:spPr>
          <a:solidFill>
            <a:srgbClr val="FFFFFF"/>
          </a:solidFill>
          <a:ln/>
        </p:spPr>
      </p:sp>
      <p:sp>
        <p:nvSpPr>
          <p:cNvPr id="208901" name="Rectangle 3"/>
          <p:cNvSpPr>
            <a:spLocks noGrp="1" noChangeArrowheads="1"/>
          </p:cNvSpPr>
          <p:nvPr>
            <p:ph type="body" idx="1"/>
          </p:nvPr>
        </p:nvSpPr>
        <p:spPr>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669038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1110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605800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902898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95963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322360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14662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037706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D4BF08-82F4-A049-B992-F9280684F10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98961-B787-6843-BBCF-DA6D8707A3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E63F4F-F357-9B4A-9678-720F8E10C3A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3" name="Rectangle 2"/>
          <p:cNvSpPr>
            <a:spLocks noGrp="1" noRot="1" noChangeAspect="1" noChangeArrowheads="1" noTextEdit="1"/>
          </p:cNvSpPr>
          <p:nvPr>
            <p:ph type="sldImg"/>
          </p:nvPr>
        </p:nvSpPr>
        <p:spPr>
          <a:solidFill>
            <a:srgbClr val="FFFFFF"/>
          </a:solidFill>
          <a:ln/>
        </p:spPr>
      </p:sp>
      <p:sp>
        <p:nvSpPr>
          <p:cNvPr id="22221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129162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ACB3EC-A9B0-8541-AA6F-CD7F67F82DA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2DEE3C-413F-F944-8E27-26281DD60F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B3185F-02CA-FF41-AB48-B75B4FD9FD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9" name="Rectangle 2"/>
          <p:cNvSpPr>
            <a:spLocks noGrp="1" noRot="1" noChangeAspect="1" noChangeArrowheads="1" noTextEdit="1"/>
          </p:cNvSpPr>
          <p:nvPr>
            <p:ph type="sldImg"/>
          </p:nvPr>
        </p:nvSpPr>
        <p:spPr>
          <a:solidFill>
            <a:srgbClr val="FFFFFF"/>
          </a:solidFill>
          <a:ln/>
        </p:spPr>
      </p:sp>
      <p:sp>
        <p:nvSpPr>
          <p:cNvPr id="22631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071064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32223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165357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48587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096915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501318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02456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09899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36881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03529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86057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91753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E2BEC8-DD65-8747-9AD6-663B50BD754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26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C0D19C-4A61-AA4C-BC7E-6A227346FCD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269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E92BB2-6F56-3740-A1D5-506EA5375D0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2693" name="Rectangle 2"/>
          <p:cNvSpPr>
            <a:spLocks noGrp="1" noRot="1" noChangeAspect="1" noChangeArrowheads="1" noTextEdit="1"/>
          </p:cNvSpPr>
          <p:nvPr>
            <p:ph type="sldImg"/>
          </p:nvPr>
        </p:nvSpPr>
        <p:spPr>
          <a:solidFill>
            <a:srgbClr val="FFFFFF"/>
          </a:solidFill>
          <a:ln/>
        </p:spPr>
      </p:sp>
      <p:sp>
        <p:nvSpPr>
          <p:cNvPr id="24269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50301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B1CCEC-7A45-FA4C-AE38-EAD0B3EF4B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1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736B06-54BC-F541-86ED-EC1CAC60A0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2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027689-D9CF-9E45-86E8-F59F1CE5C81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21" name="Rectangle 2"/>
          <p:cNvSpPr>
            <a:spLocks noGrp="1" noRot="1" noChangeAspect="1" noChangeArrowheads="1" noTextEdit="1"/>
          </p:cNvSpPr>
          <p:nvPr>
            <p:ph type="sldImg"/>
          </p:nvPr>
        </p:nvSpPr>
        <p:spPr>
          <a:solidFill>
            <a:srgbClr val="FFFFFF"/>
          </a:solidFill>
          <a:ln/>
        </p:spPr>
      </p:sp>
      <p:sp>
        <p:nvSpPr>
          <p:cNvPr id="21402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5564998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87202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822825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705497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07703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759990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909070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626179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966089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323045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66808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510B9D-03AC-BD40-BD36-B1A4FB1BCC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9490" name="Rectangle 2"/>
          <p:cNvSpPr>
            <a:spLocks noGrp="1" noRot="1" noChangeAspect="1" noChangeArrowheads="1" noTextEdit="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dirty="0"/>
              <a:t>我们每个人都必须解释为什么耶稣的身体在第三天失踪。</a:t>
            </a:r>
            <a:endParaRPr lang="en-US" altLang="zh-CN" dirty="0"/>
          </a:p>
          <a:p>
            <a:pPr eaLnBrk="1" hangingPunct="1"/>
            <a:r>
              <a:rPr lang="zh-CN" altLang="en-US" dirty="0"/>
              <a:t>如果说他从来没有死，那是荒谬的，因为罗马人是死刑执行者的专家。</a:t>
            </a:r>
            <a:endParaRPr lang="en-US" altLang="zh-CN" dirty="0"/>
          </a:p>
          <a:p>
            <a:pPr eaLnBrk="1" hangingPunct="1"/>
            <a:r>
              <a:rPr lang="zh-CN" altLang="en-US" dirty="0"/>
              <a:t>理论上说那凉爽的墓墓使基督更新到他足够克服他在十字架上的伤，及能够移动那</a:t>
            </a:r>
            <a:r>
              <a:rPr lang="en-US" altLang="zh-CN" dirty="0"/>
              <a:t>1.5</a:t>
            </a:r>
            <a:r>
              <a:rPr lang="zh-CN" altLang="en-US" dirty="0"/>
              <a:t>吨的磐石也是荒谬的。</a:t>
            </a:r>
            <a:endParaRPr lang="en-US" altLang="zh-CN" dirty="0"/>
          </a:p>
          <a:p>
            <a:pPr eaLnBrk="1" hangingPunct="1"/>
            <a:r>
              <a:rPr lang="zh-CN" altLang="en-US" dirty="0">
                <a:ea typeface="ＭＳ Ｐゴシック" charset="0"/>
                <a:cs typeface="ＭＳ Ｐゴシック" charset="0"/>
              </a:rPr>
              <a:t>门徒们根本都没想到耶稣会复活。</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Each of us must explain why the body of Jesus was missing on the third day.</a:t>
            </a:r>
          </a:p>
          <a:p>
            <a:pPr eaLnBrk="1" hangingPunct="1"/>
            <a:r>
              <a:rPr lang="en-US" dirty="0">
                <a:ea typeface="ＭＳ Ｐゴシック" charset="0"/>
                <a:cs typeface="ＭＳ Ｐゴシック" charset="0"/>
              </a:rPr>
              <a:t>To say he never died is preposterous as the Romans were expert executioners.</a:t>
            </a:r>
          </a:p>
          <a:p>
            <a:pPr eaLnBrk="1" hangingPunct="1"/>
            <a:r>
              <a:rPr lang="en-US" dirty="0">
                <a:ea typeface="ＭＳ Ｐゴシック" charset="0"/>
                <a:cs typeface="ＭＳ Ｐゴシック" charset="0"/>
              </a:rPr>
              <a:t>The theory that the cool tomb refreshed Christ enough to overcome his crucifixion and move the 1.5 ton stone is also ridiculous.</a:t>
            </a:r>
          </a:p>
          <a:p>
            <a:pPr eaLnBrk="1" hangingPunct="1"/>
            <a:r>
              <a:rPr lang="en-US" dirty="0">
                <a:ea typeface="ＭＳ Ｐゴシック" charset="0"/>
                <a:cs typeface="ＭＳ Ｐゴシック" charset="0"/>
              </a:rPr>
              <a:t>The disciples were the ones LEAST expecting a resurrection, so they are not potential candidates.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159561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583805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797597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800096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165008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37613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151177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834169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045745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96999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2AAD4A-AA00-BB43-9CB6-DF17550BDFE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CE8842-ED9A-324B-9D8C-1FC5AA19DB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78D46B-8871-BE44-AC13-0F0A1FDE320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9" name="Rectangle 2"/>
          <p:cNvSpPr>
            <a:spLocks noGrp="1" noRot="1" noChangeAspect="1" noChangeArrowheads="1" noTextEdit="1"/>
          </p:cNvSpPr>
          <p:nvPr>
            <p:ph type="sldImg"/>
          </p:nvPr>
        </p:nvSpPr>
        <p:spPr>
          <a:solidFill>
            <a:srgbClr val="FFFFFF"/>
          </a:solidFill>
          <a:ln/>
        </p:spPr>
      </p:sp>
      <p:sp>
        <p:nvSpPr>
          <p:cNvPr id="21607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8343478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259391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860956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89720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409980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576564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679554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DF3914-AC5F-7A4F-84DD-3931E5784E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EC3C8C-D86B-0242-A694-42DADC3A2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26A2E8-5EC8-7948-8663-DB71E9E25F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3" name="Rectangle 2"/>
          <p:cNvSpPr>
            <a:spLocks noGrp="1" noRot="1" noChangeAspect="1" noChangeArrowheads="1" noTextEdit="1"/>
          </p:cNvSpPr>
          <p:nvPr>
            <p:ph type="sldImg"/>
          </p:nvPr>
        </p:nvSpPr>
        <p:spPr>
          <a:solidFill>
            <a:srgbClr val="FFFFFF"/>
          </a:solidFill>
          <a:ln/>
        </p:spPr>
      </p:sp>
      <p:sp>
        <p:nvSpPr>
          <p:cNvPr id="23245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2175159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E76B381-4A56-E94A-8EB6-4E324F2EA87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1538" name="Rectangle 2"/>
          <p:cNvSpPr>
            <a:spLocks noGrp="1" noRot="1" noChangeAspect="1" noChangeArrowheads="1" noTextEdit="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0308838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696002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66776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4883684-30DF-FC44-BD6A-482E311343A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3586" name="Rectangle 2"/>
          <p:cNvSpPr>
            <a:spLocks noGrp="1" noRot="1" noChangeAspect="1" noChangeArrowheads="1" noTextEdit="1"/>
          </p:cNvSpPr>
          <p:nvPr>
            <p:ph type="sldImg"/>
          </p:nvPr>
        </p:nvSpPr>
        <p:spPr>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Nothing short of a genuine miracle would have convinced all eleven disciples to preach his resurrection for a lifetime and then die as martyrs.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629010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499907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167072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284691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92655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795289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353949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781196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63332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2B47EB-12A5-8A4A-985E-61262361F6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462805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951311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45539A-68E5-9C4C-8F98-89764A06B7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07" name="Rectangle 1026"/>
          <p:cNvSpPr>
            <a:spLocks noGrp="1" noRot="1" noChangeAspect="1" noChangeArrowheads="1"/>
          </p:cNvSpPr>
          <p:nvPr>
            <p:ph type="sldImg"/>
          </p:nvPr>
        </p:nvSpPr>
        <p:spPr>
          <a:solidFill>
            <a:srgbClr val="FFFFFF"/>
          </a:solidFill>
          <a:ln/>
        </p:spPr>
      </p:sp>
      <p:sp>
        <p:nvSpPr>
          <p:cNvPr id="149508" name="Rectangle 1027"/>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5156633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9035AC-315B-834F-B573-EEFF4DF38B4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1764777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80C876-0EEB-7740-9268-D7943A77C7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0386312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E5C77C-B70A-BF4B-9FDC-DA163C1F9C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0645124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7AD07D-B6E0-5E40-B75F-79A1B85EC5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5356978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9E3A0B-AF4F-8147-9436-FE0E55A6A5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5716560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D0A3C0-7402-3B4F-B3BA-69B8DDFF0D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994333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54D546-E0ED-5F47-BC98-700BA0C02C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535267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F316C9-7221-C342-9356-C5D1BDE7E9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7" name="Rectangle 2"/>
          <p:cNvSpPr>
            <a:spLocks noGrp="1" noRot="1" noChangeAspect="1" noChangeArrowheads="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John 13:37 </a:t>
            </a:r>
            <a:r>
              <a:rPr lang="ja-JP" altLang="en-US"/>
              <a:t>“</a:t>
            </a:r>
            <a:r>
              <a:rPr lang="en-US"/>
              <a:t>I will lay down my life you</a:t>
            </a:r>
            <a:r>
              <a:rPr lang="ja-JP" altLang="en-US"/>
              <a:t>”</a:t>
            </a:r>
            <a:r>
              <a:rPr lang="en-US"/>
              <a:t> (even if the others fail you)</a:t>
            </a:r>
          </a:p>
        </p:txBody>
      </p:sp>
    </p:spTree>
    <p:extLst>
      <p:ext uri="{BB962C8B-B14F-4D97-AF65-F5344CB8AC3E}">
        <p14:creationId xmlns:p14="http://schemas.microsoft.com/office/powerpoint/2010/main" val="19717028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E7AE7-F422-CD48-A515-22BAA57100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746498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340855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909D03-C2D6-8A45-B58C-DD5162E1A5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3" name="Rectangle 2"/>
          <p:cNvSpPr>
            <a:spLocks noGrp="1" noRot="1" noChangeAspect="1" noChangeArrowheads="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9489439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069D77-00CA-B04D-8518-BD9DE5B7DA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6599825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66E056-D122-F549-8BC7-731A928B52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5802219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02A5C4-39EF-E74E-82A0-DB8B6232D4C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9" name="Rectangle 2"/>
          <p:cNvSpPr>
            <a:spLocks noGrp="1" noRot="1" noChangeAspect="1" noChangeArrowheads="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8156129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98D8AD-336B-364F-8806-D24FE05F05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7" name="Rectangle 2"/>
          <p:cNvSpPr>
            <a:spLocks noGrp="1" noRot="1" noChangeAspect="1" noChangeArrowheads="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0220829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461C1C-F5E8-D642-A6CB-488E09E06C1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7635" name="Rectangle 2"/>
          <p:cNvSpPr>
            <a:spLocks noGrp="1" noRot="1" noChangeAspect="1" noChangeArrowheads="1"/>
          </p:cNvSpPr>
          <p:nvPr>
            <p:ph type="sldImg"/>
          </p:nvPr>
        </p:nvSpPr>
        <p:spPr>
          <a:solidFill>
            <a:srgbClr val="FFFFFF"/>
          </a:solidFill>
          <a:ln/>
        </p:spPr>
      </p:sp>
      <p:sp>
        <p:nvSpPr>
          <p:cNvPr id="1976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6551593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EE93-97B2-BF4A-9D64-AAE8012C79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9683" name="Rectangle 2"/>
          <p:cNvSpPr>
            <a:spLocks noGrp="1" noRot="1" noChangeAspect="1" noChangeArrowheads="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1566746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AE8922-D3BA-874F-858E-C0F37FCC64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p>
        </p:txBody>
      </p:sp>
    </p:spTree>
    <p:extLst>
      <p:ext uri="{BB962C8B-B14F-4D97-AF65-F5344CB8AC3E}">
        <p14:creationId xmlns:p14="http://schemas.microsoft.com/office/powerpoint/2010/main" val="11525811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758549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55390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4/19/26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835230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4/19/26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192835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4/19/26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693462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4/19/26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877002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131889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950032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188635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865061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161361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85494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509716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519518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205524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087192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2471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622788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558" name="Group 318">
            <a:extLst>
              <a:ext uri="{FF2B5EF4-FFF2-40B4-BE49-F238E27FC236}">
                <a16:creationId xmlns:a16="http://schemas.microsoft.com/office/drawing/2014/main" id="{6E77938B-F2D9-4B0A-86A0-0B82FB49CE9D}"/>
              </a:ext>
            </a:extLst>
          </p:cNvPr>
          <p:cNvGrpSpPr>
            <a:grpSpLocks/>
          </p:cNvGrpSpPr>
          <p:nvPr/>
        </p:nvGrpSpPr>
        <p:grpSpPr bwMode="auto">
          <a:xfrm>
            <a:off x="0" y="107950"/>
            <a:ext cx="9101138" cy="6750050"/>
            <a:chOff x="0" y="68"/>
            <a:chExt cx="5733" cy="4252"/>
          </a:xfrm>
        </p:grpSpPr>
        <p:grpSp>
          <p:nvGrpSpPr>
            <p:cNvPr id="10553" name="Group 313">
              <a:extLst>
                <a:ext uri="{FF2B5EF4-FFF2-40B4-BE49-F238E27FC236}">
                  <a16:creationId xmlns:a16="http://schemas.microsoft.com/office/drawing/2014/main" id="{F7A8CD6B-96A5-490E-84D6-9927E7DBE0FA}"/>
                </a:ext>
              </a:extLst>
            </p:cNvPr>
            <p:cNvGrpSpPr>
              <a:grpSpLocks/>
            </p:cNvGrpSpPr>
            <p:nvPr/>
          </p:nvGrpSpPr>
          <p:grpSpPr bwMode="auto">
            <a:xfrm>
              <a:off x="0" y="68"/>
              <a:ext cx="5733" cy="4088"/>
              <a:chOff x="0" y="68"/>
              <a:chExt cx="5733" cy="4088"/>
            </a:xfrm>
          </p:grpSpPr>
          <p:grpSp>
            <p:nvGrpSpPr>
              <p:cNvPr id="10552" name="Group 312">
                <a:extLst>
                  <a:ext uri="{FF2B5EF4-FFF2-40B4-BE49-F238E27FC236}">
                    <a16:creationId xmlns:a16="http://schemas.microsoft.com/office/drawing/2014/main" id="{647B8708-5AF3-4E82-9A53-4B9BC2A86029}"/>
                  </a:ext>
                </a:extLst>
              </p:cNvPr>
              <p:cNvGrpSpPr>
                <a:grpSpLocks/>
              </p:cNvGrpSpPr>
              <p:nvPr userDrawn="1"/>
            </p:nvGrpSpPr>
            <p:grpSpPr bwMode="auto">
              <a:xfrm>
                <a:off x="0" y="144"/>
                <a:ext cx="5730" cy="4012"/>
                <a:chOff x="0" y="144"/>
                <a:chExt cx="5730" cy="4012"/>
              </a:xfrm>
            </p:grpSpPr>
            <p:sp>
              <p:nvSpPr>
                <p:cNvPr id="10334" name="Line 94">
                  <a:extLst>
                    <a:ext uri="{FF2B5EF4-FFF2-40B4-BE49-F238E27FC236}">
                      <a16:creationId xmlns:a16="http://schemas.microsoft.com/office/drawing/2014/main" id="{E3483A64-C2A9-497F-A361-668423B4C5B7}"/>
                    </a:ext>
                  </a:extLst>
                </p:cNvPr>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5" name="Line 95">
                  <a:extLst>
                    <a:ext uri="{FF2B5EF4-FFF2-40B4-BE49-F238E27FC236}">
                      <a16:creationId xmlns:a16="http://schemas.microsoft.com/office/drawing/2014/main" id="{842E660A-FE6F-4D26-9F7F-F27D5C4EFC7E}"/>
                    </a:ext>
                  </a:extLst>
                </p:cNvPr>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6" name="Line 96">
                  <a:extLst>
                    <a:ext uri="{FF2B5EF4-FFF2-40B4-BE49-F238E27FC236}">
                      <a16:creationId xmlns:a16="http://schemas.microsoft.com/office/drawing/2014/main" id="{A91876F7-7F1C-437D-AECA-3269DB9C6BE2}"/>
                    </a:ext>
                  </a:extLst>
                </p:cNvPr>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7" name="Line 97">
                  <a:extLst>
                    <a:ext uri="{FF2B5EF4-FFF2-40B4-BE49-F238E27FC236}">
                      <a16:creationId xmlns:a16="http://schemas.microsoft.com/office/drawing/2014/main" id="{A8BF0116-4664-4798-B192-0CD9A5E66F9C}"/>
                    </a:ext>
                  </a:extLst>
                </p:cNvPr>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8" name="Line 98">
                  <a:extLst>
                    <a:ext uri="{FF2B5EF4-FFF2-40B4-BE49-F238E27FC236}">
                      <a16:creationId xmlns:a16="http://schemas.microsoft.com/office/drawing/2014/main" id="{C8ECC61D-138B-475E-A7A5-27E46B7F9ECC}"/>
                    </a:ext>
                  </a:extLst>
                </p:cNvPr>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9" name="Line 99">
                  <a:extLst>
                    <a:ext uri="{FF2B5EF4-FFF2-40B4-BE49-F238E27FC236}">
                      <a16:creationId xmlns:a16="http://schemas.microsoft.com/office/drawing/2014/main" id="{CAF6E935-F8F6-42A5-832F-CE12E6414C6E}"/>
                    </a:ext>
                  </a:extLst>
                </p:cNvPr>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0" name="Line 100">
                  <a:extLst>
                    <a:ext uri="{FF2B5EF4-FFF2-40B4-BE49-F238E27FC236}">
                      <a16:creationId xmlns:a16="http://schemas.microsoft.com/office/drawing/2014/main" id="{B10E8567-80A5-4030-89EE-133BCF577D1C}"/>
                    </a:ext>
                  </a:extLst>
                </p:cNvPr>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1" name="Line 101">
                  <a:extLst>
                    <a:ext uri="{FF2B5EF4-FFF2-40B4-BE49-F238E27FC236}">
                      <a16:creationId xmlns:a16="http://schemas.microsoft.com/office/drawing/2014/main" id="{2B6DE439-FBF3-48CC-A893-25B6EAD61E06}"/>
                    </a:ext>
                  </a:extLst>
                </p:cNvPr>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0551" name="Group 311">
                  <a:extLst>
                    <a:ext uri="{FF2B5EF4-FFF2-40B4-BE49-F238E27FC236}">
                      <a16:creationId xmlns:a16="http://schemas.microsoft.com/office/drawing/2014/main" id="{AD3EA488-C65F-4DA4-9DB5-A09D255ADE88}"/>
                    </a:ext>
                  </a:extLst>
                </p:cNvPr>
                <p:cNvGrpSpPr>
                  <a:grpSpLocks/>
                </p:cNvGrpSpPr>
                <p:nvPr userDrawn="1"/>
              </p:nvGrpSpPr>
              <p:grpSpPr bwMode="auto">
                <a:xfrm>
                  <a:off x="483" y="144"/>
                  <a:ext cx="975" cy="4012"/>
                  <a:chOff x="483" y="144"/>
                  <a:chExt cx="975" cy="4012"/>
                </a:xfrm>
              </p:grpSpPr>
              <p:grpSp>
                <p:nvGrpSpPr>
                  <p:cNvPr id="10545" name="Group 305">
                    <a:extLst>
                      <a:ext uri="{FF2B5EF4-FFF2-40B4-BE49-F238E27FC236}">
                        <a16:creationId xmlns:a16="http://schemas.microsoft.com/office/drawing/2014/main" id="{6E7235F1-A475-4062-B6C9-A4D02CC1105D}"/>
                      </a:ext>
                    </a:extLst>
                  </p:cNvPr>
                  <p:cNvGrpSpPr>
                    <a:grpSpLocks/>
                  </p:cNvGrpSpPr>
                  <p:nvPr userDrawn="1"/>
                </p:nvGrpSpPr>
                <p:grpSpPr bwMode="auto">
                  <a:xfrm>
                    <a:off x="483" y="144"/>
                    <a:ext cx="975" cy="947"/>
                    <a:chOff x="483" y="144"/>
                    <a:chExt cx="975" cy="947"/>
                  </a:xfrm>
                </p:grpSpPr>
                <p:sp>
                  <p:nvSpPr>
                    <p:cNvPr id="10344" name="Line 104">
                      <a:extLst>
                        <a:ext uri="{FF2B5EF4-FFF2-40B4-BE49-F238E27FC236}">
                          <a16:creationId xmlns:a16="http://schemas.microsoft.com/office/drawing/2014/main" id="{2CF034AC-E22A-4534-A77F-A4FE0A2F1E0F}"/>
                        </a:ext>
                      </a:extLst>
                    </p:cNvPr>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5" name="Line 105">
                      <a:extLst>
                        <a:ext uri="{FF2B5EF4-FFF2-40B4-BE49-F238E27FC236}">
                          <a16:creationId xmlns:a16="http://schemas.microsoft.com/office/drawing/2014/main" id="{CE9D6691-6FC8-412C-97C6-E625E0A9FC26}"/>
                        </a:ext>
                      </a:extLst>
                    </p:cNvPr>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6" name="Line 106">
                      <a:extLst>
                        <a:ext uri="{FF2B5EF4-FFF2-40B4-BE49-F238E27FC236}">
                          <a16:creationId xmlns:a16="http://schemas.microsoft.com/office/drawing/2014/main" id="{5E062041-E0A9-4BAD-8BA5-30752271278C}"/>
                        </a:ext>
                      </a:extLst>
                    </p:cNvPr>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7" name="Line 107">
                      <a:extLst>
                        <a:ext uri="{FF2B5EF4-FFF2-40B4-BE49-F238E27FC236}">
                          <a16:creationId xmlns:a16="http://schemas.microsoft.com/office/drawing/2014/main" id="{3F89FB12-3933-4ED7-8AA5-7FD9ED914BD2}"/>
                        </a:ext>
                      </a:extLst>
                    </p:cNvPr>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8" name="Line 108">
                      <a:extLst>
                        <a:ext uri="{FF2B5EF4-FFF2-40B4-BE49-F238E27FC236}">
                          <a16:creationId xmlns:a16="http://schemas.microsoft.com/office/drawing/2014/main" id="{FFF99C16-65E2-41A7-8329-C7B5942EF6AD}"/>
                        </a:ext>
                      </a:extLst>
                    </p:cNvPr>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9" name="Line 109">
                      <a:extLst>
                        <a:ext uri="{FF2B5EF4-FFF2-40B4-BE49-F238E27FC236}">
                          <a16:creationId xmlns:a16="http://schemas.microsoft.com/office/drawing/2014/main" id="{0F58C031-0A1D-46B2-809F-4CBC6E83326E}"/>
                        </a:ext>
                      </a:extLst>
                    </p:cNvPr>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0" name="Line 110">
                      <a:extLst>
                        <a:ext uri="{FF2B5EF4-FFF2-40B4-BE49-F238E27FC236}">
                          <a16:creationId xmlns:a16="http://schemas.microsoft.com/office/drawing/2014/main" id="{C571084F-DD36-42EA-B4B4-A3050CB9F983}"/>
                        </a:ext>
                      </a:extLst>
                    </p:cNvPr>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1" name="Line 111">
                      <a:extLst>
                        <a:ext uri="{FF2B5EF4-FFF2-40B4-BE49-F238E27FC236}">
                          <a16:creationId xmlns:a16="http://schemas.microsoft.com/office/drawing/2014/main" id="{DE208F5D-B99F-484E-BE5B-43AB9B0B8D81}"/>
                        </a:ext>
                      </a:extLst>
                    </p:cNvPr>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52" name="Group 112">
                    <a:extLst>
                      <a:ext uri="{FF2B5EF4-FFF2-40B4-BE49-F238E27FC236}">
                        <a16:creationId xmlns:a16="http://schemas.microsoft.com/office/drawing/2014/main" id="{87222DD1-167D-42CB-91C1-A2D63B5A82F1}"/>
                      </a:ext>
                    </a:extLst>
                  </p:cNvPr>
                  <p:cNvGrpSpPr>
                    <a:grpSpLocks/>
                  </p:cNvGrpSpPr>
                  <p:nvPr/>
                </p:nvGrpSpPr>
                <p:grpSpPr bwMode="auto">
                  <a:xfrm>
                    <a:off x="483" y="1166"/>
                    <a:ext cx="975" cy="947"/>
                    <a:chOff x="288" y="528"/>
                    <a:chExt cx="1680" cy="1632"/>
                  </a:xfrm>
                </p:grpSpPr>
                <p:sp>
                  <p:nvSpPr>
                    <p:cNvPr id="10353" name="Line 113">
                      <a:extLst>
                        <a:ext uri="{FF2B5EF4-FFF2-40B4-BE49-F238E27FC236}">
                          <a16:creationId xmlns:a16="http://schemas.microsoft.com/office/drawing/2014/main" id="{B0D845D1-E498-40C5-A572-A52146A3FF8D}"/>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4" name="Line 114">
                      <a:extLst>
                        <a:ext uri="{FF2B5EF4-FFF2-40B4-BE49-F238E27FC236}">
                          <a16:creationId xmlns:a16="http://schemas.microsoft.com/office/drawing/2014/main" id="{F37853B8-BE6C-4006-B919-4485F1FBA73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5" name="Line 115">
                      <a:extLst>
                        <a:ext uri="{FF2B5EF4-FFF2-40B4-BE49-F238E27FC236}">
                          <a16:creationId xmlns:a16="http://schemas.microsoft.com/office/drawing/2014/main" id="{AE65F6AB-9744-4E7B-A0BD-D18CC9D8362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6" name="Line 116">
                      <a:extLst>
                        <a:ext uri="{FF2B5EF4-FFF2-40B4-BE49-F238E27FC236}">
                          <a16:creationId xmlns:a16="http://schemas.microsoft.com/office/drawing/2014/main" id="{7A0D39C3-86C0-44B1-A2CE-53AB7175D4C7}"/>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7" name="Line 117">
                      <a:extLst>
                        <a:ext uri="{FF2B5EF4-FFF2-40B4-BE49-F238E27FC236}">
                          <a16:creationId xmlns:a16="http://schemas.microsoft.com/office/drawing/2014/main" id="{EACA80B1-3E43-46E4-8D8B-1F97A672DFB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8" name="Line 118">
                      <a:extLst>
                        <a:ext uri="{FF2B5EF4-FFF2-40B4-BE49-F238E27FC236}">
                          <a16:creationId xmlns:a16="http://schemas.microsoft.com/office/drawing/2014/main" id="{5ED88836-25A3-4235-B801-673039F48DBA}"/>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9" name="Line 119">
                      <a:extLst>
                        <a:ext uri="{FF2B5EF4-FFF2-40B4-BE49-F238E27FC236}">
                          <a16:creationId xmlns:a16="http://schemas.microsoft.com/office/drawing/2014/main" id="{33E0C672-478B-4B97-85F8-651BA3AB70F7}"/>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0" name="Line 120">
                      <a:extLst>
                        <a:ext uri="{FF2B5EF4-FFF2-40B4-BE49-F238E27FC236}">
                          <a16:creationId xmlns:a16="http://schemas.microsoft.com/office/drawing/2014/main" id="{08904B56-7187-4374-AAB5-E0C33765DD67}"/>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61" name="Group 121">
                    <a:extLst>
                      <a:ext uri="{FF2B5EF4-FFF2-40B4-BE49-F238E27FC236}">
                        <a16:creationId xmlns:a16="http://schemas.microsoft.com/office/drawing/2014/main" id="{EE92C951-26F3-4914-9B95-666AB6D23B69}"/>
                      </a:ext>
                    </a:extLst>
                  </p:cNvPr>
                  <p:cNvGrpSpPr>
                    <a:grpSpLocks/>
                  </p:cNvGrpSpPr>
                  <p:nvPr/>
                </p:nvGrpSpPr>
                <p:grpSpPr bwMode="auto">
                  <a:xfrm>
                    <a:off x="483" y="2187"/>
                    <a:ext cx="975" cy="947"/>
                    <a:chOff x="288" y="528"/>
                    <a:chExt cx="1680" cy="1632"/>
                  </a:xfrm>
                </p:grpSpPr>
                <p:sp>
                  <p:nvSpPr>
                    <p:cNvPr id="10362" name="Line 122">
                      <a:extLst>
                        <a:ext uri="{FF2B5EF4-FFF2-40B4-BE49-F238E27FC236}">
                          <a16:creationId xmlns:a16="http://schemas.microsoft.com/office/drawing/2014/main" id="{1146F672-FE7A-429F-8847-B7E3E6E7AAC6}"/>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3" name="Line 123">
                      <a:extLst>
                        <a:ext uri="{FF2B5EF4-FFF2-40B4-BE49-F238E27FC236}">
                          <a16:creationId xmlns:a16="http://schemas.microsoft.com/office/drawing/2014/main" id="{911B9F07-F0EC-4A77-B93B-809307CFD2F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4" name="Line 124">
                      <a:extLst>
                        <a:ext uri="{FF2B5EF4-FFF2-40B4-BE49-F238E27FC236}">
                          <a16:creationId xmlns:a16="http://schemas.microsoft.com/office/drawing/2014/main" id="{576D9119-90A3-4415-8964-4531907E374A}"/>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5" name="Line 125">
                      <a:extLst>
                        <a:ext uri="{FF2B5EF4-FFF2-40B4-BE49-F238E27FC236}">
                          <a16:creationId xmlns:a16="http://schemas.microsoft.com/office/drawing/2014/main" id="{96503355-DCD1-421B-BCB0-A1AAC63481FC}"/>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6" name="Line 126">
                      <a:extLst>
                        <a:ext uri="{FF2B5EF4-FFF2-40B4-BE49-F238E27FC236}">
                          <a16:creationId xmlns:a16="http://schemas.microsoft.com/office/drawing/2014/main" id="{830B148F-051F-44F7-B459-F03EBBDACE7A}"/>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7" name="Line 127">
                      <a:extLst>
                        <a:ext uri="{FF2B5EF4-FFF2-40B4-BE49-F238E27FC236}">
                          <a16:creationId xmlns:a16="http://schemas.microsoft.com/office/drawing/2014/main" id="{D33A8D5D-3422-4E88-8A0F-A9B9FF508661}"/>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8" name="Line 128">
                      <a:extLst>
                        <a:ext uri="{FF2B5EF4-FFF2-40B4-BE49-F238E27FC236}">
                          <a16:creationId xmlns:a16="http://schemas.microsoft.com/office/drawing/2014/main" id="{99677442-1412-449A-B0EC-441955A9DEEC}"/>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9" name="Line 129">
                      <a:extLst>
                        <a:ext uri="{FF2B5EF4-FFF2-40B4-BE49-F238E27FC236}">
                          <a16:creationId xmlns:a16="http://schemas.microsoft.com/office/drawing/2014/main" id="{6684191E-2815-4361-A1A9-866969BE210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70" name="Group 130">
                    <a:extLst>
                      <a:ext uri="{FF2B5EF4-FFF2-40B4-BE49-F238E27FC236}">
                        <a16:creationId xmlns:a16="http://schemas.microsoft.com/office/drawing/2014/main" id="{D7DFD4BB-AEFA-4CAC-B69C-3BD6007FC06E}"/>
                      </a:ext>
                    </a:extLst>
                  </p:cNvPr>
                  <p:cNvGrpSpPr>
                    <a:grpSpLocks/>
                  </p:cNvGrpSpPr>
                  <p:nvPr/>
                </p:nvGrpSpPr>
                <p:grpSpPr bwMode="auto">
                  <a:xfrm>
                    <a:off x="483" y="3209"/>
                    <a:ext cx="975" cy="947"/>
                    <a:chOff x="288" y="528"/>
                    <a:chExt cx="1680" cy="1632"/>
                  </a:xfrm>
                </p:grpSpPr>
                <p:sp>
                  <p:nvSpPr>
                    <p:cNvPr id="10371" name="Line 131">
                      <a:extLst>
                        <a:ext uri="{FF2B5EF4-FFF2-40B4-BE49-F238E27FC236}">
                          <a16:creationId xmlns:a16="http://schemas.microsoft.com/office/drawing/2014/main" id="{56E39111-2E96-4AA7-97B6-15243F71A8FF}"/>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2" name="Line 132">
                      <a:extLst>
                        <a:ext uri="{FF2B5EF4-FFF2-40B4-BE49-F238E27FC236}">
                          <a16:creationId xmlns:a16="http://schemas.microsoft.com/office/drawing/2014/main" id="{BDFD52C7-984A-480A-9647-7590D6C9567C}"/>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3" name="Line 133">
                      <a:extLst>
                        <a:ext uri="{FF2B5EF4-FFF2-40B4-BE49-F238E27FC236}">
                          <a16:creationId xmlns:a16="http://schemas.microsoft.com/office/drawing/2014/main" id="{B62DE4B3-4E5B-4429-9F89-9D577AF1EE01}"/>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4" name="Line 134">
                      <a:extLst>
                        <a:ext uri="{FF2B5EF4-FFF2-40B4-BE49-F238E27FC236}">
                          <a16:creationId xmlns:a16="http://schemas.microsoft.com/office/drawing/2014/main" id="{0D63EA94-A6EF-43BF-BBC9-6FC8C39CED91}"/>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5" name="Line 135">
                      <a:extLst>
                        <a:ext uri="{FF2B5EF4-FFF2-40B4-BE49-F238E27FC236}">
                          <a16:creationId xmlns:a16="http://schemas.microsoft.com/office/drawing/2014/main" id="{78954D4A-5776-40A3-848D-3E0A3EEABAAB}"/>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6" name="Line 136">
                      <a:extLst>
                        <a:ext uri="{FF2B5EF4-FFF2-40B4-BE49-F238E27FC236}">
                          <a16:creationId xmlns:a16="http://schemas.microsoft.com/office/drawing/2014/main" id="{D55AFA8C-3B49-4CC1-B0AA-DD6A1461AD82}"/>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7" name="Line 137">
                      <a:extLst>
                        <a:ext uri="{FF2B5EF4-FFF2-40B4-BE49-F238E27FC236}">
                          <a16:creationId xmlns:a16="http://schemas.microsoft.com/office/drawing/2014/main" id="{9EBA743E-B5D1-48D4-81CD-865E4D782E6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8" name="Line 138">
                      <a:extLst>
                        <a:ext uri="{FF2B5EF4-FFF2-40B4-BE49-F238E27FC236}">
                          <a16:creationId xmlns:a16="http://schemas.microsoft.com/office/drawing/2014/main" id="{A0BC6A7E-7D02-491D-ACBC-0EB2D37BFD3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50" name="Group 310">
                  <a:extLst>
                    <a:ext uri="{FF2B5EF4-FFF2-40B4-BE49-F238E27FC236}">
                      <a16:creationId xmlns:a16="http://schemas.microsoft.com/office/drawing/2014/main" id="{26887E10-28BF-40D9-80DD-93D638A75171}"/>
                    </a:ext>
                  </a:extLst>
                </p:cNvPr>
                <p:cNvGrpSpPr>
                  <a:grpSpLocks/>
                </p:cNvGrpSpPr>
                <p:nvPr userDrawn="1"/>
              </p:nvGrpSpPr>
              <p:grpSpPr bwMode="auto">
                <a:xfrm>
                  <a:off x="1551" y="144"/>
                  <a:ext cx="975" cy="4012"/>
                  <a:chOff x="1551" y="144"/>
                  <a:chExt cx="975" cy="4012"/>
                </a:xfrm>
              </p:grpSpPr>
              <p:grpSp>
                <p:nvGrpSpPr>
                  <p:cNvPr id="10544" name="Group 304">
                    <a:extLst>
                      <a:ext uri="{FF2B5EF4-FFF2-40B4-BE49-F238E27FC236}">
                        <a16:creationId xmlns:a16="http://schemas.microsoft.com/office/drawing/2014/main" id="{5DF4D4A2-A9A3-43C9-8697-BE5CE1020E9A}"/>
                      </a:ext>
                    </a:extLst>
                  </p:cNvPr>
                  <p:cNvGrpSpPr>
                    <a:grpSpLocks/>
                  </p:cNvGrpSpPr>
                  <p:nvPr userDrawn="1"/>
                </p:nvGrpSpPr>
                <p:grpSpPr bwMode="auto">
                  <a:xfrm>
                    <a:off x="1551" y="144"/>
                    <a:ext cx="975" cy="947"/>
                    <a:chOff x="1551" y="144"/>
                    <a:chExt cx="975" cy="947"/>
                  </a:xfrm>
                </p:grpSpPr>
                <p:sp>
                  <p:nvSpPr>
                    <p:cNvPr id="10381" name="Line 141">
                      <a:extLst>
                        <a:ext uri="{FF2B5EF4-FFF2-40B4-BE49-F238E27FC236}">
                          <a16:creationId xmlns:a16="http://schemas.microsoft.com/office/drawing/2014/main" id="{2BC8EB49-9ABA-46DF-BE24-F153EF03B2FD}"/>
                        </a:ext>
                      </a:extLst>
                    </p:cNvPr>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2" name="Line 142">
                      <a:extLst>
                        <a:ext uri="{FF2B5EF4-FFF2-40B4-BE49-F238E27FC236}">
                          <a16:creationId xmlns:a16="http://schemas.microsoft.com/office/drawing/2014/main" id="{CC14631A-DF5C-4640-B1B4-FAD265033CA1}"/>
                        </a:ext>
                      </a:extLst>
                    </p:cNvPr>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3" name="Line 143">
                      <a:extLst>
                        <a:ext uri="{FF2B5EF4-FFF2-40B4-BE49-F238E27FC236}">
                          <a16:creationId xmlns:a16="http://schemas.microsoft.com/office/drawing/2014/main" id="{8B9C9312-EDAB-44F3-9963-93C4CB8CE38A}"/>
                        </a:ext>
                      </a:extLst>
                    </p:cNvPr>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4" name="Line 144">
                      <a:extLst>
                        <a:ext uri="{FF2B5EF4-FFF2-40B4-BE49-F238E27FC236}">
                          <a16:creationId xmlns:a16="http://schemas.microsoft.com/office/drawing/2014/main" id="{F395159F-1FE3-49B3-9463-5B04E72F3002}"/>
                        </a:ext>
                      </a:extLst>
                    </p:cNvPr>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5" name="Line 145">
                      <a:extLst>
                        <a:ext uri="{FF2B5EF4-FFF2-40B4-BE49-F238E27FC236}">
                          <a16:creationId xmlns:a16="http://schemas.microsoft.com/office/drawing/2014/main" id="{49E69DB7-C3A5-4B57-8ABF-3054632FC455}"/>
                        </a:ext>
                      </a:extLst>
                    </p:cNvPr>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6" name="Line 146">
                      <a:extLst>
                        <a:ext uri="{FF2B5EF4-FFF2-40B4-BE49-F238E27FC236}">
                          <a16:creationId xmlns:a16="http://schemas.microsoft.com/office/drawing/2014/main" id="{FA402205-25DC-492D-A3CB-D4592A8EC43E}"/>
                        </a:ext>
                      </a:extLst>
                    </p:cNvPr>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7" name="Line 147">
                      <a:extLst>
                        <a:ext uri="{FF2B5EF4-FFF2-40B4-BE49-F238E27FC236}">
                          <a16:creationId xmlns:a16="http://schemas.microsoft.com/office/drawing/2014/main" id="{CD91B044-604D-4F3F-9DF0-FE12717BEE53}"/>
                        </a:ext>
                      </a:extLst>
                    </p:cNvPr>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8" name="Line 148">
                      <a:extLst>
                        <a:ext uri="{FF2B5EF4-FFF2-40B4-BE49-F238E27FC236}">
                          <a16:creationId xmlns:a16="http://schemas.microsoft.com/office/drawing/2014/main" id="{303E9145-0E7F-4ED8-A0EA-23A48BCAC1E0}"/>
                        </a:ext>
                      </a:extLst>
                    </p:cNvPr>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89" name="Group 149">
                    <a:extLst>
                      <a:ext uri="{FF2B5EF4-FFF2-40B4-BE49-F238E27FC236}">
                        <a16:creationId xmlns:a16="http://schemas.microsoft.com/office/drawing/2014/main" id="{64D26534-00FE-4627-BC06-DE175934FF3E}"/>
                      </a:ext>
                    </a:extLst>
                  </p:cNvPr>
                  <p:cNvGrpSpPr>
                    <a:grpSpLocks/>
                  </p:cNvGrpSpPr>
                  <p:nvPr/>
                </p:nvGrpSpPr>
                <p:grpSpPr bwMode="auto">
                  <a:xfrm>
                    <a:off x="1551" y="1166"/>
                    <a:ext cx="975" cy="947"/>
                    <a:chOff x="288" y="528"/>
                    <a:chExt cx="1680" cy="1632"/>
                  </a:xfrm>
                </p:grpSpPr>
                <p:sp>
                  <p:nvSpPr>
                    <p:cNvPr id="10390" name="Line 150">
                      <a:extLst>
                        <a:ext uri="{FF2B5EF4-FFF2-40B4-BE49-F238E27FC236}">
                          <a16:creationId xmlns:a16="http://schemas.microsoft.com/office/drawing/2014/main" id="{13C6ACEA-93B7-4947-A8E1-908E77178522}"/>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1" name="Line 151">
                      <a:extLst>
                        <a:ext uri="{FF2B5EF4-FFF2-40B4-BE49-F238E27FC236}">
                          <a16:creationId xmlns:a16="http://schemas.microsoft.com/office/drawing/2014/main" id="{5F8D17FC-251A-4CC2-BE14-E76126CE1F7E}"/>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2" name="Line 152">
                      <a:extLst>
                        <a:ext uri="{FF2B5EF4-FFF2-40B4-BE49-F238E27FC236}">
                          <a16:creationId xmlns:a16="http://schemas.microsoft.com/office/drawing/2014/main" id="{C17DDAF4-17BC-4170-9A44-B7ABD23DF6A0}"/>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3" name="Line 153">
                      <a:extLst>
                        <a:ext uri="{FF2B5EF4-FFF2-40B4-BE49-F238E27FC236}">
                          <a16:creationId xmlns:a16="http://schemas.microsoft.com/office/drawing/2014/main" id="{0D0B66C5-76B4-4068-94D4-A6D9DD2EEB0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4" name="Line 154">
                      <a:extLst>
                        <a:ext uri="{FF2B5EF4-FFF2-40B4-BE49-F238E27FC236}">
                          <a16:creationId xmlns:a16="http://schemas.microsoft.com/office/drawing/2014/main" id="{84FA9571-D279-4B8C-9A3D-32CE8CD3B0D4}"/>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5" name="Line 155">
                      <a:extLst>
                        <a:ext uri="{FF2B5EF4-FFF2-40B4-BE49-F238E27FC236}">
                          <a16:creationId xmlns:a16="http://schemas.microsoft.com/office/drawing/2014/main" id="{A59A27A5-2A67-4F22-9FC4-A8C9443356A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6" name="Line 156">
                      <a:extLst>
                        <a:ext uri="{FF2B5EF4-FFF2-40B4-BE49-F238E27FC236}">
                          <a16:creationId xmlns:a16="http://schemas.microsoft.com/office/drawing/2014/main" id="{6D73EDC5-F530-442D-990B-6C790667AFE8}"/>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7" name="Line 157">
                      <a:extLst>
                        <a:ext uri="{FF2B5EF4-FFF2-40B4-BE49-F238E27FC236}">
                          <a16:creationId xmlns:a16="http://schemas.microsoft.com/office/drawing/2014/main" id="{9A7F7D98-CCFB-40E5-9803-189C3442060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98" name="Group 158">
                    <a:extLst>
                      <a:ext uri="{FF2B5EF4-FFF2-40B4-BE49-F238E27FC236}">
                        <a16:creationId xmlns:a16="http://schemas.microsoft.com/office/drawing/2014/main" id="{E6D9690C-C50C-4D63-8F99-FC87CCD085E6}"/>
                      </a:ext>
                    </a:extLst>
                  </p:cNvPr>
                  <p:cNvGrpSpPr>
                    <a:grpSpLocks/>
                  </p:cNvGrpSpPr>
                  <p:nvPr/>
                </p:nvGrpSpPr>
                <p:grpSpPr bwMode="auto">
                  <a:xfrm>
                    <a:off x="1551" y="2187"/>
                    <a:ext cx="975" cy="947"/>
                    <a:chOff x="288" y="528"/>
                    <a:chExt cx="1680" cy="1632"/>
                  </a:xfrm>
                </p:grpSpPr>
                <p:sp>
                  <p:nvSpPr>
                    <p:cNvPr id="10399" name="Line 159">
                      <a:extLst>
                        <a:ext uri="{FF2B5EF4-FFF2-40B4-BE49-F238E27FC236}">
                          <a16:creationId xmlns:a16="http://schemas.microsoft.com/office/drawing/2014/main" id="{91DA85D9-AF94-49E9-81A9-FB90E0A50CFA}"/>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0" name="Line 160">
                      <a:extLst>
                        <a:ext uri="{FF2B5EF4-FFF2-40B4-BE49-F238E27FC236}">
                          <a16:creationId xmlns:a16="http://schemas.microsoft.com/office/drawing/2014/main" id="{407583A0-0D9C-41D0-8C96-CE3B24B7BFD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1" name="Line 161">
                      <a:extLst>
                        <a:ext uri="{FF2B5EF4-FFF2-40B4-BE49-F238E27FC236}">
                          <a16:creationId xmlns:a16="http://schemas.microsoft.com/office/drawing/2014/main" id="{BE3327DE-22B6-4E3B-BAEE-B632DCA224B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2" name="Line 162">
                      <a:extLst>
                        <a:ext uri="{FF2B5EF4-FFF2-40B4-BE49-F238E27FC236}">
                          <a16:creationId xmlns:a16="http://schemas.microsoft.com/office/drawing/2014/main" id="{E8E12B65-F2DD-49C8-94DD-C938E92E392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3" name="Line 163">
                      <a:extLst>
                        <a:ext uri="{FF2B5EF4-FFF2-40B4-BE49-F238E27FC236}">
                          <a16:creationId xmlns:a16="http://schemas.microsoft.com/office/drawing/2014/main" id="{8BA37DFE-8CD1-441C-8B45-48333DE275DD}"/>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4" name="Line 164">
                      <a:extLst>
                        <a:ext uri="{FF2B5EF4-FFF2-40B4-BE49-F238E27FC236}">
                          <a16:creationId xmlns:a16="http://schemas.microsoft.com/office/drawing/2014/main" id="{26A06B19-A913-4000-B0BB-EBE8937A69B5}"/>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5" name="Line 165">
                      <a:extLst>
                        <a:ext uri="{FF2B5EF4-FFF2-40B4-BE49-F238E27FC236}">
                          <a16:creationId xmlns:a16="http://schemas.microsoft.com/office/drawing/2014/main" id="{7B62A955-78C7-40C0-A8DF-AC45C6FD5FA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6" name="Line 166">
                      <a:extLst>
                        <a:ext uri="{FF2B5EF4-FFF2-40B4-BE49-F238E27FC236}">
                          <a16:creationId xmlns:a16="http://schemas.microsoft.com/office/drawing/2014/main" id="{D012AA9C-6CF8-49E9-B26E-5A94A5C2AB90}"/>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07" name="Group 167">
                    <a:extLst>
                      <a:ext uri="{FF2B5EF4-FFF2-40B4-BE49-F238E27FC236}">
                        <a16:creationId xmlns:a16="http://schemas.microsoft.com/office/drawing/2014/main" id="{E06FA899-51FD-49B3-B8ED-8B89E51CCF51}"/>
                      </a:ext>
                    </a:extLst>
                  </p:cNvPr>
                  <p:cNvGrpSpPr>
                    <a:grpSpLocks/>
                  </p:cNvGrpSpPr>
                  <p:nvPr/>
                </p:nvGrpSpPr>
                <p:grpSpPr bwMode="auto">
                  <a:xfrm>
                    <a:off x="1551" y="3209"/>
                    <a:ext cx="975" cy="947"/>
                    <a:chOff x="288" y="528"/>
                    <a:chExt cx="1680" cy="1632"/>
                  </a:xfrm>
                </p:grpSpPr>
                <p:sp>
                  <p:nvSpPr>
                    <p:cNvPr id="10408" name="Line 168">
                      <a:extLst>
                        <a:ext uri="{FF2B5EF4-FFF2-40B4-BE49-F238E27FC236}">
                          <a16:creationId xmlns:a16="http://schemas.microsoft.com/office/drawing/2014/main" id="{81501B83-3E4E-443D-BCCC-3F9EB25CEAE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9" name="Line 169">
                      <a:extLst>
                        <a:ext uri="{FF2B5EF4-FFF2-40B4-BE49-F238E27FC236}">
                          <a16:creationId xmlns:a16="http://schemas.microsoft.com/office/drawing/2014/main" id="{5683981D-8D80-4AA4-B752-C68F8CE46BA5}"/>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0" name="Line 170">
                      <a:extLst>
                        <a:ext uri="{FF2B5EF4-FFF2-40B4-BE49-F238E27FC236}">
                          <a16:creationId xmlns:a16="http://schemas.microsoft.com/office/drawing/2014/main" id="{CE29C956-8361-4ABA-8F3C-EC3008ED8E35}"/>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1" name="Line 171">
                      <a:extLst>
                        <a:ext uri="{FF2B5EF4-FFF2-40B4-BE49-F238E27FC236}">
                          <a16:creationId xmlns:a16="http://schemas.microsoft.com/office/drawing/2014/main" id="{F542FD0B-DBEF-47C5-ADCC-4AFE6EEEAC4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2" name="Line 172">
                      <a:extLst>
                        <a:ext uri="{FF2B5EF4-FFF2-40B4-BE49-F238E27FC236}">
                          <a16:creationId xmlns:a16="http://schemas.microsoft.com/office/drawing/2014/main" id="{40B0D2D1-E5E2-4766-ADD8-A4759FCA377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3" name="Line 173">
                      <a:extLst>
                        <a:ext uri="{FF2B5EF4-FFF2-40B4-BE49-F238E27FC236}">
                          <a16:creationId xmlns:a16="http://schemas.microsoft.com/office/drawing/2014/main" id="{D6678F1B-C68E-4C0A-8CD0-CAEE540051C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4" name="Line 174">
                      <a:extLst>
                        <a:ext uri="{FF2B5EF4-FFF2-40B4-BE49-F238E27FC236}">
                          <a16:creationId xmlns:a16="http://schemas.microsoft.com/office/drawing/2014/main" id="{C9856359-49B4-4D47-BE22-85DEF55862B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5" name="Line 175">
                      <a:extLst>
                        <a:ext uri="{FF2B5EF4-FFF2-40B4-BE49-F238E27FC236}">
                          <a16:creationId xmlns:a16="http://schemas.microsoft.com/office/drawing/2014/main" id="{E6D3AE20-4E40-47E5-A491-7A364B8E4ECA}"/>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49" name="Group 309">
                  <a:extLst>
                    <a:ext uri="{FF2B5EF4-FFF2-40B4-BE49-F238E27FC236}">
                      <a16:creationId xmlns:a16="http://schemas.microsoft.com/office/drawing/2014/main" id="{607DF52A-5CFF-4F14-992B-8796108E3E7B}"/>
                    </a:ext>
                  </a:extLst>
                </p:cNvPr>
                <p:cNvGrpSpPr>
                  <a:grpSpLocks/>
                </p:cNvGrpSpPr>
                <p:nvPr userDrawn="1"/>
              </p:nvGrpSpPr>
              <p:grpSpPr bwMode="auto">
                <a:xfrm>
                  <a:off x="2619" y="144"/>
                  <a:ext cx="975" cy="4012"/>
                  <a:chOff x="2619" y="144"/>
                  <a:chExt cx="975" cy="4012"/>
                </a:xfrm>
              </p:grpSpPr>
              <p:grpSp>
                <p:nvGrpSpPr>
                  <p:cNvPr id="10543" name="Group 303">
                    <a:extLst>
                      <a:ext uri="{FF2B5EF4-FFF2-40B4-BE49-F238E27FC236}">
                        <a16:creationId xmlns:a16="http://schemas.microsoft.com/office/drawing/2014/main" id="{9731884C-12CB-40A5-B4FB-FE741EC6ADFF}"/>
                      </a:ext>
                    </a:extLst>
                  </p:cNvPr>
                  <p:cNvGrpSpPr>
                    <a:grpSpLocks/>
                  </p:cNvGrpSpPr>
                  <p:nvPr userDrawn="1"/>
                </p:nvGrpSpPr>
                <p:grpSpPr bwMode="auto">
                  <a:xfrm>
                    <a:off x="2619" y="144"/>
                    <a:ext cx="975" cy="947"/>
                    <a:chOff x="2619" y="144"/>
                    <a:chExt cx="975" cy="947"/>
                  </a:xfrm>
                </p:grpSpPr>
                <p:sp>
                  <p:nvSpPr>
                    <p:cNvPr id="10418" name="Line 178">
                      <a:extLst>
                        <a:ext uri="{FF2B5EF4-FFF2-40B4-BE49-F238E27FC236}">
                          <a16:creationId xmlns:a16="http://schemas.microsoft.com/office/drawing/2014/main" id="{EC0A5CEA-5268-41C5-BDE3-3D001CA66BE7}"/>
                        </a:ext>
                      </a:extLst>
                    </p:cNvPr>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9" name="Line 179">
                      <a:extLst>
                        <a:ext uri="{FF2B5EF4-FFF2-40B4-BE49-F238E27FC236}">
                          <a16:creationId xmlns:a16="http://schemas.microsoft.com/office/drawing/2014/main" id="{F8D45FD7-DABC-4299-A9A6-DCC894142F4B}"/>
                        </a:ext>
                      </a:extLst>
                    </p:cNvPr>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0" name="Line 180">
                      <a:extLst>
                        <a:ext uri="{FF2B5EF4-FFF2-40B4-BE49-F238E27FC236}">
                          <a16:creationId xmlns:a16="http://schemas.microsoft.com/office/drawing/2014/main" id="{4D798D5C-F505-4D68-84AF-B9AB134B4F79}"/>
                        </a:ext>
                      </a:extLst>
                    </p:cNvPr>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1" name="Line 181">
                      <a:extLst>
                        <a:ext uri="{FF2B5EF4-FFF2-40B4-BE49-F238E27FC236}">
                          <a16:creationId xmlns:a16="http://schemas.microsoft.com/office/drawing/2014/main" id="{3E552C62-5253-435D-976D-3F2F95D2B638}"/>
                        </a:ext>
                      </a:extLst>
                    </p:cNvPr>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2" name="Line 182">
                      <a:extLst>
                        <a:ext uri="{FF2B5EF4-FFF2-40B4-BE49-F238E27FC236}">
                          <a16:creationId xmlns:a16="http://schemas.microsoft.com/office/drawing/2014/main" id="{8B283FB1-E343-470D-8B1C-419A4976B3D5}"/>
                        </a:ext>
                      </a:extLst>
                    </p:cNvPr>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3" name="Line 183">
                      <a:extLst>
                        <a:ext uri="{FF2B5EF4-FFF2-40B4-BE49-F238E27FC236}">
                          <a16:creationId xmlns:a16="http://schemas.microsoft.com/office/drawing/2014/main" id="{47F7955A-D313-4366-B42C-8FD34770B788}"/>
                        </a:ext>
                      </a:extLst>
                    </p:cNvPr>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4" name="Line 184">
                      <a:extLst>
                        <a:ext uri="{FF2B5EF4-FFF2-40B4-BE49-F238E27FC236}">
                          <a16:creationId xmlns:a16="http://schemas.microsoft.com/office/drawing/2014/main" id="{258D6864-C86E-4C01-8E68-0FFE46A8C650}"/>
                        </a:ext>
                      </a:extLst>
                    </p:cNvPr>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5" name="Line 185">
                      <a:extLst>
                        <a:ext uri="{FF2B5EF4-FFF2-40B4-BE49-F238E27FC236}">
                          <a16:creationId xmlns:a16="http://schemas.microsoft.com/office/drawing/2014/main" id="{085A133B-24F3-46B4-A51A-9CABEAA0148C}"/>
                        </a:ext>
                      </a:extLst>
                    </p:cNvPr>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26" name="Group 186">
                    <a:extLst>
                      <a:ext uri="{FF2B5EF4-FFF2-40B4-BE49-F238E27FC236}">
                        <a16:creationId xmlns:a16="http://schemas.microsoft.com/office/drawing/2014/main" id="{CE618799-32FE-49AA-92F2-C9A7990D047A}"/>
                      </a:ext>
                    </a:extLst>
                  </p:cNvPr>
                  <p:cNvGrpSpPr>
                    <a:grpSpLocks/>
                  </p:cNvGrpSpPr>
                  <p:nvPr/>
                </p:nvGrpSpPr>
                <p:grpSpPr bwMode="auto">
                  <a:xfrm>
                    <a:off x="2619" y="1166"/>
                    <a:ext cx="975" cy="947"/>
                    <a:chOff x="288" y="528"/>
                    <a:chExt cx="1680" cy="1632"/>
                  </a:xfrm>
                </p:grpSpPr>
                <p:sp>
                  <p:nvSpPr>
                    <p:cNvPr id="10427" name="Line 187">
                      <a:extLst>
                        <a:ext uri="{FF2B5EF4-FFF2-40B4-BE49-F238E27FC236}">
                          <a16:creationId xmlns:a16="http://schemas.microsoft.com/office/drawing/2014/main" id="{910C4352-4AC1-4E03-8FDB-D1387FA47091}"/>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8" name="Line 188">
                      <a:extLst>
                        <a:ext uri="{FF2B5EF4-FFF2-40B4-BE49-F238E27FC236}">
                          <a16:creationId xmlns:a16="http://schemas.microsoft.com/office/drawing/2014/main" id="{AB22AADA-BE80-44F9-99E3-B03C880B188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9" name="Line 189">
                      <a:extLst>
                        <a:ext uri="{FF2B5EF4-FFF2-40B4-BE49-F238E27FC236}">
                          <a16:creationId xmlns:a16="http://schemas.microsoft.com/office/drawing/2014/main" id="{AD42CA6A-5953-4F46-9BD0-55548914A55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0" name="Line 190">
                      <a:extLst>
                        <a:ext uri="{FF2B5EF4-FFF2-40B4-BE49-F238E27FC236}">
                          <a16:creationId xmlns:a16="http://schemas.microsoft.com/office/drawing/2014/main" id="{25A07E78-78DA-4CE9-864F-754BB06A731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1" name="Line 191">
                      <a:extLst>
                        <a:ext uri="{FF2B5EF4-FFF2-40B4-BE49-F238E27FC236}">
                          <a16:creationId xmlns:a16="http://schemas.microsoft.com/office/drawing/2014/main" id="{A025CC5A-F227-4EC9-B615-B1009DFB4697}"/>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2" name="Line 192">
                      <a:extLst>
                        <a:ext uri="{FF2B5EF4-FFF2-40B4-BE49-F238E27FC236}">
                          <a16:creationId xmlns:a16="http://schemas.microsoft.com/office/drawing/2014/main" id="{F4D473A8-C3F4-47B1-A771-7D70DFE31CF6}"/>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3" name="Line 193">
                      <a:extLst>
                        <a:ext uri="{FF2B5EF4-FFF2-40B4-BE49-F238E27FC236}">
                          <a16:creationId xmlns:a16="http://schemas.microsoft.com/office/drawing/2014/main" id="{5D7AD436-0A6E-40D1-AB12-1AFA96F9B36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4" name="Line 194">
                      <a:extLst>
                        <a:ext uri="{FF2B5EF4-FFF2-40B4-BE49-F238E27FC236}">
                          <a16:creationId xmlns:a16="http://schemas.microsoft.com/office/drawing/2014/main" id="{F3F7F2D0-F1FF-49C0-B280-3C94145DCC2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35" name="Group 195">
                    <a:extLst>
                      <a:ext uri="{FF2B5EF4-FFF2-40B4-BE49-F238E27FC236}">
                        <a16:creationId xmlns:a16="http://schemas.microsoft.com/office/drawing/2014/main" id="{62FCCB78-1ECE-4A36-B6FE-B0C4FC7A8F2A}"/>
                      </a:ext>
                    </a:extLst>
                  </p:cNvPr>
                  <p:cNvGrpSpPr>
                    <a:grpSpLocks/>
                  </p:cNvGrpSpPr>
                  <p:nvPr/>
                </p:nvGrpSpPr>
                <p:grpSpPr bwMode="auto">
                  <a:xfrm>
                    <a:off x="2619" y="2187"/>
                    <a:ext cx="975" cy="947"/>
                    <a:chOff x="288" y="528"/>
                    <a:chExt cx="1680" cy="1632"/>
                  </a:xfrm>
                </p:grpSpPr>
                <p:sp>
                  <p:nvSpPr>
                    <p:cNvPr id="10436" name="Line 196">
                      <a:extLst>
                        <a:ext uri="{FF2B5EF4-FFF2-40B4-BE49-F238E27FC236}">
                          <a16:creationId xmlns:a16="http://schemas.microsoft.com/office/drawing/2014/main" id="{0DDC1CC0-8761-4C17-A8BD-C785586D309B}"/>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7" name="Line 197">
                      <a:extLst>
                        <a:ext uri="{FF2B5EF4-FFF2-40B4-BE49-F238E27FC236}">
                          <a16:creationId xmlns:a16="http://schemas.microsoft.com/office/drawing/2014/main" id="{BBFF34A8-DA82-4414-A039-AF1E384BF9A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8" name="Line 198">
                      <a:extLst>
                        <a:ext uri="{FF2B5EF4-FFF2-40B4-BE49-F238E27FC236}">
                          <a16:creationId xmlns:a16="http://schemas.microsoft.com/office/drawing/2014/main" id="{C607C398-54F2-4F81-9DD1-3F3F94F0DF0B}"/>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9" name="Line 199">
                      <a:extLst>
                        <a:ext uri="{FF2B5EF4-FFF2-40B4-BE49-F238E27FC236}">
                          <a16:creationId xmlns:a16="http://schemas.microsoft.com/office/drawing/2014/main" id="{93F790BB-6C93-4101-AC2A-57925BCA1782}"/>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0" name="Line 200">
                      <a:extLst>
                        <a:ext uri="{FF2B5EF4-FFF2-40B4-BE49-F238E27FC236}">
                          <a16:creationId xmlns:a16="http://schemas.microsoft.com/office/drawing/2014/main" id="{1EFB3B56-0192-4679-BECA-981E451C3178}"/>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1" name="Line 201">
                      <a:extLst>
                        <a:ext uri="{FF2B5EF4-FFF2-40B4-BE49-F238E27FC236}">
                          <a16:creationId xmlns:a16="http://schemas.microsoft.com/office/drawing/2014/main" id="{954CF5DB-77DF-42DF-83ED-2F4881E538F1}"/>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2" name="Line 202">
                      <a:extLst>
                        <a:ext uri="{FF2B5EF4-FFF2-40B4-BE49-F238E27FC236}">
                          <a16:creationId xmlns:a16="http://schemas.microsoft.com/office/drawing/2014/main" id="{8BB369CE-2425-493D-A6CB-290173F234F6}"/>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3" name="Line 203">
                      <a:extLst>
                        <a:ext uri="{FF2B5EF4-FFF2-40B4-BE49-F238E27FC236}">
                          <a16:creationId xmlns:a16="http://schemas.microsoft.com/office/drawing/2014/main" id="{E6B5D979-65B0-4E5C-8D28-BC67D5063E28}"/>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44" name="Group 204">
                    <a:extLst>
                      <a:ext uri="{FF2B5EF4-FFF2-40B4-BE49-F238E27FC236}">
                        <a16:creationId xmlns:a16="http://schemas.microsoft.com/office/drawing/2014/main" id="{6576E5D5-5B58-4493-A619-72E8D6C315F6}"/>
                      </a:ext>
                    </a:extLst>
                  </p:cNvPr>
                  <p:cNvGrpSpPr>
                    <a:grpSpLocks/>
                  </p:cNvGrpSpPr>
                  <p:nvPr/>
                </p:nvGrpSpPr>
                <p:grpSpPr bwMode="auto">
                  <a:xfrm>
                    <a:off x="2619" y="3209"/>
                    <a:ext cx="975" cy="947"/>
                    <a:chOff x="288" y="528"/>
                    <a:chExt cx="1680" cy="1632"/>
                  </a:xfrm>
                </p:grpSpPr>
                <p:sp>
                  <p:nvSpPr>
                    <p:cNvPr id="10445" name="Line 205">
                      <a:extLst>
                        <a:ext uri="{FF2B5EF4-FFF2-40B4-BE49-F238E27FC236}">
                          <a16:creationId xmlns:a16="http://schemas.microsoft.com/office/drawing/2014/main" id="{7911761D-8040-4407-B2DC-BDF131262444}"/>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6" name="Line 206">
                      <a:extLst>
                        <a:ext uri="{FF2B5EF4-FFF2-40B4-BE49-F238E27FC236}">
                          <a16:creationId xmlns:a16="http://schemas.microsoft.com/office/drawing/2014/main" id="{A1816528-565F-4924-A9CE-8E1755D44A52}"/>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7" name="Line 207">
                      <a:extLst>
                        <a:ext uri="{FF2B5EF4-FFF2-40B4-BE49-F238E27FC236}">
                          <a16:creationId xmlns:a16="http://schemas.microsoft.com/office/drawing/2014/main" id="{82A1EE75-C5A6-48BE-B304-BA4FA589C3C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8" name="Line 208">
                      <a:extLst>
                        <a:ext uri="{FF2B5EF4-FFF2-40B4-BE49-F238E27FC236}">
                          <a16:creationId xmlns:a16="http://schemas.microsoft.com/office/drawing/2014/main" id="{88048D2C-7EEC-4D9A-992A-7581238ABF8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9" name="Line 209">
                      <a:extLst>
                        <a:ext uri="{FF2B5EF4-FFF2-40B4-BE49-F238E27FC236}">
                          <a16:creationId xmlns:a16="http://schemas.microsoft.com/office/drawing/2014/main" id="{CC5D5AFE-E454-4443-B7AF-1ABACE14FE5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0" name="Line 210">
                      <a:extLst>
                        <a:ext uri="{FF2B5EF4-FFF2-40B4-BE49-F238E27FC236}">
                          <a16:creationId xmlns:a16="http://schemas.microsoft.com/office/drawing/2014/main" id="{A40F838F-91DA-4309-971E-B5D78E07B9E2}"/>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1" name="Line 211">
                      <a:extLst>
                        <a:ext uri="{FF2B5EF4-FFF2-40B4-BE49-F238E27FC236}">
                          <a16:creationId xmlns:a16="http://schemas.microsoft.com/office/drawing/2014/main" id="{67232EB7-0E03-4BB0-ABDA-F1CD459176B5}"/>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2" name="Line 212">
                      <a:extLst>
                        <a:ext uri="{FF2B5EF4-FFF2-40B4-BE49-F238E27FC236}">
                          <a16:creationId xmlns:a16="http://schemas.microsoft.com/office/drawing/2014/main" id="{EA8197B2-A36A-4236-8C72-B66AE747AA7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48" name="Group 308">
                  <a:extLst>
                    <a:ext uri="{FF2B5EF4-FFF2-40B4-BE49-F238E27FC236}">
                      <a16:creationId xmlns:a16="http://schemas.microsoft.com/office/drawing/2014/main" id="{A7673AD3-16CF-4218-A30C-9CA5C32F4004}"/>
                    </a:ext>
                  </a:extLst>
                </p:cNvPr>
                <p:cNvGrpSpPr>
                  <a:grpSpLocks/>
                </p:cNvGrpSpPr>
                <p:nvPr userDrawn="1"/>
              </p:nvGrpSpPr>
              <p:grpSpPr bwMode="auto">
                <a:xfrm>
                  <a:off x="3687" y="144"/>
                  <a:ext cx="975" cy="4012"/>
                  <a:chOff x="3687" y="144"/>
                  <a:chExt cx="975" cy="4012"/>
                </a:xfrm>
              </p:grpSpPr>
              <p:grpSp>
                <p:nvGrpSpPr>
                  <p:cNvPr id="10542" name="Group 302">
                    <a:extLst>
                      <a:ext uri="{FF2B5EF4-FFF2-40B4-BE49-F238E27FC236}">
                        <a16:creationId xmlns:a16="http://schemas.microsoft.com/office/drawing/2014/main" id="{F77BCAE2-CEFC-478B-BD5C-FDB9B67B68CE}"/>
                      </a:ext>
                    </a:extLst>
                  </p:cNvPr>
                  <p:cNvGrpSpPr>
                    <a:grpSpLocks/>
                  </p:cNvGrpSpPr>
                  <p:nvPr userDrawn="1"/>
                </p:nvGrpSpPr>
                <p:grpSpPr bwMode="auto">
                  <a:xfrm>
                    <a:off x="3687" y="144"/>
                    <a:ext cx="975" cy="947"/>
                    <a:chOff x="3687" y="144"/>
                    <a:chExt cx="975" cy="947"/>
                  </a:xfrm>
                </p:grpSpPr>
                <p:sp>
                  <p:nvSpPr>
                    <p:cNvPr id="10455" name="Line 215">
                      <a:extLst>
                        <a:ext uri="{FF2B5EF4-FFF2-40B4-BE49-F238E27FC236}">
                          <a16:creationId xmlns:a16="http://schemas.microsoft.com/office/drawing/2014/main" id="{BE399F77-4A0D-47CA-8068-80EA9F8429B2}"/>
                        </a:ext>
                      </a:extLst>
                    </p:cNvPr>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6" name="Line 216">
                      <a:extLst>
                        <a:ext uri="{FF2B5EF4-FFF2-40B4-BE49-F238E27FC236}">
                          <a16:creationId xmlns:a16="http://schemas.microsoft.com/office/drawing/2014/main" id="{FD3D730D-1A24-4396-8445-628C1E7D95FD}"/>
                        </a:ext>
                      </a:extLst>
                    </p:cNvPr>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7" name="Line 217">
                      <a:extLst>
                        <a:ext uri="{FF2B5EF4-FFF2-40B4-BE49-F238E27FC236}">
                          <a16:creationId xmlns:a16="http://schemas.microsoft.com/office/drawing/2014/main" id="{BF3B1F4E-9482-467C-839A-074001F8F0E0}"/>
                        </a:ext>
                      </a:extLst>
                    </p:cNvPr>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8" name="Line 218">
                      <a:extLst>
                        <a:ext uri="{FF2B5EF4-FFF2-40B4-BE49-F238E27FC236}">
                          <a16:creationId xmlns:a16="http://schemas.microsoft.com/office/drawing/2014/main" id="{EE765B89-700A-472E-806D-041B665ACFA1}"/>
                        </a:ext>
                      </a:extLst>
                    </p:cNvPr>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9" name="Line 219">
                      <a:extLst>
                        <a:ext uri="{FF2B5EF4-FFF2-40B4-BE49-F238E27FC236}">
                          <a16:creationId xmlns:a16="http://schemas.microsoft.com/office/drawing/2014/main" id="{FF693DF7-E984-4781-A4F7-B924BC2DD4A9}"/>
                        </a:ext>
                      </a:extLst>
                    </p:cNvPr>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0" name="Line 220">
                      <a:extLst>
                        <a:ext uri="{FF2B5EF4-FFF2-40B4-BE49-F238E27FC236}">
                          <a16:creationId xmlns:a16="http://schemas.microsoft.com/office/drawing/2014/main" id="{B76C4B0D-9FA9-4DB1-8E31-ABB69A2EF5A9}"/>
                        </a:ext>
                      </a:extLst>
                    </p:cNvPr>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1" name="Line 221">
                      <a:extLst>
                        <a:ext uri="{FF2B5EF4-FFF2-40B4-BE49-F238E27FC236}">
                          <a16:creationId xmlns:a16="http://schemas.microsoft.com/office/drawing/2014/main" id="{FC73D02C-3EA2-4DAF-A134-D73EA3D32007}"/>
                        </a:ext>
                      </a:extLst>
                    </p:cNvPr>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2" name="Line 222">
                      <a:extLst>
                        <a:ext uri="{FF2B5EF4-FFF2-40B4-BE49-F238E27FC236}">
                          <a16:creationId xmlns:a16="http://schemas.microsoft.com/office/drawing/2014/main" id="{C658797E-7CBE-420B-8CED-F42598331139}"/>
                        </a:ext>
                      </a:extLst>
                    </p:cNvPr>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63" name="Group 223">
                    <a:extLst>
                      <a:ext uri="{FF2B5EF4-FFF2-40B4-BE49-F238E27FC236}">
                        <a16:creationId xmlns:a16="http://schemas.microsoft.com/office/drawing/2014/main" id="{96DEDB5D-7014-4F3F-868C-0D2049688293}"/>
                      </a:ext>
                    </a:extLst>
                  </p:cNvPr>
                  <p:cNvGrpSpPr>
                    <a:grpSpLocks/>
                  </p:cNvGrpSpPr>
                  <p:nvPr/>
                </p:nvGrpSpPr>
                <p:grpSpPr bwMode="auto">
                  <a:xfrm>
                    <a:off x="3687" y="1166"/>
                    <a:ext cx="975" cy="947"/>
                    <a:chOff x="288" y="528"/>
                    <a:chExt cx="1680" cy="1632"/>
                  </a:xfrm>
                </p:grpSpPr>
                <p:sp>
                  <p:nvSpPr>
                    <p:cNvPr id="10464" name="Line 224">
                      <a:extLst>
                        <a:ext uri="{FF2B5EF4-FFF2-40B4-BE49-F238E27FC236}">
                          <a16:creationId xmlns:a16="http://schemas.microsoft.com/office/drawing/2014/main" id="{8F66FA3F-D7F3-4C4B-B070-07A65E7BE81F}"/>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5" name="Line 225">
                      <a:extLst>
                        <a:ext uri="{FF2B5EF4-FFF2-40B4-BE49-F238E27FC236}">
                          <a16:creationId xmlns:a16="http://schemas.microsoft.com/office/drawing/2014/main" id="{492D4A38-DCB4-408B-B41D-BBACB8E5B47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6" name="Line 226">
                      <a:extLst>
                        <a:ext uri="{FF2B5EF4-FFF2-40B4-BE49-F238E27FC236}">
                          <a16:creationId xmlns:a16="http://schemas.microsoft.com/office/drawing/2014/main" id="{12A63EEE-8145-4C03-A658-AC03F6DB1173}"/>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7" name="Line 227">
                      <a:extLst>
                        <a:ext uri="{FF2B5EF4-FFF2-40B4-BE49-F238E27FC236}">
                          <a16:creationId xmlns:a16="http://schemas.microsoft.com/office/drawing/2014/main" id="{98D473DC-5D05-4726-8372-4108B210E344}"/>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8" name="Line 228">
                      <a:extLst>
                        <a:ext uri="{FF2B5EF4-FFF2-40B4-BE49-F238E27FC236}">
                          <a16:creationId xmlns:a16="http://schemas.microsoft.com/office/drawing/2014/main" id="{8476D9E9-32F7-46F2-BB67-27FC6F638B7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9" name="Line 229">
                      <a:extLst>
                        <a:ext uri="{FF2B5EF4-FFF2-40B4-BE49-F238E27FC236}">
                          <a16:creationId xmlns:a16="http://schemas.microsoft.com/office/drawing/2014/main" id="{1A762EBE-BD0C-4567-B707-95A53229CB50}"/>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0" name="Line 230">
                      <a:extLst>
                        <a:ext uri="{FF2B5EF4-FFF2-40B4-BE49-F238E27FC236}">
                          <a16:creationId xmlns:a16="http://schemas.microsoft.com/office/drawing/2014/main" id="{2317FAD9-7BE3-4BD7-AFD7-4F521FA14BF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1" name="Line 231">
                      <a:extLst>
                        <a:ext uri="{FF2B5EF4-FFF2-40B4-BE49-F238E27FC236}">
                          <a16:creationId xmlns:a16="http://schemas.microsoft.com/office/drawing/2014/main" id="{212C5E1B-FD3C-41B2-8BC9-397728A0AA8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72" name="Group 232">
                    <a:extLst>
                      <a:ext uri="{FF2B5EF4-FFF2-40B4-BE49-F238E27FC236}">
                        <a16:creationId xmlns:a16="http://schemas.microsoft.com/office/drawing/2014/main" id="{718A6F37-6D0D-41B6-8284-4B2523302DC5}"/>
                      </a:ext>
                    </a:extLst>
                  </p:cNvPr>
                  <p:cNvGrpSpPr>
                    <a:grpSpLocks/>
                  </p:cNvGrpSpPr>
                  <p:nvPr/>
                </p:nvGrpSpPr>
                <p:grpSpPr bwMode="auto">
                  <a:xfrm>
                    <a:off x="3687" y="2187"/>
                    <a:ext cx="975" cy="947"/>
                    <a:chOff x="288" y="528"/>
                    <a:chExt cx="1680" cy="1632"/>
                  </a:xfrm>
                </p:grpSpPr>
                <p:sp>
                  <p:nvSpPr>
                    <p:cNvPr id="10473" name="Line 233">
                      <a:extLst>
                        <a:ext uri="{FF2B5EF4-FFF2-40B4-BE49-F238E27FC236}">
                          <a16:creationId xmlns:a16="http://schemas.microsoft.com/office/drawing/2014/main" id="{77E4174F-FC59-45EE-AB71-5F71DF764421}"/>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4" name="Line 234">
                      <a:extLst>
                        <a:ext uri="{FF2B5EF4-FFF2-40B4-BE49-F238E27FC236}">
                          <a16:creationId xmlns:a16="http://schemas.microsoft.com/office/drawing/2014/main" id="{67B4CD3C-D6AE-4502-B5D3-3EE0D8BEF6E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5" name="Line 235">
                      <a:extLst>
                        <a:ext uri="{FF2B5EF4-FFF2-40B4-BE49-F238E27FC236}">
                          <a16:creationId xmlns:a16="http://schemas.microsoft.com/office/drawing/2014/main" id="{915E454D-5080-45C3-9C7A-0AE98848093A}"/>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6" name="Line 236">
                      <a:extLst>
                        <a:ext uri="{FF2B5EF4-FFF2-40B4-BE49-F238E27FC236}">
                          <a16:creationId xmlns:a16="http://schemas.microsoft.com/office/drawing/2014/main" id="{2821ED45-1D46-4F31-AC9D-8378BC3A6073}"/>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7" name="Line 237">
                      <a:extLst>
                        <a:ext uri="{FF2B5EF4-FFF2-40B4-BE49-F238E27FC236}">
                          <a16:creationId xmlns:a16="http://schemas.microsoft.com/office/drawing/2014/main" id="{89619888-0234-46D4-9345-7D6DF272967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8" name="Line 238">
                      <a:extLst>
                        <a:ext uri="{FF2B5EF4-FFF2-40B4-BE49-F238E27FC236}">
                          <a16:creationId xmlns:a16="http://schemas.microsoft.com/office/drawing/2014/main" id="{8EED22E3-8253-4861-9754-97E834EF37AE}"/>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9" name="Line 239">
                      <a:extLst>
                        <a:ext uri="{FF2B5EF4-FFF2-40B4-BE49-F238E27FC236}">
                          <a16:creationId xmlns:a16="http://schemas.microsoft.com/office/drawing/2014/main" id="{77714C39-531C-44EA-A31A-B86E6785486F}"/>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0" name="Line 240">
                      <a:extLst>
                        <a:ext uri="{FF2B5EF4-FFF2-40B4-BE49-F238E27FC236}">
                          <a16:creationId xmlns:a16="http://schemas.microsoft.com/office/drawing/2014/main" id="{5291A3C3-B099-4425-A9A4-4920E7085AB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81" name="Group 241">
                    <a:extLst>
                      <a:ext uri="{FF2B5EF4-FFF2-40B4-BE49-F238E27FC236}">
                        <a16:creationId xmlns:a16="http://schemas.microsoft.com/office/drawing/2014/main" id="{16B9E5DC-4D8C-4ABC-88FE-0C4CBDEBB1ED}"/>
                      </a:ext>
                    </a:extLst>
                  </p:cNvPr>
                  <p:cNvGrpSpPr>
                    <a:grpSpLocks/>
                  </p:cNvGrpSpPr>
                  <p:nvPr/>
                </p:nvGrpSpPr>
                <p:grpSpPr bwMode="auto">
                  <a:xfrm>
                    <a:off x="3687" y="3209"/>
                    <a:ext cx="975" cy="947"/>
                    <a:chOff x="288" y="528"/>
                    <a:chExt cx="1680" cy="1632"/>
                  </a:xfrm>
                </p:grpSpPr>
                <p:sp>
                  <p:nvSpPr>
                    <p:cNvPr id="10482" name="Line 242">
                      <a:extLst>
                        <a:ext uri="{FF2B5EF4-FFF2-40B4-BE49-F238E27FC236}">
                          <a16:creationId xmlns:a16="http://schemas.microsoft.com/office/drawing/2014/main" id="{3758CABC-1542-44B7-98C8-78DEA9E2663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3" name="Line 243">
                      <a:extLst>
                        <a:ext uri="{FF2B5EF4-FFF2-40B4-BE49-F238E27FC236}">
                          <a16:creationId xmlns:a16="http://schemas.microsoft.com/office/drawing/2014/main" id="{B7AEBD03-D9FF-4C7D-A994-08742C6BE9A6}"/>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4" name="Line 244">
                      <a:extLst>
                        <a:ext uri="{FF2B5EF4-FFF2-40B4-BE49-F238E27FC236}">
                          <a16:creationId xmlns:a16="http://schemas.microsoft.com/office/drawing/2014/main" id="{F4AE1DEE-B6C5-47DE-BA76-DAD15CA358A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5" name="Line 245">
                      <a:extLst>
                        <a:ext uri="{FF2B5EF4-FFF2-40B4-BE49-F238E27FC236}">
                          <a16:creationId xmlns:a16="http://schemas.microsoft.com/office/drawing/2014/main" id="{C76BC375-CEFF-4513-B06F-E2E32C752335}"/>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6" name="Line 246">
                      <a:extLst>
                        <a:ext uri="{FF2B5EF4-FFF2-40B4-BE49-F238E27FC236}">
                          <a16:creationId xmlns:a16="http://schemas.microsoft.com/office/drawing/2014/main" id="{5E438099-DBFB-4DB5-8EB1-B72002483511}"/>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7" name="Line 247">
                      <a:extLst>
                        <a:ext uri="{FF2B5EF4-FFF2-40B4-BE49-F238E27FC236}">
                          <a16:creationId xmlns:a16="http://schemas.microsoft.com/office/drawing/2014/main" id="{6A7C3604-79BF-4390-ACA9-68D18906D4D8}"/>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8" name="Line 248">
                      <a:extLst>
                        <a:ext uri="{FF2B5EF4-FFF2-40B4-BE49-F238E27FC236}">
                          <a16:creationId xmlns:a16="http://schemas.microsoft.com/office/drawing/2014/main" id="{75D897F4-FFF7-449E-89DC-457FB8BA6804}"/>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9" name="Line 249">
                      <a:extLst>
                        <a:ext uri="{FF2B5EF4-FFF2-40B4-BE49-F238E27FC236}">
                          <a16:creationId xmlns:a16="http://schemas.microsoft.com/office/drawing/2014/main" id="{FAFD36EE-EA1A-41C4-9947-2F0FCB6C501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47" name="Group 307">
                  <a:extLst>
                    <a:ext uri="{FF2B5EF4-FFF2-40B4-BE49-F238E27FC236}">
                      <a16:creationId xmlns:a16="http://schemas.microsoft.com/office/drawing/2014/main" id="{3E2C33EF-1518-4D26-8A4A-2D5EA2EF8D54}"/>
                    </a:ext>
                  </a:extLst>
                </p:cNvPr>
                <p:cNvGrpSpPr>
                  <a:grpSpLocks/>
                </p:cNvGrpSpPr>
                <p:nvPr userDrawn="1"/>
              </p:nvGrpSpPr>
              <p:grpSpPr bwMode="auto">
                <a:xfrm>
                  <a:off x="4755" y="144"/>
                  <a:ext cx="975" cy="4012"/>
                  <a:chOff x="4755" y="144"/>
                  <a:chExt cx="975" cy="4012"/>
                </a:xfrm>
              </p:grpSpPr>
              <p:grpSp>
                <p:nvGrpSpPr>
                  <p:cNvPr id="10541" name="Group 301">
                    <a:extLst>
                      <a:ext uri="{FF2B5EF4-FFF2-40B4-BE49-F238E27FC236}">
                        <a16:creationId xmlns:a16="http://schemas.microsoft.com/office/drawing/2014/main" id="{0D3EB2BB-C3B0-410F-BE55-7863CA67E4A7}"/>
                      </a:ext>
                    </a:extLst>
                  </p:cNvPr>
                  <p:cNvGrpSpPr>
                    <a:grpSpLocks/>
                  </p:cNvGrpSpPr>
                  <p:nvPr userDrawn="1"/>
                </p:nvGrpSpPr>
                <p:grpSpPr bwMode="auto">
                  <a:xfrm>
                    <a:off x="4755" y="144"/>
                    <a:ext cx="975" cy="947"/>
                    <a:chOff x="4755" y="144"/>
                    <a:chExt cx="975" cy="947"/>
                  </a:xfrm>
                </p:grpSpPr>
                <p:sp>
                  <p:nvSpPr>
                    <p:cNvPr id="10492" name="Line 252">
                      <a:extLst>
                        <a:ext uri="{FF2B5EF4-FFF2-40B4-BE49-F238E27FC236}">
                          <a16:creationId xmlns:a16="http://schemas.microsoft.com/office/drawing/2014/main" id="{0A73EA22-0F5E-4E5E-8B96-2AD05FD2BA8E}"/>
                        </a:ext>
                      </a:extLst>
                    </p:cNvPr>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3" name="Line 253">
                      <a:extLst>
                        <a:ext uri="{FF2B5EF4-FFF2-40B4-BE49-F238E27FC236}">
                          <a16:creationId xmlns:a16="http://schemas.microsoft.com/office/drawing/2014/main" id="{490EE38F-AB0A-40F4-A071-7FF5A9BC08DE}"/>
                        </a:ext>
                      </a:extLst>
                    </p:cNvPr>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4" name="Line 254">
                      <a:extLst>
                        <a:ext uri="{FF2B5EF4-FFF2-40B4-BE49-F238E27FC236}">
                          <a16:creationId xmlns:a16="http://schemas.microsoft.com/office/drawing/2014/main" id="{99AFE135-B8CE-494E-AA24-C7BA7FDDEC50}"/>
                        </a:ext>
                      </a:extLst>
                    </p:cNvPr>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5" name="Line 255">
                      <a:extLst>
                        <a:ext uri="{FF2B5EF4-FFF2-40B4-BE49-F238E27FC236}">
                          <a16:creationId xmlns:a16="http://schemas.microsoft.com/office/drawing/2014/main" id="{0141B67B-6402-44D2-862E-BFCACE01C46D}"/>
                        </a:ext>
                      </a:extLst>
                    </p:cNvPr>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6" name="Line 256">
                      <a:extLst>
                        <a:ext uri="{FF2B5EF4-FFF2-40B4-BE49-F238E27FC236}">
                          <a16:creationId xmlns:a16="http://schemas.microsoft.com/office/drawing/2014/main" id="{B16996AB-2DFB-449C-81C3-CC6E051B859D}"/>
                        </a:ext>
                      </a:extLst>
                    </p:cNvPr>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7" name="Line 257">
                      <a:extLst>
                        <a:ext uri="{FF2B5EF4-FFF2-40B4-BE49-F238E27FC236}">
                          <a16:creationId xmlns:a16="http://schemas.microsoft.com/office/drawing/2014/main" id="{F2A38B5E-6FC1-4626-8DF6-8D6670A316F4}"/>
                        </a:ext>
                      </a:extLst>
                    </p:cNvPr>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8" name="Line 258">
                      <a:extLst>
                        <a:ext uri="{FF2B5EF4-FFF2-40B4-BE49-F238E27FC236}">
                          <a16:creationId xmlns:a16="http://schemas.microsoft.com/office/drawing/2014/main" id="{3D6D582B-F1FB-44D0-BFA8-3ABD3172F4F0}"/>
                        </a:ext>
                      </a:extLst>
                    </p:cNvPr>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9" name="Line 259">
                      <a:extLst>
                        <a:ext uri="{FF2B5EF4-FFF2-40B4-BE49-F238E27FC236}">
                          <a16:creationId xmlns:a16="http://schemas.microsoft.com/office/drawing/2014/main" id="{4927D2D4-762B-407C-A62C-BF85A9D39199}"/>
                        </a:ext>
                      </a:extLst>
                    </p:cNvPr>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500" name="Group 260">
                    <a:extLst>
                      <a:ext uri="{FF2B5EF4-FFF2-40B4-BE49-F238E27FC236}">
                        <a16:creationId xmlns:a16="http://schemas.microsoft.com/office/drawing/2014/main" id="{3AAA5261-3196-47DF-B4E5-AC862602772D}"/>
                      </a:ext>
                    </a:extLst>
                  </p:cNvPr>
                  <p:cNvGrpSpPr>
                    <a:grpSpLocks/>
                  </p:cNvGrpSpPr>
                  <p:nvPr/>
                </p:nvGrpSpPr>
                <p:grpSpPr bwMode="auto">
                  <a:xfrm>
                    <a:off x="4755" y="1166"/>
                    <a:ext cx="975" cy="947"/>
                    <a:chOff x="288" y="528"/>
                    <a:chExt cx="1680" cy="1632"/>
                  </a:xfrm>
                </p:grpSpPr>
                <p:sp>
                  <p:nvSpPr>
                    <p:cNvPr id="10501" name="Line 261">
                      <a:extLst>
                        <a:ext uri="{FF2B5EF4-FFF2-40B4-BE49-F238E27FC236}">
                          <a16:creationId xmlns:a16="http://schemas.microsoft.com/office/drawing/2014/main" id="{A1BDCE2D-8FA3-4251-950D-612962537522}"/>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2" name="Line 262">
                      <a:extLst>
                        <a:ext uri="{FF2B5EF4-FFF2-40B4-BE49-F238E27FC236}">
                          <a16:creationId xmlns:a16="http://schemas.microsoft.com/office/drawing/2014/main" id="{7852682F-F767-4B68-8205-4FA184D28D74}"/>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3" name="Line 263">
                      <a:extLst>
                        <a:ext uri="{FF2B5EF4-FFF2-40B4-BE49-F238E27FC236}">
                          <a16:creationId xmlns:a16="http://schemas.microsoft.com/office/drawing/2014/main" id="{9BEF11BC-AD0A-4D93-A4A0-BDE7B4498D9D}"/>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4" name="Line 264">
                      <a:extLst>
                        <a:ext uri="{FF2B5EF4-FFF2-40B4-BE49-F238E27FC236}">
                          <a16:creationId xmlns:a16="http://schemas.microsoft.com/office/drawing/2014/main" id="{B4E6F7F8-AE66-470E-9391-D5C07E19FA4D}"/>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5" name="Line 265">
                      <a:extLst>
                        <a:ext uri="{FF2B5EF4-FFF2-40B4-BE49-F238E27FC236}">
                          <a16:creationId xmlns:a16="http://schemas.microsoft.com/office/drawing/2014/main" id="{51F7F66C-A189-40EA-9D24-FB5CA144762D}"/>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6" name="Line 266">
                      <a:extLst>
                        <a:ext uri="{FF2B5EF4-FFF2-40B4-BE49-F238E27FC236}">
                          <a16:creationId xmlns:a16="http://schemas.microsoft.com/office/drawing/2014/main" id="{DCC23508-C904-4E5B-87A6-DCD0A80245A6}"/>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7" name="Line 267">
                      <a:extLst>
                        <a:ext uri="{FF2B5EF4-FFF2-40B4-BE49-F238E27FC236}">
                          <a16:creationId xmlns:a16="http://schemas.microsoft.com/office/drawing/2014/main" id="{7250B1F5-A89C-41E6-BC12-F5194C28D81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8" name="Line 268">
                      <a:extLst>
                        <a:ext uri="{FF2B5EF4-FFF2-40B4-BE49-F238E27FC236}">
                          <a16:creationId xmlns:a16="http://schemas.microsoft.com/office/drawing/2014/main" id="{D3301A55-6822-4BB5-8903-3B1CEF9DB66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509" name="Group 269">
                    <a:extLst>
                      <a:ext uri="{FF2B5EF4-FFF2-40B4-BE49-F238E27FC236}">
                        <a16:creationId xmlns:a16="http://schemas.microsoft.com/office/drawing/2014/main" id="{7ECDEABA-1B10-4781-A9A8-2A2ABEE4B59F}"/>
                      </a:ext>
                    </a:extLst>
                  </p:cNvPr>
                  <p:cNvGrpSpPr>
                    <a:grpSpLocks/>
                  </p:cNvGrpSpPr>
                  <p:nvPr/>
                </p:nvGrpSpPr>
                <p:grpSpPr bwMode="auto">
                  <a:xfrm>
                    <a:off x="4755" y="2187"/>
                    <a:ext cx="975" cy="947"/>
                    <a:chOff x="288" y="528"/>
                    <a:chExt cx="1680" cy="1632"/>
                  </a:xfrm>
                </p:grpSpPr>
                <p:sp>
                  <p:nvSpPr>
                    <p:cNvPr id="10510" name="Line 270">
                      <a:extLst>
                        <a:ext uri="{FF2B5EF4-FFF2-40B4-BE49-F238E27FC236}">
                          <a16:creationId xmlns:a16="http://schemas.microsoft.com/office/drawing/2014/main" id="{DD44D2D3-D40A-42DA-B03F-95F3DF00F1D9}"/>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1" name="Line 271">
                      <a:extLst>
                        <a:ext uri="{FF2B5EF4-FFF2-40B4-BE49-F238E27FC236}">
                          <a16:creationId xmlns:a16="http://schemas.microsoft.com/office/drawing/2014/main" id="{A046657E-77E2-4A09-BB4B-0FD44B88EA7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2" name="Line 272">
                      <a:extLst>
                        <a:ext uri="{FF2B5EF4-FFF2-40B4-BE49-F238E27FC236}">
                          <a16:creationId xmlns:a16="http://schemas.microsoft.com/office/drawing/2014/main" id="{F2CBD9B2-090E-4DC3-ABA7-64C02D4139D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3" name="Line 273">
                      <a:extLst>
                        <a:ext uri="{FF2B5EF4-FFF2-40B4-BE49-F238E27FC236}">
                          <a16:creationId xmlns:a16="http://schemas.microsoft.com/office/drawing/2014/main" id="{72C8C54D-2D38-4DC3-A236-48B7C394381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4" name="Line 274">
                      <a:extLst>
                        <a:ext uri="{FF2B5EF4-FFF2-40B4-BE49-F238E27FC236}">
                          <a16:creationId xmlns:a16="http://schemas.microsoft.com/office/drawing/2014/main" id="{B3AD1E91-3EB6-4510-A70A-EAEF9B1281A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5" name="Line 275">
                      <a:extLst>
                        <a:ext uri="{FF2B5EF4-FFF2-40B4-BE49-F238E27FC236}">
                          <a16:creationId xmlns:a16="http://schemas.microsoft.com/office/drawing/2014/main" id="{F497E630-2537-42D8-8EFF-55D9C5D03CB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6" name="Line 276">
                      <a:extLst>
                        <a:ext uri="{FF2B5EF4-FFF2-40B4-BE49-F238E27FC236}">
                          <a16:creationId xmlns:a16="http://schemas.microsoft.com/office/drawing/2014/main" id="{05E588B4-C20A-4B81-9225-8B032810AF44}"/>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7" name="Line 277">
                      <a:extLst>
                        <a:ext uri="{FF2B5EF4-FFF2-40B4-BE49-F238E27FC236}">
                          <a16:creationId xmlns:a16="http://schemas.microsoft.com/office/drawing/2014/main" id="{2C25866F-ECD5-452E-9977-8233355546D6}"/>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518" name="Group 278">
                    <a:extLst>
                      <a:ext uri="{FF2B5EF4-FFF2-40B4-BE49-F238E27FC236}">
                        <a16:creationId xmlns:a16="http://schemas.microsoft.com/office/drawing/2014/main" id="{3AE45264-0480-4D48-ADD8-C11E840669ED}"/>
                      </a:ext>
                    </a:extLst>
                  </p:cNvPr>
                  <p:cNvGrpSpPr>
                    <a:grpSpLocks/>
                  </p:cNvGrpSpPr>
                  <p:nvPr/>
                </p:nvGrpSpPr>
                <p:grpSpPr bwMode="auto">
                  <a:xfrm>
                    <a:off x="4755" y="3209"/>
                    <a:ext cx="975" cy="947"/>
                    <a:chOff x="288" y="528"/>
                    <a:chExt cx="1680" cy="1632"/>
                  </a:xfrm>
                </p:grpSpPr>
                <p:sp>
                  <p:nvSpPr>
                    <p:cNvPr id="10519" name="Line 279">
                      <a:extLst>
                        <a:ext uri="{FF2B5EF4-FFF2-40B4-BE49-F238E27FC236}">
                          <a16:creationId xmlns:a16="http://schemas.microsoft.com/office/drawing/2014/main" id="{47FD88A4-8015-4E06-941F-A90520510766}"/>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0" name="Line 280">
                      <a:extLst>
                        <a:ext uri="{FF2B5EF4-FFF2-40B4-BE49-F238E27FC236}">
                          <a16:creationId xmlns:a16="http://schemas.microsoft.com/office/drawing/2014/main" id="{5CD80354-70D0-4E27-AA34-092F9EAABA9B}"/>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1" name="Line 281">
                      <a:extLst>
                        <a:ext uri="{FF2B5EF4-FFF2-40B4-BE49-F238E27FC236}">
                          <a16:creationId xmlns:a16="http://schemas.microsoft.com/office/drawing/2014/main" id="{2D1869F1-6883-4579-9195-0542DBDC760C}"/>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2" name="Line 282">
                      <a:extLst>
                        <a:ext uri="{FF2B5EF4-FFF2-40B4-BE49-F238E27FC236}">
                          <a16:creationId xmlns:a16="http://schemas.microsoft.com/office/drawing/2014/main" id="{61B2D2DB-6F69-4D1B-A0F5-4026D87B71E3}"/>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3" name="Line 283">
                      <a:extLst>
                        <a:ext uri="{FF2B5EF4-FFF2-40B4-BE49-F238E27FC236}">
                          <a16:creationId xmlns:a16="http://schemas.microsoft.com/office/drawing/2014/main" id="{3CC7D1A5-35D2-48E7-8847-8B780AFEE19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4" name="Line 284">
                      <a:extLst>
                        <a:ext uri="{FF2B5EF4-FFF2-40B4-BE49-F238E27FC236}">
                          <a16:creationId xmlns:a16="http://schemas.microsoft.com/office/drawing/2014/main" id="{2A74271B-273E-4B36-A2DB-F032D6B5276E}"/>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5" name="Line 285">
                      <a:extLst>
                        <a:ext uri="{FF2B5EF4-FFF2-40B4-BE49-F238E27FC236}">
                          <a16:creationId xmlns:a16="http://schemas.microsoft.com/office/drawing/2014/main" id="{00DCA504-A476-48AC-AF40-EFD296C617B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6" name="Line 286">
                      <a:extLst>
                        <a:ext uri="{FF2B5EF4-FFF2-40B4-BE49-F238E27FC236}">
                          <a16:creationId xmlns:a16="http://schemas.microsoft.com/office/drawing/2014/main" id="{8694533B-41D5-4662-910D-D01523CE5CA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grpSp>
            <p:nvGrpSpPr>
              <p:cNvPr id="10546" name="Group 306">
                <a:extLst>
                  <a:ext uri="{FF2B5EF4-FFF2-40B4-BE49-F238E27FC236}">
                    <a16:creationId xmlns:a16="http://schemas.microsoft.com/office/drawing/2014/main" id="{7CC46EF0-3911-4A28-B201-5E9E5FC9AE67}"/>
                  </a:ext>
                </a:extLst>
              </p:cNvPr>
              <p:cNvGrpSpPr>
                <a:grpSpLocks/>
              </p:cNvGrpSpPr>
              <p:nvPr userDrawn="1"/>
            </p:nvGrpSpPr>
            <p:grpSpPr bwMode="auto">
              <a:xfrm>
                <a:off x="3" y="68"/>
                <a:ext cx="5730" cy="0"/>
                <a:chOff x="3" y="68"/>
                <a:chExt cx="5730" cy="0"/>
              </a:xfrm>
            </p:grpSpPr>
            <p:sp>
              <p:nvSpPr>
                <p:cNvPr id="10530" name="Line 290">
                  <a:extLst>
                    <a:ext uri="{FF2B5EF4-FFF2-40B4-BE49-F238E27FC236}">
                      <a16:creationId xmlns:a16="http://schemas.microsoft.com/office/drawing/2014/main" id="{3C5BABC1-AE97-49EF-8DC9-185F61C854FB}"/>
                    </a:ext>
                  </a:extLst>
                </p:cNvPr>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1" name="Line 291">
                  <a:extLst>
                    <a:ext uri="{FF2B5EF4-FFF2-40B4-BE49-F238E27FC236}">
                      <a16:creationId xmlns:a16="http://schemas.microsoft.com/office/drawing/2014/main" id="{7310B832-5335-4FEE-9F4D-EE447581DC5A}"/>
                    </a:ext>
                  </a:extLst>
                </p:cNvPr>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2" name="Line 292">
                  <a:extLst>
                    <a:ext uri="{FF2B5EF4-FFF2-40B4-BE49-F238E27FC236}">
                      <a16:creationId xmlns:a16="http://schemas.microsoft.com/office/drawing/2014/main" id="{E7422CAB-EB6C-421E-8D73-13002590806C}"/>
                    </a:ext>
                  </a:extLst>
                </p:cNvPr>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3" name="Line 293">
                  <a:extLst>
                    <a:ext uri="{FF2B5EF4-FFF2-40B4-BE49-F238E27FC236}">
                      <a16:creationId xmlns:a16="http://schemas.microsoft.com/office/drawing/2014/main" id="{DCE9DA24-C79C-498C-971E-92CF2221CEF2}"/>
                    </a:ext>
                  </a:extLst>
                </p:cNvPr>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4" name="Line 294">
                  <a:extLst>
                    <a:ext uri="{FF2B5EF4-FFF2-40B4-BE49-F238E27FC236}">
                      <a16:creationId xmlns:a16="http://schemas.microsoft.com/office/drawing/2014/main" id="{94939AD1-BA89-4B8C-BD1B-E568FEB197D3}"/>
                    </a:ext>
                  </a:extLst>
                </p:cNvPr>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5" name="Line 295">
                  <a:extLst>
                    <a:ext uri="{FF2B5EF4-FFF2-40B4-BE49-F238E27FC236}">
                      <a16:creationId xmlns:a16="http://schemas.microsoft.com/office/drawing/2014/main" id="{1870F7EC-44E6-449C-B550-3C89EFAA75CA}"/>
                    </a:ext>
                  </a:extLst>
                </p:cNvPr>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6" name="Line 296">
                  <a:extLst>
                    <a:ext uri="{FF2B5EF4-FFF2-40B4-BE49-F238E27FC236}">
                      <a16:creationId xmlns:a16="http://schemas.microsoft.com/office/drawing/2014/main" id="{855B1ABC-BE3B-4768-AD00-97983FBFA866}"/>
                    </a:ext>
                  </a:extLst>
                </p:cNvPr>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7" name="Line 297">
                  <a:extLst>
                    <a:ext uri="{FF2B5EF4-FFF2-40B4-BE49-F238E27FC236}">
                      <a16:creationId xmlns:a16="http://schemas.microsoft.com/office/drawing/2014/main" id="{D93436FF-1AB7-4AF1-9103-1B259FDFCC96}"/>
                    </a:ext>
                  </a:extLst>
                </p:cNvPr>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8" name="Line 298">
                  <a:extLst>
                    <a:ext uri="{FF2B5EF4-FFF2-40B4-BE49-F238E27FC236}">
                      <a16:creationId xmlns:a16="http://schemas.microsoft.com/office/drawing/2014/main" id="{E57FA148-A1E4-4CE2-8356-87F9E50E64DA}"/>
                    </a:ext>
                  </a:extLst>
                </p:cNvPr>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9" name="Line 299">
                  <a:extLst>
                    <a:ext uri="{FF2B5EF4-FFF2-40B4-BE49-F238E27FC236}">
                      <a16:creationId xmlns:a16="http://schemas.microsoft.com/office/drawing/2014/main" id="{1EDB7649-6788-4B5A-AC0B-06C812D941D3}"/>
                    </a:ext>
                  </a:extLst>
                </p:cNvPr>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40" name="Line 300">
                  <a:extLst>
                    <a:ext uri="{FF2B5EF4-FFF2-40B4-BE49-F238E27FC236}">
                      <a16:creationId xmlns:a16="http://schemas.microsoft.com/office/drawing/2014/main" id="{E8AFF009-55CE-4736-BB85-55E0AF4694AA}"/>
                    </a:ext>
                  </a:extLst>
                </p:cNvPr>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55" name="Group 315">
              <a:extLst>
                <a:ext uri="{FF2B5EF4-FFF2-40B4-BE49-F238E27FC236}">
                  <a16:creationId xmlns:a16="http://schemas.microsoft.com/office/drawing/2014/main" id="{4B760E39-8D7D-4103-A01F-E081FB4F1DD4}"/>
                </a:ext>
              </a:extLst>
            </p:cNvPr>
            <p:cNvGrpSpPr>
              <a:grpSpLocks/>
            </p:cNvGrpSpPr>
            <p:nvPr/>
          </p:nvGrpSpPr>
          <p:grpSpPr bwMode="auto">
            <a:xfrm>
              <a:off x="336" y="1200"/>
              <a:ext cx="5088" cy="1056"/>
              <a:chOff x="336" y="1200"/>
              <a:chExt cx="5088" cy="1056"/>
            </a:xfrm>
          </p:grpSpPr>
          <p:sp>
            <p:nvSpPr>
              <p:cNvPr id="10249" name="Rectangle 9">
                <a:extLst>
                  <a:ext uri="{FF2B5EF4-FFF2-40B4-BE49-F238E27FC236}">
                    <a16:creationId xmlns:a16="http://schemas.microsoft.com/office/drawing/2014/main" id="{147C3E32-88C5-47FE-9BBF-C153E51CD7A4}"/>
                  </a:ext>
                </a:extLst>
              </p:cNvPr>
              <p:cNvSpPr>
                <a:spLocks noChangeArrowheads="1"/>
              </p:cNvSpPr>
              <p:nvPr userDrawn="1"/>
            </p:nvSpPr>
            <p:spPr bwMode="auto">
              <a:xfrm>
                <a:off x="2880" y="1200"/>
                <a:ext cx="2544" cy="52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0" name="Rectangle 10">
                <a:extLst>
                  <a:ext uri="{FF2B5EF4-FFF2-40B4-BE49-F238E27FC236}">
                    <a16:creationId xmlns:a16="http://schemas.microsoft.com/office/drawing/2014/main" id="{90BE867D-79FB-40C8-BFDA-7E818B202007}"/>
                  </a:ext>
                </a:extLst>
              </p:cNvPr>
              <p:cNvSpPr>
                <a:spLocks noChangeArrowheads="1"/>
              </p:cNvSpPr>
              <p:nvPr userDrawn="1"/>
            </p:nvSpPr>
            <p:spPr bwMode="auto">
              <a:xfrm>
                <a:off x="2880" y="1728"/>
                <a:ext cx="2544" cy="52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1" name="Rectangle 11">
                <a:extLst>
                  <a:ext uri="{FF2B5EF4-FFF2-40B4-BE49-F238E27FC236}">
                    <a16:creationId xmlns:a16="http://schemas.microsoft.com/office/drawing/2014/main" id="{0B19748A-796D-4352-AD63-D26259A534C0}"/>
                  </a:ext>
                </a:extLst>
              </p:cNvPr>
              <p:cNvSpPr>
                <a:spLocks noChangeArrowheads="1"/>
              </p:cNvSpPr>
              <p:nvPr userDrawn="1"/>
            </p:nvSpPr>
            <p:spPr bwMode="auto">
              <a:xfrm>
                <a:off x="336" y="1728"/>
                <a:ext cx="2544" cy="528"/>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2" name="Rectangle 12">
                <a:extLst>
                  <a:ext uri="{FF2B5EF4-FFF2-40B4-BE49-F238E27FC236}">
                    <a16:creationId xmlns:a16="http://schemas.microsoft.com/office/drawing/2014/main" id="{EFC33866-30CF-4E3D-9C45-BBE3BA6C0E16}"/>
                  </a:ext>
                </a:extLst>
              </p:cNvPr>
              <p:cNvSpPr>
                <a:spLocks noChangeArrowheads="1"/>
              </p:cNvSpPr>
              <p:nvPr userDrawn="1"/>
            </p:nvSpPr>
            <p:spPr bwMode="auto">
              <a:xfrm>
                <a:off x="336" y="1200"/>
                <a:ext cx="2544" cy="52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3" name="Rectangle 13">
                <a:extLst>
                  <a:ext uri="{FF2B5EF4-FFF2-40B4-BE49-F238E27FC236}">
                    <a16:creationId xmlns:a16="http://schemas.microsoft.com/office/drawing/2014/main" id="{F8A0E753-47E5-4D17-A05D-3350DFB9F08C}"/>
                  </a:ext>
                </a:extLst>
              </p:cNvPr>
              <p:cNvSpPr>
                <a:spLocks noChangeArrowheads="1"/>
              </p:cNvSpPr>
              <p:nvPr userDrawn="1"/>
            </p:nvSpPr>
            <p:spPr bwMode="white">
              <a:xfrm>
                <a:off x="432" y="1296"/>
                <a:ext cx="4896" cy="8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527" name="Group 287">
              <a:extLst>
                <a:ext uri="{FF2B5EF4-FFF2-40B4-BE49-F238E27FC236}">
                  <a16:creationId xmlns:a16="http://schemas.microsoft.com/office/drawing/2014/main" id="{1E6643CC-8C6B-4A8E-987D-82A33CC2F690}"/>
                </a:ext>
              </a:extLst>
            </p:cNvPr>
            <p:cNvGrpSpPr>
              <a:grpSpLocks/>
            </p:cNvGrpSpPr>
            <p:nvPr/>
          </p:nvGrpSpPr>
          <p:grpSpPr bwMode="auto">
            <a:xfrm>
              <a:off x="192" y="4273"/>
              <a:ext cx="5328" cy="47"/>
              <a:chOff x="192" y="3840"/>
              <a:chExt cx="5328" cy="47"/>
            </a:xfrm>
          </p:grpSpPr>
          <p:grpSp>
            <p:nvGrpSpPr>
              <p:cNvPr id="10313" name="Group 73">
                <a:extLst>
                  <a:ext uri="{FF2B5EF4-FFF2-40B4-BE49-F238E27FC236}">
                    <a16:creationId xmlns:a16="http://schemas.microsoft.com/office/drawing/2014/main" id="{E55B811E-2D05-4D7F-9034-65B390A95BA3}"/>
                  </a:ext>
                </a:extLst>
              </p:cNvPr>
              <p:cNvGrpSpPr>
                <a:grpSpLocks/>
              </p:cNvGrpSpPr>
              <p:nvPr userDrawn="1"/>
            </p:nvGrpSpPr>
            <p:grpSpPr bwMode="auto">
              <a:xfrm>
                <a:off x="192" y="3840"/>
                <a:ext cx="624" cy="47"/>
                <a:chOff x="624" y="3706"/>
                <a:chExt cx="1056" cy="106"/>
              </a:xfrm>
            </p:grpSpPr>
            <p:sp>
              <p:nvSpPr>
                <p:cNvPr id="10256" name="Rectangle 16">
                  <a:extLst>
                    <a:ext uri="{FF2B5EF4-FFF2-40B4-BE49-F238E27FC236}">
                      <a16:creationId xmlns:a16="http://schemas.microsoft.com/office/drawing/2014/main" id="{07659EA4-5536-4D25-A7E0-EC6399180A54}"/>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7" name="Rectangle 17">
                  <a:extLst>
                    <a:ext uri="{FF2B5EF4-FFF2-40B4-BE49-F238E27FC236}">
                      <a16:creationId xmlns:a16="http://schemas.microsoft.com/office/drawing/2014/main" id="{05D2770A-E170-4526-B0F3-250E76B8A812}"/>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12" name="Group 72">
                <a:extLst>
                  <a:ext uri="{FF2B5EF4-FFF2-40B4-BE49-F238E27FC236}">
                    <a16:creationId xmlns:a16="http://schemas.microsoft.com/office/drawing/2014/main" id="{5A9F2FB5-C83E-41C9-8460-CBC892C44706}"/>
                  </a:ext>
                </a:extLst>
              </p:cNvPr>
              <p:cNvGrpSpPr>
                <a:grpSpLocks/>
              </p:cNvGrpSpPr>
              <p:nvPr userDrawn="1"/>
            </p:nvGrpSpPr>
            <p:grpSpPr bwMode="auto">
              <a:xfrm>
                <a:off x="864" y="3840"/>
                <a:ext cx="624" cy="47"/>
                <a:chOff x="624" y="3600"/>
                <a:chExt cx="1056" cy="106"/>
              </a:xfrm>
            </p:grpSpPr>
            <p:sp>
              <p:nvSpPr>
                <p:cNvPr id="10255" name="Rectangle 15">
                  <a:extLst>
                    <a:ext uri="{FF2B5EF4-FFF2-40B4-BE49-F238E27FC236}">
                      <a16:creationId xmlns:a16="http://schemas.microsoft.com/office/drawing/2014/main" id="{AC3A48DA-A176-4E30-A2C7-441AEDDAE987}"/>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8" name="Rectangle 18">
                  <a:extLst>
                    <a:ext uri="{FF2B5EF4-FFF2-40B4-BE49-F238E27FC236}">
                      <a16:creationId xmlns:a16="http://schemas.microsoft.com/office/drawing/2014/main" id="{CCA4C7D7-C9D1-444D-AFFA-C87893707D4B}"/>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14" name="Group 74">
                <a:extLst>
                  <a:ext uri="{FF2B5EF4-FFF2-40B4-BE49-F238E27FC236}">
                    <a16:creationId xmlns:a16="http://schemas.microsoft.com/office/drawing/2014/main" id="{25A2297A-7E4E-4241-847A-EB4A4CA87413}"/>
                  </a:ext>
                </a:extLst>
              </p:cNvPr>
              <p:cNvGrpSpPr>
                <a:grpSpLocks/>
              </p:cNvGrpSpPr>
              <p:nvPr userDrawn="1"/>
            </p:nvGrpSpPr>
            <p:grpSpPr bwMode="auto">
              <a:xfrm>
                <a:off x="1536" y="3840"/>
                <a:ext cx="624" cy="47"/>
                <a:chOff x="624" y="3706"/>
                <a:chExt cx="1056" cy="106"/>
              </a:xfrm>
            </p:grpSpPr>
            <p:sp>
              <p:nvSpPr>
                <p:cNvPr id="10315" name="Rectangle 75">
                  <a:extLst>
                    <a:ext uri="{FF2B5EF4-FFF2-40B4-BE49-F238E27FC236}">
                      <a16:creationId xmlns:a16="http://schemas.microsoft.com/office/drawing/2014/main" id="{0B608939-8CD6-451F-9BF5-C438A8BB6457}"/>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16" name="Rectangle 76">
                  <a:extLst>
                    <a:ext uri="{FF2B5EF4-FFF2-40B4-BE49-F238E27FC236}">
                      <a16:creationId xmlns:a16="http://schemas.microsoft.com/office/drawing/2014/main" id="{68F8FDBD-B1EC-479F-9643-AF0867A85B38}"/>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17" name="Group 77">
                <a:extLst>
                  <a:ext uri="{FF2B5EF4-FFF2-40B4-BE49-F238E27FC236}">
                    <a16:creationId xmlns:a16="http://schemas.microsoft.com/office/drawing/2014/main" id="{33840222-4E4F-4B48-81EC-B05A6E61D74E}"/>
                  </a:ext>
                </a:extLst>
              </p:cNvPr>
              <p:cNvGrpSpPr>
                <a:grpSpLocks/>
              </p:cNvGrpSpPr>
              <p:nvPr userDrawn="1"/>
            </p:nvGrpSpPr>
            <p:grpSpPr bwMode="auto">
              <a:xfrm>
                <a:off x="2208" y="3840"/>
                <a:ext cx="624" cy="47"/>
                <a:chOff x="624" y="3600"/>
                <a:chExt cx="1056" cy="106"/>
              </a:xfrm>
            </p:grpSpPr>
            <p:sp>
              <p:nvSpPr>
                <p:cNvPr id="10318" name="Rectangle 78">
                  <a:extLst>
                    <a:ext uri="{FF2B5EF4-FFF2-40B4-BE49-F238E27FC236}">
                      <a16:creationId xmlns:a16="http://schemas.microsoft.com/office/drawing/2014/main" id="{2DE0E53B-BA35-44A7-AC11-CF2A5963805D}"/>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19" name="Rectangle 79">
                  <a:extLst>
                    <a:ext uri="{FF2B5EF4-FFF2-40B4-BE49-F238E27FC236}">
                      <a16:creationId xmlns:a16="http://schemas.microsoft.com/office/drawing/2014/main" id="{6B3B1531-E0F0-4D66-85A4-EA25A56226EB}"/>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20" name="Group 80">
                <a:extLst>
                  <a:ext uri="{FF2B5EF4-FFF2-40B4-BE49-F238E27FC236}">
                    <a16:creationId xmlns:a16="http://schemas.microsoft.com/office/drawing/2014/main" id="{2E58F8D2-F4AC-4490-A235-C4FCFF659138}"/>
                  </a:ext>
                </a:extLst>
              </p:cNvPr>
              <p:cNvGrpSpPr>
                <a:grpSpLocks/>
              </p:cNvGrpSpPr>
              <p:nvPr userDrawn="1"/>
            </p:nvGrpSpPr>
            <p:grpSpPr bwMode="auto">
              <a:xfrm>
                <a:off x="2880" y="3840"/>
                <a:ext cx="624" cy="47"/>
                <a:chOff x="624" y="3706"/>
                <a:chExt cx="1056" cy="106"/>
              </a:xfrm>
            </p:grpSpPr>
            <p:sp>
              <p:nvSpPr>
                <p:cNvPr id="10321" name="Rectangle 81">
                  <a:extLst>
                    <a:ext uri="{FF2B5EF4-FFF2-40B4-BE49-F238E27FC236}">
                      <a16:creationId xmlns:a16="http://schemas.microsoft.com/office/drawing/2014/main" id="{52E2F3CD-FF04-47F1-93DF-47FABDC4B1AB}"/>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22" name="Rectangle 82">
                  <a:extLst>
                    <a:ext uri="{FF2B5EF4-FFF2-40B4-BE49-F238E27FC236}">
                      <a16:creationId xmlns:a16="http://schemas.microsoft.com/office/drawing/2014/main" id="{ED26AB15-2073-4D54-A318-31D3712E3649}"/>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23" name="Group 83">
                <a:extLst>
                  <a:ext uri="{FF2B5EF4-FFF2-40B4-BE49-F238E27FC236}">
                    <a16:creationId xmlns:a16="http://schemas.microsoft.com/office/drawing/2014/main" id="{C7C79988-1D87-4380-8C70-1C11AA4BC3F7}"/>
                  </a:ext>
                </a:extLst>
              </p:cNvPr>
              <p:cNvGrpSpPr>
                <a:grpSpLocks/>
              </p:cNvGrpSpPr>
              <p:nvPr userDrawn="1"/>
            </p:nvGrpSpPr>
            <p:grpSpPr bwMode="auto">
              <a:xfrm>
                <a:off x="3552" y="3840"/>
                <a:ext cx="624" cy="47"/>
                <a:chOff x="624" y="3600"/>
                <a:chExt cx="1056" cy="106"/>
              </a:xfrm>
            </p:grpSpPr>
            <p:sp>
              <p:nvSpPr>
                <p:cNvPr id="10324" name="Rectangle 84">
                  <a:extLst>
                    <a:ext uri="{FF2B5EF4-FFF2-40B4-BE49-F238E27FC236}">
                      <a16:creationId xmlns:a16="http://schemas.microsoft.com/office/drawing/2014/main" id="{EC96CF10-0013-45E8-B4F7-6EFD57D37F6C}"/>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25" name="Rectangle 85">
                  <a:extLst>
                    <a:ext uri="{FF2B5EF4-FFF2-40B4-BE49-F238E27FC236}">
                      <a16:creationId xmlns:a16="http://schemas.microsoft.com/office/drawing/2014/main" id="{FF566BCD-789E-4F18-8435-278D4EA6A214}"/>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26" name="Group 86">
                <a:extLst>
                  <a:ext uri="{FF2B5EF4-FFF2-40B4-BE49-F238E27FC236}">
                    <a16:creationId xmlns:a16="http://schemas.microsoft.com/office/drawing/2014/main" id="{FC80380F-413C-4959-BC72-7E21E3CD739B}"/>
                  </a:ext>
                </a:extLst>
              </p:cNvPr>
              <p:cNvGrpSpPr>
                <a:grpSpLocks/>
              </p:cNvGrpSpPr>
              <p:nvPr userDrawn="1"/>
            </p:nvGrpSpPr>
            <p:grpSpPr bwMode="auto">
              <a:xfrm>
                <a:off x="4224" y="3840"/>
                <a:ext cx="624" cy="47"/>
                <a:chOff x="624" y="3706"/>
                <a:chExt cx="1056" cy="106"/>
              </a:xfrm>
            </p:grpSpPr>
            <p:sp>
              <p:nvSpPr>
                <p:cNvPr id="10327" name="Rectangle 87">
                  <a:extLst>
                    <a:ext uri="{FF2B5EF4-FFF2-40B4-BE49-F238E27FC236}">
                      <a16:creationId xmlns:a16="http://schemas.microsoft.com/office/drawing/2014/main" id="{0B730ABD-C9FF-446C-8577-8706D1444E47}"/>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28" name="Rectangle 88">
                  <a:extLst>
                    <a:ext uri="{FF2B5EF4-FFF2-40B4-BE49-F238E27FC236}">
                      <a16:creationId xmlns:a16="http://schemas.microsoft.com/office/drawing/2014/main" id="{23E5625D-06F7-4A73-A87C-30CE4817C29F}"/>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29" name="Group 89">
                <a:extLst>
                  <a:ext uri="{FF2B5EF4-FFF2-40B4-BE49-F238E27FC236}">
                    <a16:creationId xmlns:a16="http://schemas.microsoft.com/office/drawing/2014/main" id="{D1927635-BDA3-4917-A349-908CFD15C6DC}"/>
                  </a:ext>
                </a:extLst>
              </p:cNvPr>
              <p:cNvGrpSpPr>
                <a:grpSpLocks/>
              </p:cNvGrpSpPr>
              <p:nvPr userDrawn="1"/>
            </p:nvGrpSpPr>
            <p:grpSpPr bwMode="auto">
              <a:xfrm>
                <a:off x="4896" y="3840"/>
                <a:ext cx="624" cy="47"/>
                <a:chOff x="624" y="3600"/>
                <a:chExt cx="1056" cy="106"/>
              </a:xfrm>
            </p:grpSpPr>
            <p:sp>
              <p:nvSpPr>
                <p:cNvPr id="10330" name="Rectangle 90">
                  <a:extLst>
                    <a:ext uri="{FF2B5EF4-FFF2-40B4-BE49-F238E27FC236}">
                      <a16:creationId xmlns:a16="http://schemas.microsoft.com/office/drawing/2014/main" id="{B61C59BA-5D9E-43C5-A07F-4B16263CC1FE}"/>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1" name="Rectangle 91">
                  <a:extLst>
                    <a:ext uri="{FF2B5EF4-FFF2-40B4-BE49-F238E27FC236}">
                      <a16:creationId xmlns:a16="http://schemas.microsoft.com/office/drawing/2014/main" id="{0603E5CC-EFCC-4EEA-8DE0-204F586E64F6}"/>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sp>
        <p:nvSpPr>
          <p:cNvPr id="10242" name="Rectangle 2">
            <a:extLst>
              <a:ext uri="{FF2B5EF4-FFF2-40B4-BE49-F238E27FC236}">
                <a16:creationId xmlns:a16="http://schemas.microsoft.com/office/drawing/2014/main" id="{F2F9B6AD-F7A6-4BB7-91CF-6EED6595B3C4}"/>
              </a:ext>
            </a:extLst>
          </p:cNvPr>
          <p:cNvSpPr>
            <a:spLocks noGrp="1" noChangeArrowheads="1"/>
          </p:cNvSpPr>
          <p:nvPr>
            <p:ph type="ctrTitle"/>
          </p:nvPr>
        </p:nvSpPr>
        <p:spPr>
          <a:xfrm>
            <a:off x="685800" y="2133600"/>
            <a:ext cx="7772400" cy="1143000"/>
          </a:xfrm>
        </p:spPr>
        <p:txBody>
          <a:bodyPr/>
          <a:lstStyle>
            <a:lvl1pPr>
              <a:defRPr/>
            </a:lvl1pPr>
          </a:lstStyle>
          <a:p>
            <a:pPr lvl="0"/>
            <a:r>
              <a:rPr lang="en-US" altLang="en-US" noProof="0"/>
              <a:t>Click to edit Master title style</a:t>
            </a:r>
          </a:p>
        </p:txBody>
      </p:sp>
      <p:sp>
        <p:nvSpPr>
          <p:cNvPr id="10243" name="Rectangle 3">
            <a:extLst>
              <a:ext uri="{FF2B5EF4-FFF2-40B4-BE49-F238E27FC236}">
                <a16:creationId xmlns:a16="http://schemas.microsoft.com/office/drawing/2014/main" id="{C4C138A8-5A25-4C29-8120-10C78BDE1071}"/>
              </a:ext>
            </a:extLst>
          </p:cNvPr>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pPr lvl="0"/>
            <a:r>
              <a:rPr lang="en-US" altLang="en-US" noProof="0"/>
              <a:t>Click to edit Master subtitle style</a:t>
            </a:r>
          </a:p>
        </p:txBody>
      </p:sp>
      <p:sp>
        <p:nvSpPr>
          <p:cNvPr id="10244" name="Rectangle 4">
            <a:extLst>
              <a:ext uri="{FF2B5EF4-FFF2-40B4-BE49-F238E27FC236}">
                <a16:creationId xmlns:a16="http://schemas.microsoft.com/office/drawing/2014/main" id="{22AA8204-BCD4-4717-915E-F9A037A77A38}"/>
              </a:ext>
            </a:extLst>
          </p:cNvPr>
          <p:cNvSpPr>
            <a:spLocks noGrp="1" noChangeArrowheads="1"/>
          </p:cNvSpPr>
          <p:nvPr>
            <p:ph type="dt" sz="half" idx="2"/>
          </p:nvPr>
        </p:nvSpPr>
        <p:spPr>
          <a:xfrm>
            <a:off x="685800" y="6248400"/>
            <a:ext cx="1905000" cy="457200"/>
          </a:xfrm>
        </p:spPr>
        <p:txBody>
          <a:bodyPr/>
          <a:lstStyle>
            <a:lvl1pPr>
              <a:defRPr/>
            </a:lvl1pPr>
          </a:lstStyle>
          <a:p>
            <a:endParaRPr lang="en-US" altLang="en-US"/>
          </a:p>
        </p:txBody>
      </p:sp>
      <p:sp>
        <p:nvSpPr>
          <p:cNvPr id="10245" name="Rectangle 5">
            <a:extLst>
              <a:ext uri="{FF2B5EF4-FFF2-40B4-BE49-F238E27FC236}">
                <a16:creationId xmlns:a16="http://schemas.microsoft.com/office/drawing/2014/main" id="{F92FC63A-6AD7-4C10-BEE0-CDAE2BFA388E}"/>
              </a:ext>
            </a:extLst>
          </p:cNvPr>
          <p:cNvSpPr>
            <a:spLocks noGrp="1" noChangeArrowheads="1"/>
          </p:cNvSpPr>
          <p:nvPr>
            <p:ph type="ftr" sz="quarter" idx="3"/>
          </p:nvPr>
        </p:nvSpPr>
        <p:spPr>
          <a:xfrm>
            <a:off x="3124200" y="6248400"/>
            <a:ext cx="2895600" cy="457200"/>
          </a:xfrm>
        </p:spPr>
        <p:txBody>
          <a:bodyPr/>
          <a:lstStyle>
            <a:lvl1pPr>
              <a:defRPr/>
            </a:lvl1pPr>
          </a:lstStyle>
          <a:p>
            <a:endParaRPr lang="en-US" altLang="en-US"/>
          </a:p>
        </p:txBody>
      </p:sp>
      <p:sp>
        <p:nvSpPr>
          <p:cNvPr id="10246" name="Rectangle 6">
            <a:extLst>
              <a:ext uri="{FF2B5EF4-FFF2-40B4-BE49-F238E27FC236}">
                <a16:creationId xmlns:a16="http://schemas.microsoft.com/office/drawing/2014/main" id="{F0FC8E61-9A41-4657-A2C1-2E7BD83662EC}"/>
              </a:ext>
            </a:extLst>
          </p:cNvPr>
          <p:cNvSpPr>
            <a:spLocks noGrp="1" noChangeArrowheads="1"/>
          </p:cNvSpPr>
          <p:nvPr>
            <p:ph type="sldNum" sz="quarter" idx="4"/>
          </p:nvPr>
        </p:nvSpPr>
        <p:spPr>
          <a:xfrm>
            <a:off x="6553200" y="6248400"/>
            <a:ext cx="1905000" cy="457200"/>
          </a:xfrm>
        </p:spPr>
        <p:txBody>
          <a:bodyPr/>
          <a:lstStyle>
            <a:lvl1pPr>
              <a:defRPr/>
            </a:lvl1pPr>
          </a:lstStyle>
          <a:p>
            <a:fld id="{E26BE17C-C3C4-40A2-A860-B5CC619D839C}" type="slidenum">
              <a:rPr lang="en-US" altLang="en-US"/>
              <a:pPr/>
              <a:t>‹#›</a:t>
            </a:fld>
            <a:endParaRPr lang="en-US" altLang="en-US"/>
          </a:p>
        </p:txBody>
      </p:sp>
      <p:pic>
        <p:nvPicPr>
          <p:cNvPr id="10559" name="Picture 319" descr="posbul1a">
            <a:extLst>
              <a:ext uri="{FF2B5EF4-FFF2-40B4-BE49-F238E27FC236}">
                <a16:creationId xmlns:a16="http://schemas.microsoft.com/office/drawing/2014/main" id="{D097C4A7-0B6A-4AC4-A6D2-8AA5F1E35ED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9147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C858-0D6E-4A99-965B-0C10A89D2C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4E46E4-1878-4F02-BA79-3616E87EAF0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7980E5-F4C5-4827-9AD8-D47ACD49428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0D9CA23-AEED-4060-BD70-B147A20B457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01EB8F8-30C2-41DF-8F22-0560D028D9E0}"/>
              </a:ext>
            </a:extLst>
          </p:cNvPr>
          <p:cNvSpPr>
            <a:spLocks noGrp="1"/>
          </p:cNvSpPr>
          <p:nvPr>
            <p:ph type="sldNum" sz="quarter" idx="12"/>
          </p:nvPr>
        </p:nvSpPr>
        <p:spPr/>
        <p:txBody>
          <a:bodyPr/>
          <a:lstStyle>
            <a:lvl1pPr>
              <a:defRPr/>
            </a:lvl1pPr>
          </a:lstStyle>
          <a:p>
            <a:fld id="{51CC062D-4021-477E-A1A2-EC6DD25A719E}" type="slidenum">
              <a:rPr lang="en-US" altLang="en-US"/>
              <a:pPr/>
              <a:t>‹#›</a:t>
            </a:fld>
            <a:endParaRPr lang="en-US" altLang="en-US"/>
          </a:p>
        </p:txBody>
      </p:sp>
    </p:spTree>
    <p:extLst>
      <p:ext uri="{BB962C8B-B14F-4D97-AF65-F5344CB8AC3E}">
        <p14:creationId xmlns:p14="http://schemas.microsoft.com/office/powerpoint/2010/main" val="9193773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C76A1-22B6-46C3-8031-D9F543474C2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6D2270B-E892-4CD3-8E2E-9A71409AA91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996B1BA3-AA87-4BCD-B9BA-FDDFF69FCC8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363FB40-8616-4697-AA30-75595CAAAF7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DD06103-BD7F-4E03-9797-6E4F0323BF78}"/>
              </a:ext>
            </a:extLst>
          </p:cNvPr>
          <p:cNvSpPr>
            <a:spLocks noGrp="1"/>
          </p:cNvSpPr>
          <p:nvPr>
            <p:ph type="sldNum" sz="quarter" idx="12"/>
          </p:nvPr>
        </p:nvSpPr>
        <p:spPr/>
        <p:txBody>
          <a:bodyPr/>
          <a:lstStyle>
            <a:lvl1pPr>
              <a:defRPr/>
            </a:lvl1pPr>
          </a:lstStyle>
          <a:p>
            <a:fld id="{A82D226E-8F52-4143-B301-B81B5A84EE7D}" type="slidenum">
              <a:rPr lang="en-US" altLang="en-US"/>
              <a:pPr/>
              <a:t>‹#›</a:t>
            </a:fld>
            <a:endParaRPr lang="en-US" altLang="en-US"/>
          </a:p>
        </p:txBody>
      </p:sp>
    </p:spTree>
    <p:extLst>
      <p:ext uri="{BB962C8B-B14F-4D97-AF65-F5344CB8AC3E}">
        <p14:creationId xmlns:p14="http://schemas.microsoft.com/office/powerpoint/2010/main" val="40558595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23A28-7BF7-46EB-881E-AFA8884260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172374-15DE-40E1-9833-0AE606D83A12}"/>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E15CB61-7471-48BB-B386-6C996E732C44}"/>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EAE0CFB-2CC4-4BA1-A0CB-B17CF4A6630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74E61D-2818-4D9F-84D9-54FCD601640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2434C8B-ACB1-4879-968C-C206F941DF90}"/>
              </a:ext>
            </a:extLst>
          </p:cNvPr>
          <p:cNvSpPr>
            <a:spLocks noGrp="1"/>
          </p:cNvSpPr>
          <p:nvPr>
            <p:ph type="sldNum" sz="quarter" idx="12"/>
          </p:nvPr>
        </p:nvSpPr>
        <p:spPr/>
        <p:txBody>
          <a:bodyPr/>
          <a:lstStyle>
            <a:lvl1pPr>
              <a:defRPr/>
            </a:lvl1pPr>
          </a:lstStyle>
          <a:p>
            <a:fld id="{271AA011-74E3-4165-931E-A0E5220A14EE}" type="slidenum">
              <a:rPr lang="en-US" altLang="en-US"/>
              <a:pPr/>
              <a:t>‹#›</a:t>
            </a:fld>
            <a:endParaRPr lang="en-US" altLang="en-US"/>
          </a:p>
        </p:txBody>
      </p:sp>
    </p:spTree>
    <p:extLst>
      <p:ext uri="{BB962C8B-B14F-4D97-AF65-F5344CB8AC3E}">
        <p14:creationId xmlns:p14="http://schemas.microsoft.com/office/powerpoint/2010/main" val="3227120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1020254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32B0-5B55-4048-8300-0832EC3370DB}"/>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48E1EF-5350-4D87-B3B4-1C05AC3BD8D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DC78ABB-3FD8-4B90-8DDA-3A13177DAD71}"/>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DA1DD88-16C3-4C20-82CF-F673C5F92E7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FB87EE3-CC42-4620-862F-A9E612C384D5}"/>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8F9596-B971-41DD-BE3E-DAE4334C121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FF8678C-4FBA-494E-8D06-4E6BA37777C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2896D33-7398-455F-9F32-DBDD085D2B6A}"/>
              </a:ext>
            </a:extLst>
          </p:cNvPr>
          <p:cNvSpPr>
            <a:spLocks noGrp="1"/>
          </p:cNvSpPr>
          <p:nvPr>
            <p:ph type="sldNum" sz="quarter" idx="12"/>
          </p:nvPr>
        </p:nvSpPr>
        <p:spPr/>
        <p:txBody>
          <a:bodyPr/>
          <a:lstStyle>
            <a:lvl1pPr>
              <a:defRPr/>
            </a:lvl1pPr>
          </a:lstStyle>
          <a:p>
            <a:fld id="{0FC212F3-5809-4D20-9F84-425A58841F5F}" type="slidenum">
              <a:rPr lang="en-US" altLang="en-US"/>
              <a:pPr/>
              <a:t>‹#›</a:t>
            </a:fld>
            <a:endParaRPr lang="en-US" altLang="en-US"/>
          </a:p>
        </p:txBody>
      </p:sp>
    </p:spTree>
    <p:extLst>
      <p:ext uri="{BB962C8B-B14F-4D97-AF65-F5344CB8AC3E}">
        <p14:creationId xmlns:p14="http://schemas.microsoft.com/office/powerpoint/2010/main" val="35968629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2F089-3372-4677-B75C-A9ED47589D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A42A023-513D-414D-A733-EEF06BECA55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5364848-5209-46FF-A04C-72501D1CDE0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C27EE21-6631-4D62-8DC7-A13A8724CD28}"/>
              </a:ext>
            </a:extLst>
          </p:cNvPr>
          <p:cNvSpPr>
            <a:spLocks noGrp="1"/>
          </p:cNvSpPr>
          <p:nvPr>
            <p:ph type="sldNum" sz="quarter" idx="12"/>
          </p:nvPr>
        </p:nvSpPr>
        <p:spPr/>
        <p:txBody>
          <a:bodyPr/>
          <a:lstStyle>
            <a:lvl1pPr>
              <a:defRPr/>
            </a:lvl1pPr>
          </a:lstStyle>
          <a:p>
            <a:fld id="{B1D70AB5-B478-4464-A988-6F6906F50EB4}" type="slidenum">
              <a:rPr lang="en-US" altLang="en-US"/>
              <a:pPr/>
              <a:t>‹#›</a:t>
            </a:fld>
            <a:endParaRPr lang="en-US" altLang="en-US"/>
          </a:p>
        </p:txBody>
      </p:sp>
    </p:spTree>
    <p:extLst>
      <p:ext uri="{BB962C8B-B14F-4D97-AF65-F5344CB8AC3E}">
        <p14:creationId xmlns:p14="http://schemas.microsoft.com/office/powerpoint/2010/main" val="39528248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FEF51A-5952-482D-AF5C-1A8D6B59A5E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01F9B3B-6120-467E-ABD4-1C629FAE9B3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7D369B5-B659-4F4D-9312-9451583AE013}"/>
              </a:ext>
            </a:extLst>
          </p:cNvPr>
          <p:cNvSpPr>
            <a:spLocks noGrp="1"/>
          </p:cNvSpPr>
          <p:nvPr>
            <p:ph type="sldNum" sz="quarter" idx="12"/>
          </p:nvPr>
        </p:nvSpPr>
        <p:spPr/>
        <p:txBody>
          <a:bodyPr/>
          <a:lstStyle>
            <a:lvl1pPr>
              <a:defRPr/>
            </a:lvl1pPr>
          </a:lstStyle>
          <a:p>
            <a:fld id="{5950A6B6-1921-4AEB-AD33-CEE0BADB0BA7}" type="slidenum">
              <a:rPr lang="en-US" altLang="en-US"/>
              <a:pPr/>
              <a:t>‹#›</a:t>
            </a:fld>
            <a:endParaRPr lang="en-US" altLang="en-US"/>
          </a:p>
        </p:txBody>
      </p:sp>
    </p:spTree>
    <p:extLst>
      <p:ext uri="{BB962C8B-B14F-4D97-AF65-F5344CB8AC3E}">
        <p14:creationId xmlns:p14="http://schemas.microsoft.com/office/powerpoint/2010/main" val="28450788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DE92-FF56-4FF7-9654-1F98195FF20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C112459-6493-4868-BEF9-9DE2F035B94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827192C-29B4-44FA-998E-1AD88585B89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08C046-8B1A-476E-B0BD-CB1480990C2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3927925-E294-4FF1-A941-4AEE163BE7B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BD73D6F-8151-41DA-8A79-DA9810546304}"/>
              </a:ext>
            </a:extLst>
          </p:cNvPr>
          <p:cNvSpPr>
            <a:spLocks noGrp="1"/>
          </p:cNvSpPr>
          <p:nvPr>
            <p:ph type="sldNum" sz="quarter" idx="12"/>
          </p:nvPr>
        </p:nvSpPr>
        <p:spPr/>
        <p:txBody>
          <a:bodyPr/>
          <a:lstStyle>
            <a:lvl1pPr>
              <a:defRPr/>
            </a:lvl1pPr>
          </a:lstStyle>
          <a:p>
            <a:fld id="{45F023D9-61FF-4A75-9D85-FFABB247BB18}" type="slidenum">
              <a:rPr lang="en-US" altLang="en-US"/>
              <a:pPr/>
              <a:t>‹#›</a:t>
            </a:fld>
            <a:endParaRPr lang="en-US" altLang="en-US"/>
          </a:p>
        </p:txBody>
      </p:sp>
    </p:spTree>
    <p:extLst>
      <p:ext uri="{BB962C8B-B14F-4D97-AF65-F5344CB8AC3E}">
        <p14:creationId xmlns:p14="http://schemas.microsoft.com/office/powerpoint/2010/main" val="20704576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AE432-19A5-478D-A201-F79CA6E2651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CA77264-8B48-4035-AF4E-13186EDFAED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E7F619-25E7-4F35-85D3-C9E2A59EC6B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1B9C1B-141D-4AB2-AF77-16B81069F0B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2EBA892-6C51-4176-BF38-F6C222702A9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4CE2CD7-3B6D-4F9D-8EE8-D466A0524FE8}"/>
              </a:ext>
            </a:extLst>
          </p:cNvPr>
          <p:cNvSpPr>
            <a:spLocks noGrp="1"/>
          </p:cNvSpPr>
          <p:nvPr>
            <p:ph type="sldNum" sz="quarter" idx="12"/>
          </p:nvPr>
        </p:nvSpPr>
        <p:spPr/>
        <p:txBody>
          <a:bodyPr/>
          <a:lstStyle>
            <a:lvl1pPr>
              <a:defRPr/>
            </a:lvl1pPr>
          </a:lstStyle>
          <a:p>
            <a:fld id="{A3B11963-D686-4E91-A367-C4C8B7128A55}" type="slidenum">
              <a:rPr lang="en-US" altLang="en-US"/>
              <a:pPr/>
              <a:t>‹#›</a:t>
            </a:fld>
            <a:endParaRPr lang="en-US" altLang="en-US"/>
          </a:p>
        </p:txBody>
      </p:sp>
    </p:spTree>
    <p:extLst>
      <p:ext uri="{BB962C8B-B14F-4D97-AF65-F5344CB8AC3E}">
        <p14:creationId xmlns:p14="http://schemas.microsoft.com/office/powerpoint/2010/main" val="14152488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90F8-186C-49B9-98BD-A46CA24BCB5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78CEB1-384C-4C33-AAC1-B67FDFAD46E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888B0E-D629-44D0-A24D-031E9A6B6E9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6E6F61F-1EB6-4B8E-B87A-DE277D65C09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BEBC352-65A2-4F5A-8EA6-811D2D400B7C}"/>
              </a:ext>
            </a:extLst>
          </p:cNvPr>
          <p:cNvSpPr>
            <a:spLocks noGrp="1"/>
          </p:cNvSpPr>
          <p:nvPr>
            <p:ph type="sldNum" sz="quarter" idx="12"/>
          </p:nvPr>
        </p:nvSpPr>
        <p:spPr/>
        <p:txBody>
          <a:bodyPr/>
          <a:lstStyle>
            <a:lvl1pPr>
              <a:defRPr/>
            </a:lvl1pPr>
          </a:lstStyle>
          <a:p>
            <a:fld id="{7285D4A7-0031-4140-B77F-0C7DBCF82BE6}" type="slidenum">
              <a:rPr lang="en-US" altLang="en-US"/>
              <a:pPr/>
              <a:t>‹#›</a:t>
            </a:fld>
            <a:endParaRPr lang="en-US" altLang="en-US"/>
          </a:p>
        </p:txBody>
      </p:sp>
    </p:spTree>
    <p:extLst>
      <p:ext uri="{BB962C8B-B14F-4D97-AF65-F5344CB8AC3E}">
        <p14:creationId xmlns:p14="http://schemas.microsoft.com/office/powerpoint/2010/main" val="351442880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D595B8-FFA3-48E4-AC08-F935A607DABE}"/>
              </a:ext>
            </a:extLst>
          </p:cNvPr>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2ADCD4-2EF3-499D-AB3E-3F74C4A11660}"/>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4B42A0-D0AE-4FEB-A7CC-50B9BCD2628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946D5C9-B2D1-4150-AC44-06892F0B4F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EE47C78-F4D2-462E-8324-2972D42EF169}"/>
              </a:ext>
            </a:extLst>
          </p:cNvPr>
          <p:cNvSpPr>
            <a:spLocks noGrp="1"/>
          </p:cNvSpPr>
          <p:nvPr>
            <p:ph type="sldNum" sz="quarter" idx="12"/>
          </p:nvPr>
        </p:nvSpPr>
        <p:spPr/>
        <p:txBody>
          <a:bodyPr/>
          <a:lstStyle>
            <a:lvl1pPr>
              <a:defRPr/>
            </a:lvl1pPr>
          </a:lstStyle>
          <a:p>
            <a:fld id="{D21C6AD4-7E3F-45F2-8494-8A0690F04CBF}" type="slidenum">
              <a:rPr lang="en-US" altLang="en-US"/>
              <a:pPr/>
              <a:t>‹#›</a:t>
            </a:fld>
            <a:endParaRPr lang="en-US" altLang="en-US"/>
          </a:p>
        </p:txBody>
      </p:sp>
    </p:spTree>
    <p:extLst>
      <p:ext uri="{BB962C8B-B14F-4D97-AF65-F5344CB8AC3E}">
        <p14:creationId xmlns:p14="http://schemas.microsoft.com/office/powerpoint/2010/main" val="6421616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9874" name="Group 2">
            <a:extLst>
              <a:ext uri="{FF2B5EF4-FFF2-40B4-BE49-F238E27FC236}">
                <a16:creationId xmlns:a16="http://schemas.microsoft.com/office/drawing/2014/main" id="{8E64FBAA-D08F-4F83-8A9D-DF3D06456043}"/>
              </a:ext>
            </a:extLst>
          </p:cNvPr>
          <p:cNvGrpSpPr>
            <a:grpSpLocks/>
          </p:cNvGrpSpPr>
          <p:nvPr/>
        </p:nvGrpSpPr>
        <p:grpSpPr bwMode="auto">
          <a:xfrm>
            <a:off x="0" y="3902075"/>
            <a:ext cx="3400425" cy="2949575"/>
            <a:chOff x="0" y="2458"/>
            <a:chExt cx="2142" cy="1858"/>
          </a:xfrm>
        </p:grpSpPr>
        <p:sp>
          <p:nvSpPr>
            <p:cNvPr id="79875" name="Freeform 3">
              <a:extLst>
                <a:ext uri="{FF2B5EF4-FFF2-40B4-BE49-F238E27FC236}">
                  <a16:creationId xmlns:a16="http://schemas.microsoft.com/office/drawing/2014/main" id="{4A877124-F24A-4C56-BF26-B3F0698D555A}"/>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9876" name="Freeform 4">
              <a:extLst>
                <a:ext uri="{FF2B5EF4-FFF2-40B4-BE49-F238E27FC236}">
                  <a16:creationId xmlns:a16="http://schemas.microsoft.com/office/drawing/2014/main" id="{C72658B6-C94B-4CD5-AAAA-4D650E827ABB}"/>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9877" name="Freeform 5">
              <a:extLst>
                <a:ext uri="{FF2B5EF4-FFF2-40B4-BE49-F238E27FC236}">
                  <a16:creationId xmlns:a16="http://schemas.microsoft.com/office/drawing/2014/main" id="{379DA0DC-ECBE-45F1-87E2-C58BBA998282}"/>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9878" name="Freeform 6">
              <a:extLst>
                <a:ext uri="{FF2B5EF4-FFF2-40B4-BE49-F238E27FC236}">
                  <a16:creationId xmlns:a16="http://schemas.microsoft.com/office/drawing/2014/main" id="{FB1E3C71-03F7-4DA3-828F-7D24CD649885}"/>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9879" name="Oval 7">
              <a:extLst>
                <a:ext uri="{FF2B5EF4-FFF2-40B4-BE49-F238E27FC236}">
                  <a16:creationId xmlns:a16="http://schemas.microsoft.com/office/drawing/2014/main" id="{418E2888-6884-437B-9357-D891E26DFBE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9880" name="Oval 8">
              <a:extLst>
                <a:ext uri="{FF2B5EF4-FFF2-40B4-BE49-F238E27FC236}">
                  <a16:creationId xmlns:a16="http://schemas.microsoft.com/office/drawing/2014/main" id="{93DAB567-0EFF-4266-A12C-32E12A1EA8A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9881" name="Oval 9">
              <a:extLst>
                <a:ext uri="{FF2B5EF4-FFF2-40B4-BE49-F238E27FC236}">
                  <a16:creationId xmlns:a16="http://schemas.microsoft.com/office/drawing/2014/main" id="{8B321126-3211-4948-B9FD-FF5DAAFEDC55}"/>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79882" name="Rectangle 10">
            <a:extLst>
              <a:ext uri="{FF2B5EF4-FFF2-40B4-BE49-F238E27FC236}">
                <a16:creationId xmlns:a16="http://schemas.microsoft.com/office/drawing/2014/main" id="{521ED614-A424-4AD5-89E0-30F22FA7DDE6}"/>
              </a:ext>
            </a:extLst>
          </p:cNvPr>
          <p:cNvSpPr>
            <a:spLocks noGrp="1" noChangeArrowheads="1"/>
          </p:cNvSpPr>
          <p:nvPr>
            <p:ph type="ctrTitle" sz="quarter"/>
          </p:nvPr>
        </p:nvSpPr>
        <p:spPr>
          <a:xfrm>
            <a:off x="685800" y="1873250"/>
            <a:ext cx="7772400" cy="1555750"/>
          </a:xfrm>
        </p:spPr>
        <p:txBody>
          <a:bodyPr/>
          <a:lstStyle>
            <a:lvl1pPr>
              <a:defRPr sz="4800"/>
            </a:lvl1pPr>
          </a:lstStyle>
          <a:p>
            <a:pPr lvl="0"/>
            <a:r>
              <a:rPr lang="en-US" altLang="en-US" noProof="0"/>
              <a:t>Click to edit Master title style</a:t>
            </a:r>
          </a:p>
        </p:txBody>
      </p:sp>
      <p:sp>
        <p:nvSpPr>
          <p:cNvPr id="79883" name="Rectangle 11">
            <a:extLst>
              <a:ext uri="{FF2B5EF4-FFF2-40B4-BE49-F238E27FC236}">
                <a16:creationId xmlns:a16="http://schemas.microsoft.com/office/drawing/2014/main" id="{43A00566-BA02-4BFE-B960-ADFD3EC52889}"/>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79884" name="Rectangle 12">
            <a:extLst>
              <a:ext uri="{FF2B5EF4-FFF2-40B4-BE49-F238E27FC236}">
                <a16:creationId xmlns:a16="http://schemas.microsoft.com/office/drawing/2014/main" id="{D68B6165-4729-4414-BA86-D8E391B1C653}"/>
              </a:ext>
            </a:extLst>
          </p:cNvPr>
          <p:cNvSpPr>
            <a:spLocks noGrp="1" noChangeArrowheads="1"/>
          </p:cNvSpPr>
          <p:nvPr>
            <p:ph type="dt" sz="quarter" idx="2"/>
          </p:nvPr>
        </p:nvSpPr>
        <p:spPr/>
        <p:txBody>
          <a:bodyPr/>
          <a:lstStyle>
            <a:lvl1pPr>
              <a:defRPr/>
            </a:lvl1pPr>
          </a:lstStyle>
          <a:p>
            <a:endParaRPr lang="en-US" altLang="en-US"/>
          </a:p>
        </p:txBody>
      </p:sp>
      <p:sp>
        <p:nvSpPr>
          <p:cNvPr id="79885" name="Rectangle 13">
            <a:extLst>
              <a:ext uri="{FF2B5EF4-FFF2-40B4-BE49-F238E27FC236}">
                <a16:creationId xmlns:a16="http://schemas.microsoft.com/office/drawing/2014/main" id="{84729C9E-B15C-49FD-B9E5-1E22979CC673}"/>
              </a:ext>
            </a:extLst>
          </p:cNvPr>
          <p:cNvSpPr>
            <a:spLocks noGrp="1" noChangeArrowheads="1"/>
          </p:cNvSpPr>
          <p:nvPr>
            <p:ph type="ftr" sz="quarter" idx="3"/>
          </p:nvPr>
        </p:nvSpPr>
        <p:spPr/>
        <p:txBody>
          <a:bodyPr/>
          <a:lstStyle>
            <a:lvl1pPr>
              <a:defRPr/>
            </a:lvl1pPr>
          </a:lstStyle>
          <a:p>
            <a:endParaRPr lang="en-US" altLang="en-US"/>
          </a:p>
        </p:txBody>
      </p:sp>
      <p:sp>
        <p:nvSpPr>
          <p:cNvPr id="79886" name="Rectangle 14">
            <a:extLst>
              <a:ext uri="{FF2B5EF4-FFF2-40B4-BE49-F238E27FC236}">
                <a16:creationId xmlns:a16="http://schemas.microsoft.com/office/drawing/2014/main" id="{9F56B625-8FD7-43C2-A030-BE3C52613F42}"/>
              </a:ext>
            </a:extLst>
          </p:cNvPr>
          <p:cNvSpPr>
            <a:spLocks noGrp="1" noChangeArrowheads="1"/>
          </p:cNvSpPr>
          <p:nvPr>
            <p:ph type="sldNum" sz="quarter" idx="4"/>
          </p:nvPr>
        </p:nvSpPr>
        <p:spPr/>
        <p:txBody>
          <a:bodyPr/>
          <a:lstStyle>
            <a:lvl1pPr>
              <a:defRPr/>
            </a:lvl1pPr>
          </a:lstStyle>
          <a:p>
            <a:fld id="{B252BA9E-F182-4EE7-A587-74501350DD2C}" type="slidenum">
              <a:rPr lang="en-US" altLang="en-US"/>
              <a:pPr/>
              <a:t>‹#›</a:t>
            </a:fld>
            <a:endParaRPr lang="en-US" altLang="en-US"/>
          </a:p>
        </p:txBody>
      </p:sp>
    </p:spTree>
    <p:extLst>
      <p:ext uri="{BB962C8B-B14F-4D97-AF65-F5344CB8AC3E}">
        <p14:creationId xmlns:p14="http://schemas.microsoft.com/office/powerpoint/2010/main" val="7123422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951A-F66B-4BA7-AE31-B5B580881C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D0110F6-B544-464E-AFE2-7FDC7BCD3B2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3CB007-30BD-49EF-82F1-7471F09F31C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DC19700-1DFA-4852-850F-CD2B0E8A196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7E644B5-FC24-45C5-8BA6-ED8DDF0126A2}"/>
              </a:ext>
            </a:extLst>
          </p:cNvPr>
          <p:cNvSpPr>
            <a:spLocks noGrp="1"/>
          </p:cNvSpPr>
          <p:nvPr>
            <p:ph type="sldNum" sz="quarter" idx="12"/>
          </p:nvPr>
        </p:nvSpPr>
        <p:spPr/>
        <p:txBody>
          <a:bodyPr/>
          <a:lstStyle>
            <a:lvl1pPr>
              <a:defRPr/>
            </a:lvl1pPr>
          </a:lstStyle>
          <a:p>
            <a:fld id="{B6E0A42A-7037-4AA1-9E6E-B07BEB627EAE}" type="slidenum">
              <a:rPr lang="en-US" altLang="en-US"/>
              <a:pPr/>
              <a:t>‹#›</a:t>
            </a:fld>
            <a:endParaRPr lang="en-US" altLang="en-US"/>
          </a:p>
        </p:txBody>
      </p:sp>
    </p:spTree>
    <p:extLst>
      <p:ext uri="{BB962C8B-B14F-4D97-AF65-F5344CB8AC3E}">
        <p14:creationId xmlns:p14="http://schemas.microsoft.com/office/powerpoint/2010/main" val="37393434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0080F-20C4-4490-AF9E-7BA91526EFE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EA2FFE6-6E41-44FF-A4C6-2D8DC67D1DC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B40E1F00-F77D-4BD4-B91E-1B8B3868A6C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66B65DF-91DC-451F-A379-77EF6193922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6DF60C6-2D29-4C34-A168-A0584CC564DC}"/>
              </a:ext>
            </a:extLst>
          </p:cNvPr>
          <p:cNvSpPr>
            <a:spLocks noGrp="1"/>
          </p:cNvSpPr>
          <p:nvPr>
            <p:ph type="sldNum" sz="quarter" idx="12"/>
          </p:nvPr>
        </p:nvSpPr>
        <p:spPr/>
        <p:txBody>
          <a:bodyPr/>
          <a:lstStyle>
            <a:lvl1pPr>
              <a:defRPr/>
            </a:lvl1pPr>
          </a:lstStyle>
          <a:p>
            <a:fld id="{39AD47E9-17C8-47A8-8186-C004A0E337C0}" type="slidenum">
              <a:rPr lang="en-US" altLang="en-US"/>
              <a:pPr/>
              <a:t>‹#›</a:t>
            </a:fld>
            <a:endParaRPr lang="en-US" altLang="en-US"/>
          </a:p>
        </p:txBody>
      </p:sp>
    </p:spTree>
    <p:extLst>
      <p:ext uri="{BB962C8B-B14F-4D97-AF65-F5344CB8AC3E}">
        <p14:creationId xmlns:p14="http://schemas.microsoft.com/office/powerpoint/2010/main" val="960883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2883148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BD85D-A967-445E-A0FB-52EBB79C5D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D58BF3-7C8F-423F-BDA3-A507B95371F2}"/>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89B7DD5-3345-4A76-9494-077F13C5576B}"/>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2CC398F-DC43-4A32-ABC2-7BA322D0233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E4699F2-795F-4F04-94F4-4E67D3B179C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6C7D4F2-2385-4C40-86BF-02EE808A25C6}"/>
              </a:ext>
            </a:extLst>
          </p:cNvPr>
          <p:cNvSpPr>
            <a:spLocks noGrp="1"/>
          </p:cNvSpPr>
          <p:nvPr>
            <p:ph type="sldNum" sz="quarter" idx="12"/>
          </p:nvPr>
        </p:nvSpPr>
        <p:spPr/>
        <p:txBody>
          <a:bodyPr/>
          <a:lstStyle>
            <a:lvl1pPr>
              <a:defRPr/>
            </a:lvl1pPr>
          </a:lstStyle>
          <a:p>
            <a:fld id="{567EC1D5-4284-4933-8F8F-635CEEEAC40C}" type="slidenum">
              <a:rPr lang="en-US" altLang="en-US"/>
              <a:pPr/>
              <a:t>‹#›</a:t>
            </a:fld>
            <a:endParaRPr lang="en-US" altLang="en-US"/>
          </a:p>
        </p:txBody>
      </p:sp>
    </p:spTree>
    <p:extLst>
      <p:ext uri="{BB962C8B-B14F-4D97-AF65-F5344CB8AC3E}">
        <p14:creationId xmlns:p14="http://schemas.microsoft.com/office/powerpoint/2010/main" val="10741854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5B66-7B04-4744-89A6-8FD80B53760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82C1FA-68A1-4561-9D70-B0985D7E413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8DA32A-97E5-463C-8C29-97BCA6CA1A5D}"/>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C8EB7C0-A292-465F-ACB1-222467E1E18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E126C59-4229-45F7-A10D-223985C56C73}"/>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CC177A3-21C1-457A-BFEC-9F7D0B0613B3}"/>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2A8DBB3-B7D0-4282-B018-99952CE2E35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F983F72-C9AB-4CC5-AB35-4CCF48411F28}"/>
              </a:ext>
            </a:extLst>
          </p:cNvPr>
          <p:cNvSpPr>
            <a:spLocks noGrp="1"/>
          </p:cNvSpPr>
          <p:nvPr>
            <p:ph type="sldNum" sz="quarter" idx="12"/>
          </p:nvPr>
        </p:nvSpPr>
        <p:spPr/>
        <p:txBody>
          <a:bodyPr/>
          <a:lstStyle>
            <a:lvl1pPr>
              <a:defRPr/>
            </a:lvl1pPr>
          </a:lstStyle>
          <a:p>
            <a:fld id="{DE17E10F-482E-4298-B205-DE44F76FDFE6}" type="slidenum">
              <a:rPr lang="en-US" altLang="en-US"/>
              <a:pPr/>
              <a:t>‹#›</a:t>
            </a:fld>
            <a:endParaRPr lang="en-US" altLang="en-US"/>
          </a:p>
        </p:txBody>
      </p:sp>
    </p:spTree>
    <p:extLst>
      <p:ext uri="{BB962C8B-B14F-4D97-AF65-F5344CB8AC3E}">
        <p14:creationId xmlns:p14="http://schemas.microsoft.com/office/powerpoint/2010/main" val="25205669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387DA-7690-40EB-965C-F788527F42E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3F14871-0DCC-448C-85F1-132EE9E7D2A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5C7E4ED-4216-4BAB-9CB3-ABFD9F719DB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B8FC160-DD69-4768-B761-FCBA69B02E57}"/>
              </a:ext>
            </a:extLst>
          </p:cNvPr>
          <p:cNvSpPr>
            <a:spLocks noGrp="1"/>
          </p:cNvSpPr>
          <p:nvPr>
            <p:ph type="sldNum" sz="quarter" idx="12"/>
          </p:nvPr>
        </p:nvSpPr>
        <p:spPr/>
        <p:txBody>
          <a:bodyPr/>
          <a:lstStyle>
            <a:lvl1pPr>
              <a:defRPr/>
            </a:lvl1pPr>
          </a:lstStyle>
          <a:p>
            <a:fld id="{DADC7399-6EFB-46DB-92B1-0356239CDAAF}" type="slidenum">
              <a:rPr lang="en-US" altLang="en-US"/>
              <a:pPr/>
              <a:t>‹#›</a:t>
            </a:fld>
            <a:endParaRPr lang="en-US" altLang="en-US"/>
          </a:p>
        </p:txBody>
      </p:sp>
    </p:spTree>
    <p:extLst>
      <p:ext uri="{BB962C8B-B14F-4D97-AF65-F5344CB8AC3E}">
        <p14:creationId xmlns:p14="http://schemas.microsoft.com/office/powerpoint/2010/main" val="37864408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6D06E4-A942-4D41-B151-40A3719CE4B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EA76B09-8E48-4DF5-AFD1-ED1746D0CCF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3EDE482A-B940-4E36-8B4A-5EF2BFC1467D}"/>
              </a:ext>
            </a:extLst>
          </p:cNvPr>
          <p:cNvSpPr>
            <a:spLocks noGrp="1"/>
          </p:cNvSpPr>
          <p:nvPr>
            <p:ph type="sldNum" sz="quarter" idx="12"/>
          </p:nvPr>
        </p:nvSpPr>
        <p:spPr/>
        <p:txBody>
          <a:bodyPr/>
          <a:lstStyle>
            <a:lvl1pPr>
              <a:defRPr/>
            </a:lvl1pPr>
          </a:lstStyle>
          <a:p>
            <a:fld id="{D150DC90-9467-48A1-BEDD-3780476AAB6C}" type="slidenum">
              <a:rPr lang="en-US" altLang="en-US"/>
              <a:pPr/>
              <a:t>‹#›</a:t>
            </a:fld>
            <a:endParaRPr lang="en-US" altLang="en-US"/>
          </a:p>
        </p:txBody>
      </p:sp>
    </p:spTree>
    <p:extLst>
      <p:ext uri="{BB962C8B-B14F-4D97-AF65-F5344CB8AC3E}">
        <p14:creationId xmlns:p14="http://schemas.microsoft.com/office/powerpoint/2010/main" val="10723938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7CEE0-5A4C-4E7F-B231-C0EEFD20F49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B8E9398-E514-4AC1-A321-0697E19480F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CBCC276-32D0-43A2-8790-FE74E721C1C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08CAFB-8670-435F-AD1E-1FA43312923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0CAE48D-A22B-452D-8C33-C9922B54F32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0DC8706-01E1-45C5-B420-198C9C982E22}"/>
              </a:ext>
            </a:extLst>
          </p:cNvPr>
          <p:cNvSpPr>
            <a:spLocks noGrp="1"/>
          </p:cNvSpPr>
          <p:nvPr>
            <p:ph type="sldNum" sz="quarter" idx="12"/>
          </p:nvPr>
        </p:nvSpPr>
        <p:spPr/>
        <p:txBody>
          <a:bodyPr/>
          <a:lstStyle>
            <a:lvl1pPr>
              <a:defRPr/>
            </a:lvl1pPr>
          </a:lstStyle>
          <a:p>
            <a:fld id="{DA74BF61-CEA1-4A22-A5CC-A052508D913E}" type="slidenum">
              <a:rPr lang="en-US" altLang="en-US"/>
              <a:pPr/>
              <a:t>‹#›</a:t>
            </a:fld>
            <a:endParaRPr lang="en-US" altLang="en-US"/>
          </a:p>
        </p:txBody>
      </p:sp>
    </p:spTree>
    <p:extLst>
      <p:ext uri="{BB962C8B-B14F-4D97-AF65-F5344CB8AC3E}">
        <p14:creationId xmlns:p14="http://schemas.microsoft.com/office/powerpoint/2010/main" val="1971540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CE8F4-30B4-407F-969C-1B774B74479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7043A2C-A6AF-4E03-8C83-81E8524B8A5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EBEA92F-A584-48CE-A2BB-28EAE76A0A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8631DA-228D-455B-8FA0-9DCC9282D22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552D3AD-ED9E-4923-A39A-994F0ACB9E7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B077DD2-C2EF-4566-A58E-7A0369DA2508}"/>
              </a:ext>
            </a:extLst>
          </p:cNvPr>
          <p:cNvSpPr>
            <a:spLocks noGrp="1"/>
          </p:cNvSpPr>
          <p:nvPr>
            <p:ph type="sldNum" sz="quarter" idx="12"/>
          </p:nvPr>
        </p:nvSpPr>
        <p:spPr/>
        <p:txBody>
          <a:bodyPr/>
          <a:lstStyle>
            <a:lvl1pPr>
              <a:defRPr/>
            </a:lvl1pPr>
          </a:lstStyle>
          <a:p>
            <a:fld id="{1D21F0ED-6BDE-40F9-8494-263D0AC0E06F}" type="slidenum">
              <a:rPr lang="en-US" altLang="en-US"/>
              <a:pPr/>
              <a:t>‹#›</a:t>
            </a:fld>
            <a:endParaRPr lang="en-US" altLang="en-US"/>
          </a:p>
        </p:txBody>
      </p:sp>
    </p:spTree>
    <p:extLst>
      <p:ext uri="{BB962C8B-B14F-4D97-AF65-F5344CB8AC3E}">
        <p14:creationId xmlns:p14="http://schemas.microsoft.com/office/powerpoint/2010/main" val="39493666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C78A-31A0-4AFF-B3D8-D6EAC324FB2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35E1AC-A6D8-48EC-8481-03A4169164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446CA8-20D9-4627-895C-06C11F75226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81CF632-7FC7-4232-92B9-49D2E292CB9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0DEDEF-68BE-4EE6-BA1B-C4BCE2301A94}"/>
              </a:ext>
            </a:extLst>
          </p:cNvPr>
          <p:cNvSpPr>
            <a:spLocks noGrp="1"/>
          </p:cNvSpPr>
          <p:nvPr>
            <p:ph type="sldNum" sz="quarter" idx="12"/>
          </p:nvPr>
        </p:nvSpPr>
        <p:spPr/>
        <p:txBody>
          <a:bodyPr/>
          <a:lstStyle>
            <a:lvl1pPr>
              <a:defRPr/>
            </a:lvl1pPr>
          </a:lstStyle>
          <a:p>
            <a:fld id="{C82DEBAC-8450-4E1A-AD4F-D11FDACE6451}" type="slidenum">
              <a:rPr lang="en-US" altLang="en-US"/>
              <a:pPr/>
              <a:t>‹#›</a:t>
            </a:fld>
            <a:endParaRPr lang="en-US" altLang="en-US"/>
          </a:p>
        </p:txBody>
      </p:sp>
    </p:spTree>
    <p:extLst>
      <p:ext uri="{BB962C8B-B14F-4D97-AF65-F5344CB8AC3E}">
        <p14:creationId xmlns:p14="http://schemas.microsoft.com/office/powerpoint/2010/main" val="7664039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2DF261-8A2A-4EB4-8D44-922AAE19CB5A}"/>
              </a:ext>
            </a:extLst>
          </p:cNvPr>
          <p:cNvSpPr>
            <a:spLocks noGrp="1"/>
          </p:cNvSpPr>
          <p:nvPr>
            <p:ph type="title" orient="vert"/>
          </p:nvPr>
        </p:nvSpPr>
        <p:spPr>
          <a:xfrm>
            <a:off x="6629400" y="277813"/>
            <a:ext cx="2057400" cy="5853112"/>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327128-9F7A-4A6F-9249-EA9BBEE3FE6D}"/>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192E68-9AC0-46BB-8374-4C68692179B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2A04324-62B3-4DE9-9D91-3000367F5FB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DC36ACE-40EF-41F9-8CB7-1AE3CC8BC0D5}"/>
              </a:ext>
            </a:extLst>
          </p:cNvPr>
          <p:cNvSpPr>
            <a:spLocks noGrp="1"/>
          </p:cNvSpPr>
          <p:nvPr>
            <p:ph type="sldNum" sz="quarter" idx="12"/>
          </p:nvPr>
        </p:nvSpPr>
        <p:spPr/>
        <p:txBody>
          <a:bodyPr/>
          <a:lstStyle>
            <a:lvl1pPr>
              <a:defRPr/>
            </a:lvl1pPr>
          </a:lstStyle>
          <a:p>
            <a:fld id="{5C310D81-7BE2-4695-B77C-FD8044A6815D}" type="slidenum">
              <a:rPr lang="en-US" altLang="en-US"/>
              <a:pPr/>
              <a:t>‹#›</a:t>
            </a:fld>
            <a:endParaRPr lang="en-US" altLang="en-US"/>
          </a:p>
        </p:txBody>
      </p:sp>
    </p:spTree>
    <p:extLst>
      <p:ext uri="{BB962C8B-B14F-4D97-AF65-F5344CB8AC3E}">
        <p14:creationId xmlns:p14="http://schemas.microsoft.com/office/powerpoint/2010/main" val="39967222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9FEA5-76CE-42F0-AFC6-BAB155B09DD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12B1A71-F89A-4226-845F-5A71029E1CD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7C8BDF9-15EC-4885-AA2F-FB15AC4AC13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AB0D985-93A4-4E55-803E-283023B2241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A434044-EF82-4AB0-8C6A-7341FFF00266}"/>
              </a:ext>
            </a:extLst>
          </p:cNvPr>
          <p:cNvSpPr>
            <a:spLocks noGrp="1"/>
          </p:cNvSpPr>
          <p:nvPr>
            <p:ph type="sldNum" sz="quarter" idx="12"/>
          </p:nvPr>
        </p:nvSpPr>
        <p:spPr/>
        <p:txBody>
          <a:bodyPr/>
          <a:lstStyle>
            <a:lvl1pPr>
              <a:defRPr/>
            </a:lvl1pPr>
          </a:lstStyle>
          <a:p>
            <a:fld id="{688AA9D1-774E-4B2B-B11D-E0826E3BBA18}" type="slidenum">
              <a:rPr lang="en-US" altLang="en-US"/>
              <a:pPr/>
              <a:t>‹#›</a:t>
            </a:fld>
            <a:endParaRPr lang="en-US" altLang="en-US"/>
          </a:p>
        </p:txBody>
      </p:sp>
    </p:spTree>
    <p:extLst>
      <p:ext uri="{BB962C8B-B14F-4D97-AF65-F5344CB8AC3E}">
        <p14:creationId xmlns:p14="http://schemas.microsoft.com/office/powerpoint/2010/main" val="1185026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45C06-9DF7-4064-B652-C8E0FD14DD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6281F2-DD50-4994-B415-DD6BC04B8A8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352684-0016-409E-B6E4-38B850625CE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B530488-FEC3-4914-B473-F647591718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041A5F7-F093-47D1-A123-EEDB1EF14A51}"/>
              </a:ext>
            </a:extLst>
          </p:cNvPr>
          <p:cNvSpPr>
            <a:spLocks noGrp="1"/>
          </p:cNvSpPr>
          <p:nvPr>
            <p:ph type="sldNum" sz="quarter" idx="12"/>
          </p:nvPr>
        </p:nvSpPr>
        <p:spPr/>
        <p:txBody>
          <a:bodyPr/>
          <a:lstStyle>
            <a:lvl1pPr>
              <a:defRPr/>
            </a:lvl1pPr>
          </a:lstStyle>
          <a:p>
            <a:fld id="{DAF26023-0B62-48FC-B7B3-69A2E576177A}" type="slidenum">
              <a:rPr lang="en-US" altLang="en-US"/>
              <a:pPr/>
              <a:t>‹#›</a:t>
            </a:fld>
            <a:endParaRPr lang="en-US" altLang="en-US"/>
          </a:p>
        </p:txBody>
      </p:sp>
    </p:spTree>
    <p:extLst>
      <p:ext uri="{BB962C8B-B14F-4D97-AF65-F5344CB8AC3E}">
        <p14:creationId xmlns:p14="http://schemas.microsoft.com/office/powerpoint/2010/main" val="2904721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4202042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C4BD9-6553-43EC-AFD9-B8DB5C5EB68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0EB2BDF-C75C-4A83-8B0C-1E605716D93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9192A30A-81CF-455C-B7E6-35B554580E8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28A343-0B1C-4F30-A54D-9FBDDB2ECC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B13AD19-8827-462B-AE9C-A3E5EAC819B8}"/>
              </a:ext>
            </a:extLst>
          </p:cNvPr>
          <p:cNvSpPr>
            <a:spLocks noGrp="1"/>
          </p:cNvSpPr>
          <p:nvPr>
            <p:ph type="sldNum" sz="quarter" idx="12"/>
          </p:nvPr>
        </p:nvSpPr>
        <p:spPr/>
        <p:txBody>
          <a:bodyPr/>
          <a:lstStyle>
            <a:lvl1pPr>
              <a:defRPr/>
            </a:lvl1pPr>
          </a:lstStyle>
          <a:p>
            <a:fld id="{159E154C-E8EA-4C3A-808F-419E3C730876}" type="slidenum">
              <a:rPr lang="en-US" altLang="en-US"/>
              <a:pPr/>
              <a:t>‹#›</a:t>
            </a:fld>
            <a:endParaRPr lang="en-US" altLang="en-US"/>
          </a:p>
        </p:txBody>
      </p:sp>
    </p:spTree>
    <p:extLst>
      <p:ext uri="{BB962C8B-B14F-4D97-AF65-F5344CB8AC3E}">
        <p14:creationId xmlns:p14="http://schemas.microsoft.com/office/powerpoint/2010/main" val="26607241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43536-D48F-428C-BCBB-EAA1198406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6DFB6D-577F-4413-8FBF-91A0294ED9CC}"/>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232C498-7404-4908-9072-084BB9A3CF8A}"/>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CB1B20A-430E-4340-AAF1-0DE610F14CF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025F2E5-1B1E-4E41-B276-C0FA80B3DF5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BEA4F69-B049-451B-B9B5-EEB3E21A4FED}"/>
              </a:ext>
            </a:extLst>
          </p:cNvPr>
          <p:cNvSpPr>
            <a:spLocks noGrp="1"/>
          </p:cNvSpPr>
          <p:nvPr>
            <p:ph type="sldNum" sz="quarter" idx="12"/>
          </p:nvPr>
        </p:nvSpPr>
        <p:spPr/>
        <p:txBody>
          <a:bodyPr/>
          <a:lstStyle>
            <a:lvl1pPr>
              <a:defRPr/>
            </a:lvl1pPr>
          </a:lstStyle>
          <a:p>
            <a:fld id="{E4276F23-B0ED-4E16-B8DD-91D37CCA06F2}" type="slidenum">
              <a:rPr lang="en-US" altLang="en-US"/>
              <a:pPr/>
              <a:t>‹#›</a:t>
            </a:fld>
            <a:endParaRPr lang="en-US" altLang="en-US"/>
          </a:p>
        </p:txBody>
      </p:sp>
    </p:spTree>
    <p:extLst>
      <p:ext uri="{BB962C8B-B14F-4D97-AF65-F5344CB8AC3E}">
        <p14:creationId xmlns:p14="http://schemas.microsoft.com/office/powerpoint/2010/main" val="1509071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1A85A-6D75-417A-9D28-CAD2C4594FD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FFAB9E-2FBE-4662-A122-046EDBCA198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B770B92-C73B-40DE-B39A-7473E9138F5E}"/>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200D40-B29D-4787-9B2B-DA5491770CD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DC6FAE-85FB-4623-B876-3AADD3570F2A}"/>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7355939-6309-433D-B5CF-2DB2A204DDE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F6EA087-2869-49A1-A925-3437F09C6B8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1EE134C-8F97-4A81-949A-F3B8444165E9}"/>
              </a:ext>
            </a:extLst>
          </p:cNvPr>
          <p:cNvSpPr>
            <a:spLocks noGrp="1"/>
          </p:cNvSpPr>
          <p:nvPr>
            <p:ph type="sldNum" sz="quarter" idx="12"/>
          </p:nvPr>
        </p:nvSpPr>
        <p:spPr/>
        <p:txBody>
          <a:bodyPr/>
          <a:lstStyle>
            <a:lvl1pPr>
              <a:defRPr/>
            </a:lvl1pPr>
          </a:lstStyle>
          <a:p>
            <a:fld id="{607952DE-5395-4D36-9680-2A41D7E89E8D}" type="slidenum">
              <a:rPr lang="en-US" altLang="en-US"/>
              <a:pPr/>
              <a:t>‹#›</a:t>
            </a:fld>
            <a:endParaRPr lang="en-US" altLang="en-US"/>
          </a:p>
        </p:txBody>
      </p:sp>
    </p:spTree>
    <p:extLst>
      <p:ext uri="{BB962C8B-B14F-4D97-AF65-F5344CB8AC3E}">
        <p14:creationId xmlns:p14="http://schemas.microsoft.com/office/powerpoint/2010/main" val="7806572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693B-223A-4B61-821A-C2C9B3C8DDE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BABE21B-1818-4A6C-BDF5-D53BB0204023}"/>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AF542B6-B84F-4A1C-845F-3231980CDC8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999288B-F69C-4B81-ADED-DB02CB205D0E}"/>
              </a:ext>
            </a:extLst>
          </p:cNvPr>
          <p:cNvSpPr>
            <a:spLocks noGrp="1"/>
          </p:cNvSpPr>
          <p:nvPr>
            <p:ph type="sldNum" sz="quarter" idx="12"/>
          </p:nvPr>
        </p:nvSpPr>
        <p:spPr/>
        <p:txBody>
          <a:bodyPr/>
          <a:lstStyle>
            <a:lvl1pPr>
              <a:defRPr/>
            </a:lvl1pPr>
          </a:lstStyle>
          <a:p>
            <a:fld id="{96B16BFE-ABA6-44DB-BBEE-31EBA694ED9C}" type="slidenum">
              <a:rPr lang="en-US" altLang="en-US"/>
              <a:pPr/>
              <a:t>‹#›</a:t>
            </a:fld>
            <a:endParaRPr lang="en-US" altLang="en-US"/>
          </a:p>
        </p:txBody>
      </p:sp>
    </p:spTree>
    <p:extLst>
      <p:ext uri="{BB962C8B-B14F-4D97-AF65-F5344CB8AC3E}">
        <p14:creationId xmlns:p14="http://schemas.microsoft.com/office/powerpoint/2010/main" val="37946722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476437-5D39-4B78-AEDE-F73E7389EE1F}"/>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33CEFEF-3D87-42D5-98B5-A9B7CEA776A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59EB81AC-188F-47FE-88F7-D95BB2B73D90}"/>
              </a:ext>
            </a:extLst>
          </p:cNvPr>
          <p:cNvSpPr>
            <a:spLocks noGrp="1"/>
          </p:cNvSpPr>
          <p:nvPr>
            <p:ph type="sldNum" sz="quarter" idx="12"/>
          </p:nvPr>
        </p:nvSpPr>
        <p:spPr/>
        <p:txBody>
          <a:bodyPr/>
          <a:lstStyle>
            <a:lvl1pPr>
              <a:defRPr/>
            </a:lvl1pPr>
          </a:lstStyle>
          <a:p>
            <a:fld id="{B0950906-E2F2-4CAB-AB04-D6DF425C6955}" type="slidenum">
              <a:rPr lang="en-US" altLang="en-US"/>
              <a:pPr/>
              <a:t>‹#›</a:t>
            </a:fld>
            <a:endParaRPr lang="en-US" altLang="en-US"/>
          </a:p>
        </p:txBody>
      </p:sp>
    </p:spTree>
    <p:extLst>
      <p:ext uri="{BB962C8B-B14F-4D97-AF65-F5344CB8AC3E}">
        <p14:creationId xmlns:p14="http://schemas.microsoft.com/office/powerpoint/2010/main" val="20696201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37FD-EA5C-4055-8682-6058F1E4061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AC93CF0-20EB-44B5-90E9-C720FE93C9E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2289AF-037D-4355-B6EE-0E934209EE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0F5600-D78B-4502-964E-33B9453CF6F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3C30120-F697-446A-B4E2-963A116A5E7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F087D51-9D56-4D25-A040-8ACAA780A62B}"/>
              </a:ext>
            </a:extLst>
          </p:cNvPr>
          <p:cNvSpPr>
            <a:spLocks noGrp="1"/>
          </p:cNvSpPr>
          <p:nvPr>
            <p:ph type="sldNum" sz="quarter" idx="12"/>
          </p:nvPr>
        </p:nvSpPr>
        <p:spPr/>
        <p:txBody>
          <a:bodyPr/>
          <a:lstStyle>
            <a:lvl1pPr>
              <a:defRPr/>
            </a:lvl1pPr>
          </a:lstStyle>
          <a:p>
            <a:fld id="{55A04814-A53B-4970-AC7F-8E319934AACC}" type="slidenum">
              <a:rPr lang="en-US" altLang="en-US"/>
              <a:pPr/>
              <a:t>‹#›</a:t>
            </a:fld>
            <a:endParaRPr lang="en-US" altLang="en-US"/>
          </a:p>
        </p:txBody>
      </p:sp>
    </p:spTree>
    <p:extLst>
      <p:ext uri="{BB962C8B-B14F-4D97-AF65-F5344CB8AC3E}">
        <p14:creationId xmlns:p14="http://schemas.microsoft.com/office/powerpoint/2010/main" val="35439920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E6DF-0A55-43DB-8293-14D11D7AD2D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E41B449-9E6D-494F-A117-1E27D4E66AE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27E00F1-623E-40F5-9418-89F0ACBACD5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DCAB0B-E1C7-4DF7-8E2E-1F1ABCDC05E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99F364F-3D1C-418F-AE3D-A90FAB74CEA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AC94133-AB8E-45EB-940D-F2B7A75FA75C}"/>
              </a:ext>
            </a:extLst>
          </p:cNvPr>
          <p:cNvSpPr>
            <a:spLocks noGrp="1"/>
          </p:cNvSpPr>
          <p:nvPr>
            <p:ph type="sldNum" sz="quarter" idx="12"/>
          </p:nvPr>
        </p:nvSpPr>
        <p:spPr/>
        <p:txBody>
          <a:bodyPr/>
          <a:lstStyle>
            <a:lvl1pPr>
              <a:defRPr/>
            </a:lvl1pPr>
          </a:lstStyle>
          <a:p>
            <a:fld id="{02223C5E-E3DC-49A7-9A3B-9486B4469F66}" type="slidenum">
              <a:rPr lang="en-US" altLang="en-US"/>
              <a:pPr/>
              <a:t>‹#›</a:t>
            </a:fld>
            <a:endParaRPr lang="en-US" altLang="en-US"/>
          </a:p>
        </p:txBody>
      </p:sp>
    </p:spTree>
    <p:extLst>
      <p:ext uri="{BB962C8B-B14F-4D97-AF65-F5344CB8AC3E}">
        <p14:creationId xmlns:p14="http://schemas.microsoft.com/office/powerpoint/2010/main" val="26005258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DA64-2CDC-430D-9D7D-03FF5776B8C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6EDD78-7707-4B4C-80CD-D19B3D4EAE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632440-1777-47C9-8C5C-D713247D241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AB600F6-CF47-4B99-B364-62BA9142F83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132FD54-C24A-47FE-A0C0-825F520AD4FF}"/>
              </a:ext>
            </a:extLst>
          </p:cNvPr>
          <p:cNvSpPr>
            <a:spLocks noGrp="1"/>
          </p:cNvSpPr>
          <p:nvPr>
            <p:ph type="sldNum" sz="quarter" idx="12"/>
          </p:nvPr>
        </p:nvSpPr>
        <p:spPr/>
        <p:txBody>
          <a:bodyPr/>
          <a:lstStyle>
            <a:lvl1pPr>
              <a:defRPr/>
            </a:lvl1pPr>
          </a:lstStyle>
          <a:p>
            <a:fld id="{CD7C3849-02B8-4F53-BABC-5C009EFACA39}" type="slidenum">
              <a:rPr lang="en-US" altLang="en-US"/>
              <a:pPr/>
              <a:t>‹#›</a:t>
            </a:fld>
            <a:endParaRPr lang="en-US" altLang="en-US"/>
          </a:p>
        </p:txBody>
      </p:sp>
    </p:spTree>
    <p:extLst>
      <p:ext uri="{BB962C8B-B14F-4D97-AF65-F5344CB8AC3E}">
        <p14:creationId xmlns:p14="http://schemas.microsoft.com/office/powerpoint/2010/main" val="17732475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440131-3346-4F9B-87D4-F1F3D2A229CB}"/>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97B51E-65E9-463A-9CF8-7AF666058BB5}"/>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3BD2B7-74D3-48CB-915B-3833E96110D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C9736CB-F0E0-413C-9703-0E6BF82F32D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F3A8E53-D797-45DD-B94E-6E51ED58C7BC}"/>
              </a:ext>
            </a:extLst>
          </p:cNvPr>
          <p:cNvSpPr>
            <a:spLocks noGrp="1"/>
          </p:cNvSpPr>
          <p:nvPr>
            <p:ph type="sldNum" sz="quarter" idx="12"/>
          </p:nvPr>
        </p:nvSpPr>
        <p:spPr/>
        <p:txBody>
          <a:bodyPr/>
          <a:lstStyle>
            <a:lvl1pPr>
              <a:defRPr/>
            </a:lvl1pPr>
          </a:lstStyle>
          <a:p>
            <a:fld id="{36D539C3-9BC7-423A-9A03-1BD3682D9C96}" type="slidenum">
              <a:rPr lang="en-US" altLang="en-US"/>
              <a:pPr/>
              <a:t>‹#›</a:t>
            </a:fld>
            <a:endParaRPr lang="en-US" altLang="en-US"/>
          </a:p>
        </p:txBody>
      </p:sp>
    </p:spTree>
    <p:extLst>
      <p:ext uri="{BB962C8B-B14F-4D97-AF65-F5344CB8AC3E}">
        <p14:creationId xmlns:p14="http://schemas.microsoft.com/office/powerpoint/2010/main" val="7548661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824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824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1142498C-24E3-6542-BD4A-9123BD2AB440}" type="slidenum">
              <a:rPr lang="en-US"/>
              <a:pPr/>
              <a:t>‹#›</a:t>
            </a:fld>
            <a:endParaRPr lang="en-US"/>
          </a:p>
        </p:txBody>
      </p:sp>
    </p:spTree>
    <p:extLst>
      <p:ext uri="{BB962C8B-B14F-4D97-AF65-F5344CB8AC3E}">
        <p14:creationId xmlns:p14="http://schemas.microsoft.com/office/powerpoint/2010/main" val="257907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6061779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A8CB6B4E-AAAA-A94D-84D1-F6C9D76D89B1}" type="slidenum">
              <a:rPr lang="en-US"/>
              <a:pPr/>
              <a:t>‹#›</a:t>
            </a:fld>
            <a:endParaRPr lang="en-US"/>
          </a:p>
        </p:txBody>
      </p:sp>
    </p:spTree>
    <p:extLst>
      <p:ext uri="{BB962C8B-B14F-4D97-AF65-F5344CB8AC3E}">
        <p14:creationId xmlns:p14="http://schemas.microsoft.com/office/powerpoint/2010/main" val="34609453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620773BC-FA3A-2942-BEAF-02087B6BE742}" type="slidenum">
              <a:rPr lang="en-US"/>
              <a:pPr/>
              <a:t>‹#›</a:t>
            </a:fld>
            <a:endParaRPr lang="en-US"/>
          </a:p>
        </p:txBody>
      </p:sp>
    </p:spTree>
    <p:extLst>
      <p:ext uri="{BB962C8B-B14F-4D97-AF65-F5344CB8AC3E}">
        <p14:creationId xmlns:p14="http://schemas.microsoft.com/office/powerpoint/2010/main" val="14830339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15B5196A-4641-464D-BA39-8452492C702F}" type="slidenum">
              <a:rPr lang="en-US"/>
              <a:pPr/>
              <a:t>‹#›</a:t>
            </a:fld>
            <a:endParaRPr lang="en-US"/>
          </a:p>
        </p:txBody>
      </p:sp>
    </p:spTree>
    <p:extLst>
      <p:ext uri="{BB962C8B-B14F-4D97-AF65-F5344CB8AC3E}">
        <p14:creationId xmlns:p14="http://schemas.microsoft.com/office/powerpoint/2010/main" val="21986385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D03B0A97-09FB-0E42-BB20-724A5EAF4180}" type="slidenum">
              <a:rPr lang="en-US"/>
              <a:pPr/>
              <a:t>‹#›</a:t>
            </a:fld>
            <a:endParaRPr lang="en-US"/>
          </a:p>
        </p:txBody>
      </p:sp>
    </p:spTree>
    <p:extLst>
      <p:ext uri="{BB962C8B-B14F-4D97-AF65-F5344CB8AC3E}">
        <p14:creationId xmlns:p14="http://schemas.microsoft.com/office/powerpoint/2010/main" val="238874667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FF874FD5-16F4-FC4E-9ABF-47CE3CF7B756}" type="slidenum">
              <a:rPr lang="en-US"/>
              <a:pPr/>
              <a:t>‹#›</a:t>
            </a:fld>
            <a:endParaRPr lang="en-US"/>
          </a:p>
        </p:txBody>
      </p:sp>
    </p:spTree>
    <p:extLst>
      <p:ext uri="{BB962C8B-B14F-4D97-AF65-F5344CB8AC3E}">
        <p14:creationId xmlns:p14="http://schemas.microsoft.com/office/powerpoint/2010/main" val="41741451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7EBD4B47-6862-224C-8098-B7567BF53997}" type="slidenum">
              <a:rPr lang="en-US"/>
              <a:pPr/>
              <a:t>‹#›</a:t>
            </a:fld>
            <a:endParaRPr lang="en-US"/>
          </a:p>
        </p:txBody>
      </p:sp>
    </p:spTree>
    <p:extLst>
      <p:ext uri="{BB962C8B-B14F-4D97-AF65-F5344CB8AC3E}">
        <p14:creationId xmlns:p14="http://schemas.microsoft.com/office/powerpoint/2010/main" val="35277257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CFCCB12C-4D8E-6F42-97BB-F129DDAD16EB}" type="slidenum">
              <a:rPr lang="en-US"/>
              <a:pPr/>
              <a:t>‹#›</a:t>
            </a:fld>
            <a:endParaRPr lang="en-US"/>
          </a:p>
        </p:txBody>
      </p:sp>
    </p:spTree>
    <p:extLst>
      <p:ext uri="{BB962C8B-B14F-4D97-AF65-F5344CB8AC3E}">
        <p14:creationId xmlns:p14="http://schemas.microsoft.com/office/powerpoint/2010/main" val="7119295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811C84D1-F237-8047-A976-5EB0F66F7184}" type="slidenum">
              <a:rPr lang="en-US"/>
              <a:pPr/>
              <a:t>‹#›</a:t>
            </a:fld>
            <a:endParaRPr lang="en-US"/>
          </a:p>
        </p:txBody>
      </p:sp>
    </p:spTree>
    <p:extLst>
      <p:ext uri="{BB962C8B-B14F-4D97-AF65-F5344CB8AC3E}">
        <p14:creationId xmlns:p14="http://schemas.microsoft.com/office/powerpoint/2010/main" val="34789879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59946335-5B30-4941-B9C1-8BB62CA0B90C}" type="slidenum">
              <a:rPr lang="en-US"/>
              <a:pPr/>
              <a:t>‹#›</a:t>
            </a:fld>
            <a:endParaRPr lang="en-US"/>
          </a:p>
        </p:txBody>
      </p:sp>
    </p:spTree>
    <p:extLst>
      <p:ext uri="{BB962C8B-B14F-4D97-AF65-F5344CB8AC3E}">
        <p14:creationId xmlns:p14="http://schemas.microsoft.com/office/powerpoint/2010/main" val="20574950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DC571B3C-9B90-7A40-97C5-FCCF262ABD74}" type="slidenum">
              <a:rPr lang="en-US"/>
              <a:pPr/>
              <a:t>‹#›</a:t>
            </a:fld>
            <a:endParaRPr lang="en-US"/>
          </a:p>
        </p:txBody>
      </p:sp>
    </p:spTree>
    <p:extLst>
      <p:ext uri="{BB962C8B-B14F-4D97-AF65-F5344CB8AC3E}">
        <p14:creationId xmlns:p14="http://schemas.microsoft.com/office/powerpoint/2010/main" val="2903638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19/04/2026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718110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4009F0-1DDB-B743-90A6-72DD97F2DA7C}" type="slidenum">
              <a:rPr lang="en-US"/>
              <a:pPr/>
              <a:t>‹#›</a:t>
            </a:fld>
            <a:endParaRPr lang="en-US"/>
          </a:p>
        </p:txBody>
      </p:sp>
    </p:spTree>
    <p:extLst>
      <p:ext uri="{BB962C8B-B14F-4D97-AF65-F5344CB8AC3E}">
        <p14:creationId xmlns:p14="http://schemas.microsoft.com/office/powerpoint/2010/main" val="279323123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41D1D9E-9CA8-CC45-ABBA-C50219066C9B}" type="slidenum">
              <a:rPr lang="en-US"/>
              <a:pPr/>
              <a:t>‹#›</a:t>
            </a:fld>
            <a:endParaRPr lang="en-US"/>
          </a:p>
        </p:txBody>
      </p:sp>
    </p:spTree>
    <p:extLst>
      <p:ext uri="{BB962C8B-B14F-4D97-AF65-F5344CB8AC3E}">
        <p14:creationId xmlns:p14="http://schemas.microsoft.com/office/powerpoint/2010/main" val="6670599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F27F1F8-65C8-BF4D-AC72-4A2434DB4F1E}" type="slidenum">
              <a:rPr lang="en-US"/>
              <a:pPr/>
              <a:t>‹#›</a:t>
            </a:fld>
            <a:endParaRPr lang="en-US"/>
          </a:p>
        </p:txBody>
      </p:sp>
    </p:spTree>
    <p:extLst>
      <p:ext uri="{BB962C8B-B14F-4D97-AF65-F5344CB8AC3E}">
        <p14:creationId xmlns:p14="http://schemas.microsoft.com/office/powerpoint/2010/main" val="214316516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F5C23DF-1305-4740-A1A3-6F1F990566A2}" type="slidenum">
              <a:rPr lang="en-US"/>
              <a:pPr/>
              <a:t>‹#›</a:t>
            </a:fld>
            <a:endParaRPr lang="en-US"/>
          </a:p>
        </p:txBody>
      </p:sp>
    </p:spTree>
    <p:extLst>
      <p:ext uri="{BB962C8B-B14F-4D97-AF65-F5344CB8AC3E}">
        <p14:creationId xmlns:p14="http://schemas.microsoft.com/office/powerpoint/2010/main" val="38665539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CE36492-8B81-7946-BC3A-1F8182ADA057}" type="slidenum">
              <a:rPr lang="en-US"/>
              <a:pPr/>
              <a:t>‹#›</a:t>
            </a:fld>
            <a:endParaRPr lang="en-US"/>
          </a:p>
        </p:txBody>
      </p:sp>
    </p:spTree>
    <p:extLst>
      <p:ext uri="{BB962C8B-B14F-4D97-AF65-F5344CB8AC3E}">
        <p14:creationId xmlns:p14="http://schemas.microsoft.com/office/powerpoint/2010/main" val="30932810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35AAFAB-0E2F-0F4D-A3AE-1C7715703AE2}" type="slidenum">
              <a:rPr lang="en-US"/>
              <a:pPr/>
              <a:t>‹#›</a:t>
            </a:fld>
            <a:endParaRPr lang="en-US"/>
          </a:p>
        </p:txBody>
      </p:sp>
    </p:spTree>
    <p:extLst>
      <p:ext uri="{BB962C8B-B14F-4D97-AF65-F5344CB8AC3E}">
        <p14:creationId xmlns:p14="http://schemas.microsoft.com/office/powerpoint/2010/main" val="1016489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9E8E0E9-7F89-7E45-A25D-6BCE167D2FE6}" type="slidenum">
              <a:rPr lang="en-US"/>
              <a:pPr/>
              <a:t>‹#›</a:t>
            </a:fld>
            <a:endParaRPr lang="en-US"/>
          </a:p>
        </p:txBody>
      </p:sp>
    </p:spTree>
    <p:extLst>
      <p:ext uri="{BB962C8B-B14F-4D97-AF65-F5344CB8AC3E}">
        <p14:creationId xmlns:p14="http://schemas.microsoft.com/office/powerpoint/2010/main" val="40437075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91BA1F3-3217-7042-90B6-1113A8D47280}" type="slidenum">
              <a:rPr lang="en-US"/>
              <a:pPr/>
              <a:t>‹#›</a:t>
            </a:fld>
            <a:endParaRPr lang="en-US"/>
          </a:p>
        </p:txBody>
      </p:sp>
    </p:spTree>
    <p:extLst>
      <p:ext uri="{BB962C8B-B14F-4D97-AF65-F5344CB8AC3E}">
        <p14:creationId xmlns:p14="http://schemas.microsoft.com/office/powerpoint/2010/main" val="13911342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5E4BDC-F2E6-5D42-8743-04D639AF8923}" type="slidenum">
              <a:rPr lang="en-US"/>
              <a:pPr/>
              <a:t>‹#›</a:t>
            </a:fld>
            <a:endParaRPr lang="en-US"/>
          </a:p>
        </p:txBody>
      </p:sp>
    </p:spTree>
    <p:extLst>
      <p:ext uri="{BB962C8B-B14F-4D97-AF65-F5344CB8AC3E}">
        <p14:creationId xmlns:p14="http://schemas.microsoft.com/office/powerpoint/2010/main" val="37358836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2A551CD-7233-4F45-8CCB-9B440AA26B3C}" type="slidenum">
              <a:rPr lang="en-US"/>
              <a:pPr/>
              <a:t>‹#›</a:t>
            </a:fld>
            <a:endParaRPr lang="en-US"/>
          </a:p>
        </p:txBody>
      </p:sp>
    </p:spTree>
    <p:extLst>
      <p:ext uri="{BB962C8B-B14F-4D97-AF65-F5344CB8AC3E}">
        <p14:creationId xmlns:p14="http://schemas.microsoft.com/office/powerpoint/2010/main" val="9492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19/04/2026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94282513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DEAC2A-C6EC-6F4B-8A6C-46786619B81F}" type="slidenum">
              <a:rPr lang="en-US"/>
              <a:pPr/>
              <a:t>‹#›</a:t>
            </a:fld>
            <a:endParaRPr lang="en-US"/>
          </a:p>
        </p:txBody>
      </p:sp>
    </p:spTree>
    <p:extLst>
      <p:ext uri="{BB962C8B-B14F-4D97-AF65-F5344CB8AC3E}">
        <p14:creationId xmlns:p14="http://schemas.microsoft.com/office/powerpoint/2010/main" val="7906128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F499E-4224-CA43-AE6E-68FCA88455E5}" type="slidenum">
              <a:rPr lang="en-US"/>
              <a:pPr/>
              <a:t>‹#›</a:t>
            </a:fld>
            <a:endParaRPr lang="en-US"/>
          </a:p>
        </p:txBody>
      </p:sp>
    </p:spTree>
    <p:extLst>
      <p:ext uri="{BB962C8B-B14F-4D97-AF65-F5344CB8AC3E}">
        <p14:creationId xmlns:p14="http://schemas.microsoft.com/office/powerpoint/2010/main" val="18313023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80C11-B769-9F41-86D4-D214E9A71ED3}" type="slidenum">
              <a:rPr lang="en-US"/>
              <a:pPr/>
              <a:t>‹#›</a:t>
            </a:fld>
            <a:endParaRPr lang="en-US"/>
          </a:p>
        </p:txBody>
      </p:sp>
    </p:spTree>
    <p:extLst>
      <p:ext uri="{BB962C8B-B14F-4D97-AF65-F5344CB8AC3E}">
        <p14:creationId xmlns:p14="http://schemas.microsoft.com/office/powerpoint/2010/main" val="9638222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F73CF8-E77D-0241-A7C5-5EB5296516FC}" type="slidenum">
              <a:rPr lang="en-US"/>
              <a:pPr/>
              <a:t>‹#›</a:t>
            </a:fld>
            <a:endParaRPr lang="en-US"/>
          </a:p>
        </p:txBody>
      </p:sp>
    </p:spTree>
    <p:extLst>
      <p:ext uri="{BB962C8B-B14F-4D97-AF65-F5344CB8AC3E}">
        <p14:creationId xmlns:p14="http://schemas.microsoft.com/office/powerpoint/2010/main" val="29521533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7E72936-3FEC-C34E-A02B-788B952169A7}" type="slidenum">
              <a:rPr lang="en-US"/>
              <a:pPr/>
              <a:t>‹#›</a:t>
            </a:fld>
            <a:endParaRPr lang="en-US"/>
          </a:p>
        </p:txBody>
      </p:sp>
    </p:spTree>
    <p:extLst>
      <p:ext uri="{BB962C8B-B14F-4D97-AF65-F5344CB8AC3E}">
        <p14:creationId xmlns:p14="http://schemas.microsoft.com/office/powerpoint/2010/main" val="3929951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466B0DF-4CF2-F24E-9BEC-3FE9CD52B632}" type="slidenum">
              <a:rPr lang="en-US"/>
              <a:pPr/>
              <a:t>‹#›</a:t>
            </a:fld>
            <a:endParaRPr lang="en-US"/>
          </a:p>
        </p:txBody>
      </p:sp>
    </p:spTree>
    <p:extLst>
      <p:ext uri="{BB962C8B-B14F-4D97-AF65-F5344CB8AC3E}">
        <p14:creationId xmlns:p14="http://schemas.microsoft.com/office/powerpoint/2010/main" val="17150192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0C7D814-E90E-5542-B793-DC480D9765A2}" type="slidenum">
              <a:rPr lang="en-US"/>
              <a:pPr/>
              <a:t>‹#›</a:t>
            </a:fld>
            <a:endParaRPr lang="en-US"/>
          </a:p>
        </p:txBody>
      </p:sp>
    </p:spTree>
    <p:extLst>
      <p:ext uri="{BB962C8B-B14F-4D97-AF65-F5344CB8AC3E}">
        <p14:creationId xmlns:p14="http://schemas.microsoft.com/office/powerpoint/2010/main" val="324984749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D09623-0788-734F-ABD1-DF5CE48C3640}" type="slidenum">
              <a:rPr lang="en-US"/>
              <a:pPr/>
              <a:t>‹#›</a:t>
            </a:fld>
            <a:endParaRPr lang="en-US"/>
          </a:p>
        </p:txBody>
      </p:sp>
    </p:spTree>
    <p:extLst>
      <p:ext uri="{BB962C8B-B14F-4D97-AF65-F5344CB8AC3E}">
        <p14:creationId xmlns:p14="http://schemas.microsoft.com/office/powerpoint/2010/main" val="30473308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C9B095-375E-BE4C-9186-D378F2BAEA2D}" type="slidenum">
              <a:rPr lang="en-US"/>
              <a:pPr/>
              <a:t>‹#›</a:t>
            </a:fld>
            <a:endParaRPr lang="en-US"/>
          </a:p>
        </p:txBody>
      </p:sp>
    </p:spTree>
    <p:extLst>
      <p:ext uri="{BB962C8B-B14F-4D97-AF65-F5344CB8AC3E}">
        <p14:creationId xmlns:p14="http://schemas.microsoft.com/office/powerpoint/2010/main" val="14761372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F92712-70DA-4D42-BF22-BA0BF8D00841}" type="slidenum">
              <a:rPr lang="en-US"/>
              <a:pPr/>
              <a:t>‹#›</a:t>
            </a:fld>
            <a:endParaRPr lang="en-US"/>
          </a:p>
        </p:txBody>
      </p:sp>
    </p:spTree>
    <p:extLst>
      <p:ext uri="{BB962C8B-B14F-4D97-AF65-F5344CB8AC3E}">
        <p14:creationId xmlns:p14="http://schemas.microsoft.com/office/powerpoint/2010/main" val="3065004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19/04/2026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96705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BED053-504D-3E49-B4D0-627429777254}" type="slidenum">
              <a:rPr lang="en-US"/>
              <a:pPr/>
              <a:t>‹#›</a:t>
            </a:fld>
            <a:endParaRPr lang="en-US"/>
          </a:p>
        </p:txBody>
      </p:sp>
    </p:spTree>
    <p:extLst>
      <p:ext uri="{BB962C8B-B14F-4D97-AF65-F5344CB8AC3E}">
        <p14:creationId xmlns:p14="http://schemas.microsoft.com/office/powerpoint/2010/main" val="17713620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2AA1B-7E78-3E45-A449-9A857C4CA791}" type="slidenum">
              <a:rPr lang="en-US"/>
              <a:pPr/>
              <a:t>‹#›</a:t>
            </a:fld>
            <a:endParaRPr lang="en-US"/>
          </a:p>
        </p:txBody>
      </p:sp>
    </p:spTree>
    <p:extLst>
      <p:ext uri="{BB962C8B-B14F-4D97-AF65-F5344CB8AC3E}">
        <p14:creationId xmlns:p14="http://schemas.microsoft.com/office/powerpoint/2010/main" val="28440436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51"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53" name="Rectangle 51"/>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ffectLst/>
        </p:spPr>
        <p:txBody>
          <a:bodyPr/>
          <a:lstStyle/>
          <a:p>
            <a:pPr>
              <a:defRPr/>
            </a:pPr>
            <a:endParaRPr lang="en-US"/>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ffectLst/>
        </p:spPr>
        <p:txBody>
          <a:bodyPr/>
          <a:lstStyle/>
          <a:p>
            <a:pPr>
              <a:defRPr/>
            </a:pPr>
            <a:endParaRPr lang="en-US"/>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ffectLst/>
        </p:spPr>
        <p:txBody>
          <a:bodyPr/>
          <a:lstStyle/>
          <a:p>
            <a:pPr>
              <a:defRPr/>
            </a:pPr>
            <a:endParaRPr lang="en-US"/>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78" name="Rectangle 78"/>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
        <p:nvSpPr>
          <p:cNvPr id="1741900" name="Rectangle 76"/>
          <p:cNvSpPr>
            <a:spLocks noGrp="1" noChangeArrowheads="1"/>
          </p:cNvSpPr>
          <p:nvPr>
            <p:ph type="ctrTitle" sz="quarter"/>
          </p:nvPr>
        </p:nvSpPr>
        <p:spPr>
          <a:xfrm>
            <a:off x="1066800" y="381000"/>
            <a:ext cx="7772400" cy="1143000"/>
          </a:xfrm>
        </p:spPr>
        <p:txBody>
          <a:bodyPr/>
          <a:lstStyle>
            <a:lvl1pPr algn="ctr">
              <a:defRPr/>
            </a:lvl1pPr>
          </a:lstStyle>
          <a:p>
            <a:pPr lvl="0"/>
            <a:r>
              <a:rPr lang="en-US" noProof="0"/>
              <a:t>Click to edit Master title style</a:t>
            </a:r>
          </a:p>
        </p:txBody>
      </p:sp>
      <p:sp>
        <p:nvSpPr>
          <p:cNvPr id="1741901" name="Rectangle 77"/>
          <p:cNvSpPr>
            <a:spLocks noGrp="1" noChangeArrowheads="1"/>
          </p:cNvSpPr>
          <p:nvPr>
            <p:ph type="subTitle" sz="quarter" idx="1"/>
          </p:nvPr>
        </p:nvSpPr>
        <p:spPr>
          <a:xfrm>
            <a:off x="2562225" y="2286000"/>
            <a:ext cx="5819775" cy="1752600"/>
          </a:xfrm>
        </p:spPr>
        <p:txBody>
          <a:bodyPr/>
          <a:lstStyle>
            <a:lvl1pPr marL="0" indent="0">
              <a:buFont typeface="Wingdings" charset="0"/>
              <a:buNone/>
              <a:defRPr/>
            </a:lvl1pPr>
          </a:lstStyle>
          <a:p>
            <a:pPr lvl="0"/>
            <a:r>
              <a:rPr lang="en-US" noProof="0"/>
              <a:t>Click to edit Master subtitle style</a:t>
            </a:r>
          </a:p>
        </p:txBody>
      </p:sp>
      <p:sp>
        <p:nvSpPr>
          <p:cNvPr id="79" name="Rectangle 79"/>
          <p:cNvSpPr>
            <a:spLocks noGrp="1" noChangeArrowheads="1"/>
          </p:cNvSpPr>
          <p:nvPr>
            <p:ph type="dt" sz="quarter" idx="10"/>
          </p:nvPr>
        </p:nvSpPr>
        <p:spPr/>
        <p:txBody>
          <a:bodyPr/>
          <a:lstStyle>
            <a:lvl1pPr>
              <a:defRPr/>
            </a:lvl1pPr>
          </a:lstStyle>
          <a:p>
            <a:pPr>
              <a:defRPr/>
            </a:pPr>
            <a:endParaRPr lang="en-US"/>
          </a:p>
        </p:txBody>
      </p:sp>
      <p:sp>
        <p:nvSpPr>
          <p:cNvPr id="80" name="Rectangle 80"/>
          <p:cNvSpPr>
            <a:spLocks noGrp="1" noChangeArrowheads="1"/>
          </p:cNvSpPr>
          <p:nvPr>
            <p:ph type="ftr" sz="quarter" idx="11"/>
          </p:nvPr>
        </p:nvSpPr>
        <p:spPr/>
        <p:txBody>
          <a:bodyPr/>
          <a:lstStyle>
            <a:lvl1pPr>
              <a:defRPr/>
            </a:lvl1pPr>
          </a:lstStyle>
          <a:p>
            <a:pPr>
              <a:defRPr/>
            </a:pPr>
            <a:endParaRPr lang="en-US"/>
          </a:p>
        </p:txBody>
      </p:sp>
      <p:sp>
        <p:nvSpPr>
          <p:cNvPr id="81" name="Rectangle 81"/>
          <p:cNvSpPr>
            <a:spLocks noGrp="1" noChangeArrowheads="1"/>
          </p:cNvSpPr>
          <p:nvPr>
            <p:ph type="sldNum" sz="quarter" idx="12"/>
          </p:nvPr>
        </p:nvSpPr>
        <p:spPr/>
        <p:txBody>
          <a:bodyPr/>
          <a:lstStyle>
            <a:lvl1pPr>
              <a:defRPr/>
            </a:lvl1pPr>
          </a:lstStyle>
          <a:p>
            <a:fld id="{9E14ADDD-79B1-234C-920D-10C7DDCF24D0}" type="slidenum">
              <a:rPr lang="en-US"/>
              <a:pPr/>
              <a:t>‹#›</a:t>
            </a:fld>
            <a:endParaRPr lang="en-US"/>
          </a:p>
        </p:txBody>
      </p:sp>
    </p:spTree>
    <p:extLst>
      <p:ext uri="{BB962C8B-B14F-4D97-AF65-F5344CB8AC3E}">
        <p14:creationId xmlns:p14="http://schemas.microsoft.com/office/powerpoint/2010/main" val="2618254489"/>
      </p:ext>
    </p:extLst>
  </p:cSld>
  <p:clrMapOvr>
    <a:masterClrMapping/>
  </p:clrMapOvr>
  <p:transition>
    <p:cu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CDA0AE5A-63AE-2E43-B416-6136A4D77284}" type="slidenum">
              <a:rPr lang="en-US"/>
              <a:pPr/>
              <a:t>‹#›</a:t>
            </a:fld>
            <a:endParaRPr lang="en-US"/>
          </a:p>
        </p:txBody>
      </p:sp>
    </p:spTree>
    <p:extLst>
      <p:ext uri="{BB962C8B-B14F-4D97-AF65-F5344CB8AC3E}">
        <p14:creationId xmlns:p14="http://schemas.microsoft.com/office/powerpoint/2010/main" val="3478150966"/>
      </p:ext>
    </p:extLst>
  </p:cSld>
  <p:clrMapOvr>
    <a:masterClrMapping/>
  </p:clrMapOvr>
  <p:transition>
    <p:cu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B236482C-F48C-D543-833E-55E37CC5BCE2}" type="slidenum">
              <a:rPr lang="en-US"/>
              <a:pPr/>
              <a:t>‹#›</a:t>
            </a:fld>
            <a:endParaRPr lang="en-US"/>
          </a:p>
        </p:txBody>
      </p:sp>
    </p:spTree>
    <p:extLst>
      <p:ext uri="{BB962C8B-B14F-4D97-AF65-F5344CB8AC3E}">
        <p14:creationId xmlns:p14="http://schemas.microsoft.com/office/powerpoint/2010/main" val="4171556404"/>
      </p:ext>
    </p:extLst>
  </p:cSld>
  <p:clrMapOvr>
    <a:masterClrMapping/>
  </p:clrMapOvr>
  <p:transition>
    <p:cu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CCD13725-01F7-384E-905F-748BCDDDAB35}" type="slidenum">
              <a:rPr lang="en-US"/>
              <a:pPr/>
              <a:t>‹#›</a:t>
            </a:fld>
            <a:endParaRPr lang="en-US"/>
          </a:p>
        </p:txBody>
      </p:sp>
    </p:spTree>
    <p:extLst>
      <p:ext uri="{BB962C8B-B14F-4D97-AF65-F5344CB8AC3E}">
        <p14:creationId xmlns:p14="http://schemas.microsoft.com/office/powerpoint/2010/main" val="357536445"/>
      </p:ext>
    </p:extLst>
  </p:cSld>
  <p:clrMapOvr>
    <a:masterClrMapping/>
  </p:clrMapOvr>
  <p:transition>
    <p:cu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a:ln/>
        </p:spPr>
        <p:txBody>
          <a:bodyPr/>
          <a:lstStyle>
            <a:lvl1pPr>
              <a:defRPr/>
            </a:lvl1pPr>
          </a:lstStyle>
          <a:p>
            <a:pPr>
              <a:defRPr/>
            </a:pPr>
            <a:endParaRPr lang="en-US"/>
          </a:p>
        </p:txBody>
      </p:sp>
      <p:sp>
        <p:nvSpPr>
          <p:cNvPr id="8" name="Rectangle 79"/>
          <p:cNvSpPr>
            <a:spLocks noGrp="1" noChangeArrowheads="1"/>
          </p:cNvSpPr>
          <p:nvPr>
            <p:ph type="ftr" sz="quarter" idx="11"/>
          </p:nvPr>
        </p:nvSpPr>
        <p:spPr>
          <a:ln/>
        </p:spPr>
        <p:txBody>
          <a:bodyPr/>
          <a:lstStyle>
            <a:lvl1pPr>
              <a:defRPr/>
            </a:lvl1pPr>
          </a:lstStyle>
          <a:p>
            <a:pPr>
              <a:defRPr/>
            </a:pPr>
            <a:endParaRPr lang="en-US"/>
          </a:p>
        </p:txBody>
      </p:sp>
      <p:sp>
        <p:nvSpPr>
          <p:cNvPr id="9" name="Rectangle 80"/>
          <p:cNvSpPr>
            <a:spLocks noGrp="1" noChangeArrowheads="1"/>
          </p:cNvSpPr>
          <p:nvPr>
            <p:ph type="sldNum" sz="quarter" idx="12"/>
          </p:nvPr>
        </p:nvSpPr>
        <p:spPr>
          <a:ln/>
        </p:spPr>
        <p:txBody>
          <a:bodyPr/>
          <a:lstStyle>
            <a:lvl1pPr>
              <a:defRPr/>
            </a:lvl1pPr>
          </a:lstStyle>
          <a:p>
            <a:fld id="{5195076C-4580-664C-AB82-2CD874E89992}" type="slidenum">
              <a:rPr lang="en-US"/>
              <a:pPr/>
              <a:t>‹#›</a:t>
            </a:fld>
            <a:endParaRPr lang="en-US"/>
          </a:p>
        </p:txBody>
      </p:sp>
    </p:spTree>
    <p:extLst>
      <p:ext uri="{BB962C8B-B14F-4D97-AF65-F5344CB8AC3E}">
        <p14:creationId xmlns:p14="http://schemas.microsoft.com/office/powerpoint/2010/main" val="929554163"/>
      </p:ext>
    </p:extLst>
  </p:cSld>
  <p:clrMapOvr>
    <a:masterClrMapping/>
  </p:clrMapOvr>
  <p:transition>
    <p:cu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a:ln/>
        </p:spPr>
        <p:txBody>
          <a:bodyPr/>
          <a:lstStyle>
            <a:lvl1pPr>
              <a:defRPr/>
            </a:lvl1pPr>
          </a:lstStyle>
          <a:p>
            <a:pPr>
              <a:defRPr/>
            </a:pPr>
            <a:endParaRPr lang="en-US"/>
          </a:p>
        </p:txBody>
      </p:sp>
      <p:sp>
        <p:nvSpPr>
          <p:cNvPr id="4" name="Rectangle 79"/>
          <p:cNvSpPr>
            <a:spLocks noGrp="1" noChangeArrowheads="1"/>
          </p:cNvSpPr>
          <p:nvPr>
            <p:ph type="ftr" sz="quarter" idx="11"/>
          </p:nvPr>
        </p:nvSpPr>
        <p:spPr>
          <a:ln/>
        </p:spPr>
        <p:txBody>
          <a:bodyPr/>
          <a:lstStyle>
            <a:lvl1pPr>
              <a:defRPr/>
            </a:lvl1pPr>
          </a:lstStyle>
          <a:p>
            <a:pPr>
              <a:defRPr/>
            </a:pPr>
            <a:endParaRPr lang="en-US"/>
          </a:p>
        </p:txBody>
      </p:sp>
      <p:sp>
        <p:nvSpPr>
          <p:cNvPr id="5" name="Rectangle 80"/>
          <p:cNvSpPr>
            <a:spLocks noGrp="1" noChangeArrowheads="1"/>
          </p:cNvSpPr>
          <p:nvPr>
            <p:ph type="sldNum" sz="quarter" idx="12"/>
          </p:nvPr>
        </p:nvSpPr>
        <p:spPr>
          <a:ln/>
        </p:spPr>
        <p:txBody>
          <a:bodyPr/>
          <a:lstStyle>
            <a:lvl1pPr>
              <a:defRPr/>
            </a:lvl1pPr>
          </a:lstStyle>
          <a:p>
            <a:fld id="{8C243E33-AFE1-0145-A46B-3A26FF1F947B}" type="slidenum">
              <a:rPr lang="en-US"/>
              <a:pPr/>
              <a:t>‹#›</a:t>
            </a:fld>
            <a:endParaRPr lang="en-US"/>
          </a:p>
        </p:txBody>
      </p:sp>
    </p:spTree>
    <p:extLst>
      <p:ext uri="{BB962C8B-B14F-4D97-AF65-F5344CB8AC3E}">
        <p14:creationId xmlns:p14="http://schemas.microsoft.com/office/powerpoint/2010/main" val="2780384542"/>
      </p:ext>
    </p:extLst>
  </p:cSld>
  <p:clrMapOvr>
    <a:masterClrMapping/>
  </p:clrMapOvr>
  <p:transition>
    <p:cu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a:ln/>
        </p:spPr>
        <p:txBody>
          <a:bodyPr/>
          <a:lstStyle>
            <a:lvl1pPr>
              <a:defRPr/>
            </a:lvl1pPr>
          </a:lstStyle>
          <a:p>
            <a:pPr>
              <a:defRPr/>
            </a:pPr>
            <a:endParaRPr lang="en-US"/>
          </a:p>
        </p:txBody>
      </p:sp>
      <p:sp>
        <p:nvSpPr>
          <p:cNvPr id="3" name="Rectangle 79"/>
          <p:cNvSpPr>
            <a:spLocks noGrp="1" noChangeArrowheads="1"/>
          </p:cNvSpPr>
          <p:nvPr>
            <p:ph type="ftr" sz="quarter" idx="11"/>
          </p:nvPr>
        </p:nvSpPr>
        <p:spPr>
          <a:ln/>
        </p:spPr>
        <p:txBody>
          <a:bodyPr/>
          <a:lstStyle>
            <a:lvl1pPr>
              <a:defRPr/>
            </a:lvl1pPr>
          </a:lstStyle>
          <a:p>
            <a:pPr>
              <a:defRPr/>
            </a:pPr>
            <a:endParaRPr lang="en-US"/>
          </a:p>
        </p:txBody>
      </p:sp>
      <p:sp>
        <p:nvSpPr>
          <p:cNvPr id="4" name="Rectangle 80"/>
          <p:cNvSpPr>
            <a:spLocks noGrp="1" noChangeArrowheads="1"/>
          </p:cNvSpPr>
          <p:nvPr>
            <p:ph type="sldNum" sz="quarter" idx="12"/>
          </p:nvPr>
        </p:nvSpPr>
        <p:spPr>
          <a:ln/>
        </p:spPr>
        <p:txBody>
          <a:bodyPr/>
          <a:lstStyle>
            <a:lvl1pPr>
              <a:defRPr/>
            </a:lvl1pPr>
          </a:lstStyle>
          <a:p>
            <a:fld id="{16200280-F182-1D43-959C-E04ABD705153}" type="slidenum">
              <a:rPr lang="en-US"/>
              <a:pPr/>
              <a:t>‹#›</a:t>
            </a:fld>
            <a:endParaRPr lang="en-US"/>
          </a:p>
        </p:txBody>
      </p:sp>
    </p:spTree>
    <p:extLst>
      <p:ext uri="{BB962C8B-B14F-4D97-AF65-F5344CB8AC3E}">
        <p14:creationId xmlns:p14="http://schemas.microsoft.com/office/powerpoint/2010/main" val="2725824332"/>
      </p:ext>
    </p:extLst>
  </p:cSld>
  <p:clrMapOvr>
    <a:masterClrMapping/>
  </p:clrMapOvr>
  <p:transition>
    <p:cu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1A646F18-D783-BE4F-B2F8-124EEADB4FD4}" type="slidenum">
              <a:rPr lang="en-US"/>
              <a:pPr/>
              <a:t>‹#›</a:t>
            </a:fld>
            <a:endParaRPr lang="en-US"/>
          </a:p>
        </p:txBody>
      </p:sp>
    </p:spTree>
    <p:extLst>
      <p:ext uri="{BB962C8B-B14F-4D97-AF65-F5344CB8AC3E}">
        <p14:creationId xmlns:p14="http://schemas.microsoft.com/office/powerpoint/2010/main" val="1375372554"/>
      </p:ext>
    </p:extLst>
  </p:cSld>
  <p:clrMapOvr>
    <a:masterClrMapping/>
  </p:clrMapOvr>
  <p:transitio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174407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B32E70BE-5B03-0A45-9322-2D22DE373B29}" type="slidenum">
              <a:rPr lang="en-US"/>
              <a:pPr/>
              <a:t>‹#›</a:t>
            </a:fld>
            <a:endParaRPr lang="en-US"/>
          </a:p>
        </p:txBody>
      </p:sp>
    </p:spTree>
    <p:extLst>
      <p:ext uri="{BB962C8B-B14F-4D97-AF65-F5344CB8AC3E}">
        <p14:creationId xmlns:p14="http://schemas.microsoft.com/office/powerpoint/2010/main" val="3458680956"/>
      </p:ext>
    </p:extLst>
  </p:cSld>
  <p:clrMapOvr>
    <a:masterClrMapping/>
  </p:clrMapOvr>
  <p:transition>
    <p:cu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8447D36F-545B-BB4D-99B4-6E9D759FC426}" type="slidenum">
              <a:rPr lang="en-US"/>
              <a:pPr/>
              <a:t>‹#›</a:t>
            </a:fld>
            <a:endParaRPr lang="en-US"/>
          </a:p>
        </p:txBody>
      </p:sp>
    </p:spTree>
    <p:extLst>
      <p:ext uri="{BB962C8B-B14F-4D97-AF65-F5344CB8AC3E}">
        <p14:creationId xmlns:p14="http://schemas.microsoft.com/office/powerpoint/2010/main" val="4071837352"/>
      </p:ext>
    </p:extLst>
  </p:cSld>
  <p:clrMapOvr>
    <a:masterClrMapping/>
  </p:clrMapOvr>
  <p:transition>
    <p:cu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E8B8001D-DD30-4443-B92A-1E6957A6F5E1}" type="slidenum">
              <a:rPr lang="en-US"/>
              <a:pPr/>
              <a:t>‹#›</a:t>
            </a:fld>
            <a:endParaRPr lang="en-US"/>
          </a:p>
        </p:txBody>
      </p:sp>
    </p:spTree>
    <p:extLst>
      <p:ext uri="{BB962C8B-B14F-4D97-AF65-F5344CB8AC3E}">
        <p14:creationId xmlns:p14="http://schemas.microsoft.com/office/powerpoint/2010/main" val="878491118"/>
      </p:ext>
    </p:extLst>
  </p:cSld>
  <p:clrMapOvr>
    <a:masterClrMapping/>
  </p:clrMapOvr>
  <p:transition>
    <p:cu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6"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a:p>
          </p:txBody>
        </p:sp>
        <p:sp>
          <p:nvSpPr>
            <p:cNvPr id="8"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grpSp>
        <p:sp>
          <p:nvSpPr>
            <p:cNvPr id="11"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grpSp>
      <p:grpSp>
        <p:nvGrpSpPr>
          <p:cNvPr id="16" name="Group 15"/>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18" name="Freeform 17"/>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Lst>
              <a:ahLst/>
              <a:cxnLst>
                <a:cxn ang="0">
                  <a:pos x="T0" y="T1"/>
                </a:cxn>
                <a:cxn ang="0">
                  <a:pos x="T2" y="T3"/>
                </a:cxn>
                <a:cxn ang="0">
                  <a:pos x="T4" y="T5"/>
                </a:cxn>
                <a:cxn ang="0">
                  <a:pos x="T6" y="T7"/>
                </a:cxn>
                <a:cxn ang="0">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p:spPr>
          <p:txBody>
            <a:bodyPr wrap="none" anchor="ctr"/>
            <a:lstStyle/>
            <a:p>
              <a:pPr>
                <a:defRPr/>
              </a:pPr>
              <a:endParaRPr lang="en-US"/>
            </a:p>
          </p:txBody>
        </p:sp>
        <p:sp>
          <p:nvSpPr>
            <p:cNvPr id="19"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1"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grpSp>
      <p:sp>
        <p:nvSpPr>
          <p:cNvPr id="24" name="Rectangle 23"/>
          <p:cNvSpPr>
            <a:spLocks noChangeArrowheads="1"/>
          </p:cNvSpPr>
          <p:nvPr/>
        </p:nvSpPr>
        <p:spPr bwMode="auto">
          <a:xfrm>
            <a:off x="6588125" y="5181600"/>
            <a:ext cx="2555875" cy="381000"/>
          </a:xfrm>
          <a:prstGeom prst="rect">
            <a:avLst/>
          </a:prstGeom>
          <a:solidFill>
            <a:schemeClr val="bg2"/>
          </a:solidFill>
          <a:ln>
            <a:noFill/>
          </a:ln>
          <a:effectLst/>
        </p:spPr>
        <p:txBody>
          <a:bodyPr wrap="none" anchor="ctr"/>
          <a:lstStyle/>
          <a:p>
            <a:pPr eaLnBrk="1" hangingPunct="1">
              <a:defRPr/>
            </a:pPr>
            <a:endParaRPr kumimoji="1" lang="en-US"/>
          </a:p>
        </p:txBody>
      </p:sp>
      <p:sp>
        <p:nvSpPr>
          <p:cNvPr id="1762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pPr lvl="0"/>
            <a:r>
              <a:rPr lang="en-US" noProof="0"/>
              <a:t>Click to edit Master title style</a:t>
            </a:r>
          </a:p>
        </p:txBody>
      </p:sp>
      <p:sp>
        <p:nvSpPr>
          <p:cNvPr id="1762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miter lim="800000"/>
            <a:headEnd/>
            <a:tailEnd/>
          </a:ln>
        </p:spPr>
        <p:txBody>
          <a:bodyPr lIns="91440" tIns="0" rIns="91440" bIns="0" anchor="b">
            <a:spAutoFit/>
          </a:bodyPr>
          <a:lstStyle>
            <a:lvl1pPr marL="0" indent="0">
              <a:spcBef>
                <a:spcPct val="0"/>
              </a:spcBef>
              <a:buClrTx/>
              <a:buSzTx/>
              <a:buFontTx/>
              <a:buNone/>
              <a:defRPr sz="2400">
                <a:solidFill>
                  <a:schemeClr val="bg1"/>
                </a:solidFill>
              </a:defRPr>
            </a:lvl1pPr>
          </a:lstStyle>
          <a:p>
            <a:pPr lvl="0"/>
            <a:r>
              <a:rPr lang="en-US" noProof="0"/>
              <a:t>Click to edit Master subtitle style</a:t>
            </a:r>
          </a:p>
        </p:txBody>
      </p:sp>
      <p:sp>
        <p:nvSpPr>
          <p:cNvPr id="25" name="Rectangle 25"/>
          <p:cNvSpPr>
            <a:spLocks noGrp="1" noChangeArrowheads="1"/>
          </p:cNvSpPr>
          <p:nvPr>
            <p:ph type="dt" sz="half" idx="10"/>
          </p:nvPr>
        </p:nvSpPr>
        <p:spPr/>
        <p:txBody>
          <a:bodyPr/>
          <a:lstStyle>
            <a:lvl1pPr>
              <a:defRPr/>
            </a:lvl1pPr>
          </a:lstStyle>
          <a:p>
            <a:pPr>
              <a:defRPr/>
            </a:pPr>
            <a:endParaRPr lang="en-US"/>
          </a:p>
        </p:txBody>
      </p:sp>
      <p:sp>
        <p:nvSpPr>
          <p:cNvPr id="26" name="Rectangle 26"/>
          <p:cNvSpPr>
            <a:spLocks noGrp="1" noChangeArrowheads="1"/>
          </p:cNvSpPr>
          <p:nvPr>
            <p:ph type="ftr" sz="quarter" idx="11"/>
          </p:nvPr>
        </p:nvSpPr>
        <p:spPr/>
        <p:txBody>
          <a:bodyPr/>
          <a:lstStyle>
            <a:lvl1pPr>
              <a:defRPr/>
            </a:lvl1pPr>
          </a:lstStyle>
          <a:p>
            <a:pPr>
              <a:defRPr/>
            </a:pPr>
            <a:endParaRPr lang="en-US"/>
          </a:p>
        </p:txBody>
      </p:sp>
      <p:sp>
        <p:nvSpPr>
          <p:cNvPr id="27" name="Rectangle 27"/>
          <p:cNvSpPr>
            <a:spLocks noGrp="1" noChangeArrowheads="1"/>
          </p:cNvSpPr>
          <p:nvPr>
            <p:ph type="sldNum" sz="quarter" idx="12"/>
          </p:nvPr>
        </p:nvSpPr>
        <p:spPr/>
        <p:txBody>
          <a:bodyPr/>
          <a:lstStyle>
            <a:lvl1pPr>
              <a:defRPr/>
            </a:lvl1pPr>
          </a:lstStyle>
          <a:p>
            <a:fld id="{2ABEC26D-E988-AC4A-87F9-53324A248550}" type="slidenum">
              <a:rPr lang="en-US"/>
              <a:pPr/>
              <a:t>‹#›</a:t>
            </a:fld>
            <a:endParaRPr lang="en-US"/>
          </a:p>
        </p:txBody>
      </p:sp>
    </p:spTree>
    <p:extLst>
      <p:ext uri="{BB962C8B-B14F-4D97-AF65-F5344CB8AC3E}">
        <p14:creationId xmlns:p14="http://schemas.microsoft.com/office/powerpoint/2010/main" val="3547259673"/>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D0C9262C-5E06-B841-B08E-3884E97F6E1F}" type="slidenum">
              <a:rPr lang="en-US"/>
              <a:pPr/>
              <a:t>‹#›</a:t>
            </a:fld>
            <a:endParaRPr lang="en-US"/>
          </a:p>
        </p:txBody>
      </p:sp>
    </p:spTree>
    <p:extLst>
      <p:ext uri="{BB962C8B-B14F-4D97-AF65-F5344CB8AC3E}">
        <p14:creationId xmlns:p14="http://schemas.microsoft.com/office/powerpoint/2010/main" val="255945689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3F7B09E9-81A3-994B-8966-9EEC927FE69D}" type="slidenum">
              <a:rPr lang="en-US"/>
              <a:pPr/>
              <a:t>‹#›</a:t>
            </a:fld>
            <a:endParaRPr lang="en-US"/>
          </a:p>
        </p:txBody>
      </p:sp>
    </p:spTree>
    <p:extLst>
      <p:ext uri="{BB962C8B-B14F-4D97-AF65-F5344CB8AC3E}">
        <p14:creationId xmlns:p14="http://schemas.microsoft.com/office/powerpoint/2010/main" val="59895282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31DBEFAB-07D9-5741-A55C-BA4075D4D391}" type="slidenum">
              <a:rPr lang="en-US"/>
              <a:pPr/>
              <a:t>‹#›</a:t>
            </a:fld>
            <a:endParaRPr lang="en-US"/>
          </a:p>
        </p:txBody>
      </p:sp>
    </p:spTree>
    <p:extLst>
      <p:ext uri="{BB962C8B-B14F-4D97-AF65-F5344CB8AC3E}">
        <p14:creationId xmlns:p14="http://schemas.microsoft.com/office/powerpoint/2010/main" val="3762667410"/>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077"/>
          <p:cNvSpPr>
            <a:spLocks noGrp="1" noChangeArrowheads="1"/>
          </p:cNvSpPr>
          <p:nvPr>
            <p:ph type="dt" sz="half" idx="10"/>
          </p:nvPr>
        </p:nvSpPr>
        <p:spPr>
          <a:ln/>
        </p:spPr>
        <p:txBody>
          <a:bodyPr/>
          <a:lstStyle>
            <a:lvl1pPr>
              <a:defRPr/>
            </a:lvl1pPr>
          </a:lstStyle>
          <a:p>
            <a:pPr>
              <a:defRPr/>
            </a:pPr>
            <a:endParaRPr lang="en-US"/>
          </a:p>
        </p:txBody>
      </p:sp>
      <p:sp>
        <p:nvSpPr>
          <p:cNvPr id="8" name="Rectangle 3078"/>
          <p:cNvSpPr>
            <a:spLocks noGrp="1" noChangeArrowheads="1"/>
          </p:cNvSpPr>
          <p:nvPr>
            <p:ph type="ftr" sz="quarter" idx="11"/>
          </p:nvPr>
        </p:nvSpPr>
        <p:spPr>
          <a:ln/>
        </p:spPr>
        <p:txBody>
          <a:bodyPr/>
          <a:lstStyle>
            <a:lvl1pPr>
              <a:defRPr/>
            </a:lvl1pPr>
          </a:lstStyle>
          <a:p>
            <a:pPr>
              <a:defRPr/>
            </a:pPr>
            <a:endParaRPr lang="en-US"/>
          </a:p>
        </p:txBody>
      </p:sp>
      <p:sp>
        <p:nvSpPr>
          <p:cNvPr id="9" name="Rectangle 3079"/>
          <p:cNvSpPr>
            <a:spLocks noGrp="1" noChangeArrowheads="1"/>
          </p:cNvSpPr>
          <p:nvPr>
            <p:ph type="sldNum" sz="quarter" idx="12"/>
          </p:nvPr>
        </p:nvSpPr>
        <p:spPr>
          <a:ln/>
        </p:spPr>
        <p:txBody>
          <a:bodyPr/>
          <a:lstStyle>
            <a:lvl1pPr>
              <a:defRPr/>
            </a:lvl1pPr>
          </a:lstStyle>
          <a:p>
            <a:fld id="{6452D4A0-B21E-0F44-BA5E-5803C69A653B}" type="slidenum">
              <a:rPr lang="en-US"/>
              <a:pPr/>
              <a:t>‹#›</a:t>
            </a:fld>
            <a:endParaRPr lang="en-US"/>
          </a:p>
        </p:txBody>
      </p:sp>
    </p:spTree>
    <p:extLst>
      <p:ext uri="{BB962C8B-B14F-4D97-AF65-F5344CB8AC3E}">
        <p14:creationId xmlns:p14="http://schemas.microsoft.com/office/powerpoint/2010/main" val="231629635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077"/>
          <p:cNvSpPr>
            <a:spLocks noGrp="1" noChangeArrowheads="1"/>
          </p:cNvSpPr>
          <p:nvPr>
            <p:ph type="dt" sz="half" idx="10"/>
          </p:nvPr>
        </p:nvSpPr>
        <p:spPr>
          <a:ln/>
        </p:spPr>
        <p:txBody>
          <a:bodyPr/>
          <a:lstStyle>
            <a:lvl1pPr>
              <a:defRPr/>
            </a:lvl1pPr>
          </a:lstStyle>
          <a:p>
            <a:pPr>
              <a:defRPr/>
            </a:pPr>
            <a:endParaRPr lang="en-US"/>
          </a:p>
        </p:txBody>
      </p:sp>
      <p:sp>
        <p:nvSpPr>
          <p:cNvPr id="4" name="Rectangle 3078"/>
          <p:cNvSpPr>
            <a:spLocks noGrp="1" noChangeArrowheads="1"/>
          </p:cNvSpPr>
          <p:nvPr>
            <p:ph type="ftr" sz="quarter" idx="11"/>
          </p:nvPr>
        </p:nvSpPr>
        <p:spPr>
          <a:ln/>
        </p:spPr>
        <p:txBody>
          <a:bodyPr/>
          <a:lstStyle>
            <a:lvl1pPr>
              <a:defRPr/>
            </a:lvl1pPr>
          </a:lstStyle>
          <a:p>
            <a:pPr>
              <a:defRPr/>
            </a:pPr>
            <a:endParaRPr lang="en-US"/>
          </a:p>
        </p:txBody>
      </p:sp>
      <p:sp>
        <p:nvSpPr>
          <p:cNvPr id="5" name="Rectangle 3079"/>
          <p:cNvSpPr>
            <a:spLocks noGrp="1" noChangeArrowheads="1"/>
          </p:cNvSpPr>
          <p:nvPr>
            <p:ph type="sldNum" sz="quarter" idx="12"/>
          </p:nvPr>
        </p:nvSpPr>
        <p:spPr>
          <a:ln/>
        </p:spPr>
        <p:txBody>
          <a:bodyPr/>
          <a:lstStyle>
            <a:lvl1pPr>
              <a:defRPr/>
            </a:lvl1pPr>
          </a:lstStyle>
          <a:p>
            <a:fld id="{CC7B9A0C-0CBD-F94B-8EC2-BB48D67C027D}" type="slidenum">
              <a:rPr lang="en-US"/>
              <a:pPr/>
              <a:t>‹#›</a:t>
            </a:fld>
            <a:endParaRPr lang="en-US"/>
          </a:p>
        </p:txBody>
      </p:sp>
    </p:spTree>
    <p:extLst>
      <p:ext uri="{BB962C8B-B14F-4D97-AF65-F5344CB8AC3E}">
        <p14:creationId xmlns:p14="http://schemas.microsoft.com/office/powerpoint/2010/main" val="481482598"/>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077"/>
          <p:cNvSpPr>
            <a:spLocks noGrp="1" noChangeArrowheads="1"/>
          </p:cNvSpPr>
          <p:nvPr>
            <p:ph type="dt" sz="half" idx="10"/>
          </p:nvPr>
        </p:nvSpPr>
        <p:spPr>
          <a:ln/>
        </p:spPr>
        <p:txBody>
          <a:bodyPr/>
          <a:lstStyle>
            <a:lvl1pPr>
              <a:defRPr/>
            </a:lvl1pPr>
          </a:lstStyle>
          <a:p>
            <a:pPr>
              <a:defRPr/>
            </a:pPr>
            <a:endParaRPr lang="en-US"/>
          </a:p>
        </p:txBody>
      </p:sp>
      <p:sp>
        <p:nvSpPr>
          <p:cNvPr id="3" name="Rectangle 3078"/>
          <p:cNvSpPr>
            <a:spLocks noGrp="1" noChangeArrowheads="1"/>
          </p:cNvSpPr>
          <p:nvPr>
            <p:ph type="ftr" sz="quarter" idx="11"/>
          </p:nvPr>
        </p:nvSpPr>
        <p:spPr>
          <a:ln/>
        </p:spPr>
        <p:txBody>
          <a:bodyPr/>
          <a:lstStyle>
            <a:lvl1pPr>
              <a:defRPr/>
            </a:lvl1pPr>
          </a:lstStyle>
          <a:p>
            <a:pPr>
              <a:defRPr/>
            </a:pPr>
            <a:endParaRPr lang="en-US"/>
          </a:p>
        </p:txBody>
      </p:sp>
      <p:sp>
        <p:nvSpPr>
          <p:cNvPr id="4" name="Rectangle 3079"/>
          <p:cNvSpPr>
            <a:spLocks noGrp="1" noChangeArrowheads="1"/>
          </p:cNvSpPr>
          <p:nvPr>
            <p:ph type="sldNum" sz="quarter" idx="12"/>
          </p:nvPr>
        </p:nvSpPr>
        <p:spPr>
          <a:ln/>
        </p:spPr>
        <p:txBody>
          <a:bodyPr/>
          <a:lstStyle>
            <a:lvl1pPr>
              <a:defRPr/>
            </a:lvl1pPr>
          </a:lstStyle>
          <a:p>
            <a:fld id="{3E37C021-44E3-9740-BE96-04ECCBC06FEE}" type="slidenum">
              <a:rPr lang="en-US"/>
              <a:pPr/>
              <a:t>‹#›</a:t>
            </a:fld>
            <a:endParaRPr lang="en-US"/>
          </a:p>
        </p:txBody>
      </p:sp>
    </p:spTree>
    <p:extLst>
      <p:ext uri="{BB962C8B-B14F-4D97-AF65-F5344CB8AC3E}">
        <p14:creationId xmlns:p14="http://schemas.microsoft.com/office/powerpoint/2010/main" val="423445884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8110993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EF3B1A1B-DF02-974E-9E41-343D2FF79757}" type="slidenum">
              <a:rPr lang="en-US"/>
              <a:pPr/>
              <a:t>‹#›</a:t>
            </a:fld>
            <a:endParaRPr lang="en-US"/>
          </a:p>
        </p:txBody>
      </p:sp>
    </p:spTree>
    <p:extLst>
      <p:ext uri="{BB962C8B-B14F-4D97-AF65-F5344CB8AC3E}">
        <p14:creationId xmlns:p14="http://schemas.microsoft.com/office/powerpoint/2010/main" val="234628583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FB295C03-6347-934D-8E1C-3925F4FC02F7}" type="slidenum">
              <a:rPr lang="en-US"/>
              <a:pPr/>
              <a:t>‹#›</a:t>
            </a:fld>
            <a:endParaRPr lang="en-US"/>
          </a:p>
        </p:txBody>
      </p:sp>
    </p:spTree>
    <p:extLst>
      <p:ext uri="{BB962C8B-B14F-4D97-AF65-F5344CB8AC3E}">
        <p14:creationId xmlns:p14="http://schemas.microsoft.com/office/powerpoint/2010/main" val="4228179585"/>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6212033A-7E16-0A48-9057-D671B59DD967}" type="slidenum">
              <a:rPr lang="en-US"/>
              <a:pPr/>
              <a:t>‹#›</a:t>
            </a:fld>
            <a:endParaRPr lang="en-US"/>
          </a:p>
        </p:txBody>
      </p:sp>
    </p:spTree>
    <p:extLst>
      <p:ext uri="{BB962C8B-B14F-4D97-AF65-F5344CB8AC3E}">
        <p14:creationId xmlns:p14="http://schemas.microsoft.com/office/powerpoint/2010/main" val="3025232580"/>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C7F1A34B-6F36-1948-A74C-FC574CDE6756}" type="slidenum">
              <a:rPr lang="en-US"/>
              <a:pPr/>
              <a:t>‹#›</a:t>
            </a:fld>
            <a:endParaRPr lang="en-US"/>
          </a:p>
        </p:txBody>
      </p:sp>
    </p:spTree>
    <p:extLst>
      <p:ext uri="{BB962C8B-B14F-4D97-AF65-F5344CB8AC3E}">
        <p14:creationId xmlns:p14="http://schemas.microsoft.com/office/powerpoint/2010/main" val="891698326"/>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F4D2B295-4D05-CE42-9C2F-85DEA3C04B78}" type="slidenum">
              <a:rPr lang="en-US"/>
              <a:pPr/>
              <a:t>‹#›</a:t>
            </a:fld>
            <a:endParaRPr lang="en-US"/>
          </a:p>
        </p:txBody>
      </p:sp>
    </p:spTree>
    <p:extLst>
      <p:ext uri="{BB962C8B-B14F-4D97-AF65-F5344CB8AC3E}">
        <p14:creationId xmlns:p14="http://schemas.microsoft.com/office/powerpoint/2010/main" val="1906106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9CAE1A-2A1A-8B48-8A5F-7C5CD19A4A9B}" type="slidenum">
              <a:rPr lang="en-US"/>
              <a:pPr/>
              <a:t>‹#›</a:t>
            </a:fld>
            <a:endParaRPr lang="en-US"/>
          </a:p>
        </p:txBody>
      </p:sp>
    </p:spTree>
    <p:extLst>
      <p:ext uri="{BB962C8B-B14F-4D97-AF65-F5344CB8AC3E}">
        <p14:creationId xmlns:p14="http://schemas.microsoft.com/office/powerpoint/2010/main" val="442032249"/>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600E4C9-AE08-0341-8245-304526C9E9B8}" type="slidenum">
              <a:rPr lang="en-US"/>
              <a:pPr/>
              <a:t>‹#›</a:t>
            </a:fld>
            <a:endParaRPr lang="en-US"/>
          </a:p>
        </p:txBody>
      </p:sp>
    </p:spTree>
    <p:extLst>
      <p:ext uri="{BB962C8B-B14F-4D97-AF65-F5344CB8AC3E}">
        <p14:creationId xmlns:p14="http://schemas.microsoft.com/office/powerpoint/2010/main" val="362609231"/>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9863D0-8D09-E844-BE43-A1FEE412E4CC}" type="slidenum">
              <a:rPr lang="en-US"/>
              <a:pPr/>
              <a:t>‹#›</a:t>
            </a:fld>
            <a:endParaRPr lang="en-US"/>
          </a:p>
        </p:txBody>
      </p:sp>
    </p:spTree>
    <p:extLst>
      <p:ext uri="{BB962C8B-B14F-4D97-AF65-F5344CB8AC3E}">
        <p14:creationId xmlns:p14="http://schemas.microsoft.com/office/powerpoint/2010/main" val="1572826203"/>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95C1E82-5F40-F548-A51B-6D4206D71477}" type="slidenum">
              <a:rPr lang="en-US"/>
              <a:pPr/>
              <a:t>‹#›</a:t>
            </a:fld>
            <a:endParaRPr lang="en-US"/>
          </a:p>
        </p:txBody>
      </p:sp>
    </p:spTree>
    <p:extLst>
      <p:ext uri="{BB962C8B-B14F-4D97-AF65-F5344CB8AC3E}">
        <p14:creationId xmlns:p14="http://schemas.microsoft.com/office/powerpoint/2010/main" val="3023227196"/>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3D0B29-2F3F-0041-826D-B4405F041FED}" type="slidenum">
              <a:rPr lang="en-US"/>
              <a:pPr/>
              <a:t>‹#›</a:t>
            </a:fld>
            <a:endParaRPr lang="en-US"/>
          </a:p>
        </p:txBody>
      </p:sp>
    </p:spTree>
    <p:extLst>
      <p:ext uri="{BB962C8B-B14F-4D97-AF65-F5344CB8AC3E}">
        <p14:creationId xmlns:p14="http://schemas.microsoft.com/office/powerpoint/2010/main" val="150528739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59036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6AFDAA2-A9B7-F040-BAEE-699FE93185E4}" type="slidenum">
              <a:rPr lang="en-US"/>
              <a:pPr/>
              <a:t>‹#›</a:t>
            </a:fld>
            <a:endParaRPr lang="en-US"/>
          </a:p>
        </p:txBody>
      </p:sp>
    </p:spTree>
    <p:extLst>
      <p:ext uri="{BB962C8B-B14F-4D97-AF65-F5344CB8AC3E}">
        <p14:creationId xmlns:p14="http://schemas.microsoft.com/office/powerpoint/2010/main" val="2043124536"/>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1A47358-9689-4246-B079-9E2228F0FCAA}" type="slidenum">
              <a:rPr lang="en-US"/>
              <a:pPr/>
              <a:t>‹#›</a:t>
            </a:fld>
            <a:endParaRPr lang="en-US"/>
          </a:p>
        </p:txBody>
      </p:sp>
    </p:spTree>
    <p:extLst>
      <p:ext uri="{BB962C8B-B14F-4D97-AF65-F5344CB8AC3E}">
        <p14:creationId xmlns:p14="http://schemas.microsoft.com/office/powerpoint/2010/main" val="2282767985"/>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34B557E-7BFF-2647-A6CD-2D0FA46852BA}" type="slidenum">
              <a:rPr lang="en-US"/>
              <a:pPr/>
              <a:t>‹#›</a:t>
            </a:fld>
            <a:endParaRPr lang="en-US"/>
          </a:p>
        </p:txBody>
      </p:sp>
    </p:spTree>
    <p:extLst>
      <p:ext uri="{BB962C8B-B14F-4D97-AF65-F5344CB8AC3E}">
        <p14:creationId xmlns:p14="http://schemas.microsoft.com/office/powerpoint/2010/main" val="1206861001"/>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E375C5-0923-AB42-AAD0-2B2A590F78DA}" type="slidenum">
              <a:rPr lang="en-US"/>
              <a:pPr/>
              <a:t>‹#›</a:t>
            </a:fld>
            <a:endParaRPr lang="en-US"/>
          </a:p>
        </p:txBody>
      </p:sp>
    </p:spTree>
    <p:extLst>
      <p:ext uri="{BB962C8B-B14F-4D97-AF65-F5344CB8AC3E}">
        <p14:creationId xmlns:p14="http://schemas.microsoft.com/office/powerpoint/2010/main" val="593616081"/>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22FC060-0B2C-F04B-872E-97C20E7B10DC}" type="slidenum">
              <a:rPr lang="en-US"/>
              <a:pPr/>
              <a:t>‹#›</a:t>
            </a:fld>
            <a:endParaRPr lang="en-US"/>
          </a:p>
        </p:txBody>
      </p:sp>
    </p:spTree>
    <p:extLst>
      <p:ext uri="{BB962C8B-B14F-4D97-AF65-F5344CB8AC3E}">
        <p14:creationId xmlns:p14="http://schemas.microsoft.com/office/powerpoint/2010/main" val="3455437270"/>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43E7F8F8-28DD-F94D-8130-04696949F606}" type="slidenum">
              <a:rPr lang="en-US"/>
              <a:pPr/>
              <a:t>‹#›</a:t>
            </a:fld>
            <a:endParaRPr lang="en-US"/>
          </a:p>
        </p:txBody>
      </p:sp>
    </p:spTree>
    <p:extLst>
      <p:ext uri="{BB962C8B-B14F-4D97-AF65-F5344CB8AC3E}">
        <p14:creationId xmlns:p14="http://schemas.microsoft.com/office/powerpoint/2010/main" val="3843156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0A600CD-6E6E-684B-B8BD-8735BEB32682}" type="slidenum">
              <a:rPr lang="en-US"/>
              <a:pPr/>
              <a:t>‹#›</a:t>
            </a:fld>
            <a:endParaRPr lang="en-US"/>
          </a:p>
        </p:txBody>
      </p:sp>
    </p:spTree>
    <p:extLst>
      <p:ext uri="{BB962C8B-B14F-4D97-AF65-F5344CB8AC3E}">
        <p14:creationId xmlns:p14="http://schemas.microsoft.com/office/powerpoint/2010/main" val="3460971221"/>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58C3BB-A681-F04D-AD23-6FA0547859E5}" type="slidenum">
              <a:rPr lang="en-US"/>
              <a:pPr/>
              <a:t>‹#›</a:t>
            </a:fld>
            <a:endParaRPr lang="en-US"/>
          </a:p>
        </p:txBody>
      </p:sp>
    </p:spTree>
    <p:extLst>
      <p:ext uri="{BB962C8B-B14F-4D97-AF65-F5344CB8AC3E}">
        <p14:creationId xmlns:p14="http://schemas.microsoft.com/office/powerpoint/2010/main" val="3454054830"/>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20746B-5F22-5042-A14B-5F6ED1644C79}" type="slidenum">
              <a:rPr lang="en-US"/>
              <a:pPr/>
              <a:t>‹#›</a:t>
            </a:fld>
            <a:endParaRPr lang="en-US"/>
          </a:p>
        </p:txBody>
      </p:sp>
    </p:spTree>
    <p:extLst>
      <p:ext uri="{BB962C8B-B14F-4D97-AF65-F5344CB8AC3E}">
        <p14:creationId xmlns:p14="http://schemas.microsoft.com/office/powerpoint/2010/main" val="2515634694"/>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7E5F8B3-12A0-884D-81E7-C9D4F04ABBD6}" type="slidenum">
              <a:rPr lang="en-US"/>
              <a:pPr/>
              <a:t>‹#›</a:t>
            </a:fld>
            <a:endParaRPr lang="en-US"/>
          </a:p>
        </p:txBody>
      </p:sp>
    </p:spTree>
    <p:extLst>
      <p:ext uri="{BB962C8B-B14F-4D97-AF65-F5344CB8AC3E}">
        <p14:creationId xmlns:p14="http://schemas.microsoft.com/office/powerpoint/2010/main" val="252665602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75883090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D82420F-596E-1947-9E17-08DFDE3E9114}" type="slidenum">
              <a:rPr lang="en-US"/>
              <a:pPr/>
              <a:t>‹#›</a:t>
            </a:fld>
            <a:endParaRPr lang="en-US"/>
          </a:p>
        </p:txBody>
      </p:sp>
    </p:spTree>
    <p:extLst>
      <p:ext uri="{BB962C8B-B14F-4D97-AF65-F5344CB8AC3E}">
        <p14:creationId xmlns:p14="http://schemas.microsoft.com/office/powerpoint/2010/main" val="959334224"/>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57CC74A-528C-8F4F-9548-28C8F6D9BBA8}" type="slidenum">
              <a:rPr lang="en-US"/>
              <a:pPr/>
              <a:t>‹#›</a:t>
            </a:fld>
            <a:endParaRPr lang="en-US"/>
          </a:p>
        </p:txBody>
      </p:sp>
    </p:spTree>
    <p:extLst>
      <p:ext uri="{BB962C8B-B14F-4D97-AF65-F5344CB8AC3E}">
        <p14:creationId xmlns:p14="http://schemas.microsoft.com/office/powerpoint/2010/main" val="134305927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367644-65AA-324A-B621-227294F874F5}" type="slidenum">
              <a:rPr lang="en-US"/>
              <a:pPr/>
              <a:t>‹#›</a:t>
            </a:fld>
            <a:endParaRPr lang="en-US"/>
          </a:p>
        </p:txBody>
      </p:sp>
    </p:spTree>
    <p:extLst>
      <p:ext uri="{BB962C8B-B14F-4D97-AF65-F5344CB8AC3E}">
        <p14:creationId xmlns:p14="http://schemas.microsoft.com/office/powerpoint/2010/main" val="596416723"/>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70BC2C-40DD-EA43-B204-128D68778FF4}" type="slidenum">
              <a:rPr lang="en-US"/>
              <a:pPr/>
              <a:t>‹#›</a:t>
            </a:fld>
            <a:endParaRPr lang="en-US"/>
          </a:p>
        </p:txBody>
      </p:sp>
    </p:spTree>
    <p:extLst>
      <p:ext uri="{BB962C8B-B14F-4D97-AF65-F5344CB8AC3E}">
        <p14:creationId xmlns:p14="http://schemas.microsoft.com/office/powerpoint/2010/main" val="680485651"/>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7A951C-F0A7-5842-864A-EEDF9BA1B39B}" type="slidenum">
              <a:rPr lang="en-US"/>
              <a:pPr/>
              <a:t>‹#›</a:t>
            </a:fld>
            <a:endParaRPr lang="en-US"/>
          </a:p>
        </p:txBody>
      </p:sp>
    </p:spTree>
    <p:extLst>
      <p:ext uri="{BB962C8B-B14F-4D97-AF65-F5344CB8AC3E}">
        <p14:creationId xmlns:p14="http://schemas.microsoft.com/office/powerpoint/2010/main" val="886977655"/>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C71BD7-EBA5-E54C-A4EB-99FCC20BC79A}" type="slidenum">
              <a:rPr lang="en-US"/>
              <a:pPr/>
              <a:t>‹#›</a:t>
            </a:fld>
            <a:endParaRPr lang="en-US"/>
          </a:p>
        </p:txBody>
      </p:sp>
    </p:spTree>
    <p:extLst>
      <p:ext uri="{BB962C8B-B14F-4D97-AF65-F5344CB8AC3E}">
        <p14:creationId xmlns:p14="http://schemas.microsoft.com/office/powerpoint/2010/main" val="3021364441"/>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53258751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63535575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87272052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168148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135185066"/>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33285322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76404355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0885347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59542065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03838388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63108149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39699558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206A076-6831-2F45-97B3-C30140A4BBDF}" type="slidenum">
              <a:rPr lang="en-US"/>
              <a:pPr/>
              <a:t>‹#›</a:t>
            </a:fld>
            <a:endParaRPr lang="en-US"/>
          </a:p>
        </p:txBody>
      </p:sp>
    </p:spTree>
    <p:extLst>
      <p:ext uri="{BB962C8B-B14F-4D97-AF65-F5344CB8AC3E}">
        <p14:creationId xmlns:p14="http://schemas.microsoft.com/office/powerpoint/2010/main" val="163514588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31ECDC-F53C-CC4D-8816-8E40BD70545B}" type="slidenum">
              <a:rPr lang="en-US"/>
              <a:pPr/>
              <a:t>‹#›</a:t>
            </a:fld>
            <a:endParaRPr lang="en-US"/>
          </a:p>
        </p:txBody>
      </p:sp>
    </p:spTree>
    <p:extLst>
      <p:ext uri="{BB962C8B-B14F-4D97-AF65-F5344CB8AC3E}">
        <p14:creationId xmlns:p14="http://schemas.microsoft.com/office/powerpoint/2010/main" val="176985690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4660C0-602B-7F45-BC2E-A23D190C4C03}" type="slidenum">
              <a:rPr lang="en-US"/>
              <a:pPr/>
              <a:t>‹#›</a:t>
            </a:fld>
            <a:endParaRPr lang="en-US"/>
          </a:p>
        </p:txBody>
      </p:sp>
    </p:spTree>
    <p:extLst>
      <p:ext uri="{BB962C8B-B14F-4D97-AF65-F5344CB8AC3E}">
        <p14:creationId xmlns:p14="http://schemas.microsoft.com/office/powerpoint/2010/main" val="5701278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481991889"/>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021E1E-DA74-D241-91A9-4C7B1320E229}" type="slidenum">
              <a:rPr lang="en-US"/>
              <a:pPr/>
              <a:t>‹#›</a:t>
            </a:fld>
            <a:endParaRPr lang="en-US"/>
          </a:p>
        </p:txBody>
      </p:sp>
    </p:spTree>
    <p:extLst>
      <p:ext uri="{BB962C8B-B14F-4D97-AF65-F5344CB8AC3E}">
        <p14:creationId xmlns:p14="http://schemas.microsoft.com/office/powerpoint/2010/main" val="378646413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9AB7BAD-029B-C243-80A3-DB29844F8E07}" type="slidenum">
              <a:rPr lang="en-US"/>
              <a:pPr/>
              <a:t>‹#›</a:t>
            </a:fld>
            <a:endParaRPr lang="en-US"/>
          </a:p>
        </p:txBody>
      </p:sp>
    </p:spTree>
    <p:extLst>
      <p:ext uri="{BB962C8B-B14F-4D97-AF65-F5344CB8AC3E}">
        <p14:creationId xmlns:p14="http://schemas.microsoft.com/office/powerpoint/2010/main" val="389457400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45B162F-7A43-1E4E-9E1F-7638FD277311}" type="slidenum">
              <a:rPr lang="en-US"/>
              <a:pPr/>
              <a:t>‹#›</a:t>
            </a:fld>
            <a:endParaRPr lang="en-US"/>
          </a:p>
        </p:txBody>
      </p:sp>
    </p:spTree>
    <p:extLst>
      <p:ext uri="{BB962C8B-B14F-4D97-AF65-F5344CB8AC3E}">
        <p14:creationId xmlns:p14="http://schemas.microsoft.com/office/powerpoint/2010/main" val="277918606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FDC408A-30A6-7748-8004-B36080E4BFC1}" type="slidenum">
              <a:rPr lang="en-US"/>
              <a:pPr/>
              <a:t>‹#›</a:t>
            </a:fld>
            <a:endParaRPr lang="en-US"/>
          </a:p>
        </p:txBody>
      </p:sp>
    </p:spTree>
    <p:extLst>
      <p:ext uri="{BB962C8B-B14F-4D97-AF65-F5344CB8AC3E}">
        <p14:creationId xmlns:p14="http://schemas.microsoft.com/office/powerpoint/2010/main" val="6087211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F14FB59-9D2A-FC4E-B9F7-F2FF5C3E9DED}" type="slidenum">
              <a:rPr lang="en-US"/>
              <a:pPr/>
              <a:t>‹#›</a:t>
            </a:fld>
            <a:endParaRPr lang="en-US"/>
          </a:p>
        </p:txBody>
      </p:sp>
    </p:spTree>
    <p:extLst>
      <p:ext uri="{BB962C8B-B14F-4D97-AF65-F5344CB8AC3E}">
        <p14:creationId xmlns:p14="http://schemas.microsoft.com/office/powerpoint/2010/main" val="165474909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EB1034-1D1A-E44F-83A4-6C14E1514A33}" type="slidenum">
              <a:rPr lang="en-US"/>
              <a:pPr/>
              <a:t>‹#›</a:t>
            </a:fld>
            <a:endParaRPr lang="en-US"/>
          </a:p>
        </p:txBody>
      </p:sp>
    </p:spTree>
    <p:extLst>
      <p:ext uri="{BB962C8B-B14F-4D97-AF65-F5344CB8AC3E}">
        <p14:creationId xmlns:p14="http://schemas.microsoft.com/office/powerpoint/2010/main" val="161219641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B926D8-5912-4E4B-96BA-5B329775D75A}" type="slidenum">
              <a:rPr lang="en-US"/>
              <a:pPr/>
              <a:t>‹#›</a:t>
            </a:fld>
            <a:endParaRPr lang="en-US"/>
          </a:p>
        </p:txBody>
      </p:sp>
    </p:spTree>
    <p:extLst>
      <p:ext uri="{BB962C8B-B14F-4D97-AF65-F5344CB8AC3E}">
        <p14:creationId xmlns:p14="http://schemas.microsoft.com/office/powerpoint/2010/main" val="42163647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F36231-4CBB-AB49-93AD-FDD7410A9BBF}" type="slidenum">
              <a:rPr lang="en-US"/>
              <a:pPr/>
              <a:t>‹#›</a:t>
            </a:fld>
            <a:endParaRPr lang="en-US"/>
          </a:p>
        </p:txBody>
      </p:sp>
    </p:spTree>
    <p:extLst>
      <p:ext uri="{BB962C8B-B14F-4D97-AF65-F5344CB8AC3E}">
        <p14:creationId xmlns:p14="http://schemas.microsoft.com/office/powerpoint/2010/main" val="26716967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B016B4E-DD4B-8647-9F61-8603177CA3DA}" type="slidenum">
              <a:rPr lang="en-US"/>
              <a:pPr/>
              <a:t>‹#›</a:t>
            </a:fld>
            <a:endParaRPr lang="en-US"/>
          </a:p>
        </p:txBody>
      </p:sp>
    </p:spTree>
    <p:extLst>
      <p:ext uri="{BB962C8B-B14F-4D97-AF65-F5344CB8AC3E}">
        <p14:creationId xmlns:p14="http://schemas.microsoft.com/office/powerpoint/2010/main" val="224649177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7EC86C-C70C-B146-B7EE-FFFD14864698}" type="slidenum">
              <a:rPr lang="en-US"/>
              <a:pPr/>
              <a:t>‹#›</a:t>
            </a:fld>
            <a:endParaRPr lang="en-US"/>
          </a:p>
        </p:txBody>
      </p:sp>
    </p:spTree>
    <p:extLst>
      <p:ext uri="{BB962C8B-B14F-4D97-AF65-F5344CB8AC3E}">
        <p14:creationId xmlns:p14="http://schemas.microsoft.com/office/powerpoint/2010/main" val="1927660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40694666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CD265C-CFF3-9E44-9589-2C563B89B057}" type="slidenum">
              <a:rPr lang="en-US"/>
              <a:pPr/>
              <a:t>‹#›</a:t>
            </a:fld>
            <a:endParaRPr lang="en-US"/>
          </a:p>
        </p:txBody>
      </p:sp>
    </p:spTree>
    <p:extLst>
      <p:ext uri="{BB962C8B-B14F-4D97-AF65-F5344CB8AC3E}">
        <p14:creationId xmlns:p14="http://schemas.microsoft.com/office/powerpoint/2010/main" val="180501784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9843FC4-3911-5A4F-8AC6-5AAC4AABD439}" type="slidenum">
              <a:rPr lang="en-US"/>
              <a:pPr/>
              <a:t>‹#›</a:t>
            </a:fld>
            <a:endParaRPr lang="en-US"/>
          </a:p>
        </p:txBody>
      </p:sp>
    </p:spTree>
    <p:extLst>
      <p:ext uri="{BB962C8B-B14F-4D97-AF65-F5344CB8AC3E}">
        <p14:creationId xmlns:p14="http://schemas.microsoft.com/office/powerpoint/2010/main" val="21030284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25E9403-0225-8442-BEBE-4B9272727256}" type="slidenum">
              <a:rPr lang="en-US"/>
              <a:pPr/>
              <a:t>‹#›</a:t>
            </a:fld>
            <a:endParaRPr lang="en-US"/>
          </a:p>
        </p:txBody>
      </p:sp>
    </p:spTree>
    <p:extLst>
      <p:ext uri="{BB962C8B-B14F-4D97-AF65-F5344CB8AC3E}">
        <p14:creationId xmlns:p14="http://schemas.microsoft.com/office/powerpoint/2010/main" val="1622711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5B0C6C2-8682-B443-8C48-012B008E4531}" type="slidenum">
              <a:rPr lang="en-US"/>
              <a:pPr/>
              <a:t>‹#›</a:t>
            </a:fld>
            <a:endParaRPr lang="en-US"/>
          </a:p>
        </p:txBody>
      </p:sp>
    </p:spTree>
    <p:extLst>
      <p:ext uri="{BB962C8B-B14F-4D97-AF65-F5344CB8AC3E}">
        <p14:creationId xmlns:p14="http://schemas.microsoft.com/office/powerpoint/2010/main" val="225738587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4DF3BA0-8161-9442-9418-9302FE8484F6}" type="slidenum">
              <a:rPr lang="en-US"/>
              <a:pPr/>
              <a:t>‹#›</a:t>
            </a:fld>
            <a:endParaRPr lang="en-US"/>
          </a:p>
        </p:txBody>
      </p:sp>
    </p:spTree>
    <p:extLst>
      <p:ext uri="{BB962C8B-B14F-4D97-AF65-F5344CB8AC3E}">
        <p14:creationId xmlns:p14="http://schemas.microsoft.com/office/powerpoint/2010/main" val="296110777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7166EEA-532E-0C44-8358-051E9EBA12E8}" type="slidenum">
              <a:rPr lang="en-US"/>
              <a:pPr/>
              <a:t>‹#›</a:t>
            </a:fld>
            <a:endParaRPr lang="en-US"/>
          </a:p>
        </p:txBody>
      </p:sp>
    </p:spTree>
    <p:extLst>
      <p:ext uri="{BB962C8B-B14F-4D97-AF65-F5344CB8AC3E}">
        <p14:creationId xmlns:p14="http://schemas.microsoft.com/office/powerpoint/2010/main" val="69874002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FE04C9A-B3D7-0A4F-8331-E58C618D5A2F}" type="slidenum">
              <a:rPr lang="en-US"/>
              <a:pPr/>
              <a:t>‹#›</a:t>
            </a:fld>
            <a:endParaRPr lang="en-US"/>
          </a:p>
        </p:txBody>
      </p:sp>
    </p:spTree>
    <p:extLst>
      <p:ext uri="{BB962C8B-B14F-4D97-AF65-F5344CB8AC3E}">
        <p14:creationId xmlns:p14="http://schemas.microsoft.com/office/powerpoint/2010/main" val="189797815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CF9A7C-2659-2A40-A45C-20975FC2939B}" type="slidenum">
              <a:rPr lang="en-US"/>
              <a:pPr/>
              <a:t>‹#›</a:t>
            </a:fld>
            <a:endParaRPr lang="en-US"/>
          </a:p>
        </p:txBody>
      </p:sp>
    </p:spTree>
    <p:extLst>
      <p:ext uri="{BB962C8B-B14F-4D97-AF65-F5344CB8AC3E}">
        <p14:creationId xmlns:p14="http://schemas.microsoft.com/office/powerpoint/2010/main" val="370600773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D575A6-E89C-5C47-8CA5-53532FCDA121}" type="slidenum">
              <a:rPr lang="en-US"/>
              <a:pPr/>
              <a:t>‹#›</a:t>
            </a:fld>
            <a:endParaRPr lang="en-US"/>
          </a:p>
        </p:txBody>
      </p:sp>
    </p:spTree>
    <p:extLst>
      <p:ext uri="{BB962C8B-B14F-4D97-AF65-F5344CB8AC3E}">
        <p14:creationId xmlns:p14="http://schemas.microsoft.com/office/powerpoint/2010/main" val="285665004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D327719-1A5F-3841-91CF-B9A7527EED74}" type="slidenum">
              <a:rPr lang="en-US"/>
              <a:pPr/>
              <a:t>‹#›</a:t>
            </a:fld>
            <a:endParaRPr lang="en-US"/>
          </a:p>
        </p:txBody>
      </p:sp>
    </p:spTree>
    <p:extLst>
      <p:ext uri="{BB962C8B-B14F-4D97-AF65-F5344CB8AC3E}">
        <p14:creationId xmlns:p14="http://schemas.microsoft.com/office/powerpoint/2010/main" val="1567356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4278268862"/>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54879B-2E3F-F64C-8B6C-DA781E0F91AD}" type="slidenum">
              <a:rPr lang="en-US"/>
              <a:pPr/>
              <a:t>‹#›</a:t>
            </a:fld>
            <a:endParaRPr lang="en-US"/>
          </a:p>
        </p:txBody>
      </p:sp>
    </p:spTree>
    <p:extLst>
      <p:ext uri="{BB962C8B-B14F-4D97-AF65-F5344CB8AC3E}">
        <p14:creationId xmlns:p14="http://schemas.microsoft.com/office/powerpoint/2010/main" val="12800349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A98131-6DB3-FB47-A000-661EC76923AA}" type="slidenum">
              <a:rPr lang="en-US"/>
              <a:pPr/>
              <a:t>‹#›</a:t>
            </a:fld>
            <a:endParaRPr lang="en-US"/>
          </a:p>
        </p:txBody>
      </p:sp>
    </p:spTree>
    <p:extLst>
      <p:ext uri="{BB962C8B-B14F-4D97-AF65-F5344CB8AC3E}">
        <p14:creationId xmlns:p14="http://schemas.microsoft.com/office/powerpoint/2010/main" val="416240748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C1D9824-8EC1-E74D-A38A-353BFBF5C32D}" type="slidenum">
              <a:rPr lang="en-US"/>
              <a:pPr/>
              <a:t>‹#›</a:t>
            </a:fld>
            <a:endParaRPr lang="en-US"/>
          </a:p>
        </p:txBody>
      </p:sp>
    </p:spTree>
    <p:extLst>
      <p:ext uri="{BB962C8B-B14F-4D97-AF65-F5344CB8AC3E}">
        <p14:creationId xmlns:p14="http://schemas.microsoft.com/office/powerpoint/2010/main" val="343773155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5247491-92A0-7E4F-9E78-3D43552456A6}" type="slidenum">
              <a:rPr lang="en-US"/>
              <a:pPr/>
              <a:t>‹#›</a:t>
            </a:fld>
            <a:endParaRPr lang="en-US"/>
          </a:p>
        </p:txBody>
      </p:sp>
    </p:spTree>
    <p:extLst>
      <p:ext uri="{BB962C8B-B14F-4D97-AF65-F5344CB8AC3E}">
        <p14:creationId xmlns:p14="http://schemas.microsoft.com/office/powerpoint/2010/main" val="285598544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ADD3509-C07B-2948-9A69-98129E96401E}" type="slidenum">
              <a:rPr lang="en-US"/>
              <a:pPr/>
              <a:t>‹#›</a:t>
            </a:fld>
            <a:endParaRPr lang="en-US"/>
          </a:p>
        </p:txBody>
      </p:sp>
    </p:spTree>
    <p:extLst>
      <p:ext uri="{BB962C8B-B14F-4D97-AF65-F5344CB8AC3E}">
        <p14:creationId xmlns:p14="http://schemas.microsoft.com/office/powerpoint/2010/main" val="296681558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26622BD-3B03-C941-9A99-2D5919B249EC}" type="slidenum">
              <a:rPr lang="en-US"/>
              <a:pPr/>
              <a:t>‹#›</a:t>
            </a:fld>
            <a:endParaRPr lang="en-US"/>
          </a:p>
        </p:txBody>
      </p:sp>
    </p:spTree>
    <p:extLst>
      <p:ext uri="{BB962C8B-B14F-4D97-AF65-F5344CB8AC3E}">
        <p14:creationId xmlns:p14="http://schemas.microsoft.com/office/powerpoint/2010/main" val="244092918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8CD417F-49DE-3E4A-B049-C51CA267917B}" type="slidenum">
              <a:rPr lang="en-US"/>
              <a:pPr/>
              <a:t>‹#›</a:t>
            </a:fld>
            <a:endParaRPr lang="en-US"/>
          </a:p>
        </p:txBody>
      </p:sp>
    </p:spTree>
    <p:extLst>
      <p:ext uri="{BB962C8B-B14F-4D97-AF65-F5344CB8AC3E}">
        <p14:creationId xmlns:p14="http://schemas.microsoft.com/office/powerpoint/2010/main" val="363730762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5FB5982-EFA2-7A41-ABC0-1E377BDD3F7F}" type="slidenum">
              <a:rPr lang="en-US"/>
              <a:pPr/>
              <a:t>‹#›</a:t>
            </a:fld>
            <a:endParaRPr lang="en-US"/>
          </a:p>
        </p:txBody>
      </p:sp>
    </p:spTree>
    <p:extLst>
      <p:ext uri="{BB962C8B-B14F-4D97-AF65-F5344CB8AC3E}">
        <p14:creationId xmlns:p14="http://schemas.microsoft.com/office/powerpoint/2010/main" val="313494505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43241A-EF3A-4A49-9083-0C04655998D9}" type="slidenum">
              <a:rPr lang="en-US"/>
              <a:pPr/>
              <a:t>‹#›</a:t>
            </a:fld>
            <a:endParaRPr lang="en-US"/>
          </a:p>
        </p:txBody>
      </p:sp>
    </p:spTree>
    <p:extLst>
      <p:ext uri="{BB962C8B-B14F-4D97-AF65-F5344CB8AC3E}">
        <p14:creationId xmlns:p14="http://schemas.microsoft.com/office/powerpoint/2010/main" val="6545031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9A6A67-2B9B-8543-95EC-38488CACD972}" type="slidenum">
              <a:rPr lang="en-US"/>
              <a:pPr/>
              <a:t>‹#›</a:t>
            </a:fld>
            <a:endParaRPr lang="en-US"/>
          </a:p>
        </p:txBody>
      </p:sp>
    </p:spTree>
    <p:extLst>
      <p:ext uri="{BB962C8B-B14F-4D97-AF65-F5344CB8AC3E}">
        <p14:creationId xmlns:p14="http://schemas.microsoft.com/office/powerpoint/2010/main" val="39912517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2347568559"/>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74597" name="Rectangle 5"/>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a:lvl1pPr>
          </a:lstStyle>
          <a:p>
            <a:pPr lvl="0"/>
            <a:r>
              <a:rPr lang="en-US" noProof="0"/>
              <a:t>Click to edit Master title style</a:t>
            </a:r>
          </a:p>
        </p:txBody>
      </p:sp>
      <p:sp>
        <p:nvSpPr>
          <p:cNvPr id="1774598" name="Rectangle 6"/>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charset="0"/>
              <a:buNone/>
              <a:defRPr sz="3400"/>
            </a:lvl1pPr>
          </a:lstStyle>
          <a:p>
            <a:pPr lvl="0"/>
            <a:r>
              <a:rPr lang="en-US" noProof="0"/>
              <a:t>Click to edit Master subtitle style</a:t>
            </a:r>
          </a:p>
        </p:txBody>
      </p:sp>
      <p:sp>
        <p:nvSpPr>
          <p:cNvPr id="4" name="Rectangle 2"/>
          <p:cNvSpPr>
            <a:spLocks noGrp="1" noChangeArrowheads="1"/>
          </p:cNvSpPr>
          <p:nvPr>
            <p:ph type="dt" sz="quarter" idx="10"/>
          </p:nvPr>
        </p:nvSpPr>
        <p:spPr>
          <a:xfrm>
            <a:off x="685800" y="6400800"/>
            <a:ext cx="2209800" cy="457200"/>
          </a:xfrm>
        </p:spPr>
        <p:txBody>
          <a:bodyPr anchor="ctr"/>
          <a:lstStyle>
            <a:lvl1pPr>
              <a:defRPr>
                <a:solidFill>
                  <a:schemeClr val="bg1"/>
                </a:solidFill>
              </a:defRPr>
            </a:lvl1pPr>
          </a:lstStyle>
          <a:p>
            <a:pPr>
              <a:defRPr/>
            </a:pPr>
            <a:endParaRPr lang="en-US"/>
          </a:p>
        </p:txBody>
      </p:sp>
      <p:sp>
        <p:nvSpPr>
          <p:cNvPr id="5" name="Rectangle 3"/>
          <p:cNvSpPr>
            <a:spLocks noGrp="1" noChangeArrowheads="1"/>
          </p:cNvSpPr>
          <p:nvPr>
            <p:ph type="ftr" sz="quarter" idx="11"/>
          </p:nvPr>
        </p:nvSpPr>
        <p:spPr>
          <a:xfrm>
            <a:off x="2971800" y="6400800"/>
            <a:ext cx="3429000" cy="457200"/>
          </a:xfrm>
        </p:spPr>
        <p:txBody>
          <a:bodyPr anchor="ctr"/>
          <a:lstStyle>
            <a:lvl1pPr>
              <a:defRPr>
                <a:solidFill>
                  <a:schemeClr val="bg1"/>
                </a:solidFill>
              </a:defRPr>
            </a:lvl1pPr>
          </a:lstStyle>
          <a:p>
            <a:pPr>
              <a:defRPr/>
            </a:pPr>
            <a:endParaRPr lang="en-US"/>
          </a:p>
        </p:txBody>
      </p:sp>
      <p:sp>
        <p:nvSpPr>
          <p:cNvPr id="6" name="Rectangle 4"/>
          <p:cNvSpPr>
            <a:spLocks noGrp="1" noChangeArrowheads="1"/>
          </p:cNvSpPr>
          <p:nvPr>
            <p:ph type="sldNum" sz="quarter" idx="12"/>
          </p:nvPr>
        </p:nvSpPr>
        <p:spPr>
          <a:xfrm>
            <a:off x="6553200" y="6400800"/>
            <a:ext cx="1917700" cy="457200"/>
          </a:xfrm>
        </p:spPr>
        <p:txBody>
          <a:bodyPr anchor="ctr"/>
          <a:lstStyle>
            <a:lvl1pPr>
              <a:defRPr>
                <a:solidFill>
                  <a:schemeClr val="bg1"/>
                </a:solidFill>
              </a:defRPr>
            </a:lvl1pPr>
          </a:lstStyle>
          <a:p>
            <a:fld id="{D9069D99-5142-0942-B748-43496856E04D}" type="slidenum">
              <a:rPr lang="en-US"/>
              <a:pPr/>
              <a:t>‹#›</a:t>
            </a:fld>
            <a:endParaRPr lang="en-US"/>
          </a:p>
        </p:txBody>
      </p:sp>
    </p:spTree>
    <p:extLst>
      <p:ext uri="{BB962C8B-B14F-4D97-AF65-F5344CB8AC3E}">
        <p14:creationId xmlns:p14="http://schemas.microsoft.com/office/powerpoint/2010/main" val="403519271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A9425E2-118F-604B-BB0B-65DD62F21C05}" type="slidenum">
              <a:rPr lang="en-US"/>
              <a:pPr/>
              <a:t>‹#›</a:t>
            </a:fld>
            <a:endParaRPr lang="en-US"/>
          </a:p>
        </p:txBody>
      </p:sp>
    </p:spTree>
    <p:extLst>
      <p:ext uri="{BB962C8B-B14F-4D97-AF65-F5344CB8AC3E}">
        <p14:creationId xmlns:p14="http://schemas.microsoft.com/office/powerpoint/2010/main" val="347713444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02704D9-2691-DD42-BD11-888087FE981D}" type="slidenum">
              <a:rPr lang="en-US"/>
              <a:pPr/>
              <a:t>‹#›</a:t>
            </a:fld>
            <a:endParaRPr lang="en-US"/>
          </a:p>
        </p:txBody>
      </p:sp>
    </p:spTree>
    <p:extLst>
      <p:ext uri="{BB962C8B-B14F-4D97-AF65-F5344CB8AC3E}">
        <p14:creationId xmlns:p14="http://schemas.microsoft.com/office/powerpoint/2010/main" val="331939176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2360A96-743F-1143-96B8-A36FC49CE626}" type="slidenum">
              <a:rPr lang="en-US"/>
              <a:pPr/>
              <a:t>‹#›</a:t>
            </a:fld>
            <a:endParaRPr lang="en-US"/>
          </a:p>
        </p:txBody>
      </p:sp>
    </p:spTree>
    <p:extLst>
      <p:ext uri="{BB962C8B-B14F-4D97-AF65-F5344CB8AC3E}">
        <p14:creationId xmlns:p14="http://schemas.microsoft.com/office/powerpoint/2010/main" val="364580894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2F5F116-E74E-5543-8276-F5D39B4028D3}" type="slidenum">
              <a:rPr lang="en-US"/>
              <a:pPr/>
              <a:t>‹#›</a:t>
            </a:fld>
            <a:endParaRPr lang="en-US"/>
          </a:p>
        </p:txBody>
      </p:sp>
    </p:spTree>
    <p:extLst>
      <p:ext uri="{BB962C8B-B14F-4D97-AF65-F5344CB8AC3E}">
        <p14:creationId xmlns:p14="http://schemas.microsoft.com/office/powerpoint/2010/main" val="64863753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CE5C82A-D21D-0A43-8934-E0226053F073}" type="slidenum">
              <a:rPr lang="en-US"/>
              <a:pPr/>
              <a:t>‹#›</a:t>
            </a:fld>
            <a:endParaRPr lang="en-US"/>
          </a:p>
        </p:txBody>
      </p:sp>
    </p:spTree>
    <p:extLst>
      <p:ext uri="{BB962C8B-B14F-4D97-AF65-F5344CB8AC3E}">
        <p14:creationId xmlns:p14="http://schemas.microsoft.com/office/powerpoint/2010/main" val="102821437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6A924C2-C1B0-424C-B413-FEC601472004}" type="slidenum">
              <a:rPr lang="en-US"/>
              <a:pPr/>
              <a:t>‹#›</a:t>
            </a:fld>
            <a:endParaRPr lang="en-US"/>
          </a:p>
        </p:txBody>
      </p:sp>
    </p:spTree>
    <p:extLst>
      <p:ext uri="{BB962C8B-B14F-4D97-AF65-F5344CB8AC3E}">
        <p14:creationId xmlns:p14="http://schemas.microsoft.com/office/powerpoint/2010/main" val="415258383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6E38D51-DF17-1C4C-A385-3207356F97B8}" type="slidenum">
              <a:rPr lang="en-US"/>
              <a:pPr/>
              <a:t>‹#›</a:t>
            </a:fld>
            <a:endParaRPr lang="en-US"/>
          </a:p>
        </p:txBody>
      </p:sp>
    </p:spTree>
    <p:extLst>
      <p:ext uri="{BB962C8B-B14F-4D97-AF65-F5344CB8AC3E}">
        <p14:creationId xmlns:p14="http://schemas.microsoft.com/office/powerpoint/2010/main" val="381830130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249BD3E-8585-A74D-BD47-C7386F111ED2}" type="slidenum">
              <a:rPr lang="en-US"/>
              <a:pPr/>
              <a:t>‹#›</a:t>
            </a:fld>
            <a:endParaRPr lang="en-US"/>
          </a:p>
        </p:txBody>
      </p:sp>
    </p:spTree>
    <p:extLst>
      <p:ext uri="{BB962C8B-B14F-4D97-AF65-F5344CB8AC3E}">
        <p14:creationId xmlns:p14="http://schemas.microsoft.com/office/powerpoint/2010/main" val="324836820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1D2013-9C37-2640-A8FE-AC413ECD37C7}" type="slidenum">
              <a:rPr lang="en-US"/>
              <a:pPr/>
              <a:t>‹#›</a:t>
            </a:fld>
            <a:endParaRPr lang="en-US"/>
          </a:p>
        </p:txBody>
      </p:sp>
    </p:spTree>
    <p:extLst>
      <p:ext uri="{BB962C8B-B14F-4D97-AF65-F5344CB8AC3E}">
        <p14:creationId xmlns:p14="http://schemas.microsoft.com/office/powerpoint/2010/main" val="4048513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95321978"/>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A13EF07-A217-7C4A-8777-80A11A4BEFF3}" type="slidenum">
              <a:rPr lang="en-US"/>
              <a:pPr/>
              <a:t>‹#›</a:t>
            </a:fld>
            <a:endParaRPr lang="en-US"/>
          </a:p>
        </p:txBody>
      </p:sp>
    </p:spTree>
    <p:extLst>
      <p:ext uri="{BB962C8B-B14F-4D97-AF65-F5344CB8AC3E}">
        <p14:creationId xmlns:p14="http://schemas.microsoft.com/office/powerpoint/2010/main" val="89807210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17110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170011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482563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199400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375394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757611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155634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407439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674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386364359"/>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207338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109008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365278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4/19/26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282193976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4/19/26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50825197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4/19/26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151546919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4/19/26</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68781391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4/19/26</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72852079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4/19/26</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331485978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4/19/26</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2811834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778844530"/>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4/19/26</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412388379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4/19/26</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29063635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4/19/26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192689691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4/19/26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144341597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68349360"/>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29316327"/>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29033762"/>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12932113"/>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03474173"/>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5566631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419546264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51952993"/>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8586162"/>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09181827"/>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60253643"/>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19709233"/>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91119554"/>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52993412"/>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08863991"/>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10929606"/>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6984129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98544912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06326195"/>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87777342"/>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04937105"/>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15250454"/>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23980730"/>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92224277"/>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283040680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173644744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98202718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6189879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92915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47355588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343024423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1946074076"/>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232447127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04356563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32628178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53215277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82059887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latin typeface="Times New Roman"/>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49899929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4105396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481011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424254346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291339905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58044734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7796635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2721542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405252133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88028526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88338783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246755426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54353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355965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54968334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45247902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72838140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197958142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50471863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49038299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408277290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80084119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124964125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17312219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02007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81044107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06122897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744542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677804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241449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13103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571889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360387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002748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6487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0954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860771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7236674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513978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351295045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243983431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241424283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8226973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15863293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129226826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7249784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38922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170004111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323327963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247953220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38569781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0AE1011-7E7C-C740-A909-82F6038FA471}" type="slidenum">
              <a:rPr lang="en-US"/>
              <a:pPr>
                <a:defRPr/>
              </a:pPr>
              <a:t>‹#›</a:t>
            </a:fld>
            <a:endParaRPr lang="en-US"/>
          </a:p>
        </p:txBody>
      </p:sp>
    </p:spTree>
    <p:extLst>
      <p:ext uri="{BB962C8B-B14F-4D97-AF65-F5344CB8AC3E}">
        <p14:creationId xmlns:p14="http://schemas.microsoft.com/office/powerpoint/2010/main" val="60258967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4/19/26</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277103798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60E958-4E2B-FC44-8F29-0DEA4137C78B}" type="slidenum">
              <a:rPr lang="en-US"/>
              <a:pPr>
                <a:defRPr/>
              </a:pPr>
              <a:t>‹#›</a:t>
            </a:fld>
            <a:endParaRPr lang="en-US"/>
          </a:p>
        </p:txBody>
      </p:sp>
    </p:spTree>
    <p:extLst>
      <p:ext uri="{BB962C8B-B14F-4D97-AF65-F5344CB8AC3E}">
        <p14:creationId xmlns:p14="http://schemas.microsoft.com/office/powerpoint/2010/main" val="347596893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fld id="{4CF76C27-5A9B-4DE1-A6EC-0E2E45557D83}" type="datetime1">
              <a:rPr lang="en-US"/>
              <a:pPr/>
              <a:t>4/19/26</a:t>
            </a:fld>
            <a:endParaRPr lang="en-US"/>
          </a:p>
        </p:txBody>
      </p:sp>
      <p:sp>
        <p:nvSpPr>
          <p:cNvPr id="5" name="Rectangle 1029"/>
          <p:cNvSpPr>
            <a:spLocks noGrp="1" noChangeArrowheads="1"/>
          </p:cNvSpPr>
          <p:nvPr>
            <p:ph type="ftr" sz="quarter" idx="11"/>
          </p:nvPr>
        </p:nvSpPr>
        <p:spPr>
          <a:xfrm>
            <a:off x="3124200" y="6324600"/>
            <a:ext cx="2895600" cy="457200"/>
          </a:xfrm>
          <a:noFill/>
          <a:ln w="12700" cap="sq">
            <a:miter lim="800000"/>
            <a:headEnd type="none" w="sm" len="sm"/>
            <a:tailEnd type="none" w="sm" len="sm"/>
          </a:ln>
          <a:effectLst/>
        </p:spPr>
        <p:txBody>
          <a:bodyPr/>
          <a:lstStyle>
            <a:lvl1pPr>
              <a:defRPr/>
            </a:lvl1pPr>
          </a:lstStyle>
          <a:p>
            <a:endParaRPr lang="en-US"/>
          </a:p>
        </p:txBody>
      </p:sp>
      <p:sp>
        <p:nvSpPr>
          <p:cNvPr id="6" name="Rectangle 1030"/>
          <p:cNvSpPr>
            <a:spLocks noGrp="1" noChangeArrowheads="1"/>
          </p:cNvSpPr>
          <p:nvPr>
            <p:ph type="sldNum" sz="quarter" idx="12"/>
          </p:nvPr>
        </p:nvSpPr>
        <p:spPr/>
        <p:txBody>
          <a:bodyPr/>
          <a:lstStyle>
            <a:lvl1pPr>
              <a:defRPr/>
            </a:lvl1pPr>
          </a:lstStyle>
          <a:p>
            <a:fld id="{D032EBBB-2741-4801-AE89-3BC356636948}" type="slidenum">
              <a:rPr lang="en-US"/>
              <a:pPr/>
              <a:t>‹#›</a:t>
            </a:fld>
            <a:endParaRPr lang="en-US"/>
          </a:p>
        </p:txBody>
      </p:sp>
    </p:spTree>
    <p:extLst>
      <p:ext uri="{BB962C8B-B14F-4D97-AF65-F5344CB8AC3E}">
        <p14:creationId xmlns:p14="http://schemas.microsoft.com/office/powerpoint/2010/main" val="296658106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1DA7F77B-085B-4F52-B15D-A8AF7BD58866}" type="datetime1">
              <a:rPr lang="en-US"/>
              <a:pPr/>
              <a:t>4/19/26</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761A3FF9-EE80-4DDE-ABC2-B2228B695720}" type="slidenum">
              <a:rPr lang="en-US"/>
              <a:pPr/>
              <a:t>‹#›</a:t>
            </a:fld>
            <a:endParaRPr lang="en-US"/>
          </a:p>
        </p:txBody>
      </p:sp>
    </p:spTree>
    <p:extLst>
      <p:ext uri="{BB962C8B-B14F-4D97-AF65-F5344CB8AC3E}">
        <p14:creationId xmlns:p14="http://schemas.microsoft.com/office/powerpoint/2010/main" val="399810766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fld id="{C38C24F3-0AE2-4B83-84EF-7366282F9B6C}" type="datetime1">
              <a:rPr lang="en-US"/>
              <a:pPr/>
              <a:t>4/19/26</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27338B1A-FE39-4FBC-8248-FA8EA4617305}" type="slidenum">
              <a:rPr lang="en-US"/>
              <a:pPr/>
              <a:t>‹#›</a:t>
            </a:fld>
            <a:endParaRPr lang="en-US"/>
          </a:p>
        </p:txBody>
      </p:sp>
    </p:spTree>
    <p:extLst>
      <p:ext uri="{BB962C8B-B14F-4D97-AF65-F5344CB8AC3E}">
        <p14:creationId xmlns:p14="http://schemas.microsoft.com/office/powerpoint/2010/main" val="31440726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1988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fld id="{F00E6C02-9506-48E2-9826-1C9E9874A01B}" type="datetime1">
              <a:rPr lang="en-US"/>
              <a:pPr/>
              <a:t>4/19/26</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97C8605-BD2E-46BF-8C01-44371A04F60A}" type="slidenum">
              <a:rPr lang="en-US"/>
              <a:pPr/>
              <a:t>‹#›</a:t>
            </a:fld>
            <a:endParaRPr lang="en-US"/>
          </a:p>
        </p:txBody>
      </p:sp>
    </p:spTree>
    <p:extLst>
      <p:ext uri="{BB962C8B-B14F-4D97-AF65-F5344CB8AC3E}">
        <p14:creationId xmlns:p14="http://schemas.microsoft.com/office/powerpoint/2010/main" val="131042671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fld id="{F62564CC-93E6-4FF4-80DF-FE309A7DB08A}" type="datetime1">
              <a:rPr lang="en-US"/>
              <a:pPr/>
              <a:t>4/19/26</a:t>
            </a:fld>
            <a:endParaRPr lang="en-US"/>
          </a:p>
        </p:txBody>
      </p:sp>
      <p:sp>
        <p:nvSpPr>
          <p:cNvPr id="8" name="Rectangle 1028"/>
          <p:cNvSpPr>
            <a:spLocks noGrp="1" noChangeArrowheads="1"/>
          </p:cNvSpPr>
          <p:nvPr>
            <p:ph type="ftr" sz="quarter" idx="11"/>
          </p:nvPr>
        </p:nvSpPr>
        <p:spPr>
          <a:ln/>
        </p:spPr>
        <p:txBody>
          <a:bodyPr/>
          <a:lstStyle>
            <a:lvl1pPr>
              <a:defRPr/>
            </a:lvl1pPr>
          </a:lstStyle>
          <a:p>
            <a:endParaRPr lang="en-US"/>
          </a:p>
        </p:txBody>
      </p:sp>
      <p:sp>
        <p:nvSpPr>
          <p:cNvPr id="9" name="Rectangle 1029"/>
          <p:cNvSpPr>
            <a:spLocks noGrp="1" noChangeArrowheads="1"/>
          </p:cNvSpPr>
          <p:nvPr>
            <p:ph type="sldNum" sz="quarter" idx="12"/>
          </p:nvPr>
        </p:nvSpPr>
        <p:spPr>
          <a:ln/>
        </p:spPr>
        <p:txBody>
          <a:bodyPr/>
          <a:lstStyle>
            <a:lvl1pPr>
              <a:defRPr/>
            </a:lvl1pPr>
          </a:lstStyle>
          <a:p>
            <a:fld id="{65D80B33-9B1E-4FC6-8AFD-D0B1F1C2F5BE}" type="slidenum">
              <a:rPr lang="en-US"/>
              <a:pPr/>
              <a:t>‹#›</a:t>
            </a:fld>
            <a:endParaRPr lang="en-US"/>
          </a:p>
        </p:txBody>
      </p:sp>
    </p:spTree>
    <p:extLst>
      <p:ext uri="{BB962C8B-B14F-4D97-AF65-F5344CB8AC3E}">
        <p14:creationId xmlns:p14="http://schemas.microsoft.com/office/powerpoint/2010/main" val="58561773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fld id="{B2B725DF-2E50-488F-AA19-FFD62D71D63B}" type="datetime1">
              <a:rPr lang="en-US"/>
              <a:pPr/>
              <a:t>4/19/26</a:t>
            </a:fld>
            <a:endParaRPr lang="en-US"/>
          </a:p>
        </p:txBody>
      </p:sp>
      <p:sp>
        <p:nvSpPr>
          <p:cNvPr id="4" name="Rectangle 1028"/>
          <p:cNvSpPr>
            <a:spLocks noGrp="1" noChangeArrowheads="1"/>
          </p:cNvSpPr>
          <p:nvPr>
            <p:ph type="ftr" sz="quarter" idx="11"/>
          </p:nvPr>
        </p:nvSpPr>
        <p:spPr>
          <a:ln/>
        </p:spPr>
        <p:txBody>
          <a:bodyPr/>
          <a:lstStyle>
            <a:lvl1pPr>
              <a:defRPr/>
            </a:lvl1pPr>
          </a:lstStyle>
          <a:p>
            <a:endParaRPr lang="en-US"/>
          </a:p>
        </p:txBody>
      </p:sp>
      <p:sp>
        <p:nvSpPr>
          <p:cNvPr id="5" name="Rectangle 1029"/>
          <p:cNvSpPr>
            <a:spLocks noGrp="1" noChangeArrowheads="1"/>
          </p:cNvSpPr>
          <p:nvPr>
            <p:ph type="sldNum" sz="quarter" idx="12"/>
          </p:nvPr>
        </p:nvSpPr>
        <p:spPr>
          <a:ln/>
        </p:spPr>
        <p:txBody>
          <a:bodyPr/>
          <a:lstStyle>
            <a:lvl1pPr>
              <a:defRPr/>
            </a:lvl1pPr>
          </a:lstStyle>
          <a:p>
            <a:fld id="{404060DA-6977-47B0-BEE6-3FA2BCDA00D8}" type="slidenum">
              <a:rPr lang="en-US"/>
              <a:pPr/>
              <a:t>‹#›</a:t>
            </a:fld>
            <a:endParaRPr lang="en-US"/>
          </a:p>
        </p:txBody>
      </p:sp>
    </p:spTree>
    <p:extLst>
      <p:ext uri="{BB962C8B-B14F-4D97-AF65-F5344CB8AC3E}">
        <p14:creationId xmlns:p14="http://schemas.microsoft.com/office/powerpoint/2010/main" val="427581421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fld id="{40FF76E5-4B19-48E6-834D-0423FD4BBC92}" type="datetime1">
              <a:rPr lang="en-US"/>
              <a:pPr/>
              <a:t>4/19/26</a:t>
            </a:fld>
            <a:endParaRPr lang="en-US"/>
          </a:p>
        </p:txBody>
      </p:sp>
      <p:sp>
        <p:nvSpPr>
          <p:cNvPr id="3" name="Rectangle 1028"/>
          <p:cNvSpPr>
            <a:spLocks noGrp="1" noChangeArrowheads="1"/>
          </p:cNvSpPr>
          <p:nvPr>
            <p:ph type="ftr" sz="quarter" idx="11"/>
          </p:nvPr>
        </p:nvSpPr>
        <p:spPr>
          <a:ln/>
        </p:spPr>
        <p:txBody>
          <a:bodyPr/>
          <a:lstStyle>
            <a:lvl1pPr>
              <a:defRPr/>
            </a:lvl1pPr>
          </a:lstStyle>
          <a:p>
            <a:endParaRPr lang="en-US"/>
          </a:p>
        </p:txBody>
      </p:sp>
      <p:sp>
        <p:nvSpPr>
          <p:cNvPr id="4" name="Rectangle 1029"/>
          <p:cNvSpPr>
            <a:spLocks noGrp="1" noChangeArrowheads="1"/>
          </p:cNvSpPr>
          <p:nvPr>
            <p:ph type="sldNum" sz="quarter" idx="12"/>
          </p:nvPr>
        </p:nvSpPr>
        <p:spPr>
          <a:ln/>
        </p:spPr>
        <p:txBody>
          <a:bodyPr/>
          <a:lstStyle>
            <a:lvl1pPr>
              <a:defRPr/>
            </a:lvl1pPr>
          </a:lstStyle>
          <a:p>
            <a:fld id="{4DDF5DA3-32AC-4E08-B825-F6FB18D8BCED}" type="slidenum">
              <a:rPr lang="en-US"/>
              <a:pPr/>
              <a:t>‹#›</a:t>
            </a:fld>
            <a:endParaRPr lang="en-US"/>
          </a:p>
        </p:txBody>
      </p:sp>
    </p:spTree>
    <p:extLst>
      <p:ext uri="{BB962C8B-B14F-4D97-AF65-F5344CB8AC3E}">
        <p14:creationId xmlns:p14="http://schemas.microsoft.com/office/powerpoint/2010/main" val="392811234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3619F45C-7753-4E00-8ED0-B7FBE04C17AD}" type="datetime1">
              <a:rPr lang="en-US"/>
              <a:pPr/>
              <a:t>4/19/26</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60E99C0-B80E-4C22-A952-562ED8409F31}" type="slidenum">
              <a:rPr lang="en-US"/>
              <a:pPr/>
              <a:t>‹#›</a:t>
            </a:fld>
            <a:endParaRPr lang="en-US"/>
          </a:p>
        </p:txBody>
      </p:sp>
    </p:spTree>
    <p:extLst>
      <p:ext uri="{BB962C8B-B14F-4D97-AF65-F5344CB8AC3E}">
        <p14:creationId xmlns:p14="http://schemas.microsoft.com/office/powerpoint/2010/main" val="12826470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46FCCCF6-AA81-4CEB-BE98-4D02A5E13B7C}" type="datetime1">
              <a:rPr lang="en-US"/>
              <a:pPr/>
              <a:t>4/19/26</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7566E2E5-CF14-4B9B-B51C-7365C368CC5F}" type="slidenum">
              <a:rPr lang="en-US"/>
              <a:pPr/>
              <a:t>‹#›</a:t>
            </a:fld>
            <a:endParaRPr lang="en-US"/>
          </a:p>
        </p:txBody>
      </p:sp>
    </p:spTree>
    <p:extLst>
      <p:ext uri="{BB962C8B-B14F-4D97-AF65-F5344CB8AC3E}">
        <p14:creationId xmlns:p14="http://schemas.microsoft.com/office/powerpoint/2010/main" val="242494170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0DB38A47-ACD6-4244-962D-4E6AB4AF3F85}" type="datetime1">
              <a:rPr lang="en-US"/>
              <a:pPr/>
              <a:t>4/19/26</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1594E94E-E876-4826-A2FB-928F66EF2731}" type="slidenum">
              <a:rPr lang="en-US"/>
              <a:pPr/>
              <a:t>‹#›</a:t>
            </a:fld>
            <a:endParaRPr lang="en-US"/>
          </a:p>
        </p:txBody>
      </p:sp>
    </p:spTree>
    <p:extLst>
      <p:ext uri="{BB962C8B-B14F-4D97-AF65-F5344CB8AC3E}">
        <p14:creationId xmlns:p14="http://schemas.microsoft.com/office/powerpoint/2010/main" val="180181766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C5CC73A0-DA0F-4E1E-A8C6-55A7A1203B48}" type="datetime1">
              <a:rPr lang="en-US"/>
              <a:pPr/>
              <a:t>4/19/26</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0BDE95C9-6289-480A-A635-1F6AC349AA74}" type="slidenum">
              <a:rPr lang="en-US"/>
              <a:pPr/>
              <a:t>‹#›</a:t>
            </a:fld>
            <a:endParaRPr lang="en-US"/>
          </a:p>
        </p:txBody>
      </p:sp>
    </p:spTree>
    <p:extLst>
      <p:ext uri="{BB962C8B-B14F-4D97-AF65-F5344CB8AC3E}">
        <p14:creationId xmlns:p14="http://schemas.microsoft.com/office/powerpoint/2010/main" val="308901132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68EAD863-B60B-460E-832A-8EC704954366}"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86035692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52B885D2-E705-40FD-BFDE-C3E56FFD9080}"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410115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09218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CD4CCB8E-14DA-4E02-8A71-7B49E3ECDE3D}"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90722477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97CD8DE6-CACA-4709-8F62-101905B2BF9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62368743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fld id="{B0F40F11-70B0-4BCA-BD00-819228E104C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66752613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fld id="{DC75DD5E-1F67-4CFD-83B7-341C11C357F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67372111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fld id="{359D7B45-8C79-4657-8F40-54BD25EB3805}"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75441606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405381B5-36E6-4A49-B615-EF850FE9BF3E}"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54890431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27613AF9-A47C-4B8E-8917-509B3B71BCB7}"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92042719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E82D444-4A06-4E7D-96FE-BB9A3C8E8F33}"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89409306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94E291C-8DF7-4ECF-B58D-FD02EA5BBDB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7415002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6515280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93417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864929403"/>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58208018"/>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20061353"/>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735837971"/>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8281464"/>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798004075"/>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292195863"/>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30034378"/>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49646268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3170653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45582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9"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0"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1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2" name="Freeform 10"/>
            <p:cNvSpPr>
              <a:spLocks/>
            </p:cNvSpPr>
            <p:nvPr/>
          </p:nvSpPr>
          <p:spPr bwMode="white">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lvl="0"/>
            <a:r>
              <a:rPr lang="en-US" altLang="zh-CN" noProof="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13" name="Rectangle 13"/>
          <p:cNvSpPr>
            <a:spLocks noGrp="1" noChangeArrowheads="1"/>
          </p:cNvSpPr>
          <p:nvPr>
            <p:ph type="dt" sz="quarter" idx="10"/>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solidFill>
                <a:srgbClr val="FFFFCC"/>
              </a:solidFill>
            </a:endParaRPr>
          </a:p>
        </p:txBody>
      </p:sp>
      <p:sp>
        <p:nvSpPr>
          <p:cNvPr id="14" name="Rectangle 14"/>
          <p:cNvSpPr>
            <a:spLocks noGrp="1" noChangeArrowheads="1"/>
          </p:cNvSpPr>
          <p:nvPr>
            <p:ph type="ftr" sz="quarter" idx="1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solidFill>
                <a:srgbClr val="FFFFCC"/>
              </a:solidFill>
            </a:endParaRPr>
          </a:p>
        </p:txBody>
      </p:sp>
      <p:sp>
        <p:nvSpPr>
          <p:cNvPr id="15" name="Rectangle 15"/>
          <p:cNvSpPr>
            <a:spLocks noGrp="1" noChangeArrowheads="1"/>
          </p:cNvSpPr>
          <p:nvPr>
            <p:ph type="sldNum" sz="quarter" idx="1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fld id="{D0B8D989-D273-47D4-A5F8-633BFBDEA010}"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36893054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EC2F5452-C58A-4CD9-91D8-EB09495384A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54929005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B403FCB1-5709-45C5-9200-40B83065B1C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38716687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fld id="{164C964F-059B-41C3-8F81-46A2B457F922}"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40248646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fld id="{17253788-3CF4-4D44-881C-4E4F9D843E31}"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47020071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fld id="{EF8DDDC1-25A8-4D37-96D9-D4D9D3C3AF8E}"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17646835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fld id="{A8912D6B-8DE1-4966-B0D2-3066B89E1DE8}"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36864049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fld id="{48B531CF-8570-4BB1-9281-A43161EAE1E2}"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29517412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fld id="{4EE6CF9B-1029-45F9-87E3-92E94F0015E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88071864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98C780ED-5EA4-4B8E-B5FA-B33B0234C41A}"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8924771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439892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B2E9B186-3E39-4051-ABC2-074ABC86B802}"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61522868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fld id="{2C6DA87D-B419-458C-95BE-8C98E0FF7B76}"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99054714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3533B6FA-8E47-4068-9FF4-4673B9B10DE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03418815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60054386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28943307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190340674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276711808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211119326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414656593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10151151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91107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110268895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402591300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43262274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215317224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42070318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427064919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208781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687234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413453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0972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396602209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915521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8873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597608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974259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016838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640379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007129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258453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95143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89BD58F-F8D1-451E-915F-C2CFBBDBDFC7}" type="slidenum">
              <a:rPr lang="en-US" altLang="en-US"/>
              <a:pPr/>
              <a:t>‹#›</a:t>
            </a:fld>
            <a:endParaRPr lang="en-US" altLang="en-US"/>
          </a:p>
        </p:txBody>
      </p:sp>
    </p:spTree>
    <p:extLst>
      <p:ext uri="{BB962C8B-B14F-4D97-AF65-F5344CB8AC3E}">
        <p14:creationId xmlns:p14="http://schemas.microsoft.com/office/powerpoint/2010/main" val="6486778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176560862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26FEFFA-4BDE-4EF2-B864-E6740125EB68}" type="slidenum">
              <a:rPr lang="en-US" altLang="en-US"/>
              <a:pPr/>
              <a:t>‹#›</a:t>
            </a:fld>
            <a:endParaRPr lang="en-US" altLang="en-US"/>
          </a:p>
        </p:txBody>
      </p:sp>
    </p:spTree>
    <p:extLst>
      <p:ext uri="{BB962C8B-B14F-4D97-AF65-F5344CB8AC3E}">
        <p14:creationId xmlns:p14="http://schemas.microsoft.com/office/powerpoint/2010/main" val="240088613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3EA7457-7508-4AD9-93F8-8A6C1C0FBBBA}" type="slidenum">
              <a:rPr lang="en-US" altLang="en-US"/>
              <a:pPr/>
              <a:t>‹#›</a:t>
            </a:fld>
            <a:endParaRPr lang="en-US" altLang="en-US"/>
          </a:p>
        </p:txBody>
      </p:sp>
    </p:spTree>
    <p:extLst>
      <p:ext uri="{BB962C8B-B14F-4D97-AF65-F5344CB8AC3E}">
        <p14:creationId xmlns:p14="http://schemas.microsoft.com/office/powerpoint/2010/main" val="56959295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BC826B8-A5A6-4BAC-A5A9-49901B2C63FE}" type="slidenum">
              <a:rPr lang="en-US" altLang="en-US"/>
              <a:pPr/>
              <a:t>‹#›</a:t>
            </a:fld>
            <a:endParaRPr lang="en-US" altLang="en-US"/>
          </a:p>
        </p:txBody>
      </p:sp>
    </p:spTree>
    <p:extLst>
      <p:ext uri="{BB962C8B-B14F-4D97-AF65-F5344CB8AC3E}">
        <p14:creationId xmlns:p14="http://schemas.microsoft.com/office/powerpoint/2010/main" val="35324782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D471FCA9-A0D6-4DB6-898B-801A46FCA24F}" type="slidenum">
              <a:rPr lang="en-US" altLang="en-US"/>
              <a:pPr/>
              <a:t>‹#›</a:t>
            </a:fld>
            <a:endParaRPr lang="en-US" altLang="en-US"/>
          </a:p>
        </p:txBody>
      </p:sp>
    </p:spTree>
    <p:extLst>
      <p:ext uri="{BB962C8B-B14F-4D97-AF65-F5344CB8AC3E}">
        <p14:creationId xmlns:p14="http://schemas.microsoft.com/office/powerpoint/2010/main" val="291452377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0174019C-2330-44F1-A229-CA0CA1FC394B}" type="slidenum">
              <a:rPr lang="en-US" altLang="en-US"/>
              <a:pPr/>
              <a:t>‹#›</a:t>
            </a:fld>
            <a:endParaRPr lang="en-US" altLang="en-US"/>
          </a:p>
        </p:txBody>
      </p:sp>
    </p:spTree>
    <p:extLst>
      <p:ext uri="{BB962C8B-B14F-4D97-AF65-F5344CB8AC3E}">
        <p14:creationId xmlns:p14="http://schemas.microsoft.com/office/powerpoint/2010/main" val="36581984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CD1CB582-6E14-4C60-9A56-4587CE25C476}" type="slidenum">
              <a:rPr lang="en-US" altLang="en-US"/>
              <a:pPr/>
              <a:t>‹#›</a:t>
            </a:fld>
            <a:endParaRPr lang="en-US" altLang="en-US"/>
          </a:p>
        </p:txBody>
      </p:sp>
    </p:spTree>
    <p:extLst>
      <p:ext uri="{BB962C8B-B14F-4D97-AF65-F5344CB8AC3E}">
        <p14:creationId xmlns:p14="http://schemas.microsoft.com/office/powerpoint/2010/main" val="51409631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B9ABCBA-C0FC-4747-937F-23A463D0B7A1}" type="slidenum">
              <a:rPr lang="en-US" altLang="en-US"/>
              <a:pPr/>
              <a:t>‹#›</a:t>
            </a:fld>
            <a:endParaRPr lang="en-US" altLang="en-US"/>
          </a:p>
        </p:txBody>
      </p:sp>
    </p:spTree>
    <p:extLst>
      <p:ext uri="{BB962C8B-B14F-4D97-AF65-F5344CB8AC3E}">
        <p14:creationId xmlns:p14="http://schemas.microsoft.com/office/powerpoint/2010/main" val="400391825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7BAD979-9EE1-4D21-BD9E-FEFA686BC951}" type="slidenum">
              <a:rPr lang="en-US" altLang="en-US"/>
              <a:pPr/>
              <a:t>‹#›</a:t>
            </a:fld>
            <a:endParaRPr lang="en-US" altLang="en-US"/>
          </a:p>
        </p:txBody>
      </p:sp>
    </p:spTree>
    <p:extLst>
      <p:ext uri="{BB962C8B-B14F-4D97-AF65-F5344CB8AC3E}">
        <p14:creationId xmlns:p14="http://schemas.microsoft.com/office/powerpoint/2010/main" val="37381598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8D5726B-6014-48BA-A48C-CA65ECA7BA92}" type="slidenum">
              <a:rPr lang="en-US" altLang="en-US"/>
              <a:pPr/>
              <a:t>‹#›</a:t>
            </a:fld>
            <a:endParaRPr lang="en-US" altLang="en-US"/>
          </a:p>
        </p:txBody>
      </p:sp>
    </p:spTree>
    <p:extLst>
      <p:ext uri="{BB962C8B-B14F-4D97-AF65-F5344CB8AC3E}">
        <p14:creationId xmlns:p14="http://schemas.microsoft.com/office/powerpoint/2010/main" val="32150995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D5CE5D3-29C8-4C84-8589-984E84FD4069}" type="slidenum">
              <a:rPr lang="en-US" altLang="en-US"/>
              <a:pPr/>
              <a:t>‹#›</a:t>
            </a:fld>
            <a:endParaRPr lang="en-US" altLang="en-US"/>
          </a:p>
        </p:txBody>
      </p:sp>
    </p:spTree>
    <p:extLst>
      <p:ext uri="{BB962C8B-B14F-4D97-AF65-F5344CB8AC3E}">
        <p14:creationId xmlns:p14="http://schemas.microsoft.com/office/powerpoint/2010/main" val="3138729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5782234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967484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333913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19/04/2026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6442455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6773376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32440146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16937377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2627371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26849070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001542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168430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42646722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3556777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19/04/2026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22544042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4288610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7600530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28792898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36655905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4787273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0782983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27474389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910921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7015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19/04/2026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47631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1291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47856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42210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10245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96728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46397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57926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66822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5860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26299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1100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40532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7623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3634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7198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4433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0352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8196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0119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5147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1761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10292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4/19/26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160095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4/19/26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4306469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4/19/26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981392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4/19/26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730482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4/19/26</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735963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4/19/26</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751620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4/19/26</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21592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1.pn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9.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0.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3.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4.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image" Target="../media/image3.jpeg"/><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5.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theme" Target="../theme/theme26.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7.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slideLayout" Target="../slideLayouts/slideLayout316.xml"/><Relationship Id="rId18" Type="http://schemas.openxmlformats.org/officeDocument/2006/relationships/slideLayout" Target="../slideLayouts/slideLayout321.xml"/><Relationship Id="rId3" Type="http://schemas.openxmlformats.org/officeDocument/2006/relationships/slideLayout" Target="../slideLayouts/slideLayout306.xml"/><Relationship Id="rId21" Type="http://schemas.openxmlformats.org/officeDocument/2006/relationships/slideLayout" Target="../slideLayouts/slideLayout324.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17" Type="http://schemas.openxmlformats.org/officeDocument/2006/relationships/slideLayout" Target="../slideLayouts/slideLayout320.xml"/><Relationship Id="rId2" Type="http://schemas.openxmlformats.org/officeDocument/2006/relationships/slideLayout" Target="../slideLayouts/slideLayout305.xml"/><Relationship Id="rId16" Type="http://schemas.openxmlformats.org/officeDocument/2006/relationships/slideLayout" Target="../slideLayouts/slideLayout319.xml"/><Relationship Id="rId20" Type="http://schemas.openxmlformats.org/officeDocument/2006/relationships/slideLayout" Target="../slideLayouts/slideLayout323.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5" Type="http://schemas.openxmlformats.org/officeDocument/2006/relationships/slideLayout" Target="../slideLayouts/slideLayout318.xml"/><Relationship Id="rId23" Type="http://schemas.openxmlformats.org/officeDocument/2006/relationships/theme" Target="../theme/theme28.xml"/><Relationship Id="rId10" Type="http://schemas.openxmlformats.org/officeDocument/2006/relationships/slideLayout" Target="../slideLayouts/slideLayout313.xml"/><Relationship Id="rId19" Type="http://schemas.openxmlformats.org/officeDocument/2006/relationships/slideLayout" Target="../slideLayouts/slideLayout322.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slideLayout" Target="../slideLayouts/slideLayout317.xml"/><Relationship Id="rId22" Type="http://schemas.openxmlformats.org/officeDocument/2006/relationships/slideLayout" Target="../slideLayouts/slideLayout32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theme" Target="../theme/theme29.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theme" Target="../theme/theme3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7.xml"/><Relationship Id="rId13" Type="http://schemas.openxmlformats.org/officeDocument/2006/relationships/theme" Target="../theme/theme31.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slideLayout" Target="../slideLayouts/slideLayout361.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2.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slideLayout" Target="../slideLayouts/slideLayout385.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8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image" Target="../media/image5.jpeg"/><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5.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image" Target="../media/image1.png"/><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36.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6.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37.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7.xml"/><Relationship Id="rId13" Type="http://schemas.openxmlformats.org/officeDocument/2006/relationships/slideLayout" Target="../slideLayouts/slideLayout432.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slideLayout" Target="../slideLayouts/slideLayout431.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slideLayout" Target="../slideLayouts/slideLayout445.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3.xml"/><Relationship Id="rId13" Type="http://schemas.openxmlformats.org/officeDocument/2006/relationships/slideLayout" Target="../slideLayouts/slideLayout458.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slideLayout" Target="../slideLayouts/slideLayout457.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6.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theme" Target="../theme/theme41.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19/04/2026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185792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15" name="Group 291">
            <a:extLst>
              <a:ext uri="{FF2B5EF4-FFF2-40B4-BE49-F238E27FC236}">
                <a16:creationId xmlns:a16="http://schemas.microsoft.com/office/drawing/2014/main" id="{1915A166-744A-4ED3-A973-946757C94CA9}"/>
              </a:ext>
            </a:extLst>
          </p:cNvPr>
          <p:cNvGrpSpPr>
            <a:grpSpLocks/>
          </p:cNvGrpSpPr>
          <p:nvPr/>
        </p:nvGrpSpPr>
        <p:grpSpPr bwMode="auto">
          <a:xfrm>
            <a:off x="215900" y="76200"/>
            <a:ext cx="8686800" cy="6781800"/>
            <a:chOff x="136" y="48"/>
            <a:chExt cx="5472" cy="4272"/>
          </a:xfrm>
        </p:grpSpPr>
        <p:grpSp>
          <p:nvGrpSpPr>
            <p:cNvPr id="1225" name="Group 201">
              <a:extLst>
                <a:ext uri="{FF2B5EF4-FFF2-40B4-BE49-F238E27FC236}">
                  <a16:creationId xmlns:a16="http://schemas.microsoft.com/office/drawing/2014/main" id="{42B36D47-FD44-43B3-982F-964DA5FA5C97}"/>
                </a:ext>
              </a:extLst>
            </p:cNvPr>
            <p:cNvGrpSpPr>
              <a:grpSpLocks/>
            </p:cNvGrpSpPr>
            <p:nvPr userDrawn="1"/>
          </p:nvGrpSpPr>
          <p:grpSpPr bwMode="auto">
            <a:xfrm>
              <a:off x="136" y="48"/>
              <a:ext cx="5472" cy="212"/>
              <a:chOff x="136" y="48"/>
              <a:chExt cx="5472" cy="212"/>
            </a:xfrm>
          </p:grpSpPr>
          <p:grpSp>
            <p:nvGrpSpPr>
              <p:cNvPr id="1226" name="Group 202">
                <a:extLst>
                  <a:ext uri="{FF2B5EF4-FFF2-40B4-BE49-F238E27FC236}">
                    <a16:creationId xmlns:a16="http://schemas.microsoft.com/office/drawing/2014/main" id="{44C1CCFD-44A7-45E7-A848-C55D30550522}"/>
                  </a:ext>
                </a:extLst>
              </p:cNvPr>
              <p:cNvGrpSpPr>
                <a:grpSpLocks/>
              </p:cNvGrpSpPr>
              <p:nvPr/>
            </p:nvGrpSpPr>
            <p:grpSpPr bwMode="auto">
              <a:xfrm>
                <a:off x="136" y="48"/>
                <a:ext cx="1056" cy="212"/>
                <a:chOff x="2544" y="2160"/>
                <a:chExt cx="1920" cy="384"/>
              </a:xfrm>
            </p:grpSpPr>
            <p:sp>
              <p:nvSpPr>
                <p:cNvPr id="1227" name="Rectangle 203">
                  <a:extLst>
                    <a:ext uri="{FF2B5EF4-FFF2-40B4-BE49-F238E27FC236}">
                      <a16:creationId xmlns:a16="http://schemas.microsoft.com/office/drawing/2014/main" id="{61E0F92B-2B79-40BB-8AD9-92393868EAF0}"/>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28" name="Rectangle 204">
                  <a:extLst>
                    <a:ext uri="{FF2B5EF4-FFF2-40B4-BE49-F238E27FC236}">
                      <a16:creationId xmlns:a16="http://schemas.microsoft.com/office/drawing/2014/main" id="{9378BE50-36B1-4AF4-B637-CAAB7E3F23C9}"/>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29" name="Rectangle 205">
                  <a:extLst>
                    <a:ext uri="{FF2B5EF4-FFF2-40B4-BE49-F238E27FC236}">
                      <a16:creationId xmlns:a16="http://schemas.microsoft.com/office/drawing/2014/main" id="{2431FD94-D3E8-4BD7-B1FA-9E67FB51B981}"/>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0" name="Rectangle 206">
                  <a:extLst>
                    <a:ext uri="{FF2B5EF4-FFF2-40B4-BE49-F238E27FC236}">
                      <a16:creationId xmlns:a16="http://schemas.microsoft.com/office/drawing/2014/main" id="{09233F81-6E77-4F95-898B-AA1A763D754B}"/>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1" name="Rectangle 207">
                  <a:extLst>
                    <a:ext uri="{FF2B5EF4-FFF2-40B4-BE49-F238E27FC236}">
                      <a16:creationId xmlns:a16="http://schemas.microsoft.com/office/drawing/2014/main" id="{2F98EC0F-128E-4378-80BC-FDEFB3CB332C}"/>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32" name="Group 208">
                <a:extLst>
                  <a:ext uri="{FF2B5EF4-FFF2-40B4-BE49-F238E27FC236}">
                    <a16:creationId xmlns:a16="http://schemas.microsoft.com/office/drawing/2014/main" id="{A7D2A365-777F-4DF5-BAF5-ACD300D6EB02}"/>
                  </a:ext>
                </a:extLst>
              </p:cNvPr>
              <p:cNvGrpSpPr>
                <a:grpSpLocks/>
              </p:cNvGrpSpPr>
              <p:nvPr/>
            </p:nvGrpSpPr>
            <p:grpSpPr bwMode="auto">
              <a:xfrm>
                <a:off x="1240" y="48"/>
                <a:ext cx="1056" cy="212"/>
                <a:chOff x="2544" y="2160"/>
                <a:chExt cx="1920" cy="384"/>
              </a:xfrm>
            </p:grpSpPr>
            <p:sp>
              <p:nvSpPr>
                <p:cNvPr id="1233" name="Rectangle 209">
                  <a:extLst>
                    <a:ext uri="{FF2B5EF4-FFF2-40B4-BE49-F238E27FC236}">
                      <a16:creationId xmlns:a16="http://schemas.microsoft.com/office/drawing/2014/main" id="{9F3CD099-585A-48F5-A959-3D371742C074}"/>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4" name="Rectangle 210">
                  <a:extLst>
                    <a:ext uri="{FF2B5EF4-FFF2-40B4-BE49-F238E27FC236}">
                      <a16:creationId xmlns:a16="http://schemas.microsoft.com/office/drawing/2014/main" id="{181DE925-684F-4E5D-9E3E-2A2F9C9FF14B}"/>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5" name="Rectangle 211">
                  <a:extLst>
                    <a:ext uri="{FF2B5EF4-FFF2-40B4-BE49-F238E27FC236}">
                      <a16:creationId xmlns:a16="http://schemas.microsoft.com/office/drawing/2014/main" id="{36434C12-E9A2-41C2-8BE1-7C7516816B9E}"/>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6" name="Rectangle 212">
                  <a:extLst>
                    <a:ext uri="{FF2B5EF4-FFF2-40B4-BE49-F238E27FC236}">
                      <a16:creationId xmlns:a16="http://schemas.microsoft.com/office/drawing/2014/main" id="{90A49BA1-C5F3-46F5-9CC2-4250E027CFA7}"/>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7" name="Rectangle 213">
                  <a:extLst>
                    <a:ext uri="{FF2B5EF4-FFF2-40B4-BE49-F238E27FC236}">
                      <a16:creationId xmlns:a16="http://schemas.microsoft.com/office/drawing/2014/main" id="{EF3659DB-428C-432E-A4FB-22EA9726C091}"/>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38" name="Group 214">
                <a:extLst>
                  <a:ext uri="{FF2B5EF4-FFF2-40B4-BE49-F238E27FC236}">
                    <a16:creationId xmlns:a16="http://schemas.microsoft.com/office/drawing/2014/main" id="{C7024E0D-3F6E-43B8-A8C8-2CD98BF904F3}"/>
                  </a:ext>
                </a:extLst>
              </p:cNvPr>
              <p:cNvGrpSpPr>
                <a:grpSpLocks/>
              </p:cNvGrpSpPr>
              <p:nvPr/>
            </p:nvGrpSpPr>
            <p:grpSpPr bwMode="auto">
              <a:xfrm>
                <a:off x="2344" y="48"/>
                <a:ext cx="1056" cy="212"/>
                <a:chOff x="2544" y="2160"/>
                <a:chExt cx="1920" cy="384"/>
              </a:xfrm>
            </p:grpSpPr>
            <p:sp>
              <p:nvSpPr>
                <p:cNvPr id="1239" name="Rectangle 215">
                  <a:extLst>
                    <a:ext uri="{FF2B5EF4-FFF2-40B4-BE49-F238E27FC236}">
                      <a16:creationId xmlns:a16="http://schemas.microsoft.com/office/drawing/2014/main" id="{2236E3FC-CBFB-44C4-ADD9-470B03D503E0}"/>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0" name="Rectangle 216">
                  <a:extLst>
                    <a:ext uri="{FF2B5EF4-FFF2-40B4-BE49-F238E27FC236}">
                      <a16:creationId xmlns:a16="http://schemas.microsoft.com/office/drawing/2014/main" id="{07E54990-C49E-4756-B5B3-8A4364FFDC60}"/>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1" name="Rectangle 217">
                  <a:extLst>
                    <a:ext uri="{FF2B5EF4-FFF2-40B4-BE49-F238E27FC236}">
                      <a16:creationId xmlns:a16="http://schemas.microsoft.com/office/drawing/2014/main" id="{2715025B-68D0-449A-86DD-2C441D04DEBB}"/>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2" name="Rectangle 218">
                  <a:extLst>
                    <a:ext uri="{FF2B5EF4-FFF2-40B4-BE49-F238E27FC236}">
                      <a16:creationId xmlns:a16="http://schemas.microsoft.com/office/drawing/2014/main" id="{E05EC2EF-5824-4360-A105-A28F475E45ED}"/>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3" name="Rectangle 219">
                  <a:extLst>
                    <a:ext uri="{FF2B5EF4-FFF2-40B4-BE49-F238E27FC236}">
                      <a16:creationId xmlns:a16="http://schemas.microsoft.com/office/drawing/2014/main" id="{A00AE437-FF66-47FE-A18C-B66335AA7BC6}"/>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44" name="Group 220">
                <a:extLst>
                  <a:ext uri="{FF2B5EF4-FFF2-40B4-BE49-F238E27FC236}">
                    <a16:creationId xmlns:a16="http://schemas.microsoft.com/office/drawing/2014/main" id="{3D00ECEF-D288-4E89-85F3-F1548D6C8635}"/>
                  </a:ext>
                </a:extLst>
              </p:cNvPr>
              <p:cNvGrpSpPr>
                <a:grpSpLocks/>
              </p:cNvGrpSpPr>
              <p:nvPr/>
            </p:nvGrpSpPr>
            <p:grpSpPr bwMode="auto">
              <a:xfrm>
                <a:off x="3448" y="48"/>
                <a:ext cx="1056" cy="212"/>
                <a:chOff x="2544" y="2160"/>
                <a:chExt cx="1920" cy="384"/>
              </a:xfrm>
            </p:grpSpPr>
            <p:sp>
              <p:nvSpPr>
                <p:cNvPr id="1245" name="Rectangle 221">
                  <a:extLst>
                    <a:ext uri="{FF2B5EF4-FFF2-40B4-BE49-F238E27FC236}">
                      <a16:creationId xmlns:a16="http://schemas.microsoft.com/office/drawing/2014/main" id="{D6D4C28C-BE2D-4BE6-BFB5-FFBB37DC26EE}"/>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6" name="Rectangle 222">
                  <a:extLst>
                    <a:ext uri="{FF2B5EF4-FFF2-40B4-BE49-F238E27FC236}">
                      <a16:creationId xmlns:a16="http://schemas.microsoft.com/office/drawing/2014/main" id="{DC0DB3DD-201B-4004-9CF9-9BB341D3510F}"/>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7" name="Rectangle 223">
                  <a:extLst>
                    <a:ext uri="{FF2B5EF4-FFF2-40B4-BE49-F238E27FC236}">
                      <a16:creationId xmlns:a16="http://schemas.microsoft.com/office/drawing/2014/main" id="{A98D6AC5-BE17-42A4-9A76-C40DE9B2686F}"/>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8" name="Rectangle 224">
                  <a:extLst>
                    <a:ext uri="{FF2B5EF4-FFF2-40B4-BE49-F238E27FC236}">
                      <a16:creationId xmlns:a16="http://schemas.microsoft.com/office/drawing/2014/main" id="{61E82C9E-FAA4-46C3-B110-E58F5E4E0366}"/>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9" name="Rectangle 225">
                  <a:extLst>
                    <a:ext uri="{FF2B5EF4-FFF2-40B4-BE49-F238E27FC236}">
                      <a16:creationId xmlns:a16="http://schemas.microsoft.com/office/drawing/2014/main" id="{D75EB441-6469-4A93-8AE5-FD359E538FCF}"/>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50" name="Group 226">
                <a:extLst>
                  <a:ext uri="{FF2B5EF4-FFF2-40B4-BE49-F238E27FC236}">
                    <a16:creationId xmlns:a16="http://schemas.microsoft.com/office/drawing/2014/main" id="{B8E591FE-D65D-46D1-BCB6-33D2D5C0F2D1}"/>
                  </a:ext>
                </a:extLst>
              </p:cNvPr>
              <p:cNvGrpSpPr>
                <a:grpSpLocks/>
              </p:cNvGrpSpPr>
              <p:nvPr/>
            </p:nvGrpSpPr>
            <p:grpSpPr bwMode="auto">
              <a:xfrm>
                <a:off x="4552" y="48"/>
                <a:ext cx="1056" cy="212"/>
                <a:chOff x="2544" y="2160"/>
                <a:chExt cx="1920" cy="384"/>
              </a:xfrm>
            </p:grpSpPr>
            <p:sp>
              <p:nvSpPr>
                <p:cNvPr id="1251" name="Rectangle 227">
                  <a:extLst>
                    <a:ext uri="{FF2B5EF4-FFF2-40B4-BE49-F238E27FC236}">
                      <a16:creationId xmlns:a16="http://schemas.microsoft.com/office/drawing/2014/main" id="{E593BBBC-4464-484C-8D0A-66EA629EC601}"/>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2" name="Rectangle 228">
                  <a:extLst>
                    <a:ext uri="{FF2B5EF4-FFF2-40B4-BE49-F238E27FC236}">
                      <a16:creationId xmlns:a16="http://schemas.microsoft.com/office/drawing/2014/main" id="{8C70C812-34E1-45B1-B371-37441F211C9B}"/>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3" name="Rectangle 229">
                  <a:extLst>
                    <a:ext uri="{FF2B5EF4-FFF2-40B4-BE49-F238E27FC236}">
                      <a16:creationId xmlns:a16="http://schemas.microsoft.com/office/drawing/2014/main" id="{807BD932-2D8A-4790-ACC3-F2C0C8E14AA6}"/>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4" name="Rectangle 230">
                  <a:extLst>
                    <a:ext uri="{FF2B5EF4-FFF2-40B4-BE49-F238E27FC236}">
                      <a16:creationId xmlns:a16="http://schemas.microsoft.com/office/drawing/2014/main" id="{266FB2AC-339A-4E4E-88D5-6AEB8DE8DD41}"/>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5" name="Rectangle 231">
                  <a:extLst>
                    <a:ext uri="{FF2B5EF4-FFF2-40B4-BE49-F238E27FC236}">
                      <a16:creationId xmlns:a16="http://schemas.microsoft.com/office/drawing/2014/main" id="{FF121A54-DD5E-4DE5-BCCF-FF5BF4D880E8}"/>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313" name="Group 289">
              <a:extLst>
                <a:ext uri="{FF2B5EF4-FFF2-40B4-BE49-F238E27FC236}">
                  <a16:creationId xmlns:a16="http://schemas.microsoft.com/office/drawing/2014/main" id="{8CE73479-204D-448B-8F5B-B7A2E049389F}"/>
                </a:ext>
              </a:extLst>
            </p:cNvPr>
            <p:cNvGrpSpPr>
              <a:grpSpLocks/>
            </p:cNvGrpSpPr>
            <p:nvPr userDrawn="1"/>
          </p:nvGrpSpPr>
          <p:grpSpPr bwMode="auto">
            <a:xfrm>
              <a:off x="192" y="4273"/>
              <a:ext cx="5328" cy="47"/>
              <a:chOff x="192" y="3840"/>
              <a:chExt cx="5328" cy="47"/>
            </a:xfrm>
          </p:grpSpPr>
          <p:grpSp>
            <p:nvGrpSpPr>
              <p:cNvPr id="1289" name="Group 265">
                <a:extLst>
                  <a:ext uri="{FF2B5EF4-FFF2-40B4-BE49-F238E27FC236}">
                    <a16:creationId xmlns:a16="http://schemas.microsoft.com/office/drawing/2014/main" id="{C3847F39-EB26-4898-A8FD-9979EB898054}"/>
                  </a:ext>
                </a:extLst>
              </p:cNvPr>
              <p:cNvGrpSpPr>
                <a:grpSpLocks/>
              </p:cNvGrpSpPr>
              <p:nvPr userDrawn="1"/>
            </p:nvGrpSpPr>
            <p:grpSpPr bwMode="auto">
              <a:xfrm>
                <a:off x="192" y="3840"/>
                <a:ext cx="624" cy="47"/>
                <a:chOff x="624" y="3706"/>
                <a:chExt cx="1056" cy="106"/>
              </a:xfrm>
            </p:grpSpPr>
            <p:sp>
              <p:nvSpPr>
                <p:cNvPr id="1290" name="Rectangle 266">
                  <a:extLst>
                    <a:ext uri="{FF2B5EF4-FFF2-40B4-BE49-F238E27FC236}">
                      <a16:creationId xmlns:a16="http://schemas.microsoft.com/office/drawing/2014/main" id="{2297A780-5270-416A-BE72-C7A8E496C6A1}"/>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91" name="Rectangle 267">
                  <a:extLst>
                    <a:ext uri="{FF2B5EF4-FFF2-40B4-BE49-F238E27FC236}">
                      <a16:creationId xmlns:a16="http://schemas.microsoft.com/office/drawing/2014/main" id="{2BC8862D-8854-4386-B27A-C8DAD7369D13}"/>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92" name="Group 268">
                <a:extLst>
                  <a:ext uri="{FF2B5EF4-FFF2-40B4-BE49-F238E27FC236}">
                    <a16:creationId xmlns:a16="http://schemas.microsoft.com/office/drawing/2014/main" id="{4DA07864-3DF0-49C7-BB12-54B37EABF3A2}"/>
                  </a:ext>
                </a:extLst>
              </p:cNvPr>
              <p:cNvGrpSpPr>
                <a:grpSpLocks/>
              </p:cNvGrpSpPr>
              <p:nvPr userDrawn="1"/>
            </p:nvGrpSpPr>
            <p:grpSpPr bwMode="auto">
              <a:xfrm>
                <a:off x="864" y="3840"/>
                <a:ext cx="624" cy="47"/>
                <a:chOff x="624" y="3600"/>
                <a:chExt cx="1056" cy="106"/>
              </a:xfrm>
            </p:grpSpPr>
            <p:sp>
              <p:nvSpPr>
                <p:cNvPr id="1293" name="Rectangle 269">
                  <a:extLst>
                    <a:ext uri="{FF2B5EF4-FFF2-40B4-BE49-F238E27FC236}">
                      <a16:creationId xmlns:a16="http://schemas.microsoft.com/office/drawing/2014/main" id="{36EF67B5-A86E-4529-AD86-4B972C062898}"/>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94" name="Rectangle 270">
                  <a:extLst>
                    <a:ext uri="{FF2B5EF4-FFF2-40B4-BE49-F238E27FC236}">
                      <a16:creationId xmlns:a16="http://schemas.microsoft.com/office/drawing/2014/main" id="{BA52DF13-C3E3-4FF0-98B0-3DC1EA49EE29}"/>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95" name="Group 271">
                <a:extLst>
                  <a:ext uri="{FF2B5EF4-FFF2-40B4-BE49-F238E27FC236}">
                    <a16:creationId xmlns:a16="http://schemas.microsoft.com/office/drawing/2014/main" id="{F6DC4B9F-2DB4-428D-BF5F-C7AB08F67BE3}"/>
                  </a:ext>
                </a:extLst>
              </p:cNvPr>
              <p:cNvGrpSpPr>
                <a:grpSpLocks/>
              </p:cNvGrpSpPr>
              <p:nvPr userDrawn="1"/>
            </p:nvGrpSpPr>
            <p:grpSpPr bwMode="auto">
              <a:xfrm>
                <a:off x="1536" y="3840"/>
                <a:ext cx="624" cy="47"/>
                <a:chOff x="624" y="3706"/>
                <a:chExt cx="1056" cy="106"/>
              </a:xfrm>
            </p:grpSpPr>
            <p:sp>
              <p:nvSpPr>
                <p:cNvPr id="1296" name="Rectangle 272">
                  <a:extLst>
                    <a:ext uri="{FF2B5EF4-FFF2-40B4-BE49-F238E27FC236}">
                      <a16:creationId xmlns:a16="http://schemas.microsoft.com/office/drawing/2014/main" id="{7248E533-3812-4C34-BBF0-6C95A0314089}"/>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97" name="Rectangle 273">
                  <a:extLst>
                    <a:ext uri="{FF2B5EF4-FFF2-40B4-BE49-F238E27FC236}">
                      <a16:creationId xmlns:a16="http://schemas.microsoft.com/office/drawing/2014/main" id="{A8A6A268-84F6-4C0E-BC3C-0DD864E5B843}"/>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98" name="Group 274">
                <a:extLst>
                  <a:ext uri="{FF2B5EF4-FFF2-40B4-BE49-F238E27FC236}">
                    <a16:creationId xmlns:a16="http://schemas.microsoft.com/office/drawing/2014/main" id="{27856FC6-EDEC-4ADA-AC64-6902F6807081}"/>
                  </a:ext>
                </a:extLst>
              </p:cNvPr>
              <p:cNvGrpSpPr>
                <a:grpSpLocks/>
              </p:cNvGrpSpPr>
              <p:nvPr userDrawn="1"/>
            </p:nvGrpSpPr>
            <p:grpSpPr bwMode="auto">
              <a:xfrm>
                <a:off x="2208" y="3840"/>
                <a:ext cx="624" cy="47"/>
                <a:chOff x="624" y="3600"/>
                <a:chExt cx="1056" cy="106"/>
              </a:xfrm>
            </p:grpSpPr>
            <p:sp>
              <p:nvSpPr>
                <p:cNvPr id="1299" name="Rectangle 275">
                  <a:extLst>
                    <a:ext uri="{FF2B5EF4-FFF2-40B4-BE49-F238E27FC236}">
                      <a16:creationId xmlns:a16="http://schemas.microsoft.com/office/drawing/2014/main" id="{90781FCC-46B0-4730-AE2C-44E36D7644EF}"/>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0" name="Rectangle 276">
                  <a:extLst>
                    <a:ext uri="{FF2B5EF4-FFF2-40B4-BE49-F238E27FC236}">
                      <a16:creationId xmlns:a16="http://schemas.microsoft.com/office/drawing/2014/main" id="{64D7B41C-3812-43D6-AEC7-99CE3C8D3FE5}"/>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01" name="Group 277">
                <a:extLst>
                  <a:ext uri="{FF2B5EF4-FFF2-40B4-BE49-F238E27FC236}">
                    <a16:creationId xmlns:a16="http://schemas.microsoft.com/office/drawing/2014/main" id="{B6B90C99-79DC-405C-8BB0-C787945304F7}"/>
                  </a:ext>
                </a:extLst>
              </p:cNvPr>
              <p:cNvGrpSpPr>
                <a:grpSpLocks/>
              </p:cNvGrpSpPr>
              <p:nvPr userDrawn="1"/>
            </p:nvGrpSpPr>
            <p:grpSpPr bwMode="auto">
              <a:xfrm>
                <a:off x="2880" y="3840"/>
                <a:ext cx="624" cy="47"/>
                <a:chOff x="624" y="3706"/>
                <a:chExt cx="1056" cy="106"/>
              </a:xfrm>
            </p:grpSpPr>
            <p:sp>
              <p:nvSpPr>
                <p:cNvPr id="1302" name="Rectangle 278">
                  <a:extLst>
                    <a:ext uri="{FF2B5EF4-FFF2-40B4-BE49-F238E27FC236}">
                      <a16:creationId xmlns:a16="http://schemas.microsoft.com/office/drawing/2014/main" id="{7D15A8C7-E489-4D95-BD5F-F7A77256D70E}"/>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3" name="Rectangle 279">
                  <a:extLst>
                    <a:ext uri="{FF2B5EF4-FFF2-40B4-BE49-F238E27FC236}">
                      <a16:creationId xmlns:a16="http://schemas.microsoft.com/office/drawing/2014/main" id="{1543B461-D052-4786-A093-3FDABC9E09F8}"/>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04" name="Group 280">
                <a:extLst>
                  <a:ext uri="{FF2B5EF4-FFF2-40B4-BE49-F238E27FC236}">
                    <a16:creationId xmlns:a16="http://schemas.microsoft.com/office/drawing/2014/main" id="{FE8A8795-499B-4E12-9BD3-40214359D751}"/>
                  </a:ext>
                </a:extLst>
              </p:cNvPr>
              <p:cNvGrpSpPr>
                <a:grpSpLocks/>
              </p:cNvGrpSpPr>
              <p:nvPr userDrawn="1"/>
            </p:nvGrpSpPr>
            <p:grpSpPr bwMode="auto">
              <a:xfrm>
                <a:off x="3552" y="3840"/>
                <a:ext cx="624" cy="47"/>
                <a:chOff x="624" y="3600"/>
                <a:chExt cx="1056" cy="106"/>
              </a:xfrm>
            </p:grpSpPr>
            <p:sp>
              <p:nvSpPr>
                <p:cNvPr id="1305" name="Rectangle 281">
                  <a:extLst>
                    <a:ext uri="{FF2B5EF4-FFF2-40B4-BE49-F238E27FC236}">
                      <a16:creationId xmlns:a16="http://schemas.microsoft.com/office/drawing/2014/main" id="{D25FDA10-B285-48FC-9021-C0DA4D641E2E}"/>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6" name="Rectangle 282">
                  <a:extLst>
                    <a:ext uri="{FF2B5EF4-FFF2-40B4-BE49-F238E27FC236}">
                      <a16:creationId xmlns:a16="http://schemas.microsoft.com/office/drawing/2014/main" id="{3FAB4F4C-EFBA-408B-996A-DA74922DDFB1}"/>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07" name="Group 283">
                <a:extLst>
                  <a:ext uri="{FF2B5EF4-FFF2-40B4-BE49-F238E27FC236}">
                    <a16:creationId xmlns:a16="http://schemas.microsoft.com/office/drawing/2014/main" id="{5472ABB5-9FC7-449D-A289-2CF3CBD6E935}"/>
                  </a:ext>
                </a:extLst>
              </p:cNvPr>
              <p:cNvGrpSpPr>
                <a:grpSpLocks/>
              </p:cNvGrpSpPr>
              <p:nvPr userDrawn="1"/>
            </p:nvGrpSpPr>
            <p:grpSpPr bwMode="auto">
              <a:xfrm>
                <a:off x="4224" y="3840"/>
                <a:ext cx="624" cy="47"/>
                <a:chOff x="624" y="3706"/>
                <a:chExt cx="1056" cy="106"/>
              </a:xfrm>
            </p:grpSpPr>
            <p:sp>
              <p:nvSpPr>
                <p:cNvPr id="1308" name="Rectangle 284">
                  <a:extLst>
                    <a:ext uri="{FF2B5EF4-FFF2-40B4-BE49-F238E27FC236}">
                      <a16:creationId xmlns:a16="http://schemas.microsoft.com/office/drawing/2014/main" id="{21FC86BD-6A95-43E7-AECB-8C9E2B13FD55}"/>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9" name="Rectangle 285">
                  <a:extLst>
                    <a:ext uri="{FF2B5EF4-FFF2-40B4-BE49-F238E27FC236}">
                      <a16:creationId xmlns:a16="http://schemas.microsoft.com/office/drawing/2014/main" id="{C43B148D-7093-431C-923A-BBA8BE7EB81D}"/>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10" name="Group 286">
                <a:extLst>
                  <a:ext uri="{FF2B5EF4-FFF2-40B4-BE49-F238E27FC236}">
                    <a16:creationId xmlns:a16="http://schemas.microsoft.com/office/drawing/2014/main" id="{C9D285E9-1911-4A90-B48E-1F0B2B9B462E}"/>
                  </a:ext>
                </a:extLst>
              </p:cNvPr>
              <p:cNvGrpSpPr>
                <a:grpSpLocks/>
              </p:cNvGrpSpPr>
              <p:nvPr userDrawn="1"/>
            </p:nvGrpSpPr>
            <p:grpSpPr bwMode="auto">
              <a:xfrm>
                <a:off x="4896" y="3840"/>
                <a:ext cx="624" cy="47"/>
                <a:chOff x="624" y="3600"/>
                <a:chExt cx="1056" cy="106"/>
              </a:xfrm>
            </p:grpSpPr>
            <p:sp>
              <p:nvSpPr>
                <p:cNvPr id="1311" name="Rectangle 287">
                  <a:extLst>
                    <a:ext uri="{FF2B5EF4-FFF2-40B4-BE49-F238E27FC236}">
                      <a16:creationId xmlns:a16="http://schemas.microsoft.com/office/drawing/2014/main" id="{9CECF3DD-07E8-4AE1-8F1C-947DE399F93C}"/>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12" name="Rectangle 288">
                  <a:extLst>
                    <a:ext uri="{FF2B5EF4-FFF2-40B4-BE49-F238E27FC236}">
                      <a16:creationId xmlns:a16="http://schemas.microsoft.com/office/drawing/2014/main" id="{D51A380A-1936-432A-9216-0A978CE9C584}"/>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sp>
        <p:nvSpPr>
          <p:cNvPr id="1026" name="Rectangle 2">
            <a:extLst>
              <a:ext uri="{FF2B5EF4-FFF2-40B4-BE49-F238E27FC236}">
                <a16:creationId xmlns:a16="http://schemas.microsoft.com/office/drawing/2014/main" id="{F043D4F4-420F-41B9-BD10-7CFFA776F00F}"/>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8BCA650-3353-4277-95F7-795E3951E55B}"/>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89465BD-43EC-492B-9C55-FDE9E9B4BF9F}"/>
              </a:ext>
            </a:extLst>
          </p:cNvPr>
          <p:cNvSpPr>
            <a:spLocks noGrp="1" noChangeArrowheads="1"/>
          </p:cNvSpPr>
          <p:nvPr>
            <p:ph type="dt" sz="half" idx="2"/>
          </p:nvPr>
        </p:nvSpPr>
        <p:spPr bwMode="auto">
          <a:xfrm>
            <a:off x="6858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anose="020B0606020202030204" pitchFamily="34" charset="0"/>
              </a:defRPr>
            </a:lvl1pPr>
          </a:lstStyle>
          <a:p>
            <a:endParaRPr lang="en-US" altLang="en-US"/>
          </a:p>
        </p:txBody>
      </p:sp>
      <p:sp>
        <p:nvSpPr>
          <p:cNvPr id="1029" name="Rectangle 5">
            <a:extLst>
              <a:ext uri="{FF2B5EF4-FFF2-40B4-BE49-F238E27FC236}">
                <a16:creationId xmlns:a16="http://schemas.microsoft.com/office/drawing/2014/main" id="{441086BC-033D-4625-94B1-772B0308021A}"/>
              </a:ext>
            </a:extLst>
          </p:cNvPr>
          <p:cNvSpPr>
            <a:spLocks noGrp="1" noChangeArrowheads="1"/>
          </p:cNvSpPr>
          <p:nvPr>
            <p:ph type="ftr" sz="quarter" idx="3"/>
          </p:nvPr>
        </p:nvSpPr>
        <p:spPr bwMode="auto">
          <a:xfrm>
            <a:off x="3124200" y="61722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anose="020B0606020202030204" pitchFamily="34" charset="0"/>
              </a:defRPr>
            </a:lvl1pPr>
          </a:lstStyle>
          <a:p>
            <a:endParaRPr lang="en-US" altLang="en-US"/>
          </a:p>
        </p:txBody>
      </p:sp>
      <p:sp>
        <p:nvSpPr>
          <p:cNvPr id="1030" name="Rectangle 6">
            <a:extLst>
              <a:ext uri="{FF2B5EF4-FFF2-40B4-BE49-F238E27FC236}">
                <a16:creationId xmlns:a16="http://schemas.microsoft.com/office/drawing/2014/main" id="{0A99ECBD-CAFC-4826-BFE0-75478F4B3529}"/>
              </a:ext>
            </a:extLst>
          </p:cNvPr>
          <p:cNvSpPr>
            <a:spLocks noGrp="1" noChangeArrowheads="1"/>
          </p:cNvSpPr>
          <p:nvPr>
            <p:ph type="sldNum" sz="quarter" idx="4"/>
          </p:nvPr>
        </p:nvSpPr>
        <p:spPr bwMode="auto">
          <a:xfrm>
            <a:off x="65532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anose="020B0606020202030204" pitchFamily="34" charset="0"/>
              </a:defRPr>
            </a:lvl1pPr>
          </a:lstStyle>
          <a:p>
            <a:fld id="{369FB76E-D1BA-4526-964B-E254DE310B4C}" type="slidenum">
              <a:rPr lang="en-US" altLang="en-US"/>
              <a:pPr/>
              <a:t>‹#›</a:t>
            </a:fld>
            <a:endParaRPr lang="en-US" altLang="en-US"/>
          </a:p>
        </p:txBody>
      </p:sp>
    </p:spTree>
    <p:extLst>
      <p:ext uri="{BB962C8B-B14F-4D97-AF65-F5344CB8AC3E}">
        <p14:creationId xmlns:p14="http://schemas.microsoft.com/office/powerpoint/2010/main" val="1713227404"/>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SzPct val="80000"/>
        <a:buBlip>
          <a:blip r:embed="rId13"/>
        </a:buBlip>
        <a:defRPr sz="3200" kern="1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70000"/>
        <a:buFont typeface="Wingdings" panose="05000000000000000000" pitchFamily="2" charset="2"/>
        <a:buChar char="l"/>
        <a:defRPr sz="2800" kern="1200">
          <a:solidFill>
            <a:schemeClr val="tx1"/>
          </a:solidFill>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l"/>
        <a:defRPr sz="2400" kern="1200">
          <a:solidFill>
            <a:schemeClr val="tx1"/>
          </a:solidFill>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l"/>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a:extLst>
              <a:ext uri="{FF2B5EF4-FFF2-40B4-BE49-F238E27FC236}">
                <a16:creationId xmlns:a16="http://schemas.microsoft.com/office/drawing/2014/main" id="{B56FADAD-C3F9-448B-832A-83B6E97D2141}"/>
              </a:ext>
            </a:extLst>
          </p:cNvPr>
          <p:cNvGrpSpPr>
            <a:grpSpLocks/>
          </p:cNvGrpSpPr>
          <p:nvPr/>
        </p:nvGrpSpPr>
        <p:grpSpPr bwMode="auto">
          <a:xfrm>
            <a:off x="0" y="3902075"/>
            <a:ext cx="3400425" cy="2949575"/>
            <a:chOff x="0" y="2458"/>
            <a:chExt cx="2142" cy="1858"/>
          </a:xfrm>
        </p:grpSpPr>
        <p:sp>
          <p:nvSpPr>
            <p:cNvPr id="78851" name="Freeform 3">
              <a:extLst>
                <a:ext uri="{FF2B5EF4-FFF2-40B4-BE49-F238E27FC236}">
                  <a16:creationId xmlns:a16="http://schemas.microsoft.com/office/drawing/2014/main" id="{63D44BD5-F432-4AE1-96C0-646C2E21E27A}"/>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52" name="Freeform 4">
              <a:extLst>
                <a:ext uri="{FF2B5EF4-FFF2-40B4-BE49-F238E27FC236}">
                  <a16:creationId xmlns:a16="http://schemas.microsoft.com/office/drawing/2014/main" id="{D65DC820-3DE2-451B-A78A-07B28D0998AF}"/>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53" name="Freeform 5">
              <a:extLst>
                <a:ext uri="{FF2B5EF4-FFF2-40B4-BE49-F238E27FC236}">
                  <a16:creationId xmlns:a16="http://schemas.microsoft.com/office/drawing/2014/main" id="{25BD053C-8F2C-46FA-9670-AA603A204828}"/>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54" name="Freeform 6">
              <a:extLst>
                <a:ext uri="{FF2B5EF4-FFF2-40B4-BE49-F238E27FC236}">
                  <a16:creationId xmlns:a16="http://schemas.microsoft.com/office/drawing/2014/main" id="{E7C79E83-727E-4DB5-BA71-8B4D19871E8A}"/>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55" name="Oval 7">
              <a:extLst>
                <a:ext uri="{FF2B5EF4-FFF2-40B4-BE49-F238E27FC236}">
                  <a16:creationId xmlns:a16="http://schemas.microsoft.com/office/drawing/2014/main" id="{863B0CE9-401F-4614-ABE9-A870EEFA7E10}"/>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8856" name="Oval 8">
              <a:extLst>
                <a:ext uri="{FF2B5EF4-FFF2-40B4-BE49-F238E27FC236}">
                  <a16:creationId xmlns:a16="http://schemas.microsoft.com/office/drawing/2014/main" id="{85D17EEE-CD01-4074-B496-9FCE3A522AED}"/>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8857" name="Oval 9">
              <a:extLst>
                <a:ext uri="{FF2B5EF4-FFF2-40B4-BE49-F238E27FC236}">
                  <a16:creationId xmlns:a16="http://schemas.microsoft.com/office/drawing/2014/main" id="{32B96950-6C88-4604-B5A8-9ECE9F3DD62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78858" name="Rectangle 10">
            <a:extLst>
              <a:ext uri="{FF2B5EF4-FFF2-40B4-BE49-F238E27FC236}">
                <a16:creationId xmlns:a16="http://schemas.microsoft.com/office/drawing/2014/main" id="{E33E623F-37FC-435E-9BC5-0906A3017058}"/>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8859" name="Rectangle 11">
            <a:extLst>
              <a:ext uri="{FF2B5EF4-FFF2-40B4-BE49-F238E27FC236}">
                <a16:creationId xmlns:a16="http://schemas.microsoft.com/office/drawing/2014/main" id="{D02CF468-9176-4AC0-AB7C-27FBCAB58363}"/>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60" name="Rectangle 12">
            <a:extLst>
              <a:ext uri="{FF2B5EF4-FFF2-40B4-BE49-F238E27FC236}">
                <a16:creationId xmlns:a16="http://schemas.microsoft.com/office/drawing/2014/main" id="{0AB44968-D348-408B-AD44-2FAA5C31DD20}"/>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mn-lt"/>
              </a:defRPr>
            </a:lvl1pPr>
          </a:lstStyle>
          <a:p>
            <a:endParaRPr lang="en-US" altLang="en-US"/>
          </a:p>
        </p:txBody>
      </p:sp>
      <p:sp>
        <p:nvSpPr>
          <p:cNvPr id="78861" name="Rectangle 13">
            <a:extLst>
              <a:ext uri="{FF2B5EF4-FFF2-40B4-BE49-F238E27FC236}">
                <a16:creationId xmlns:a16="http://schemas.microsoft.com/office/drawing/2014/main" id="{A6925230-7779-4E66-A004-33B3B0023C0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mn-lt"/>
              </a:defRPr>
            </a:lvl1pPr>
          </a:lstStyle>
          <a:p>
            <a:endParaRPr lang="en-US" altLang="en-US"/>
          </a:p>
        </p:txBody>
      </p:sp>
      <p:sp>
        <p:nvSpPr>
          <p:cNvPr id="78862" name="Rectangle 14">
            <a:extLst>
              <a:ext uri="{FF2B5EF4-FFF2-40B4-BE49-F238E27FC236}">
                <a16:creationId xmlns:a16="http://schemas.microsoft.com/office/drawing/2014/main" id="{94BA5417-3DC6-4990-92A4-11E5468B0687}"/>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latin typeface="+mn-lt"/>
              </a:defRPr>
            </a:lvl1pPr>
          </a:lstStyle>
          <a:p>
            <a:fld id="{91C24021-FFFA-4F68-8E0A-1444D817A302}" type="slidenum">
              <a:rPr lang="en-US" altLang="en-US"/>
              <a:pPr/>
              <a:t>‹#›</a:t>
            </a:fld>
            <a:endParaRPr lang="en-US" altLang="en-US"/>
          </a:p>
        </p:txBody>
      </p:sp>
    </p:spTree>
    <p:extLst>
      <p:ext uri="{BB962C8B-B14F-4D97-AF65-F5344CB8AC3E}">
        <p14:creationId xmlns:p14="http://schemas.microsoft.com/office/powerpoint/2010/main" val="1807452768"/>
      </p:ext>
    </p:extLst>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fontAlgn="base">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A8C36466-0AB8-4AF7-B289-D912492BD99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5955" name="Rectangle 3">
            <a:extLst>
              <a:ext uri="{FF2B5EF4-FFF2-40B4-BE49-F238E27FC236}">
                <a16:creationId xmlns:a16="http://schemas.microsoft.com/office/drawing/2014/main" id="{B1480A4A-F2B6-4353-89D7-DD5E873260F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5956" name="Rectangle 4">
            <a:extLst>
              <a:ext uri="{FF2B5EF4-FFF2-40B4-BE49-F238E27FC236}">
                <a16:creationId xmlns:a16="http://schemas.microsoft.com/office/drawing/2014/main" id="{E7BFB4B0-1CC9-4F3F-8CD1-5981D75AA447}"/>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p>
        </p:txBody>
      </p:sp>
      <p:sp>
        <p:nvSpPr>
          <p:cNvPr id="125957" name="Rectangle 5">
            <a:extLst>
              <a:ext uri="{FF2B5EF4-FFF2-40B4-BE49-F238E27FC236}">
                <a16:creationId xmlns:a16="http://schemas.microsoft.com/office/drawing/2014/main" id="{201624D7-565B-499B-B613-11A08693583A}"/>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p>
        </p:txBody>
      </p:sp>
      <p:sp>
        <p:nvSpPr>
          <p:cNvPr id="125958" name="Rectangle 6">
            <a:extLst>
              <a:ext uri="{FF2B5EF4-FFF2-40B4-BE49-F238E27FC236}">
                <a16:creationId xmlns:a16="http://schemas.microsoft.com/office/drawing/2014/main" id="{46C9DB2C-3925-40C1-8EA4-0FC712C8AE3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1E4A3530-AEE9-4595-9D51-205E3C351449}" type="slidenum">
              <a:rPr lang="en-US" altLang="en-US"/>
              <a:pPr/>
              <a:t>‹#›</a:t>
            </a:fld>
            <a:endParaRPr lang="en-US" altLang="en-US"/>
          </a:p>
        </p:txBody>
      </p:sp>
    </p:spTree>
    <p:extLst>
      <p:ext uri="{BB962C8B-B14F-4D97-AF65-F5344CB8AC3E}">
        <p14:creationId xmlns:p14="http://schemas.microsoft.com/office/powerpoint/2010/main" val="1280399893"/>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3721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722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2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EFBC9D69-5AC5-224F-AAD4-7677164F868F}" type="slidenum">
              <a:rPr lang="en-US"/>
              <a:pPr/>
              <a:t>‹#›</a:t>
            </a:fld>
            <a:endParaRPr lang="en-US"/>
          </a:p>
        </p:txBody>
      </p:sp>
    </p:spTree>
    <p:extLst>
      <p:ext uri="{BB962C8B-B14F-4D97-AF65-F5344CB8AC3E}">
        <p14:creationId xmlns:p14="http://schemas.microsoft.com/office/powerpoint/2010/main" val="1445728269"/>
      </p:ext>
    </p:extLst>
  </p:cSld>
  <p:clrMap bg1="dk2" tx1="lt1" bg2="dk1"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a:lvl1pPr>
          </a:lstStyle>
          <a:p>
            <a:fld id="{30DCAD19-75F4-7548-8E2D-1142B3FF02EE}" type="slidenum">
              <a:rPr lang="en-US"/>
              <a:pPr/>
              <a:t>‹#›</a:t>
            </a:fld>
            <a:endParaRPr lang="en-US"/>
          </a:p>
        </p:txBody>
      </p:sp>
    </p:spTree>
    <p:extLst>
      <p:ext uri="{BB962C8B-B14F-4D97-AF65-F5344CB8AC3E}">
        <p14:creationId xmlns:p14="http://schemas.microsoft.com/office/powerpoint/2010/main" val="3387971969"/>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9A698-7EF7-294E-8F1A-0BCA6A2220E7}" type="slidenum">
              <a:rPr lang="en-US"/>
              <a:pPr/>
              <a:t>‹#›</a:t>
            </a:fld>
            <a:endParaRPr lang="en-US"/>
          </a:p>
        </p:txBody>
      </p:sp>
    </p:spTree>
    <p:extLst>
      <p:ext uri="{BB962C8B-B14F-4D97-AF65-F5344CB8AC3E}">
        <p14:creationId xmlns:p14="http://schemas.microsoft.com/office/powerpoint/2010/main" val="965231149"/>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52400" y="1981200"/>
            <a:ext cx="1676400" cy="4876800"/>
            <a:chOff x="96" y="1248"/>
            <a:chExt cx="1056" cy="3072"/>
          </a:xfrm>
        </p:grpSpPr>
        <p:sp>
          <p:nvSpPr>
            <p:cNvPr id="1740803"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1740804"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5"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6"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7"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8"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9"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0"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1"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2"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3"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4"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5"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6"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7"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8"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9"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0"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1"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2"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3"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4"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5"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6"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7"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8"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9"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0"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1"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2"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3"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4"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5"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6"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7"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8"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9"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0"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1"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2"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3"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4"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5"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6"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7"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8"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1740849"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1740850"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25605" name="Rectangle 51"/>
          <p:cNvSpPr>
            <a:spLocks noGrp="1" noChangeArrowheads="1"/>
          </p:cNvSpPr>
          <p:nvPr>
            <p:ph type="body" idx="1"/>
          </p:nvPr>
        </p:nvSpPr>
        <p:spPr bwMode="auto">
          <a:xfrm>
            <a:off x="2208213" y="2286000"/>
            <a:ext cx="6478587"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6" name="Rectangle 52"/>
          <p:cNvSpPr>
            <a:spLocks noGrp="1" noChangeArrowheads="1"/>
          </p:cNvSpPr>
          <p:nvPr>
            <p:ph type="title"/>
          </p:nvPr>
        </p:nvSpPr>
        <p:spPr bwMode="auto">
          <a:xfrm>
            <a:off x="1905000" y="381000"/>
            <a:ext cx="716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40853" name="Rectangle 53"/>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25608" name="Group 54"/>
          <p:cNvGrpSpPr>
            <a:grpSpLocks/>
          </p:cNvGrpSpPr>
          <p:nvPr/>
        </p:nvGrpSpPr>
        <p:grpSpPr bwMode="auto">
          <a:xfrm>
            <a:off x="150813" y="230188"/>
            <a:ext cx="1600200" cy="1598612"/>
            <a:chOff x="95" y="145"/>
            <a:chExt cx="1008" cy="1007"/>
          </a:xfrm>
        </p:grpSpPr>
        <p:sp>
          <p:nvSpPr>
            <p:cNvPr id="1740855" name="Oval 55"/>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6" name="Oval 56"/>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7" name="Oval 57"/>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8" name="Oval 58"/>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9" name="Oval 59"/>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0" name="Oval 60"/>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1" name="Oval 61"/>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2" name="Oval 62"/>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3" name="Oval 63"/>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4" name="Oval 64"/>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5" name="Oval 65"/>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6" name="Oval 66"/>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7" name="Oval 67"/>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8" name="Oval 68"/>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9" name="Oval 69"/>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0" name="Oval 70"/>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1" name="Oval 71"/>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1740872" name="Rectangle 72"/>
          <p:cNvSpPr>
            <a:spLocks noChangeArrowheads="1"/>
          </p:cNvSpPr>
          <p:nvPr/>
        </p:nvSpPr>
        <p:spPr bwMode="auto">
          <a:xfrm>
            <a:off x="304800" y="165100"/>
            <a:ext cx="1295400" cy="292100"/>
          </a:xfrm>
          <a:prstGeom prst="rect">
            <a:avLst/>
          </a:prstGeom>
          <a:solidFill>
            <a:schemeClr val="bg1"/>
          </a:solidFill>
          <a:ln>
            <a:noFill/>
          </a:ln>
          <a:effectLst/>
        </p:spPr>
        <p:txBody>
          <a:bodyPr/>
          <a:lstStyle/>
          <a:p>
            <a:pPr>
              <a:defRPr/>
            </a:pPr>
            <a:endParaRPr lang="en-US"/>
          </a:p>
        </p:txBody>
      </p:sp>
      <p:sp>
        <p:nvSpPr>
          <p:cNvPr id="1740873" name="Rectangle 73"/>
          <p:cNvSpPr>
            <a:spLocks noChangeArrowheads="1"/>
          </p:cNvSpPr>
          <p:nvPr/>
        </p:nvSpPr>
        <p:spPr bwMode="auto">
          <a:xfrm>
            <a:off x="76200" y="381000"/>
            <a:ext cx="381000" cy="6499225"/>
          </a:xfrm>
          <a:prstGeom prst="rect">
            <a:avLst/>
          </a:prstGeom>
          <a:solidFill>
            <a:schemeClr val="bg1"/>
          </a:solidFill>
          <a:ln>
            <a:noFill/>
          </a:ln>
          <a:effectLst/>
        </p:spPr>
        <p:txBody>
          <a:bodyPr/>
          <a:lstStyle/>
          <a:p>
            <a:pPr>
              <a:defRPr/>
            </a:pPr>
            <a:endParaRPr lang="en-US"/>
          </a:p>
        </p:txBody>
      </p:sp>
      <p:sp>
        <p:nvSpPr>
          <p:cNvPr id="1740874" name="Rectangle 74"/>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1740875" name="Rectangle 75"/>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1740876" name="Rectangle 76"/>
          <p:cNvSpPr>
            <a:spLocks noChangeArrowheads="1"/>
          </p:cNvSpPr>
          <p:nvPr/>
        </p:nvSpPr>
        <p:spPr bwMode="auto">
          <a:xfrm>
            <a:off x="1524000" y="304800"/>
            <a:ext cx="381000" cy="6586538"/>
          </a:xfrm>
          <a:prstGeom prst="rect">
            <a:avLst/>
          </a:prstGeom>
          <a:solidFill>
            <a:schemeClr val="bg1"/>
          </a:solidFill>
          <a:ln>
            <a:noFill/>
          </a:ln>
          <a:effectLst/>
        </p:spPr>
        <p:txBody>
          <a:bodyPr/>
          <a:lstStyle/>
          <a:p>
            <a:pPr>
              <a:defRPr/>
            </a:pPr>
            <a:endParaRPr lang="en-US"/>
          </a:p>
        </p:txBody>
      </p:sp>
      <p:sp>
        <p:nvSpPr>
          <p:cNvPr id="1740877" name="Rectangle 77"/>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1740878" name="Rectangle 78"/>
          <p:cNvSpPr>
            <a:spLocks noGrp="1" noChangeArrowheads="1"/>
          </p:cNvSpPr>
          <p:nvPr>
            <p:ph type="dt" sz="half" idx="2"/>
          </p:nvPr>
        </p:nvSpPr>
        <p:spPr bwMode="auto">
          <a:xfrm>
            <a:off x="2559050" y="6470650"/>
            <a:ext cx="1346200" cy="387350"/>
          </a:xfrm>
          <a:prstGeom prst="rect">
            <a:avLst/>
          </a:prstGeom>
          <a:noFill/>
          <a:ln>
            <a:noFill/>
          </a:ln>
          <a:effectLst/>
        </p:spPr>
        <p:txBody>
          <a:bodyPr vert="horz" wrap="square" lIns="92075" tIns="46038" rIns="92075" bIns="46038" numCol="1" anchor="ctr" anchorCtr="0" compatLnSpc="1">
            <a:prstTxWarp prst="textNoShape">
              <a:avLst/>
            </a:prstTxWarp>
          </a:bodyPr>
          <a:lstStyle>
            <a:lvl1pPr eaLnBrk="1" hangingPunct="1">
              <a:defRPr sz="1400">
                <a:latin typeface="+mj-lt"/>
                <a:ea typeface="ＭＳ Ｐゴシック" charset="0"/>
                <a:cs typeface="ＭＳ Ｐゴシック" charset="0"/>
              </a:defRPr>
            </a:lvl1pPr>
          </a:lstStyle>
          <a:p>
            <a:pPr>
              <a:defRPr/>
            </a:pPr>
            <a:endParaRPr lang="en-US"/>
          </a:p>
        </p:txBody>
      </p:sp>
      <p:sp>
        <p:nvSpPr>
          <p:cNvPr id="1740879" name="Rectangle 79"/>
          <p:cNvSpPr>
            <a:spLocks noGrp="1" noChangeArrowheads="1"/>
          </p:cNvSpPr>
          <p:nvPr>
            <p:ph type="ftr" sz="quarter" idx="3"/>
          </p:nvPr>
        </p:nvSpPr>
        <p:spPr bwMode="auto">
          <a:xfrm>
            <a:off x="3984625" y="6477000"/>
            <a:ext cx="3540125"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ctr" eaLnBrk="1" hangingPunct="1">
              <a:defRPr sz="1400">
                <a:latin typeface="+mj-lt"/>
                <a:ea typeface="ＭＳ Ｐゴシック" charset="0"/>
                <a:cs typeface="ＭＳ Ｐゴシック" charset="0"/>
              </a:defRPr>
            </a:lvl1pPr>
          </a:lstStyle>
          <a:p>
            <a:pPr>
              <a:defRPr/>
            </a:pPr>
            <a:endParaRPr lang="en-US"/>
          </a:p>
        </p:txBody>
      </p:sp>
      <p:sp>
        <p:nvSpPr>
          <p:cNvPr id="1740880" name="Rectangle 80"/>
          <p:cNvSpPr>
            <a:spLocks noGrp="1" noChangeArrowheads="1"/>
          </p:cNvSpPr>
          <p:nvPr>
            <p:ph type="sldNum" sz="quarter" idx="4"/>
          </p:nvPr>
        </p:nvSpPr>
        <p:spPr bwMode="auto">
          <a:xfrm>
            <a:off x="7572375" y="6477000"/>
            <a:ext cx="1250950"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fld id="{53170590-A338-DA48-8428-CDAD213BE80D}" type="slidenum">
              <a:rPr lang="en-US"/>
              <a:pPr/>
              <a:t>‹#›</a:t>
            </a:fld>
            <a:endParaRPr lang="en-US"/>
          </a:p>
        </p:txBody>
      </p:sp>
      <p:sp>
        <p:nvSpPr>
          <p:cNvPr id="1740881" name="Rectangle 81"/>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Tree>
    <p:extLst>
      <p:ext uri="{BB962C8B-B14F-4D97-AF65-F5344CB8AC3E}">
        <p14:creationId xmlns:p14="http://schemas.microsoft.com/office/powerpoint/2010/main" val="3294969635"/>
      </p:ext>
    </p:extLst>
  </p:cSld>
  <p:clrMap bg1="dk2" tx1="lt1" bg2="dk1"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ransition>
    <p:cut/>
  </p:transition>
  <p:txStyles>
    <p:titleStyle>
      <a:lvl1pPr algn="l" rtl="0" eaLnBrk="0" fontAlgn="base" hangingPunct="0">
        <a:spcBef>
          <a:spcPct val="0"/>
        </a:spcBef>
        <a:spcAft>
          <a:spcPct val="0"/>
        </a:spcAft>
        <a:defRPr sz="4400">
          <a:solidFill>
            <a:schemeClr val="tx2"/>
          </a:solidFill>
          <a:latin typeface="Arail"/>
          <a:ea typeface="+mj-ea"/>
          <a:cs typeface="Arail"/>
        </a:defRPr>
      </a:lvl1pPr>
      <a:lvl2pPr algn="l" rtl="0" eaLnBrk="0" fontAlgn="base" hangingPunct="0">
        <a:spcBef>
          <a:spcPct val="0"/>
        </a:spcBef>
        <a:spcAft>
          <a:spcPct val="0"/>
        </a:spcAft>
        <a:defRPr sz="4400">
          <a:solidFill>
            <a:schemeClr val="tx2"/>
          </a:solidFill>
          <a:latin typeface="Arail" charset="0"/>
          <a:ea typeface="ＭＳ Ｐゴシック" charset="0"/>
        </a:defRPr>
      </a:lvl2pPr>
      <a:lvl3pPr algn="l" rtl="0" eaLnBrk="0" fontAlgn="base" hangingPunct="0">
        <a:spcBef>
          <a:spcPct val="0"/>
        </a:spcBef>
        <a:spcAft>
          <a:spcPct val="0"/>
        </a:spcAft>
        <a:defRPr sz="4400">
          <a:solidFill>
            <a:schemeClr val="tx2"/>
          </a:solidFill>
          <a:latin typeface="Arail" charset="0"/>
          <a:ea typeface="ＭＳ Ｐゴシック" charset="0"/>
        </a:defRPr>
      </a:lvl3pPr>
      <a:lvl4pPr algn="l" rtl="0" eaLnBrk="0" fontAlgn="base" hangingPunct="0">
        <a:spcBef>
          <a:spcPct val="0"/>
        </a:spcBef>
        <a:spcAft>
          <a:spcPct val="0"/>
        </a:spcAft>
        <a:defRPr sz="4400">
          <a:solidFill>
            <a:schemeClr val="tx2"/>
          </a:solidFill>
          <a:latin typeface="Arail" charset="0"/>
          <a:ea typeface="ＭＳ Ｐゴシック" charset="0"/>
        </a:defRPr>
      </a:lvl4pPr>
      <a:lvl5pPr algn="l" rtl="0" eaLnBrk="0" fontAlgn="base" hangingPunct="0">
        <a:spcBef>
          <a:spcPct val="0"/>
        </a:spcBef>
        <a:spcAft>
          <a:spcPct val="0"/>
        </a:spcAft>
        <a:defRPr sz="4400">
          <a:solidFill>
            <a:schemeClr val="tx2"/>
          </a:solidFill>
          <a:latin typeface="Arail"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rgbClr val="00FFCC"/>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00FFCC"/>
        </a:buClr>
        <a:buSzPct val="65000"/>
        <a:buFont typeface="Wingdings" charset="0"/>
        <a:buChar char="t"/>
        <a:defRPr sz="2400">
          <a:solidFill>
            <a:schemeClr val="tx1"/>
          </a:solidFill>
          <a:latin typeface="+mn-lt"/>
          <a:ea typeface="+mn-ea"/>
        </a:defRPr>
      </a:lvl3pPr>
      <a:lvl4pPr marL="1600200" indent="-228600" algn="l" rtl="0" eaLnBrk="0" fontAlgn="base" hangingPunct="0">
        <a:spcBef>
          <a:spcPct val="20000"/>
        </a:spcBef>
        <a:spcAft>
          <a:spcPct val="0"/>
        </a:spcAft>
        <a:buClr>
          <a:srgbClr val="00FFCC"/>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FFCC"/>
        </a:buClr>
        <a:buChar char="•"/>
        <a:defRPr sz="2000">
          <a:solidFill>
            <a:schemeClr val="tx1"/>
          </a:solidFill>
          <a:latin typeface="+mn-lt"/>
          <a:ea typeface="+mn-ea"/>
        </a:defRPr>
      </a:lvl5pPr>
      <a:lvl6pPr marL="2514600" indent="-228600" algn="l" rtl="0" fontAlgn="base">
        <a:spcBef>
          <a:spcPct val="20000"/>
        </a:spcBef>
        <a:spcAft>
          <a:spcPct val="0"/>
        </a:spcAft>
        <a:buClr>
          <a:srgbClr val="00FFCC"/>
        </a:buClr>
        <a:buChar char="•"/>
        <a:defRPr sz="2000">
          <a:solidFill>
            <a:schemeClr val="tx1"/>
          </a:solidFill>
          <a:latin typeface="+mn-lt"/>
          <a:ea typeface="+mn-ea"/>
        </a:defRPr>
      </a:lvl6pPr>
      <a:lvl7pPr marL="2971800" indent="-228600" algn="l" rtl="0" fontAlgn="base">
        <a:spcBef>
          <a:spcPct val="20000"/>
        </a:spcBef>
        <a:spcAft>
          <a:spcPct val="0"/>
        </a:spcAft>
        <a:buClr>
          <a:srgbClr val="00FFCC"/>
        </a:buClr>
        <a:buChar char="•"/>
        <a:defRPr sz="2000">
          <a:solidFill>
            <a:schemeClr val="tx1"/>
          </a:solidFill>
          <a:latin typeface="+mn-lt"/>
          <a:ea typeface="+mn-ea"/>
        </a:defRPr>
      </a:lvl7pPr>
      <a:lvl8pPr marL="3429000" indent="-228600" algn="l" rtl="0" fontAlgn="base">
        <a:spcBef>
          <a:spcPct val="20000"/>
        </a:spcBef>
        <a:spcAft>
          <a:spcPct val="0"/>
        </a:spcAft>
        <a:buClr>
          <a:srgbClr val="00FFCC"/>
        </a:buClr>
        <a:buChar char="•"/>
        <a:defRPr sz="2000">
          <a:solidFill>
            <a:schemeClr val="tx1"/>
          </a:solidFill>
          <a:latin typeface="+mn-lt"/>
          <a:ea typeface="+mn-ea"/>
        </a:defRPr>
      </a:lvl8pPr>
      <a:lvl9pPr marL="3886200" indent="-228600" algn="l" rtl="0" fontAlgn="base">
        <a:spcBef>
          <a:spcPct val="20000"/>
        </a:spcBef>
        <a:spcAft>
          <a:spcPct val="0"/>
        </a:spcAft>
        <a:buClr>
          <a:srgbClr val="00FFCC"/>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282" name="AutoShape 3074"/>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p:spPr>
        <p:txBody>
          <a:bodyPr rot="10800000" vert="eaVert" wrap="none" anchor="ctr"/>
          <a:lstStyle/>
          <a:p>
            <a:pPr algn="ctr" eaLnBrk="1" hangingPunct="1">
              <a:defRPr/>
            </a:pPr>
            <a:endParaRPr kumimoji="1" lang="en-US"/>
          </a:p>
        </p:txBody>
      </p:sp>
      <p:sp>
        <p:nvSpPr>
          <p:cNvPr id="62467" name="Rectangle 3075"/>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2468" name="Rectangle 3076"/>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61285" name="Rectangle 3077"/>
          <p:cNvSpPr>
            <a:spLocks noGrp="1" noChangeArrowheads="1"/>
          </p:cNvSpPr>
          <p:nvPr>
            <p:ph type="dt" sz="half" idx="2"/>
          </p:nvPr>
        </p:nvSpPr>
        <p:spPr bwMode="auto">
          <a:xfrm>
            <a:off x="0" y="6145213"/>
            <a:ext cx="1371600" cy="712787"/>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761286" name="Rectangle 3078"/>
          <p:cNvSpPr>
            <a:spLocks noGrp="1" noChangeArrowheads="1"/>
          </p:cNvSpPr>
          <p:nvPr>
            <p:ph type="ftr" sz="quarter" idx="3"/>
          </p:nvPr>
        </p:nvSpPr>
        <p:spPr bwMode="auto">
          <a:xfrm>
            <a:off x="1676400" y="6400800"/>
            <a:ext cx="3352800" cy="457200"/>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761287" name="Rectangle 3079"/>
          <p:cNvSpPr>
            <a:spLocks noGrp="1" noChangeArrowheads="1"/>
          </p:cNvSpPr>
          <p:nvPr>
            <p:ph type="sldNum" sz="quarter" idx="4"/>
          </p:nvPr>
        </p:nvSpPr>
        <p:spPr bwMode="auto">
          <a:xfrm>
            <a:off x="1371600" y="6477000"/>
            <a:ext cx="304800" cy="381000"/>
          </a:xfrm>
          <a:prstGeom prst="rect">
            <a:avLst/>
          </a:prstGeom>
          <a:solidFill>
            <a:schemeClr val="accent1"/>
          </a:solidFill>
          <a:ln>
            <a:noFill/>
          </a:ln>
          <a:effectLst/>
        </p:spPr>
        <p:txBody>
          <a:bodyPr vert="horz" wrap="square" lIns="92075" tIns="46038" rIns="92075" bIns="46038" numCol="1" anchor="b" anchorCtr="0" compatLnSpc="1">
            <a:prstTxWarp prst="textNoShape">
              <a:avLst/>
            </a:prstTxWarp>
          </a:bodyPr>
          <a:lstStyle>
            <a:lvl1pPr algn="r" eaLnBrk="1" hangingPunct="1">
              <a:defRPr sz="1400"/>
            </a:lvl1pPr>
          </a:lstStyle>
          <a:p>
            <a:fld id="{AE9C8967-11CB-CE48-81B2-3EAD27BB541C}" type="slidenum">
              <a:rPr lang="en-US"/>
              <a:pPr/>
              <a:t>‹#›</a:t>
            </a:fld>
            <a:endParaRPr lang="en-US"/>
          </a:p>
        </p:txBody>
      </p:sp>
      <p:grpSp>
        <p:nvGrpSpPr>
          <p:cNvPr id="62472" name="Group 3080"/>
          <p:cNvGrpSpPr>
            <a:grpSpLocks/>
          </p:cNvGrpSpPr>
          <p:nvPr/>
        </p:nvGrpSpPr>
        <p:grpSpPr bwMode="auto">
          <a:xfrm>
            <a:off x="4365625" y="1951038"/>
            <a:ext cx="4770438" cy="5062537"/>
            <a:chOff x="2750" y="1229"/>
            <a:chExt cx="3005" cy="3189"/>
          </a:xfrm>
        </p:grpSpPr>
        <p:sp>
          <p:nvSpPr>
            <p:cNvPr id="1761289" name="AutoShape 3081"/>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0" name="AutoShape 3082"/>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1" name="AutoShape 3083"/>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a:p>
          </p:txBody>
        </p:sp>
        <p:sp>
          <p:nvSpPr>
            <p:cNvPr id="1761292" name="AutoShape 3084"/>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3" name="AutoShape 3085"/>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grpSp>
          <p:nvGrpSpPr>
            <p:cNvPr id="62478" name="Group 3086"/>
            <p:cNvGrpSpPr>
              <a:grpSpLocks/>
            </p:cNvGrpSpPr>
            <p:nvPr/>
          </p:nvGrpSpPr>
          <p:grpSpPr bwMode="auto">
            <a:xfrm>
              <a:off x="4384" y="2184"/>
              <a:ext cx="402" cy="1198"/>
              <a:chOff x="4384" y="2184"/>
              <a:chExt cx="402" cy="1198"/>
            </a:xfrm>
          </p:grpSpPr>
          <p:sp>
            <p:nvSpPr>
              <p:cNvPr id="1761295" name="Line 3087"/>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6" name="Line 3088"/>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7" name="Line 3089"/>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8" name="Line 3090"/>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grpSp>
        <p:sp>
          <p:nvSpPr>
            <p:cNvPr id="1761299" name="AutoShape 3091"/>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grpSp>
    </p:spTree>
    <p:extLst>
      <p:ext uri="{BB962C8B-B14F-4D97-AF65-F5344CB8AC3E}">
        <p14:creationId xmlns:p14="http://schemas.microsoft.com/office/powerpoint/2010/main" val="845742534"/>
      </p:ext>
    </p:extLst>
  </p:cSld>
  <p:clrMap bg1="dk2" tx1="lt1" bg2="dk1"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mj-ea"/>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ea typeface="ＭＳ Ｐゴシック" charset="0"/>
        </a:defRPr>
      </a:lvl6pPr>
      <a:lvl7pPr marL="914400" algn="r" rtl="0" fontAlgn="base">
        <a:lnSpc>
          <a:spcPct val="90000"/>
        </a:lnSpc>
        <a:spcBef>
          <a:spcPct val="0"/>
        </a:spcBef>
        <a:spcAft>
          <a:spcPct val="0"/>
        </a:spcAft>
        <a:defRPr sz="5400">
          <a:solidFill>
            <a:schemeClr val="bg2"/>
          </a:solidFill>
          <a:latin typeface="Arial" charset="0"/>
          <a:ea typeface="ＭＳ Ｐゴシック" charset="0"/>
        </a:defRPr>
      </a:lvl7pPr>
      <a:lvl8pPr marL="1371600" algn="r" rtl="0" fontAlgn="base">
        <a:lnSpc>
          <a:spcPct val="90000"/>
        </a:lnSpc>
        <a:spcBef>
          <a:spcPct val="0"/>
        </a:spcBef>
        <a:spcAft>
          <a:spcPct val="0"/>
        </a:spcAft>
        <a:defRPr sz="5400">
          <a:solidFill>
            <a:schemeClr val="bg2"/>
          </a:solidFill>
          <a:latin typeface="Arial" charset="0"/>
          <a:ea typeface="ＭＳ Ｐゴシック" charset="0"/>
        </a:defRPr>
      </a:lvl8pPr>
      <a:lvl9pPr marL="1828800" algn="r" rtl="0" fontAlgn="base">
        <a:lnSpc>
          <a:spcPct val="90000"/>
        </a:lnSpc>
        <a:spcBef>
          <a:spcPct val="0"/>
        </a:spcBef>
        <a:spcAft>
          <a:spcPct val="0"/>
        </a:spcAft>
        <a:defRPr sz="5400">
          <a:solidFill>
            <a:schemeClr val="bg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mn-ea"/>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mn-ea"/>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mn-ea"/>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mn-ea"/>
        </a:defRPr>
      </a:lvl5pPr>
      <a:lvl6pPr marL="22288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6pPr>
      <a:lvl7pPr marL="26860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7pPr>
      <a:lvl8pPr marL="31432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8pPr>
      <a:lvl9pPr marL="36004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808080"/>
                </a:solidFill>
                <a:latin typeface="Helvetica" charset="0"/>
              </a:defRPr>
            </a:lvl1pPr>
          </a:lstStyle>
          <a:p>
            <a:fld id="{C64C3BE7-F43B-E24B-87A8-45292F5EC62B}" type="slidenum">
              <a:rPr lang="en-US"/>
              <a:pPr/>
              <a:t>‹#›</a:t>
            </a:fld>
            <a:endParaRPr lang="en-US"/>
          </a:p>
        </p:txBody>
      </p:sp>
      <p:grpSp>
        <p:nvGrpSpPr>
          <p:cNvPr id="74759"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4760"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74761"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74762"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Tree>
    <p:extLst>
      <p:ext uri="{BB962C8B-B14F-4D97-AF65-F5344CB8AC3E}">
        <p14:creationId xmlns:p14="http://schemas.microsoft.com/office/powerpoint/2010/main" val="1033373763"/>
      </p:ext>
    </p:extLst>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19/04/2026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900870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bg2"/>
                </a:solidFill>
                <a:latin typeface="Helvetica" charset="0"/>
              </a:defRPr>
            </a:lvl1pPr>
          </a:lstStyle>
          <a:p>
            <a:fld id="{A4901A13-D5D1-714E-8A82-61D09734DF9E}" type="slidenum">
              <a:rPr lang="en-US"/>
              <a:pPr/>
              <a:t>‹#›</a:t>
            </a:fld>
            <a:endParaRPr lang="en-US"/>
          </a:p>
        </p:txBody>
      </p:sp>
      <p:grpSp>
        <p:nvGrpSpPr>
          <p:cNvPr id="50183"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50184"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50185"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50186"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Tree>
    <p:extLst>
      <p:ext uri="{BB962C8B-B14F-4D97-AF65-F5344CB8AC3E}">
        <p14:creationId xmlns:p14="http://schemas.microsoft.com/office/powerpoint/2010/main" val="317518525"/>
      </p:ext>
    </p:extLst>
  </p:cSld>
  <p:clrMap bg1="dk2" tx1="lt1" bg2="dk1" tx2="lt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r>
              <a:rPr lang="en-US"/>
              <a:t>Source</a:t>
            </a:r>
            <a:endParaRPr lang="en-US" sz="1400"/>
          </a:p>
        </p:txBody>
      </p:sp>
    </p:spTree>
    <p:extLst>
      <p:ext uri="{BB962C8B-B14F-4D97-AF65-F5344CB8AC3E}">
        <p14:creationId xmlns:p14="http://schemas.microsoft.com/office/powerpoint/2010/main" val="193011847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fld id="{59B1E9D0-893D-494C-8450-52168ADC6BED}" type="slidenum">
              <a:rPr lang="en-US"/>
              <a:pPr/>
              <a:t>‹#›</a:t>
            </a:fld>
            <a:endParaRPr lang="en-US"/>
          </a:p>
        </p:txBody>
      </p:sp>
    </p:spTree>
    <p:extLst>
      <p:ext uri="{BB962C8B-B14F-4D97-AF65-F5344CB8AC3E}">
        <p14:creationId xmlns:p14="http://schemas.microsoft.com/office/powerpoint/2010/main" val="221204987"/>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99C87398-32F5-CB40-9649-14EDCCBACF7F}" type="slidenum">
              <a:rPr lang="en-US"/>
              <a:pPr/>
              <a:t>‹#›</a:t>
            </a:fld>
            <a:endParaRPr lang="en-US"/>
          </a:p>
        </p:txBody>
      </p:sp>
    </p:spTree>
    <p:extLst>
      <p:ext uri="{BB962C8B-B14F-4D97-AF65-F5344CB8AC3E}">
        <p14:creationId xmlns:p14="http://schemas.microsoft.com/office/powerpoint/2010/main" val="2486363616"/>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CEBC186-DFF5-5945-9455-288EDB9219AA}" type="slidenum">
              <a:rPr lang="en-US"/>
              <a:pPr/>
              <a:t>‹#›</a:t>
            </a:fld>
            <a:endParaRPr lang="en-US"/>
          </a:p>
        </p:txBody>
      </p:sp>
    </p:spTree>
    <p:extLst>
      <p:ext uri="{BB962C8B-B14F-4D97-AF65-F5344CB8AC3E}">
        <p14:creationId xmlns:p14="http://schemas.microsoft.com/office/powerpoint/2010/main" val="2960287325"/>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3572" name="Rectangle 4"/>
          <p:cNvSpPr>
            <a:spLocks noGrp="1" noChangeArrowheads="1"/>
          </p:cNvSpPr>
          <p:nvPr>
            <p:ph type="dt" sz="half" idx="2"/>
          </p:nvPr>
        </p:nvSpPr>
        <p:spPr bwMode="auto">
          <a:xfrm>
            <a:off x="685800" y="6400800"/>
            <a:ext cx="2225675"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eaLnBrk="1" hangingPunct="1">
              <a:defRPr sz="1400" b="1">
                <a:solidFill>
                  <a:schemeClr val="bg2"/>
                </a:solidFill>
                <a:ea typeface="ＭＳ Ｐゴシック" charset="0"/>
                <a:cs typeface="ＭＳ Ｐゴシック" charset="0"/>
              </a:defRPr>
            </a:lvl1pPr>
          </a:lstStyle>
          <a:p>
            <a:pPr>
              <a:defRPr/>
            </a:pPr>
            <a:endParaRPr lang="en-US"/>
          </a:p>
        </p:txBody>
      </p:sp>
      <p:sp>
        <p:nvSpPr>
          <p:cNvPr id="1773573" name="Rectangle 5"/>
          <p:cNvSpPr>
            <a:spLocks noGrp="1" noChangeArrowheads="1"/>
          </p:cNvSpPr>
          <p:nvPr>
            <p:ph type="ftr" sz="quarter" idx="3"/>
          </p:nvPr>
        </p:nvSpPr>
        <p:spPr bwMode="auto">
          <a:xfrm>
            <a:off x="3009900" y="6400800"/>
            <a:ext cx="3390900"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ctr" eaLnBrk="1" hangingPunct="1">
              <a:defRPr sz="1400" b="1">
                <a:solidFill>
                  <a:schemeClr val="bg2"/>
                </a:solidFill>
                <a:ea typeface="ＭＳ Ｐゴシック" charset="0"/>
                <a:cs typeface="ＭＳ Ｐゴシック" charset="0"/>
              </a:defRPr>
            </a:lvl1pPr>
          </a:lstStyle>
          <a:p>
            <a:pPr>
              <a:defRPr/>
            </a:pPr>
            <a:endParaRPr lang="en-US"/>
          </a:p>
        </p:txBody>
      </p:sp>
      <p:sp>
        <p:nvSpPr>
          <p:cNvPr id="1773574" name="Rectangle 6"/>
          <p:cNvSpPr>
            <a:spLocks noGrp="1" noChangeArrowheads="1"/>
          </p:cNvSpPr>
          <p:nvPr>
            <p:ph type="sldNum" sz="quarter" idx="4"/>
          </p:nvPr>
        </p:nvSpPr>
        <p:spPr bwMode="auto">
          <a:xfrm>
            <a:off x="6553200" y="6400800"/>
            <a:ext cx="2001838"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r" eaLnBrk="1" hangingPunct="1">
              <a:defRPr sz="1400" b="1">
                <a:solidFill>
                  <a:schemeClr val="bg2"/>
                </a:solidFill>
              </a:defRPr>
            </a:lvl1pPr>
          </a:lstStyle>
          <a:p>
            <a:fld id="{D09A5A94-B4AE-AE44-AEEE-1D2726C39F81}" type="slidenum">
              <a:rPr lang="en-US"/>
              <a:pPr/>
              <a:t>‹#›</a:t>
            </a:fld>
            <a:endParaRPr lang="en-US"/>
          </a:p>
        </p:txBody>
      </p:sp>
    </p:spTree>
    <p:extLst>
      <p:ext uri="{BB962C8B-B14F-4D97-AF65-F5344CB8AC3E}">
        <p14:creationId xmlns:p14="http://schemas.microsoft.com/office/powerpoint/2010/main" val="708939206"/>
      </p:ext>
    </p:extLst>
  </p:cSld>
  <p:clrMap bg1="dk2" tx1="lt1" bg2="dk1" tx2="lt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mj-ea"/>
          <a:cs typeface="ＭＳ Ｐゴシック" charset="-128"/>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5pPr>
      <a:lvl6pPr marL="4572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mn-ea"/>
          <a:cs typeface="ＭＳ Ｐゴシック"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5pPr>
      <a:lvl6pPr marL="25146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284851303"/>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fontAlgn="base">
              <a:spcBef>
                <a:spcPct val="0"/>
              </a:spcBef>
              <a:spcAft>
                <a:spcPct val="0"/>
              </a:spcAft>
            </a:pPr>
            <a:fld id="{3E731733-F2BA-4E3E-A13B-50DC44DBF30E}" type="datetimeFigureOut">
              <a:rPr lang="en-US">
                <a:ea typeface="MS PGothic" pitchFamily="34" charset="-128"/>
              </a:rPr>
              <a:pPr fontAlgn="base">
                <a:spcBef>
                  <a:spcPct val="0"/>
                </a:spcBef>
                <a:spcAft>
                  <a:spcPct val="0"/>
                </a:spcAft>
              </a:pPr>
              <a:t>4/19/26</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fontAlgn="base">
              <a:spcBef>
                <a:spcPct val="0"/>
              </a:spcBef>
              <a:spcAft>
                <a:spcPct val="0"/>
              </a:spcAft>
            </a:pPr>
            <a:fld id="{71C8EB3A-54B5-4EE2-89C2-9A321DB21FF7}"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3247852461"/>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hangingPunct="0"/>
            <a:fld id="{86CB4B4D-7CA3-9044-876B-883B54F8677D}" type="slidenum">
              <a:rPr kern="0">
                <a:latin typeface="Calibri"/>
                <a:ea typeface="Calibri"/>
                <a:cs typeface="Calibri"/>
                <a:sym typeface="Calibri"/>
              </a:rPr>
              <a:pPr hangingPunct="0"/>
              <a:t>‹#›</a:t>
            </a:fld>
            <a:endParaRPr kern="0">
              <a:latin typeface="Calibri"/>
              <a:ea typeface="Calibri"/>
              <a:cs typeface="Calibri"/>
              <a:sym typeface="Calibri"/>
            </a:endParaRPr>
          </a:p>
        </p:txBody>
      </p:sp>
    </p:spTree>
    <p:extLst>
      <p:ext uri="{BB962C8B-B14F-4D97-AF65-F5344CB8AC3E}">
        <p14:creationId xmlns:p14="http://schemas.microsoft.com/office/powerpoint/2010/main" val="904149505"/>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 id="2147484092" r:id="rId14"/>
    <p:sldLayoutId id="2147484093" r:id="rId15"/>
    <p:sldLayoutId id="2147484094" r:id="rId16"/>
    <p:sldLayoutId id="2147484095" r:id="rId17"/>
    <p:sldLayoutId id="2147484096" r:id="rId18"/>
    <p:sldLayoutId id="2147484097" r:id="rId19"/>
    <p:sldLayoutId id="2147484098" r:id="rId20"/>
    <p:sldLayoutId id="2147484099" r:id="rId21"/>
    <p:sldLayoutId id="2147484100"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ltLang="zh-CN"/>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pPr>
                <a:defRPr/>
              </a:pPr>
              <a:t>‹#›</a:t>
            </a:fld>
            <a:endParaRPr lang="en-US" altLang="zh-CN"/>
          </a:p>
        </p:txBody>
      </p:sp>
    </p:spTree>
    <p:extLst>
      <p:ext uri="{BB962C8B-B14F-4D97-AF65-F5344CB8AC3E}">
        <p14:creationId xmlns:p14="http://schemas.microsoft.com/office/powerpoint/2010/main" val="1675708528"/>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Lst>
  <p:transition>
    <p:fade/>
  </p:transition>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4231020570"/>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latin typeface="Times New Roman"/>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fontAlgn="base">
              <a:spcBef>
                <a:spcPct val="0"/>
              </a:spcBef>
              <a:spcAft>
                <a:spcPct val="0"/>
              </a:spcAft>
              <a:defRPr/>
            </a:pPr>
            <a:fld id="{E6A1BD09-D8B1-0649-ADFB-F8FE5DE36C7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904904"/>
      </p:ext>
    </p:extLst>
  </p:cSld>
  <p:clrMap bg1="dk2" tx1="lt1" bg2="dk1" tx2="lt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fontAlgn="base">
              <a:spcBef>
                <a:spcPct val="0"/>
              </a:spcBef>
              <a:spcAft>
                <a:spcPct val="0"/>
              </a:spcAft>
              <a:defRPr/>
            </a:pPr>
            <a:fld id="{E6A1BD09-D8B1-0649-ADFB-F8FE5DE36C7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038864"/>
      </p:ext>
    </p:extLst>
  </p:cSld>
  <p:clrMap bg1="dk2" tx1="lt1" bg2="dk1" tx2="lt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77160485"/>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fontAlgn="base">
              <a:spcBef>
                <a:spcPct val="0"/>
              </a:spcBef>
              <a:spcAft>
                <a:spcPct val="0"/>
              </a:spcAft>
              <a:defRPr/>
            </a:pPr>
            <a:fld id="{B3B5A3FF-14F9-154B-86EE-005E44F03221}"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848489648"/>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 id="2147484179"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3AEDF7BB-48A8-6845-AFDB-FDC41F6F4EC8}" type="slidenum">
              <a:rPr lang="en-US"/>
              <a:pPr>
                <a:defRPr/>
              </a:pPr>
              <a:t>‹#›</a:t>
            </a:fld>
            <a:endParaRPr lang="en-US"/>
          </a:p>
        </p:txBody>
      </p:sp>
    </p:spTree>
    <p:extLst>
      <p:ext uri="{BB962C8B-B14F-4D97-AF65-F5344CB8AC3E}">
        <p14:creationId xmlns:p14="http://schemas.microsoft.com/office/powerpoint/2010/main" val="2674249530"/>
      </p:ext>
    </p:extLst>
  </p:cSld>
  <p:clrMap bg1="lt1" tx1="dk1" bg2="lt2" tx2="dk2" accent1="accent1" accent2="accent2" accent3="accent3" accent4="accent4" accent5="accent5" accent6="accent6" hlink="hlink" folHlink="folHlink"/>
  <p:sldLayoutIdLst>
    <p:sldLayoutId id="2147484181" r:id="rId1"/>
  </p:sldLayoutIdLst>
  <p:txStyles>
    <p:titleStyle>
      <a:lvl1pPr algn="ctr" rtl="0" eaLnBrk="0" fontAlgn="base" hangingPunct="0">
        <a:spcBef>
          <a:spcPct val="0"/>
        </a:spcBef>
        <a:spcAft>
          <a:spcPct val="0"/>
        </a:spcAft>
        <a:defRPr sz="4400">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026"/>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latin typeface="Arial" pitchFamily="34" charset="0"/>
              </a:defRPr>
            </a:lvl1pPr>
          </a:lstStyle>
          <a:p>
            <a:fld id="{2C5C20A8-0D41-43FB-8A62-4332C89EF097}" type="datetime1">
              <a:rPr lang="en-US">
                <a:ea typeface="MS PGothic" pitchFamily="34" charset="-128"/>
                <a:cs typeface="+mn-cs"/>
              </a:rPr>
              <a:pPr/>
              <a:t>4/19/26</a:t>
            </a:fld>
            <a:endParaRPr lang="en-US">
              <a:ea typeface="MS PGothic" pitchFamily="34" charset="-128"/>
              <a:cs typeface="+mn-cs"/>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a:noFill/>
          </a:ln>
          <a:effectLst>
            <a:outerShdw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latin typeface="Arial" pitchFamily="34" charset="0"/>
              </a:defRPr>
            </a:lvl1pPr>
          </a:lstStyle>
          <a:p>
            <a:endParaRPr lang="en-US">
              <a:ea typeface="MS PGothic" pitchFamily="34" charset="-128"/>
              <a:cs typeface="+mn-cs"/>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latin typeface="Arial" pitchFamily="34" charset="0"/>
              </a:defRPr>
            </a:lvl1pPr>
          </a:lstStyle>
          <a:p>
            <a:fld id="{F5C51488-C8C6-4926-A9F1-245B237D26E7}" type="slidenum">
              <a:rPr lang="en-US">
                <a:ea typeface="MS PGothic" pitchFamily="34" charset="-128"/>
                <a:cs typeface="+mn-cs"/>
              </a:rPr>
              <a:pPr/>
              <a:t>‹#›</a:t>
            </a:fld>
            <a:endParaRPr lang="en-US">
              <a:ea typeface="MS PGothic" pitchFamily="34" charset="-128"/>
              <a:cs typeface="+mn-cs"/>
            </a:endParaRPr>
          </a:p>
        </p:txBody>
      </p:sp>
      <p:sp>
        <p:nvSpPr>
          <p:cNvPr id="136198" name="Rectangle 1030"/>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6949985"/>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MS PGothic" pitchFamily="34" charset="-128"/>
          <a:cs typeface="ＭＳ Ｐゴシック" pitchFamily="-111"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pitchFamily="2" charset="2"/>
        <a:buChar char="l"/>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Clr>
          <a:schemeClr val="tx1"/>
        </a:buClr>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Clr>
          <a:schemeClr val="tx1"/>
        </a:buClr>
        <a:buSzPct val="80000"/>
        <a:buFont typeface="Wingdings" pitchFamily="2" charset="2"/>
        <a:buChar char="l"/>
        <a:defRPr sz="2000">
          <a:solidFill>
            <a:schemeClr val="tx1"/>
          </a:solidFill>
          <a:latin typeface="+mn-lt"/>
          <a:ea typeface="MS PGothic" pitchFamily="34" charset="-128"/>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34" charset="0"/>
              </a:defRPr>
            </a:lvl1pPr>
          </a:lstStyle>
          <a:p>
            <a:pPr fontAlgn="base">
              <a:spcBef>
                <a:spcPct val="0"/>
              </a:spcBef>
              <a:spcAft>
                <a:spcPct val="0"/>
              </a:spcAft>
            </a:pPr>
            <a:endParaRPr lang="en-US">
              <a:solidFill>
                <a:srgbClr val="404176"/>
              </a:solidFill>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34" charset="0"/>
              </a:defRPr>
            </a:lvl1pPr>
          </a:lstStyle>
          <a:p>
            <a:pPr fontAlgn="base">
              <a:spcBef>
                <a:spcPct val="0"/>
              </a:spcBef>
              <a:spcAft>
                <a:spcPct val="0"/>
              </a:spcAft>
            </a:pPr>
            <a:endParaRPr lang="en-US">
              <a:solidFill>
                <a:srgbClr val="404176"/>
              </a:solidFill>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itchFamily="34" charset="0"/>
              </a:defRPr>
            </a:lvl1pPr>
          </a:lstStyle>
          <a:p>
            <a:pPr fontAlgn="base">
              <a:spcBef>
                <a:spcPct val="0"/>
              </a:spcBef>
              <a:spcAft>
                <a:spcPct val="0"/>
              </a:spcAft>
            </a:pPr>
            <a:fld id="{97EAB6A7-06D8-407E-9031-9A4DF43D7773}" type="slidenum">
              <a:rPr lang="en-US">
                <a:solidFill>
                  <a:srgbClr val="404176"/>
                </a:solidFill>
                <a:ea typeface="MS PGothic" pitchFamily="34" charset="-128"/>
              </a:rPr>
              <a:pPr fontAlgn="base">
                <a:spcBef>
                  <a:spcPct val="0"/>
                </a:spcBef>
                <a:spcAft>
                  <a:spcPct val="0"/>
                </a:spcAft>
              </a:pPr>
              <a:t>‹#›</a:t>
            </a:fld>
            <a:endParaRPr lang="en-US">
              <a:solidFill>
                <a:srgbClr val="404176"/>
              </a:solidFill>
              <a:ea typeface="MS PGothic" pitchFamily="34" charset="-128"/>
            </a:endParaRPr>
          </a:p>
        </p:txBody>
      </p:sp>
    </p:spTree>
    <p:extLst>
      <p:ext uri="{BB962C8B-B14F-4D97-AF65-F5344CB8AC3E}">
        <p14:creationId xmlns:p14="http://schemas.microsoft.com/office/powerpoint/2010/main" val="650313225"/>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3030033530"/>
      </p:ext>
    </p:extLst>
  </p:cSld>
  <p:clrMap bg1="dk2" tx1="lt1" bg2="dk1" tx2="lt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307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7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307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79"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3080"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8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3082" name="Freeform 10"/>
            <p:cNvSpPr>
              <a:spLocks/>
            </p:cNvSpPr>
            <p:nvPr/>
          </p:nvSpPr>
          <p:spPr bwMode="invGray">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grpSp>
      <p:sp>
        <p:nvSpPr>
          <p:cNvPr id="7475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Times New Roman" pitchFamily="18" charset="0"/>
                <a:ea typeface="SimSun" pitchFamily="2" charset="-122"/>
              </a:defRPr>
            </a:lvl1pPr>
          </a:lstStyle>
          <a:p>
            <a:pPr fontAlgn="base">
              <a:spcAft>
                <a:spcPct val="0"/>
              </a:spcAft>
            </a:pPr>
            <a:endParaRPr lang="en-US" altLang="zh-CN">
              <a:solidFill>
                <a:srgbClr val="FFFFCC"/>
              </a:solidFill>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Times New Roman" pitchFamily="18" charset="0"/>
                <a:ea typeface="SimSun" pitchFamily="2" charset="-122"/>
              </a:defRPr>
            </a:lvl1pPr>
          </a:lstStyle>
          <a:p>
            <a:pPr fontAlgn="base">
              <a:spcAft>
                <a:spcPct val="0"/>
              </a:spcAft>
            </a:pPr>
            <a:endParaRPr lang="en-US" altLang="zh-CN">
              <a:solidFill>
                <a:srgbClr val="FFFFCC"/>
              </a:solidFill>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pitchFamily="18" charset="0"/>
                <a:ea typeface="SimSun" pitchFamily="2" charset="-122"/>
              </a:defRPr>
            </a:lvl1pPr>
          </a:lstStyle>
          <a:p>
            <a:pPr fontAlgn="base">
              <a:spcAft>
                <a:spcPct val="0"/>
              </a:spcAft>
            </a:pPr>
            <a:fld id="{6F2483EF-FE2C-4E4A-8B2D-073E48A96E40}" type="slidenum">
              <a:rPr lang="en-US" altLang="zh-CN">
                <a:solidFill>
                  <a:srgbClr val="FFFFCC"/>
                </a:solidFill>
              </a:rPr>
              <a:pPr fontAlgn="base">
                <a:spcAft>
                  <a:spcPct val="0"/>
                </a:spcAft>
              </a:pPr>
              <a:t>‹#›</a:t>
            </a:fld>
            <a:endParaRPr lang="en-US" altLang="zh-CN">
              <a:solidFill>
                <a:srgbClr val="FFFFCC"/>
              </a:solidFill>
            </a:endParaRPr>
          </a:p>
        </p:txBody>
      </p:sp>
      <p:sp>
        <p:nvSpPr>
          <p:cNvPr id="3087"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3981137161"/>
      </p:ext>
    </p:extLst>
  </p:cSld>
  <p:clrMap bg1="dk2" tx1="lt1" bg2="dk1" tx2="lt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 id="2147484230" r:id="rId12"/>
    <p:sldLayoutId id="2147484231"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1340736949"/>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 id="2147484244" r:id="rId12"/>
    <p:sldLayoutId id="214748424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6662336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ea typeface="ＭＳ Ｐゴシック" charset="0"/>
                <a:cs typeface="ＭＳ Ｐゴシック" charset="0"/>
              </a:rPr>
              <a:pPr>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03001305"/>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 id="214748425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pitchFamily="18" charset="0"/>
              </a:defRPr>
            </a:lvl1pPr>
          </a:lstStyle>
          <a:p>
            <a:endParaRPr lang="en-US" altLang="en-US"/>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pitchFamily="18" charset="0"/>
              </a:defRPr>
            </a:lvl1pPr>
          </a:lstStyle>
          <a:p>
            <a:endParaRPr lang="en-US" altLang="en-US"/>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pitchFamily="18" charset="0"/>
              </a:defRPr>
            </a:lvl1pPr>
          </a:lstStyle>
          <a:p>
            <a:fld id="{7C5B42FF-E8B5-4D3E-97C2-4DAC6A9AC09B}" type="slidenum">
              <a:rPr lang="en-US" altLang="en-US"/>
              <a:pPr/>
              <a:t>‹#›</a:t>
            </a:fld>
            <a:endParaRPr lang="en-US" altLang="en-US"/>
          </a:p>
        </p:txBody>
      </p:sp>
    </p:spTree>
    <p:extLst>
      <p:ext uri="{BB962C8B-B14F-4D97-AF65-F5344CB8AC3E}">
        <p14:creationId xmlns:p14="http://schemas.microsoft.com/office/powerpoint/2010/main" val="773542147"/>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7157087"/>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5979918"/>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3587680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932444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64783165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76.xml"/></Relationships>
</file>

<file path=ppt/slides/_rels/slide10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8.xml"/><Relationship Id="rId1" Type="http://schemas.openxmlformats.org/officeDocument/2006/relationships/slideLayout" Target="../slideLayouts/slideLayout75.xml"/></Relationships>
</file>

<file path=ppt/slides/_rels/slide10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9.xml"/><Relationship Id="rId1" Type="http://schemas.openxmlformats.org/officeDocument/2006/relationships/slideLayout" Target="../slideLayouts/slideLayout75.xml"/></Relationships>
</file>

<file path=ppt/slides/_rels/slide10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0.xml"/><Relationship Id="rId1" Type="http://schemas.openxmlformats.org/officeDocument/2006/relationships/slideLayout" Target="../slideLayouts/slideLayout75.xml"/></Relationships>
</file>

<file path=ppt/slides/_rels/slide10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1.xml"/><Relationship Id="rId1" Type="http://schemas.openxmlformats.org/officeDocument/2006/relationships/slideLayout" Target="../slideLayouts/slideLayout75.xml"/></Relationships>
</file>

<file path=ppt/slides/_rels/slide10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2.xml"/><Relationship Id="rId1" Type="http://schemas.openxmlformats.org/officeDocument/2006/relationships/slideLayout" Target="../slideLayouts/slideLayout75.xml"/></Relationships>
</file>

<file path=ppt/slides/_rels/slide10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3.xml"/><Relationship Id="rId1" Type="http://schemas.openxmlformats.org/officeDocument/2006/relationships/slideLayout" Target="../slideLayouts/slideLayout75.xml"/></Relationships>
</file>

<file path=ppt/slides/_rels/slide10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4.xml"/><Relationship Id="rId1" Type="http://schemas.openxmlformats.org/officeDocument/2006/relationships/slideLayout" Target="../slideLayouts/slideLayout75.xml"/></Relationships>
</file>

<file path=ppt/slides/_rels/slide10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5.xml"/><Relationship Id="rId1" Type="http://schemas.openxmlformats.org/officeDocument/2006/relationships/slideLayout" Target="../slideLayouts/slideLayout75.xml"/></Relationships>
</file>

<file path=ppt/slides/_rels/slide10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6.xml"/><Relationship Id="rId1" Type="http://schemas.openxmlformats.org/officeDocument/2006/relationships/slideLayout" Target="../slideLayouts/slideLayout75.xml"/></Relationships>
</file>

<file path=ppt/slides/_rels/slide10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7.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66.xml"/></Relationships>
</file>

<file path=ppt/slides/_rels/slide11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8.xml"/><Relationship Id="rId1" Type="http://schemas.openxmlformats.org/officeDocument/2006/relationships/slideLayout" Target="../slideLayouts/slideLayout75.xml"/></Relationships>
</file>

<file path=ppt/slides/_rels/slide1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3.xml"/></Relationships>
</file>

<file path=ppt/slides/_rels/slide11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0.jpeg"/><Relationship Id="rId1" Type="http://schemas.openxmlformats.org/officeDocument/2006/relationships/slideLayout" Target="../slideLayouts/slideLayout304.xml"/><Relationship Id="rId4" Type="http://schemas.openxmlformats.org/officeDocument/2006/relationships/hyperlink" Target="http://www.lumoproject.com/"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76.xml"/></Relationships>
</file>

<file path=ppt/slides/_rels/slide11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76.xml"/></Relationships>
</file>

<file path=ppt/slides/_rels/slide11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76.xml"/></Relationships>
</file>

<file path=ppt/slides/_rels/slide11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9.xml"/><Relationship Id="rId1" Type="http://schemas.openxmlformats.org/officeDocument/2006/relationships/slideLayout" Target="../slideLayouts/slideLayout17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76.xml"/></Relationships>
</file>

<file path=ppt/slides/_rels/slide11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1.xml"/><Relationship Id="rId1" Type="http://schemas.openxmlformats.org/officeDocument/2006/relationships/slideLayout" Target="../slideLayouts/slideLayout17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74.xml"/></Relationships>
</file>

<file path=ppt/slides/_rels/slide12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2.xml"/><Relationship Id="rId1" Type="http://schemas.openxmlformats.org/officeDocument/2006/relationships/slideLayout" Target="../slideLayouts/slideLayout17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3.xml"/><Relationship Id="rId1" Type="http://schemas.openxmlformats.org/officeDocument/2006/relationships/slideLayout" Target="../slideLayouts/slideLayout17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4.xml"/><Relationship Id="rId1" Type="http://schemas.openxmlformats.org/officeDocument/2006/relationships/slideLayout" Target="../slideLayouts/slideLayout17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5.xml"/><Relationship Id="rId1" Type="http://schemas.openxmlformats.org/officeDocument/2006/relationships/slideLayout" Target="../slideLayouts/slideLayout171.xml"/></Relationships>
</file>

<file path=ppt/slides/_rels/slide12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6.xml"/><Relationship Id="rId1" Type="http://schemas.openxmlformats.org/officeDocument/2006/relationships/slideLayout" Target="../slideLayouts/slideLayout17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7.xml"/><Relationship Id="rId1" Type="http://schemas.openxmlformats.org/officeDocument/2006/relationships/slideLayout" Target="../slideLayouts/slideLayout17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76.xml"/></Relationships>
</file>

<file path=ppt/slides/_rels/slide12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76.xml"/></Relationships>
</file>

<file path=ppt/slides/_rels/slide12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7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93.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04.xml"/></Relationships>
</file>

<file path=ppt/slides/_rels/slide13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0.xml"/><Relationship Id="rId1" Type="http://schemas.openxmlformats.org/officeDocument/2006/relationships/slideLayout" Target="../slideLayouts/slideLayout215.xml"/></Relationships>
</file>

<file path=ppt/slides/_rels/slide13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76.xml"/></Relationships>
</file>

<file path=ppt/slides/_rels/slide13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76.xml"/></Relationships>
</file>

<file path=ppt/slides/_rels/slide13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76.xml"/></Relationships>
</file>

<file path=ppt/slides/_rels/slide13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76.xml"/></Relationships>
</file>

<file path=ppt/slides/_rels/slide13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76.xml"/></Relationships>
</file>

<file path=ppt/slides/_rels/slide13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1.xml"/><Relationship Id="rId1" Type="http://schemas.openxmlformats.org/officeDocument/2006/relationships/slideLayout" Target="../slideLayouts/slideLayout17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04.xml"/></Relationships>
</file>

<file path=ppt/slides/_rels/slide13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3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81.xml"/><Relationship Id="rId5" Type="http://schemas.openxmlformats.org/officeDocument/2006/relationships/image" Target="../media/image22.jpeg"/><Relationship Id="rId4" Type="http://schemas.openxmlformats.org/officeDocument/2006/relationships/image" Target="../media/image21.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14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4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4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53.xml"/></Relationships>
</file>

<file path=ppt/slides/_rels/slide1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3.xml"/><Relationship Id="rId1" Type="http://schemas.openxmlformats.org/officeDocument/2006/relationships/slideLayout" Target="../slideLayouts/slideLayout177.xml"/></Relationships>
</file>

<file path=ppt/slides/_rels/slide14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4.xml"/><Relationship Id="rId1" Type="http://schemas.openxmlformats.org/officeDocument/2006/relationships/slideLayout" Target="../slideLayouts/slideLayout238.xml"/></Relationships>
</file>

<file path=ppt/slides/_rels/slide14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5.xml"/><Relationship Id="rId1" Type="http://schemas.openxmlformats.org/officeDocument/2006/relationships/slideLayout" Target="../slideLayouts/slideLayout238.xml"/></Relationships>
</file>

<file path=ppt/slides/_rels/slide14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6.xml"/><Relationship Id="rId1" Type="http://schemas.openxmlformats.org/officeDocument/2006/relationships/slideLayout" Target="../slideLayouts/slideLayout238.xml"/></Relationships>
</file>

<file path=ppt/slides/_rels/slide14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64.xml"/></Relationships>
</file>

<file path=ppt/slides/_rels/slide14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6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5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64.xml"/></Relationships>
</file>

<file path=ppt/slides/_rels/slide1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64.xml"/></Relationships>
</file>

<file path=ppt/slides/_rels/slide15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64.xml"/></Relationships>
</file>

<file path=ppt/slides/_rels/slide15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64.xml"/></Relationships>
</file>

<file path=ppt/slides/_rels/slide15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7.xml"/><Relationship Id="rId1" Type="http://schemas.openxmlformats.org/officeDocument/2006/relationships/slideLayout" Target="../slideLayouts/slideLayout271.xml"/></Relationships>
</file>

<file path=ppt/slides/_rels/slide15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76.xml"/></Relationships>
</file>

<file path=ppt/slides/_rels/slide15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64.xml"/></Relationships>
</file>

<file path=ppt/slides/_rels/slide15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8.xml"/><Relationship Id="rId1" Type="http://schemas.openxmlformats.org/officeDocument/2006/relationships/slideLayout" Target="../slideLayouts/slideLayout386.xml"/></Relationships>
</file>

<file path=ppt/slides/_rels/slide15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9.xml"/><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6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0.xml"/><Relationship Id="rId1" Type="http://schemas.openxmlformats.org/officeDocument/2006/relationships/slideLayout" Target="../slideLayouts/slideLayout94.xml"/><Relationship Id="rId4" Type="http://schemas.openxmlformats.org/officeDocument/2006/relationships/image" Target="../media/image134.png"/></Relationships>
</file>

<file path=ppt/slides/_rels/slide16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1.xml"/><Relationship Id="rId1" Type="http://schemas.openxmlformats.org/officeDocument/2006/relationships/slideLayout" Target="../slideLayouts/slideLayout387.xml"/></Relationships>
</file>

<file path=ppt/slides/_rels/slide16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2.xml"/><Relationship Id="rId1" Type="http://schemas.openxmlformats.org/officeDocument/2006/relationships/slideLayout" Target="../slideLayouts/slideLayout105.xml"/></Relationships>
</file>

<file path=ppt/slides/_rels/slide16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3.xml"/><Relationship Id="rId1" Type="http://schemas.openxmlformats.org/officeDocument/2006/relationships/slideLayout" Target="../slideLayouts/slideLayout85.xml"/><Relationship Id="rId4" Type="http://schemas.openxmlformats.org/officeDocument/2006/relationships/image" Target="../media/image138.png"/></Relationships>
</file>

<file path=ppt/slides/_rels/slide16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4.xml"/><Relationship Id="rId1" Type="http://schemas.openxmlformats.org/officeDocument/2006/relationships/slideLayout" Target="../slideLayouts/slideLayout85.xml"/></Relationships>
</file>

<file path=ppt/slides/_rels/slide1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5.xml"/><Relationship Id="rId1" Type="http://schemas.openxmlformats.org/officeDocument/2006/relationships/slideLayout" Target="../slideLayouts/slideLayout85.xml"/></Relationships>
</file>

<file path=ppt/slides/_rels/slide16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6.xml"/><Relationship Id="rId1" Type="http://schemas.openxmlformats.org/officeDocument/2006/relationships/slideLayout" Target="../slideLayouts/slideLayout85.xml"/></Relationships>
</file>

<file path=ppt/slides/_rels/slide16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7.xml"/><Relationship Id="rId1" Type="http://schemas.openxmlformats.org/officeDocument/2006/relationships/slideLayout" Target="../slideLayouts/slideLayout85.xml"/></Relationships>
</file>

<file path=ppt/slides/_rels/slide16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8.xml"/><Relationship Id="rId1" Type="http://schemas.openxmlformats.org/officeDocument/2006/relationships/slideLayout" Target="../slideLayouts/slideLayout85.xml"/></Relationships>
</file>

<file path=ppt/slides/_rels/slide16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9.xml"/><Relationship Id="rId1" Type="http://schemas.openxmlformats.org/officeDocument/2006/relationships/slideLayout" Target="../slideLayouts/slideLayout40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7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0.xml"/><Relationship Id="rId1" Type="http://schemas.openxmlformats.org/officeDocument/2006/relationships/slideLayout" Target="../slideLayouts/slideLayout404.xml"/></Relationships>
</file>

<file path=ppt/slides/_rels/slide17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1.xml"/><Relationship Id="rId1" Type="http://schemas.openxmlformats.org/officeDocument/2006/relationships/slideLayout" Target="../slideLayouts/slideLayout404.xml"/></Relationships>
</file>

<file path=ppt/slides/_rels/slide17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2.xml"/><Relationship Id="rId1" Type="http://schemas.openxmlformats.org/officeDocument/2006/relationships/slideLayout" Target="../slideLayouts/slideLayout404.xml"/></Relationships>
</file>

<file path=ppt/slides/_rels/slide17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3.xml"/><Relationship Id="rId1" Type="http://schemas.openxmlformats.org/officeDocument/2006/relationships/slideLayout" Target="../slideLayouts/slideLayout150.xml"/></Relationships>
</file>

<file path=ppt/slides/_rels/slide17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14.xml"/><Relationship Id="rId1" Type="http://schemas.openxmlformats.org/officeDocument/2006/relationships/slideLayout" Target="../slideLayouts/slideLayout121.xml"/></Relationships>
</file>

<file path=ppt/slides/_rels/slide17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5.xml"/><Relationship Id="rId1" Type="http://schemas.openxmlformats.org/officeDocument/2006/relationships/slideLayout" Target="../slideLayouts/slideLayout133.xml"/></Relationships>
</file>

<file path=ppt/slides/_rels/slide17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6.xml"/><Relationship Id="rId1" Type="http://schemas.openxmlformats.org/officeDocument/2006/relationships/slideLayout" Target="../slideLayouts/slideLayout139.xml"/><Relationship Id="rId4" Type="http://schemas.openxmlformats.org/officeDocument/2006/relationships/image" Target="../media/image150.wmf"/></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8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7.xml"/><Relationship Id="rId1" Type="http://schemas.openxmlformats.org/officeDocument/2006/relationships/slideLayout" Target="../slideLayouts/slideLayout128.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8.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8.xml"/></Relationships>
</file>

<file path=ppt/slides/_rels/slide18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0.xml"/><Relationship Id="rId1" Type="http://schemas.openxmlformats.org/officeDocument/2006/relationships/slideLayout" Target="../slideLayouts/slideLayout139.xml"/><Relationship Id="rId4" Type="http://schemas.openxmlformats.org/officeDocument/2006/relationships/image" Target="../media/image153.pn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17.xml"/><Relationship Id="rId1" Type="http://schemas.openxmlformats.org/officeDocument/2006/relationships/video" Target="file:///C:/Documents%20and%20Settings/Timothy%20Sng/Desktop/Gospel/01%20Parables/Parables%20Story_video.wmv" TargetMode="External"/><Relationship Id="rId4" Type="http://schemas.openxmlformats.org/officeDocument/2006/relationships/image" Target="../media/image154.png"/></Relationships>
</file>

<file path=ppt/slides/_rels/slide18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22.xml"/><Relationship Id="rId1" Type="http://schemas.openxmlformats.org/officeDocument/2006/relationships/slideLayout" Target="../slideLayouts/slideLayout133.xml"/><Relationship Id="rId4" Type="http://schemas.openxmlformats.org/officeDocument/2006/relationships/image" Target="../media/image156.png"/></Relationships>
</file>

<file path=ppt/slides/_rels/slide186.x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notesSlide" Target="../notesSlides/notesSlide123.xml"/><Relationship Id="rId1" Type="http://schemas.openxmlformats.org/officeDocument/2006/relationships/slideLayout" Target="../slideLayouts/slideLayout133.xml"/></Relationships>
</file>

<file path=ppt/slides/_rels/slide18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4.xml"/><Relationship Id="rId1" Type="http://schemas.openxmlformats.org/officeDocument/2006/relationships/slideLayout" Target="../slideLayouts/slideLayout150.xml"/></Relationships>
</file>

<file path=ppt/slides/_rels/slide189.xml.rels><?xml version="1.0" encoding="UTF-8" standalone="yes"?>
<Relationships xmlns="http://schemas.openxmlformats.org/package/2006/relationships"><Relationship Id="rId3" Type="http://schemas.openxmlformats.org/officeDocument/2006/relationships/image" Target="../media/image159.wmf"/><Relationship Id="rId7" Type="http://schemas.openxmlformats.org/officeDocument/2006/relationships/image" Target="../media/image162.wmf"/><Relationship Id="rId2" Type="http://schemas.openxmlformats.org/officeDocument/2006/relationships/notesSlide" Target="../notesSlides/notesSlide125.xml"/><Relationship Id="rId1" Type="http://schemas.openxmlformats.org/officeDocument/2006/relationships/slideLayout" Target="../slideLayouts/slideLayout122.xml"/><Relationship Id="rId6" Type="http://schemas.openxmlformats.org/officeDocument/2006/relationships/oleObject" Target="../embeddings/oleObject1.bin"/><Relationship Id="rId5" Type="http://schemas.openxmlformats.org/officeDocument/2006/relationships/image" Target="../media/image161.wmf"/><Relationship Id="rId4" Type="http://schemas.openxmlformats.org/officeDocument/2006/relationships/image" Target="../media/image160.wmf"/></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9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26.xml"/><Relationship Id="rId1" Type="http://schemas.openxmlformats.org/officeDocument/2006/relationships/slideLayout" Target="../slideLayouts/slideLayout122.xml"/><Relationship Id="rId4" Type="http://schemas.openxmlformats.org/officeDocument/2006/relationships/image" Target="../media/image164.pn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117.xml"/><Relationship Id="rId1" Type="http://schemas.openxmlformats.org/officeDocument/2006/relationships/video" Target="file:///C:/Documents%20and%20Settings/Timothy%20Sng/Desktop/Gospel/02%20Miracles/Miracles%20Story_video.wmv" TargetMode="External"/><Relationship Id="rId4" Type="http://schemas.openxmlformats.org/officeDocument/2006/relationships/image" Target="../media/image154.png"/></Relationships>
</file>

<file path=ppt/slides/_rels/slide19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28.xml"/><Relationship Id="rId1" Type="http://schemas.openxmlformats.org/officeDocument/2006/relationships/slideLayout" Target="../slideLayouts/slideLayout139.xml"/><Relationship Id="rId5" Type="http://schemas.openxmlformats.org/officeDocument/2006/relationships/image" Target="../media/image166.jpeg"/><Relationship Id="rId4" Type="http://schemas.openxmlformats.org/officeDocument/2006/relationships/image" Target="../media/image164.png"/></Relationships>
</file>

<file path=ppt/slides/_rels/slide19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29.xml"/><Relationship Id="rId1" Type="http://schemas.openxmlformats.org/officeDocument/2006/relationships/slideLayout" Target="../slideLayouts/slideLayout139.xml"/><Relationship Id="rId4" Type="http://schemas.openxmlformats.org/officeDocument/2006/relationships/image" Target="../media/image167.wmf"/></Relationships>
</file>

<file path=ppt/slides/_rels/slide19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30.xml"/><Relationship Id="rId1" Type="http://schemas.openxmlformats.org/officeDocument/2006/relationships/slideLayout" Target="../slideLayouts/slideLayout139.xml"/><Relationship Id="rId5" Type="http://schemas.openxmlformats.org/officeDocument/2006/relationships/image" Target="../media/image170.jpeg"/><Relationship Id="rId4" Type="http://schemas.openxmlformats.org/officeDocument/2006/relationships/image" Target="../media/image169.jpeg"/></Relationships>
</file>

<file path=ppt/slides/_rels/slide19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31.xml"/><Relationship Id="rId1" Type="http://schemas.openxmlformats.org/officeDocument/2006/relationships/slideLayout" Target="../slideLayouts/slideLayout139.xml"/><Relationship Id="rId5" Type="http://schemas.openxmlformats.org/officeDocument/2006/relationships/image" Target="../media/image171.wmf"/><Relationship Id="rId4" Type="http://schemas.openxmlformats.org/officeDocument/2006/relationships/image" Target="../media/image169.jpeg"/></Relationships>
</file>

<file path=ppt/slides/_rels/slide19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32.xml"/><Relationship Id="rId1" Type="http://schemas.openxmlformats.org/officeDocument/2006/relationships/slideLayout" Target="../slideLayouts/slideLayout139.xml"/><Relationship Id="rId5" Type="http://schemas.openxmlformats.org/officeDocument/2006/relationships/image" Target="../media/image172.jpeg"/><Relationship Id="rId4" Type="http://schemas.openxmlformats.org/officeDocument/2006/relationships/image" Target="../media/image169.jpeg"/></Relationships>
</file>

<file path=ppt/slides/_rels/slide197.x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notesSlide" Target="../notesSlides/notesSlide133.xml"/><Relationship Id="rId1" Type="http://schemas.openxmlformats.org/officeDocument/2006/relationships/slideLayout" Target="../slideLayouts/slideLayout133.xml"/></Relationships>
</file>

<file path=ppt/slides/_rels/slide19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34.xml"/><Relationship Id="rId1" Type="http://schemas.openxmlformats.org/officeDocument/2006/relationships/slideLayout" Target="../slideLayouts/slideLayout139.xml"/><Relationship Id="rId5" Type="http://schemas.openxmlformats.org/officeDocument/2006/relationships/image" Target="../media/image174.png"/><Relationship Id="rId4" Type="http://schemas.openxmlformats.org/officeDocument/2006/relationships/image" Target="../media/image173.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26.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emf"/></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20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5.xml"/><Relationship Id="rId1" Type="http://schemas.openxmlformats.org/officeDocument/2006/relationships/slideLayout" Target="../slideLayouts/slideLayout419.xml"/><Relationship Id="rId4" Type="http://schemas.openxmlformats.org/officeDocument/2006/relationships/image" Target="../media/image176.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3.xml"/></Relationships>
</file>

<file path=ppt/slides/_rels/slide3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0.jpeg"/><Relationship Id="rId1" Type="http://schemas.openxmlformats.org/officeDocument/2006/relationships/slideLayout" Target="../slideLayouts/slideLayout304.xml"/><Relationship Id="rId4" Type="http://schemas.openxmlformats.org/officeDocument/2006/relationships/hyperlink" Target="http://www.lumoproject.com/"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166.xml"/></Relationships>
</file>

<file path=ppt/slides/_rels/slide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166.xml"/></Relationships>
</file>

<file path=ppt/slides/_rels/slide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27.xml"/><Relationship Id="rId1" Type="http://schemas.openxmlformats.org/officeDocument/2006/relationships/themeOverride" Target="../theme/themeOverride1.xml"/><Relationship Id="rId5" Type="http://schemas.openxmlformats.org/officeDocument/2006/relationships/image" Target="../media/image44.jpeg"/><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38.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38.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38.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38.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51.xml"/></Relationships>
</file>

<file path=ppt/slides/_rels/slide4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9.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38.xml"/><Relationship Id="rId4" Type="http://schemas.openxmlformats.org/officeDocument/2006/relationships/image" Target="../media/image22.jpeg"/></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6.xml"/></Relationships>
</file>

<file path=ppt/slides/_rels/slide6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3.xml"/></Relationships>
</file>

<file path=ppt/slides/_rels/slide6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0.jpeg"/><Relationship Id="rId1" Type="http://schemas.openxmlformats.org/officeDocument/2006/relationships/slideLayout" Target="../slideLayouts/slideLayout304.xml"/><Relationship Id="rId4" Type="http://schemas.openxmlformats.org/officeDocument/2006/relationships/hyperlink" Target="http://www.lumoproject.com/"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66.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50.xml"/><Relationship Id="rId4" Type="http://schemas.openxmlformats.org/officeDocument/2006/relationships/image" Target="../media/image51.jpeg"/></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63.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63.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63.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0.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63.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63.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63.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63.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63.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0.xml"/><Relationship Id="rId1" Type="http://schemas.openxmlformats.org/officeDocument/2006/relationships/slideLayout" Target="../slideLayouts/slideLayout63.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1.xml"/><Relationship Id="rId1" Type="http://schemas.openxmlformats.org/officeDocument/2006/relationships/slideLayout" Target="../slideLayouts/slideLayout63.xml"/></Relationships>
</file>

<file path=ppt/slides/_rels/slide7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3.xml"/></Relationships>
</file>

<file path=ppt/slides/_rels/slide7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0.jpeg"/><Relationship Id="rId1" Type="http://schemas.openxmlformats.org/officeDocument/2006/relationships/slideLayout" Target="../slideLayouts/slideLayout304.xml"/><Relationship Id="rId4" Type="http://schemas.openxmlformats.org/officeDocument/2006/relationships/hyperlink" Target="http://www.lumoproject.com/"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66.x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4.jpeg"/><Relationship Id="rId1" Type="http://schemas.openxmlformats.org/officeDocument/2006/relationships/slideLayout" Target="../slideLayouts/slideLayout362.xml"/><Relationship Id="rId4" Type="http://schemas.openxmlformats.org/officeDocument/2006/relationships/image" Target="../media/image22.jpeg"/></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2.xml"/><Relationship Id="rId1" Type="http://schemas.openxmlformats.org/officeDocument/2006/relationships/slideLayout" Target="../slideLayouts/slideLayout75.xml"/></Relationships>
</file>

<file path=ppt/slides/_rels/slide8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3.xml"/><Relationship Id="rId1" Type="http://schemas.openxmlformats.org/officeDocument/2006/relationships/slideLayout" Target="../slideLayouts/slideLayout75.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4.xml"/><Relationship Id="rId1" Type="http://schemas.openxmlformats.org/officeDocument/2006/relationships/slideLayout" Target="../slideLayouts/slideLayout75.xml"/></Relationships>
</file>

<file path=ppt/slides/_rels/slide8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5.xml"/><Relationship Id="rId1" Type="http://schemas.openxmlformats.org/officeDocument/2006/relationships/slideLayout" Target="../slideLayouts/slideLayout75.xml"/></Relationships>
</file>

<file path=ppt/slides/_rels/slide8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6.xml"/><Relationship Id="rId1" Type="http://schemas.openxmlformats.org/officeDocument/2006/relationships/slideLayout" Target="../slideLayouts/slideLayout75.xml"/></Relationships>
</file>

<file path=ppt/slides/_rels/slide8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7.xml"/><Relationship Id="rId1" Type="http://schemas.openxmlformats.org/officeDocument/2006/relationships/slideLayout" Target="../slideLayouts/slideLayout75.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8.xml"/><Relationship Id="rId1" Type="http://schemas.openxmlformats.org/officeDocument/2006/relationships/slideLayout" Target="../slideLayouts/slideLayout75.xml"/></Relationships>
</file>

<file path=ppt/slides/_rels/slide8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75.xml"/></Relationships>
</file>

<file path=ppt/slides/_rels/slide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0.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66.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1.xml"/><Relationship Id="rId1" Type="http://schemas.openxmlformats.org/officeDocument/2006/relationships/slideLayout" Target="../slideLayouts/slideLayout75.xml"/></Relationships>
</file>

<file path=ppt/slides/_rels/slide9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75.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3.xml"/><Relationship Id="rId1" Type="http://schemas.openxmlformats.org/officeDocument/2006/relationships/slideLayout" Target="../slideLayouts/slideLayout75.xml"/></Relationships>
</file>

<file path=ppt/slides/_rels/slide9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4.xml"/><Relationship Id="rId1" Type="http://schemas.openxmlformats.org/officeDocument/2006/relationships/slideLayout" Target="../slideLayouts/slideLayout75.xml"/></Relationships>
</file>

<file path=ppt/slides/_rels/slide9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5.xml"/><Relationship Id="rId1" Type="http://schemas.openxmlformats.org/officeDocument/2006/relationships/slideLayout" Target="../slideLayouts/slideLayout75.xml"/></Relationships>
</file>

<file path=ppt/slides/_rels/slide9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3.xml"/></Relationships>
</file>

<file path=ppt/slides/_rels/slide9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0.jpeg"/><Relationship Id="rId1" Type="http://schemas.openxmlformats.org/officeDocument/2006/relationships/slideLayout" Target="../slideLayouts/slideLayout304.xml"/><Relationship Id="rId4" Type="http://schemas.openxmlformats.org/officeDocument/2006/relationships/hyperlink" Target="http://www.lumoproject.com/"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6.xml"/><Relationship Id="rId1" Type="http://schemas.openxmlformats.org/officeDocument/2006/relationships/slideLayout" Target="../slideLayouts/slideLayout166.xml"/></Relationships>
</file>

<file path=ppt/slides/_rels/slide9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7.xml"/><Relationship Id="rId1" Type="http://schemas.openxmlformats.org/officeDocument/2006/relationships/slideLayout" Target="../slideLayouts/slideLayout374.xml"/></Relationships>
</file>

<file path=ppt/slides/_rels/slide9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9.jpeg"/><Relationship Id="rId1" Type="http://schemas.openxmlformats.org/officeDocument/2006/relationships/slideLayout" Target="../slideLayouts/slideLayout36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lvl="0" algn="ctr" defTabSz="914400" fontAlgn="base">
              <a:spcBef>
                <a:spcPct val="20000"/>
              </a:spcBef>
              <a:buClr>
                <a:srgbClr val="FFCC00"/>
              </a:buClr>
              <a:buSzPct val="70000"/>
              <a:defRPr sz="2400" b="1" kern="0">
                <a:solidFill>
                  <a:srgbClr val="FFFFFF"/>
                </a:solidFill>
                <a:effectLst>
                  <a:glow rad="228600">
                    <a:srgbClr val="220011"/>
                  </a:glow>
                </a:effectLst>
                <a:latin typeface="Arial"/>
                <a:ea typeface="ＭＳ Ｐゴシック" charset="0"/>
                <a:cs typeface="Arial"/>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zh-CN" altLang="en-US" sz="6600"/>
              <a:t>君王的复活</a:t>
            </a:r>
            <a:endParaRPr lang="en-US" sz="6600"/>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184-198</a:t>
            </a:r>
            <a:endParaRPr kumimoji="0" lang="en-US" sz="3200" b="1" i="1" u="none" strike="noStrike" kern="0" cap="none" spc="0" normalizeH="0" baseline="0" noProof="0" dirty="0">
              <a:ln>
                <a:noFill/>
              </a:ln>
              <a:solidFill>
                <a:srgbClr val="FFFFFF"/>
              </a:solidFill>
              <a:effectLst>
                <a:glow rad="101600">
                  <a:schemeClr val="tx1">
                    <a:alpha val="60000"/>
                  </a:schemeClr>
                </a:glow>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6600825"/>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400" b="1" kern="0">
                <a:solidFill>
                  <a:srgbClr val="FFFFFF"/>
                </a:solidFill>
                <a:effectLst>
                  <a:glow rad="228600">
                    <a:srgbClr val="220011"/>
                  </a:glow>
                </a:effectLst>
                <a:latin typeface="Arial"/>
                <a:ea typeface="ＭＳ Ｐゴシック" charset="0"/>
                <a:cs typeface="Arial"/>
              </a:rPr>
              <a:t>The Messiah comes back to life again as Victor over death, which proves His deity and provides proof for the disciples' proclamation of the gospel to all nations</a:t>
            </a:r>
            <a:endParaRPr kumimoji="0" lang="en-US" sz="24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7" name="Rectangle 6">
            <a:extLst>
              <a:ext uri="{FF2B5EF4-FFF2-40B4-BE49-F238E27FC236}">
                <a16:creationId xmlns:a16="http://schemas.microsoft.com/office/drawing/2014/main" id="{9A068EF6-A139-4EF4-A9B8-0F7CC267CC83}"/>
              </a:ext>
            </a:extLst>
          </p:cNvPr>
          <p:cNvSpPr>
            <a:spLocks noChangeArrowheads="1"/>
          </p:cNvSpPr>
          <p:nvPr/>
        </p:nvSpPr>
        <p:spPr bwMode="auto">
          <a:xfrm>
            <a:off x="0" y="6453336"/>
            <a:ext cx="9144000" cy="41579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 Singapore Bible College • BibleStudyDownloads.org</a:t>
            </a:r>
          </a:p>
        </p:txBody>
      </p:sp>
      <p:sp>
        <p:nvSpPr>
          <p:cNvPr id="8" name="Rectangle 7">
            <a:extLst>
              <a:ext uri="{FF2B5EF4-FFF2-40B4-BE49-F238E27FC236}">
                <a16:creationId xmlns:a16="http://schemas.microsoft.com/office/drawing/2014/main" id="{4DE7718C-2DB3-45CB-9168-594C9306205D}"/>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To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6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1300" name="Rectangle 4"/>
          <p:cNvSpPr>
            <a:spLocks noGrp="1" noChangeArrowheads="1"/>
          </p:cNvSpPr>
          <p:nvPr>
            <p:ph type="title"/>
          </p:nvPr>
        </p:nvSpPr>
        <p:spPr>
          <a:xfrm>
            <a:off x="381000" y="2743200"/>
            <a:ext cx="5486400" cy="1981200"/>
          </a:xfrm>
          <a:effectLst>
            <a:outerShdw blurRad="63500" dist="63500" dir="13012194" algn="ctr" rotWithShape="0">
              <a:srgbClr val="000000">
                <a:alpha val="74997"/>
              </a:srgbClr>
            </a:outerShdw>
          </a:effectLst>
        </p:spPr>
        <p:txBody>
          <a:bodyPr/>
          <a:lstStyle/>
          <a:p>
            <a:pPr algn="l" eaLnBrk="1" hangingPunct="1">
              <a:defRPr/>
            </a:pPr>
            <a:r>
              <a:rPr lang="zh-CN" altLang="en-US" sz="6000" b="1" dirty="0">
                <a:solidFill>
                  <a:schemeClr val="bg1"/>
                </a:solidFill>
                <a:effectLst>
                  <a:outerShdw blurRad="38100" dist="38100" dir="2700000" algn="tl">
                    <a:srgbClr val="DDDDDD"/>
                  </a:outerShdw>
                </a:effectLst>
                <a:latin typeface="SimHei" charset="0"/>
                <a:ea typeface="SimHei" charset="0"/>
                <a:cs typeface="SimHei" charset="0"/>
              </a:rPr>
              <a:t>我们怎样解释空坟墓</a:t>
            </a:r>
            <a:r>
              <a:rPr lang="en-US" altLang="ja-JP" sz="6000" b="1" dirty="0">
                <a:solidFill>
                  <a:schemeClr val="bg1"/>
                </a:solidFill>
                <a:effectLst>
                  <a:outerShdw blurRad="38100" dist="38100" dir="2700000" algn="tl">
                    <a:srgbClr val="DDDDDD"/>
                  </a:outerShdw>
                </a:effectLst>
                <a:latin typeface="SimHei" charset="0"/>
                <a:ea typeface="SimHei" charset="0"/>
                <a:cs typeface="SimHei" charset="0"/>
              </a:rPr>
              <a:t>?</a:t>
            </a:r>
            <a:endParaRPr lang="en-US" sz="6000" b="1" dirty="0">
              <a:solidFill>
                <a:schemeClr val="bg1"/>
              </a:solidFill>
              <a:effectLst>
                <a:outerShdw blurRad="38100" dist="38100" dir="2700000" algn="tl">
                  <a:srgbClr val="DDDDDD"/>
                </a:outerShdw>
              </a:effectLst>
              <a:latin typeface="SimHei" charset="0"/>
              <a:ea typeface="SimHei" charset="0"/>
              <a:cs typeface="SimHei" charset="0"/>
            </a:endParaRPr>
          </a:p>
        </p:txBody>
      </p:sp>
      <p:sp>
        <p:nvSpPr>
          <p:cNvPr id="5" name="Rectangle 3"/>
          <p:cNvSpPr txBox="1">
            <a:spLocks noChangeArrowheads="1"/>
          </p:cNvSpPr>
          <p:nvPr/>
        </p:nvSpPr>
        <p:spPr bwMode="auto">
          <a:xfrm>
            <a:off x="1600200" y="4724400"/>
            <a:ext cx="5334000" cy="2133600"/>
          </a:xfrm>
          <a:prstGeom prst="rect">
            <a:avLst/>
          </a:prstGeom>
          <a:noFill/>
          <a:ln w="9525">
            <a:noFill/>
            <a:miter lim="800000"/>
            <a:headEnd/>
            <a:tailEnd/>
          </a:ln>
          <a:effectLst>
            <a:outerShdw blurRad="63500" dist="63500" dir="13012194" algn="ctr" rotWithShape="0">
              <a:srgbClr val="000000">
                <a:alpha val="74997"/>
              </a:srgbClr>
            </a:outerShdw>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F79646"/>
              </a:buClr>
              <a:buSzPct val="80000"/>
              <a:buFont typeface="Wingdings" charset="0"/>
              <a:buChar char="n"/>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SimHei" charset="0"/>
                <a:ea typeface="SimHei" charset="0"/>
                <a:cs typeface="SimHei" charset="0"/>
              </a:rPr>
              <a:t>他根本没有死</a:t>
            </a:r>
            <a:r>
              <a:rPr kumimoji="0" lang="en-US" altLang="ja-JP"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p>
          <a:p>
            <a:pPr marL="342900" marR="0" lvl="0" indent="-342900" algn="l" defTabSz="914400" rtl="0" eaLnBrk="1" fontAlgn="base" latinLnBrk="0" hangingPunct="1">
              <a:lnSpc>
                <a:spcPct val="100000"/>
              </a:lnSpc>
              <a:spcBef>
                <a:spcPct val="20000"/>
              </a:spcBef>
              <a:spcAft>
                <a:spcPct val="0"/>
              </a:spcAft>
              <a:buClr>
                <a:srgbClr val="F79646"/>
              </a:buClr>
              <a:buSzPct val="80000"/>
              <a:buFont typeface="Wingdings" charset="0"/>
              <a:buChar char="n"/>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SimHei" charset="0"/>
                <a:ea typeface="SimHei" charset="0"/>
                <a:cs typeface="SimHei" charset="0"/>
              </a:rPr>
              <a:t>耶稣有力气自己离开</a:t>
            </a:r>
            <a:r>
              <a:rPr kumimoji="0" lang="en-US" altLang="ja-JP"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p>
          <a:p>
            <a:pPr marL="342900" marR="0" lvl="0" indent="-342900" algn="l" defTabSz="914400" rtl="0" eaLnBrk="1" fontAlgn="base" latinLnBrk="0" hangingPunct="1">
              <a:lnSpc>
                <a:spcPct val="100000"/>
              </a:lnSpc>
              <a:spcBef>
                <a:spcPct val="20000"/>
              </a:spcBef>
              <a:spcAft>
                <a:spcPct val="0"/>
              </a:spcAft>
              <a:buClr>
                <a:srgbClr val="F79646"/>
              </a:buClr>
              <a:buSzPct val="80000"/>
              <a:buFont typeface="Wingdings" charset="0"/>
              <a:buChar char="n"/>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SimHei" charset="0"/>
                <a:ea typeface="SimHei" charset="0"/>
                <a:cs typeface="SimHei" charset="0"/>
              </a:rPr>
              <a:t>门徒把尸体带走</a:t>
            </a:r>
            <a:r>
              <a:rPr kumimoji="0" lang="en-US" altLang="ja-JP"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endParaRPr kumimoji="0" 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SimHei" charset="0"/>
              <a:ea typeface="SimHei" charset="0"/>
              <a:cs typeface="SimHei" charset="0"/>
            </a:endParaRPr>
          </a:p>
        </p:txBody>
      </p:sp>
    </p:spTree>
    <p:extLst>
      <p:ext uri="{BB962C8B-B14F-4D97-AF65-F5344CB8AC3E}">
        <p14:creationId xmlns:p14="http://schemas.microsoft.com/office/powerpoint/2010/main" val="18723461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7300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19180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1535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7376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7201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4463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5788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9767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5102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2061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15042" name="Picture 4" descr="garden_tomb_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43" name="Rectangle 2"/>
          <p:cNvSpPr>
            <a:spLocks noGrp="1" noChangeArrowheads="1"/>
          </p:cNvSpPr>
          <p:nvPr>
            <p:ph type="title" idx="4294967295"/>
          </p:nvPr>
        </p:nvSpPr>
        <p:spPr>
          <a:xfrm>
            <a:off x="0" y="0"/>
            <a:ext cx="5715000" cy="1143000"/>
          </a:xfrm>
        </p:spPr>
        <p:txBody>
          <a:bodyPr/>
          <a:lstStyle/>
          <a:p>
            <a:pPr eaLnBrk="1" hangingPunct="1"/>
            <a:r>
              <a:rPr lang="en-US" b="1">
                <a:solidFill>
                  <a:schemeClr val="tx1"/>
                </a:solidFill>
                <a:latin typeface="Arial" charset="0"/>
                <a:ea typeface="ＭＳ Ｐゴシック" charset="0"/>
                <a:cs typeface="ＭＳ Ｐゴシック" charset="0"/>
              </a:rPr>
              <a:t>The Garden Tomb</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2673953"/>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559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40969849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1306261669"/>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62" name="Picture 2" descr="When_Jesus_Calls_Your_Name_Moon_&amp;_Bac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0363" y="23813"/>
            <a:ext cx="8388350" cy="679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780928"/>
          </a:xfrm>
          <a:ln>
            <a:miter lim="800000"/>
            <a:headEnd/>
            <a:tailEnd/>
          </a:ln>
        </p:spPr>
        <p:txBody>
          <a:bodyPr/>
          <a:lstStyle/>
          <a:p>
            <a:pPr eaLnBrk="1" hangingPunct="1">
              <a:lnSpc>
                <a:spcPct val="80000"/>
              </a:lnSpc>
              <a:defRPr/>
            </a:pPr>
            <a:r>
              <a:rPr lang="en-US" sz="6600" dirty="0">
                <a:solidFill>
                  <a:srgbClr val="FFFFFF"/>
                </a:solidFill>
                <a:effectLst>
                  <a:glow rad="228600">
                    <a:schemeClr val="accent4">
                      <a:satMod val="175000"/>
                      <a:alpha val="40000"/>
                    </a:schemeClr>
                  </a:glow>
                </a:effectLst>
                <a:cs typeface="+mj-cs"/>
              </a:rPr>
              <a:t>How does Jesus </a:t>
            </a:r>
            <a:r>
              <a:rPr lang="en-US" sz="6600" dirty="0">
                <a:solidFill>
                  <a:srgbClr val="FFFF00"/>
                </a:solidFill>
                <a:effectLst>
                  <a:glow rad="228600">
                    <a:schemeClr val="accent4">
                      <a:satMod val="175000"/>
                      <a:alpha val="40000"/>
                    </a:schemeClr>
                  </a:glow>
                </a:effectLst>
                <a:cs typeface="+mj-cs"/>
              </a:rPr>
              <a:t>restore</a:t>
            </a:r>
            <a:r>
              <a:rPr lang="en-US" sz="6600" dirty="0">
                <a:solidFill>
                  <a:srgbClr val="FFFFFF"/>
                </a:solidFill>
                <a:effectLst>
                  <a:glow rad="228600">
                    <a:schemeClr val="accent4">
                      <a:satMod val="175000"/>
                      <a:alpha val="40000"/>
                    </a:schemeClr>
                  </a:glow>
                </a:effectLst>
                <a:cs typeface="+mj-cs"/>
              </a:rPr>
              <a:t> us after we really mess things up?</a:t>
            </a:r>
          </a:p>
        </p:txBody>
      </p:sp>
    </p:spTree>
    <p:extLst>
      <p:ext uri="{BB962C8B-B14F-4D97-AF65-F5344CB8AC3E}">
        <p14:creationId xmlns:p14="http://schemas.microsoft.com/office/powerpoint/2010/main" val="28101338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6600" dirty="0">
                <a:solidFill>
                  <a:srgbClr val="FFFFFF"/>
                </a:solidFill>
                <a:cs typeface="+mj-cs"/>
              </a:rPr>
              <a:t>A Regretful Peter</a:t>
            </a:r>
          </a:p>
        </p:txBody>
      </p:sp>
      <p:pic>
        <p:nvPicPr>
          <p:cNvPr id="144387" name="Picture 2" descr="Peter Regret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64075" y="1700213"/>
            <a:ext cx="4371975" cy="4824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0674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143000"/>
          </a:xfrm>
        </p:spPr>
        <p:txBody>
          <a:bodyPr/>
          <a:lstStyle/>
          <a:p>
            <a:pPr eaLnBrk="1" hangingPunct="1">
              <a:defRPr/>
            </a:pPr>
            <a:r>
              <a:rPr lang="en-US" sz="6600" dirty="0">
                <a:solidFill>
                  <a:srgbClr val="FFFFFF"/>
                </a:solidFill>
                <a:cs typeface="+mj-cs"/>
              </a:rPr>
              <a:t>A Resurrected Savior</a:t>
            </a:r>
          </a:p>
        </p:txBody>
      </p:sp>
      <p:pic>
        <p:nvPicPr>
          <p:cNvPr id="145411" name="Picture 3" descr="John 20 TheRisenChris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79613" y="1341438"/>
            <a:ext cx="5184775" cy="5316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823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0"/>
            <a:ext cx="9144000" cy="792163"/>
          </a:xfrm>
        </p:spPr>
        <p:txBody>
          <a:bodyPr/>
          <a:lstStyle/>
          <a:p>
            <a:pPr eaLnBrk="1" hangingPunct="1"/>
            <a:r>
              <a:rPr lang="en-US" b="1">
                <a:solidFill>
                  <a:srgbClr val="FFFFFF"/>
                </a:solidFill>
                <a:latin typeface="Arial" charset="0"/>
                <a:ea typeface="ＭＳ Ｐゴシック" charset="0"/>
                <a:cs typeface="ＭＳ Ｐゴシック" charset="0"/>
              </a:rPr>
              <a:t>The Sea of Tiberias (John 21)</a:t>
            </a:r>
            <a:endParaRPr lang="en-US">
              <a:solidFill>
                <a:srgbClr val="FFFFFF"/>
              </a:solidFill>
              <a:latin typeface="Arial" charset="0"/>
              <a:ea typeface="ＭＳ Ｐゴシック" charset="0"/>
              <a:cs typeface="ＭＳ Ｐゴシック" charset="0"/>
            </a:endParaRPr>
          </a:p>
        </p:txBody>
      </p:sp>
      <p:pic>
        <p:nvPicPr>
          <p:cNvPr id="146435" name="Picture 3" descr="mapseagalil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30275"/>
            <a:ext cx="9144000" cy="592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08370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2133600" y="0"/>
            <a:ext cx="6553200" cy="1676400"/>
          </a:xfrm>
        </p:spPr>
        <p:txBody>
          <a:bodyPr/>
          <a:lstStyle/>
          <a:p>
            <a:pPr algn="l" eaLnBrk="1" hangingPunct="1"/>
            <a:r>
              <a:rPr lang="en-US" sz="6000" b="1">
                <a:solidFill>
                  <a:srgbClr val="FFFFFF"/>
                </a:solidFill>
                <a:latin typeface="Arail" charset="0"/>
                <a:ea typeface="ＭＳ Ｐゴシック" charset="0"/>
              </a:rPr>
              <a:t>Movements</a:t>
            </a:r>
            <a:endParaRPr lang="en-US">
              <a:solidFill>
                <a:schemeClr val="bg1"/>
              </a:solidFill>
              <a:latin typeface="Arail" charset="0"/>
              <a:ea typeface="ＭＳ Ｐゴシック" charset="0"/>
            </a:endParaRPr>
          </a:p>
        </p:txBody>
      </p:sp>
      <p:sp>
        <p:nvSpPr>
          <p:cNvPr id="29702" name="Text Box 6"/>
          <p:cNvSpPr txBox="1">
            <a:spLocks noChangeArrowheads="1"/>
          </p:cNvSpPr>
          <p:nvPr/>
        </p:nvSpPr>
        <p:spPr bwMode="auto">
          <a:xfrm>
            <a:off x="2405063" y="2489200"/>
            <a:ext cx="6488112" cy="4154488"/>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Miraculous catch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Peter</a:t>
            </a:r>
            <a:r>
              <a:rPr kumimoji="0" lang="fr-FR" altLang="ja-JP"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a:t>
            </a: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s Reinstatement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John</a:t>
            </a:r>
            <a:r>
              <a:rPr kumimoji="0" lang="fr-FR" altLang="ja-JP"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a:t>
            </a: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s Death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Conclusion</a:t>
            </a:r>
          </a:p>
        </p:txBody>
      </p:sp>
      <p:sp>
        <p:nvSpPr>
          <p:cNvPr id="2" name="TextBox 1"/>
          <p:cNvSpPr txBox="1">
            <a:spLocks noChangeArrowheads="1"/>
          </p:cNvSpPr>
          <p:nvPr/>
        </p:nvSpPr>
        <p:spPr bwMode="auto">
          <a:xfrm rot="-803937">
            <a:off x="88900" y="692150"/>
            <a:ext cx="8280400" cy="1754188"/>
          </a:xfrm>
          <a:prstGeom prst="rect">
            <a:avLst/>
          </a:prstGeom>
          <a:solidFill>
            <a:srgbClr val="00007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Arial" charset="0"/>
                <a:ea typeface="ＭＳ Ｐゴシック" charset="0"/>
              </a:rPr>
              <a:t>3 ways that Christ restores us after failure </a:t>
            </a:r>
          </a:p>
        </p:txBody>
      </p:sp>
    </p:spTree>
    <p:extLst>
      <p:ext uri="{BB962C8B-B14F-4D97-AF65-F5344CB8AC3E}">
        <p14:creationId xmlns:p14="http://schemas.microsoft.com/office/powerpoint/2010/main" val="29257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fade">
                                      <p:cBhvr>
                                        <p:cTn id="7" dur="500"/>
                                        <p:tgtEl>
                                          <p:spTgt spid="297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702">
                                            <p:txEl>
                                              <p:pRg st="1" end="1"/>
                                            </p:txEl>
                                          </p:spTgt>
                                        </p:tgtEl>
                                        <p:attrNameLst>
                                          <p:attrName>style.visibility</p:attrName>
                                        </p:attrNameLst>
                                      </p:cBhvr>
                                      <p:to>
                                        <p:strVal val="visible"/>
                                      </p:to>
                                    </p:set>
                                    <p:animEffect transition="in" filter="fade">
                                      <p:cBhvr>
                                        <p:cTn id="12" dur="500"/>
                                        <p:tgtEl>
                                          <p:spTgt spid="297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702">
                                            <p:txEl>
                                              <p:pRg st="2" end="2"/>
                                            </p:txEl>
                                          </p:spTgt>
                                        </p:tgtEl>
                                        <p:attrNameLst>
                                          <p:attrName>style.visibility</p:attrName>
                                        </p:attrNameLst>
                                      </p:cBhvr>
                                      <p:to>
                                        <p:strVal val="visible"/>
                                      </p:to>
                                    </p:set>
                                    <p:animEffect transition="in" filter="fade">
                                      <p:cBhvr>
                                        <p:cTn id="17" dur="500"/>
                                        <p:tgtEl>
                                          <p:spTgt spid="297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702">
                                            <p:txEl>
                                              <p:pRg st="5" end="5"/>
                                            </p:txEl>
                                          </p:spTgt>
                                        </p:tgtEl>
                                        <p:attrNameLst>
                                          <p:attrName>style.visibility</p:attrName>
                                        </p:attrNameLst>
                                      </p:cBhvr>
                                      <p:to>
                                        <p:strVal val="visible"/>
                                      </p:to>
                                    </p:set>
                                    <p:animEffect transition="in" filter="fade">
                                      <p:cBhvr>
                                        <p:cTn id="22" dur="500"/>
                                        <p:tgtEl>
                                          <p:spTgt spid="29702">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autoUpdateAnimBg="0"/>
      <p:bldP spid="2"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0530"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r>
              <a:rPr lang="en-US" sz="6600" b="1" dirty="0">
                <a:solidFill>
                  <a:srgbClr val="FFFFFF"/>
                </a:solidFill>
                <a:effectLst>
                  <a:glow rad="228600">
                    <a:schemeClr val="accent4">
                      <a:satMod val="175000"/>
                      <a:alpha val="40000"/>
                    </a:schemeClr>
                  </a:glow>
                </a:effectLst>
                <a:cs typeface="+mj-cs"/>
              </a:rPr>
              <a:t>I.	Admit you need Christ even where you feel </a:t>
            </a:r>
            <a:r>
              <a:rPr lang="en-US" sz="6600" b="1" dirty="0">
                <a:solidFill>
                  <a:srgbClr val="FFFF00"/>
                </a:solidFill>
                <a:effectLst>
                  <a:glow rad="228600">
                    <a:schemeClr val="accent4">
                      <a:satMod val="175000"/>
                      <a:alpha val="40000"/>
                    </a:schemeClr>
                  </a:glow>
                </a:effectLst>
                <a:cs typeface="+mj-cs"/>
              </a:rPr>
              <a:t>competent</a:t>
            </a:r>
            <a:r>
              <a:rPr lang="en-US" sz="6600" b="1" dirty="0">
                <a:solidFill>
                  <a:srgbClr val="FFFFFF"/>
                </a:solidFill>
                <a:effectLst>
                  <a:glow rad="228600">
                    <a:schemeClr val="accent4">
                      <a:satMod val="175000"/>
                      <a:alpha val="40000"/>
                    </a:schemeClr>
                  </a:glow>
                </a:effectLst>
                <a:cs typeface="+mj-cs"/>
              </a:rPr>
              <a:t> (21:1-14).</a:t>
            </a:r>
          </a:p>
        </p:txBody>
      </p:sp>
    </p:spTree>
    <p:extLst>
      <p:ext uri="{BB962C8B-B14F-4D97-AF65-F5344CB8AC3E}">
        <p14:creationId xmlns:p14="http://schemas.microsoft.com/office/powerpoint/2010/main" val="2559692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953000" y="1295400"/>
            <a:ext cx="3581400" cy="4724400"/>
          </a:xfrm>
        </p:spPr>
        <p:txBody>
          <a:bodyPr/>
          <a:lstStyle/>
          <a:p>
            <a:pPr eaLnBrk="1" hangingPunct="1"/>
            <a:r>
              <a:rPr lang="ja-JP" altLang="en-US" b="1">
                <a:solidFill>
                  <a:srgbClr val="FFFFFF"/>
                </a:solidFill>
                <a:latin typeface="Arial" charset="0"/>
                <a:ea typeface="ＭＳ Ｐゴシック" charset="0"/>
                <a:cs typeface="ＭＳ Ｐゴシック" charset="0"/>
              </a:rPr>
              <a:t>“</a:t>
            </a:r>
            <a:r>
              <a:rPr lang="en-US" altLang="ja-JP" b="1">
                <a:solidFill>
                  <a:srgbClr val="FFFFFF"/>
                </a:solidFill>
                <a:latin typeface="Arial" charset="0"/>
                <a:ea typeface="ＭＳ Ｐゴシック" charset="0"/>
                <a:cs typeface="ＭＳ Ｐゴシック" charset="0"/>
              </a:rPr>
              <a:t>Have you caught anything?</a:t>
            </a:r>
            <a:r>
              <a:rPr lang="ja-JP" altLang="en-US" b="1">
                <a:solidFill>
                  <a:srgbClr val="FFFFFF"/>
                </a:solidFill>
                <a:latin typeface="Arial" charset="0"/>
                <a:ea typeface="ＭＳ Ｐゴシック" charset="0"/>
                <a:cs typeface="ＭＳ Ｐゴシック" charset="0"/>
              </a:rPr>
              <a:t>”</a:t>
            </a:r>
            <a:endParaRPr lang="en-US">
              <a:solidFill>
                <a:schemeClr val="bg1"/>
              </a:solidFill>
              <a:latin typeface="Arial" charset="0"/>
              <a:ea typeface="ＭＳ Ｐゴシック" charset="0"/>
              <a:cs typeface="ＭＳ Ｐゴシック" charset="0"/>
            </a:endParaRPr>
          </a:p>
        </p:txBody>
      </p:sp>
      <p:pic>
        <p:nvPicPr>
          <p:cNvPr id="151555" name="Picture 3" descr="seigneur_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508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descr="graveclot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01200" cy="685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5" name="Rectangle 3"/>
          <p:cNvSpPr>
            <a:spLocks noGrp="1" noChangeArrowheads="1"/>
          </p:cNvSpPr>
          <p:nvPr>
            <p:ph type="title"/>
          </p:nvPr>
        </p:nvSpPr>
        <p:spPr>
          <a:xfrm>
            <a:off x="3581400" y="274638"/>
            <a:ext cx="1981200" cy="2925762"/>
          </a:xfrm>
        </p:spPr>
        <p:txBody>
          <a:bodyPr/>
          <a:lstStyle/>
          <a:p>
            <a:pPr eaLnBrk="1" hangingPunct="1">
              <a:defRPr/>
            </a:pPr>
            <a:r>
              <a:rPr lang="zh-CN" altLang="en-US" sz="4800" b="1" dirty="0">
                <a:solidFill>
                  <a:srgbClr val="FFEA8C"/>
                </a:solidFill>
                <a:effectLst>
                  <a:outerShdw blurRad="38100" dist="38100" dir="2700000" algn="tl">
                    <a:srgbClr val="DDDDDD"/>
                  </a:outerShdw>
                </a:effectLst>
                <a:latin typeface="SimHei" charset="0"/>
                <a:ea typeface="SimHei" charset="0"/>
                <a:cs typeface="SimHei" charset="0"/>
              </a:rPr>
              <a:t>空坟墓证明了</a:t>
            </a:r>
            <a:r>
              <a:rPr lang="en-US" altLang="ja-JP" sz="4800" b="1" dirty="0">
                <a:solidFill>
                  <a:srgbClr val="FFEA8C"/>
                </a:solidFill>
                <a:effectLst>
                  <a:outerShdw blurRad="38100" dist="38100" dir="2700000" algn="tl">
                    <a:srgbClr val="DDDDDD"/>
                  </a:outerShdw>
                </a:effectLst>
                <a:latin typeface="SimHei" charset="0"/>
                <a:ea typeface="SimHei" charset="0"/>
                <a:cs typeface="SimHei" charset="0"/>
              </a:rPr>
              <a:t>!</a:t>
            </a:r>
            <a:endParaRPr lang="en-US" sz="4800" b="1" dirty="0">
              <a:solidFill>
                <a:srgbClr val="FFEA8C"/>
              </a:solidFill>
              <a:effectLst>
                <a:outerShdw blurRad="38100" dist="38100" dir="2700000" algn="tl">
                  <a:srgbClr val="DDDDDD"/>
                </a:outerShdw>
              </a:effectLst>
              <a:latin typeface="SimHei" charset="0"/>
              <a:ea typeface="SimHei" charset="0"/>
              <a:cs typeface="SimHei" charset="0"/>
            </a:endParaRPr>
          </a:p>
        </p:txBody>
      </p:sp>
    </p:spTree>
    <p:extLst>
      <p:ext uri="{BB962C8B-B14F-4D97-AF65-F5344CB8AC3E}">
        <p14:creationId xmlns:p14="http://schemas.microsoft.com/office/powerpoint/2010/main" val="13557121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304800" y="1066800"/>
            <a:ext cx="3581400" cy="4724400"/>
          </a:xfrm>
        </p:spPr>
        <p:txBody>
          <a:bodyPr/>
          <a:lstStyle/>
          <a:p>
            <a:pPr eaLnBrk="1" hangingPunct="1"/>
            <a:r>
              <a:rPr lang="ja-JP" altLang="en-US" b="1">
                <a:solidFill>
                  <a:srgbClr val="FFFFFF"/>
                </a:solidFill>
                <a:latin typeface="Arial" charset="0"/>
                <a:ea typeface="ＭＳ Ｐゴシック" charset="0"/>
                <a:cs typeface="ＭＳ Ｐゴシック" charset="0"/>
              </a:rPr>
              <a:t>“</a:t>
            </a:r>
            <a:r>
              <a:rPr lang="en-US" altLang="ja-JP" b="1">
                <a:solidFill>
                  <a:srgbClr val="FFFFFF"/>
                </a:solidFill>
                <a:latin typeface="Arial" charset="0"/>
                <a:ea typeface="ＭＳ Ｐゴシック" charset="0"/>
                <a:cs typeface="ＭＳ Ｐゴシック" charset="0"/>
              </a:rPr>
              <a:t>No.</a:t>
            </a:r>
            <a:r>
              <a:rPr lang="ja-JP" altLang="en-US" b="1">
                <a:solidFill>
                  <a:srgbClr val="FFFFFF"/>
                </a:solidFill>
                <a:latin typeface="Arial" charset="0"/>
                <a:ea typeface="ＭＳ Ｐゴシック" charset="0"/>
                <a:cs typeface="ＭＳ Ｐゴシック" charset="0"/>
              </a:rPr>
              <a:t>”</a:t>
            </a:r>
            <a:br>
              <a:rPr lang="en-US" altLang="ja-JP" b="1">
                <a:solidFill>
                  <a:srgbClr val="FFFFFF"/>
                </a:solidFill>
                <a:latin typeface="Arial" charset="0"/>
                <a:ea typeface="ＭＳ Ｐゴシック" charset="0"/>
                <a:cs typeface="ＭＳ Ｐゴシック" charset="0"/>
              </a:rPr>
            </a:br>
            <a:br>
              <a:rPr lang="en-US" altLang="ja-JP" b="1">
                <a:solidFill>
                  <a:srgbClr val="FFFFFF"/>
                </a:solidFill>
                <a:latin typeface="Arial" charset="0"/>
                <a:ea typeface="ＭＳ Ｐゴシック" charset="0"/>
                <a:cs typeface="ＭＳ Ｐゴシック" charset="0"/>
              </a:rPr>
            </a:br>
            <a:r>
              <a:rPr lang="ja-JP" altLang="en-US" b="1">
                <a:solidFill>
                  <a:srgbClr val="FFFFFF"/>
                </a:solidFill>
                <a:latin typeface="Arial" charset="0"/>
                <a:ea typeface="ＭＳ Ｐゴシック" charset="0"/>
                <a:cs typeface="ＭＳ Ｐゴシック" charset="0"/>
              </a:rPr>
              <a:t>“</a:t>
            </a:r>
            <a:r>
              <a:rPr lang="en-US" altLang="ja-JP" b="1">
                <a:solidFill>
                  <a:srgbClr val="FFFFFF"/>
                </a:solidFill>
                <a:latin typeface="Arial" charset="0"/>
                <a:ea typeface="ＭＳ Ｐゴシック" charset="0"/>
                <a:cs typeface="ＭＳ Ｐゴシック" charset="0"/>
              </a:rPr>
              <a:t>Cast your net on the right side.</a:t>
            </a:r>
            <a:r>
              <a:rPr lang="ja-JP" altLang="en-US" b="1">
                <a:solidFill>
                  <a:srgbClr val="FFFFFF"/>
                </a:solidFill>
                <a:latin typeface="Arial" charset="0"/>
                <a:ea typeface="ＭＳ Ｐゴシック" charset="0"/>
                <a:cs typeface="ＭＳ Ｐゴシック" charset="0"/>
              </a:rPr>
              <a:t>”</a:t>
            </a:r>
            <a:br>
              <a:rPr lang="en-US" altLang="ja-JP" b="1">
                <a:solidFill>
                  <a:srgbClr val="FFFFFF"/>
                </a:solidFill>
                <a:latin typeface="Arial" charset="0"/>
                <a:ea typeface="ＭＳ Ｐゴシック" charset="0"/>
                <a:cs typeface="ＭＳ Ｐゴシック" charset="0"/>
              </a:rPr>
            </a:br>
            <a:br>
              <a:rPr lang="en-US" altLang="ja-JP" b="1">
                <a:solidFill>
                  <a:srgbClr val="FFFFFF"/>
                </a:solidFill>
                <a:latin typeface="Arial" charset="0"/>
                <a:ea typeface="ＭＳ Ｐゴシック" charset="0"/>
                <a:cs typeface="ＭＳ Ｐゴシック" charset="0"/>
              </a:rPr>
            </a:br>
            <a:r>
              <a:rPr lang="ja-JP" altLang="en-US" b="1">
                <a:solidFill>
                  <a:srgbClr val="FFFFFF"/>
                </a:solidFill>
                <a:latin typeface="Arial" charset="0"/>
                <a:ea typeface="ＭＳ Ｐゴシック" charset="0"/>
                <a:cs typeface="ＭＳ Ｐゴシック" charset="0"/>
              </a:rPr>
              <a:t>“</a:t>
            </a:r>
            <a:r>
              <a:rPr lang="en-US" altLang="ja-JP" b="1">
                <a:solidFill>
                  <a:srgbClr val="FFFFFF"/>
                </a:solidFill>
                <a:latin typeface="Arial" charset="0"/>
                <a:ea typeface="ＭＳ Ｐゴシック" charset="0"/>
                <a:cs typeface="ＭＳ Ｐゴシック" charset="0"/>
              </a:rPr>
              <a:t>Whoa!</a:t>
            </a:r>
            <a:r>
              <a:rPr lang="ja-JP" altLang="en-US" b="1">
                <a:solidFill>
                  <a:srgbClr val="FFFFFF"/>
                </a:solidFill>
                <a:latin typeface="Arial" charset="0"/>
                <a:ea typeface="ＭＳ Ｐゴシック" charset="0"/>
                <a:cs typeface="ＭＳ Ｐゴシック" charset="0"/>
              </a:rPr>
              <a:t>”</a:t>
            </a:r>
            <a:endParaRPr lang="en-US">
              <a:solidFill>
                <a:schemeClr val="bg1"/>
              </a:solidFill>
              <a:latin typeface="Arial" charset="0"/>
              <a:ea typeface="ＭＳ Ｐゴシック" charset="0"/>
              <a:cs typeface="ＭＳ Ｐゴシック" charset="0"/>
            </a:endParaRPr>
          </a:p>
        </p:txBody>
      </p:sp>
      <p:pic>
        <p:nvPicPr>
          <p:cNvPr id="153603" name="Picture 3" descr="seigneur_d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87850" y="0"/>
            <a:ext cx="4756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6204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953000" y="1295400"/>
            <a:ext cx="3581400" cy="4724400"/>
          </a:xfrm>
        </p:spPr>
        <p:txBody>
          <a:bodyPr/>
          <a:lstStyle/>
          <a:p>
            <a:pPr eaLnBrk="1" hangingPunct="1"/>
            <a:r>
              <a:rPr lang="en-US" b="1">
                <a:solidFill>
                  <a:srgbClr val="FFFFFF"/>
                </a:solidFill>
                <a:latin typeface="Arial" charset="0"/>
                <a:ea typeface="ＭＳ Ｐゴシック" charset="0"/>
                <a:cs typeface="ＭＳ Ｐゴシック" charset="0"/>
              </a:rPr>
              <a:t>John: </a:t>
            </a:r>
            <a:r>
              <a:rPr lang="ja-JP" altLang="en-US" b="1">
                <a:solidFill>
                  <a:srgbClr val="FFFFFF"/>
                </a:solidFill>
                <a:latin typeface="Arial" charset="0"/>
                <a:ea typeface="ＭＳ Ｐゴシック" charset="0"/>
                <a:cs typeface="ＭＳ Ｐゴシック" charset="0"/>
              </a:rPr>
              <a:t>“</a:t>
            </a:r>
            <a:r>
              <a:rPr lang="en-US" altLang="ja-JP" b="1">
                <a:solidFill>
                  <a:srgbClr val="FFFFFF"/>
                </a:solidFill>
                <a:latin typeface="Arial" charset="0"/>
                <a:ea typeface="ＭＳ Ｐゴシック" charset="0"/>
                <a:cs typeface="ＭＳ Ｐゴシック" charset="0"/>
              </a:rPr>
              <a:t>It</a:t>
            </a:r>
            <a:r>
              <a:rPr lang="fr-FR" altLang="ja-JP" b="1">
                <a:solidFill>
                  <a:srgbClr val="FFFFFF"/>
                </a:solidFill>
                <a:latin typeface="Arial" charset="0"/>
                <a:ea typeface="ＭＳ Ｐゴシック" charset="0"/>
                <a:cs typeface="ＭＳ Ｐゴシック" charset="0"/>
              </a:rPr>
              <a:t>'</a:t>
            </a:r>
            <a:r>
              <a:rPr lang="en-US" altLang="ja-JP" b="1">
                <a:solidFill>
                  <a:srgbClr val="FFFFFF"/>
                </a:solidFill>
                <a:latin typeface="Arial" charset="0"/>
                <a:ea typeface="ＭＳ Ｐゴシック" charset="0"/>
                <a:cs typeface="ＭＳ Ｐゴシック" charset="0"/>
              </a:rPr>
              <a:t>s the Lord!</a:t>
            </a:r>
            <a:r>
              <a:rPr lang="ja-JP" altLang="en-US" b="1">
                <a:solidFill>
                  <a:srgbClr val="FFFFFF"/>
                </a:solidFill>
                <a:latin typeface="Arial" charset="0"/>
                <a:ea typeface="ＭＳ Ｐゴシック" charset="0"/>
                <a:cs typeface="ＭＳ Ｐゴシック" charset="0"/>
              </a:rPr>
              <a:t>”</a:t>
            </a:r>
            <a:br>
              <a:rPr lang="en-US" altLang="ja-JP" b="1">
                <a:solidFill>
                  <a:srgbClr val="FFFFFF"/>
                </a:solidFill>
                <a:latin typeface="Arial" charset="0"/>
                <a:ea typeface="ＭＳ Ｐゴシック" charset="0"/>
                <a:cs typeface="ＭＳ Ｐゴシック" charset="0"/>
              </a:rPr>
            </a:br>
            <a:br>
              <a:rPr lang="en-US" altLang="ja-JP" b="1">
                <a:solidFill>
                  <a:srgbClr val="FFFFFF"/>
                </a:solidFill>
                <a:latin typeface="Arial" charset="0"/>
                <a:ea typeface="ＭＳ Ｐゴシック" charset="0"/>
                <a:cs typeface="ＭＳ Ｐゴシック" charset="0"/>
              </a:rPr>
            </a:br>
            <a:r>
              <a:rPr lang="en-US" altLang="ja-JP" b="1">
                <a:solidFill>
                  <a:srgbClr val="FFFFFF"/>
                </a:solidFill>
                <a:latin typeface="Arial" charset="0"/>
                <a:ea typeface="ＭＳ Ｐゴシック" charset="0"/>
                <a:cs typeface="ＭＳ Ｐゴシック" charset="0"/>
              </a:rPr>
              <a:t>Peter: </a:t>
            </a:r>
            <a:r>
              <a:rPr lang="ja-JP" altLang="en-US" b="1">
                <a:solidFill>
                  <a:srgbClr val="FFFFFF"/>
                </a:solidFill>
                <a:latin typeface="Arial" charset="0"/>
                <a:ea typeface="ＭＳ Ｐゴシック" charset="0"/>
                <a:cs typeface="ＭＳ Ｐゴシック" charset="0"/>
              </a:rPr>
              <a:t>“</a:t>
            </a:r>
            <a:r>
              <a:rPr lang="en-US" altLang="ja-JP" b="1">
                <a:solidFill>
                  <a:srgbClr val="FFFFFF"/>
                </a:solidFill>
                <a:latin typeface="Arial" charset="0"/>
                <a:ea typeface="ＭＳ Ｐゴシック" charset="0"/>
                <a:cs typeface="ＭＳ Ｐゴシック" charset="0"/>
              </a:rPr>
              <a:t>Jump!</a:t>
            </a:r>
            <a:r>
              <a:rPr lang="ja-JP" altLang="en-US" b="1">
                <a:solidFill>
                  <a:srgbClr val="FFFFFF"/>
                </a:solidFill>
                <a:latin typeface="Arial" charset="0"/>
                <a:ea typeface="ＭＳ Ｐゴシック" charset="0"/>
                <a:cs typeface="ＭＳ Ｐゴシック" charset="0"/>
              </a:rPr>
              <a:t>”</a:t>
            </a:r>
            <a:endParaRPr lang="en-US">
              <a:solidFill>
                <a:schemeClr val="bg1"/>
              </a:solidFill>
              <a:latin typeface="Arial" charset="0"/>
              <a:ea typeface="ＭＳ Ｐゴシック" charset="0"/>
              <a:cs typeface="ＭＳ Ｐゴシック" charset="0"/>
            </a:endParaRPr>
          </a:p>
        </p:txBody>
      </p:sp>
      <p:pic>
        <p:nvPicPr>
          <p:cNvPr id="155651" name="Picture 3" descr="seigneur_d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14400"/>
            <a:ext cx="4719638"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9786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0" y="5715000"/>
            <a:ext cx="9144000" cy="990600"/>
          </a:xfrm>
        </p:spPr>
        <p:txBody>
          <a:bodyPr/>
          <a:lstStyle/>
          <a:p>
            <a:pPr eaLnBrk="1" hangingPunct="1"/>
            <a:r>
              <a:rPr lang="en-US" b="1">
                <a:solidFill>
                  <a:srgbClr val="FFFFFF"/>
                </a:solidFill>
                <a:latin typeface="Arial" charset="0"/>
                <a:ea typeface="ＭＳ Ｐゴシック" charset="0"/>
                <a:cs typeface="ＭＳ Ｐゴシック" charset="0"/>
              </a:rPr>
              <a:t>What</a:t>
            </a:r>
            <a:r>
              <a:rPr lang="fr-FR" altLang="ja-JP" b="1">
                <a:solidFill>
                  <a:srgbClr val="FFFFFF"/>
                </a:solidFill>
                <a:latin typeface="Arial" charset="0"/>
                <a:ea typeface="ＭＳ Ｐゴシック" charset="0"/>
                <a:cs typeface="ＭＳ Ｐゴシック" charset="0"/>
              </a:rPr>
              <a:t>'</a:t>
            </a:r>
            <a:r>
              <a:rPr lang="en-US" b="1">
                <a:solidFill>
                  <a:srgbClr val="FFFFFF"/>
                </a:solidFill>
                <a:latin typeface="Arial" charset="0"/>
                <a:ea typeface="ＭＳ Ｐゴシック" charset="0"/>
                <a:cs typeface="ＭＳ Ｐゴシック" charset="0"/>
              </a:rPr>
              <a:t>s the point of this miracle?</a:t>
            </a:r>
            <a:endParaRPr lang="en-US">
              <a:solidFill>
                <a:schemeClr val="bg1"/>
              </a:solidFill>
              <a:latin typeface="Arial" charset="0"/>
              <a:ea typeface="ＭＳ Ｐゴシック" charset="0"/>
              <a:cs typeface="ＭＳ Ｐゴシック" charset="0"/>
            </a:endParaRPr>
          </a:p>
        </p:txBody>
      </p:sp>
      <p:pic>
        <p:nvPicPr>
          <p:cNvPr id="157699" name="Picture 4" descr="le_seigneu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63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9696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893393" name="Rectangle 17"/>
          <p:cNvSpPr>
            <a:spLocks noChangeArrowheads="1"/>
          </p:cNvSpPr>
          <p:nvPr/>
        </p:nvSpPr>
        <p:spPr bwMode="auto">
          <a:xfrm>
            <a:off x="76200" y="1201738"/>
            <a:ext cx="4343400" cy="4495800"/>
          </a:xfrm>
          <a:prstGeom prst="rect">
            <a:avLst/>
          </a:prstGeom>
          <a:solidFill>
            <a:schemeClr val="tx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3394" name="Rectangle 18"/>
          <p:cNvSpPr>
            <a:spLocks noChangeArrowheads="1"/>
          </p:cNvSpPr>
          <p:nvPr/>
        </p:nvSpPr>
        <p:spPr bwMode="auto">
          <a:xfrm>
            <a:off x="4648200" y="1201738"/>
            <a:ext cx="4343400" cy="4495800"/>
          </a:xfrm>
          <a:prstGeom prst="rect">
            <a:avLst/>
          </a:prstGeom>
          <a:solidFill>
            <a:schemeClr val="tx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3379" name="Rectangle 3"/>
          <p:cNvSpPr>
            <a:spLocks noGrp="1" noChangeArrowheads="1"/>
          </p:cNvSpPr>
          <p:nvPr>
            <p:ph type="ctrTitle"/>
          </p:nvPr>
        </p:nvSpPr>
        <p:spPr>
          <a:xfrm>
            <a:off x="0" y="0"/>
            <a:ext cx="9144000" cy="762000"/>
          </a:xfrm>
          <a:effectLst>
            <a:outerShdw blurRad="63500" dist="35921" dir="2700000" algn="ctr" rotWithShape="0">
              <a:schemeClr val="bg1">
                <a:alpha val="74998"/>
              </a:schemeClr>
            </a:outerShdw>
          </a:effectLst>
        </p:spPr>
        <p:txBody>
          <a:bodyPr/>
          <a:lstStyle/>
          <a:p>
            <a:pPr eaLnBrk="1" hangingPunct="1">
              <a:defRPr/>
            </a:pPr>
            <a:r>
              <a:rPr lang="en-US" b="1" dirty="0">
                <a:solidFill>
                  <a:schemeClr val="accent2"/>
                </a:solidFill>
                <a:cs typeface="+mj-cs"/>
              </a:rPr>
              <a:t>Fish Déjà Vu</a:t>
            </a:r>
          </a:p>
        </p:txBody>
      </p:sp>
      <p:sp>
        <p:nvSpPr>
          <p:cNvPr id="1893381" name="Rectangle 5"/>
          <p:cNvSpPr>
            <a:spLocks noGrp="1" noChangeArrowheads="1"/>
          </p:cNvSpPr>
          <p:nvPr>
            <p:ph type="subTitle" idx="1"/>
          </p:nvPr>
        </p:nvSpPr>
        <p:spPr>
          <a:xfrm>
            <a:off x="0" y="609600"/>
            <a:ext cx="9144000" cy="533400"/>
          </a:xfrm>
          <a:effectLst>
            <a:outerShdw blurRad="63500" dist="35921" dir="2700000" algn="ctr" rotWithShape="0">
              <a:schemeClr val="bg1">
                <a:alpha val="74998"/>
              </a:schemeClr>
            </a:outerShdw>
          </a:effectLst>
        </p:spPr>
        <p:txBody>
          <a:bodyPr/>
          <a:lstStyle/>
          <a:p>
            <a:pPr eaLnBrk="1" hangingPunct="1">
              <a:defRPr/>
            </a:pPr>
            <a:r>
              <a:rPr lang="en-US" b="1" i="1" dirty="0">
                <a:solidFill>
                  <a:schemeClr val="accent2"/>
                </a:solidFill>
                <a:cs typeface="+mn-cs"/>
              </a:rPr>
              <a:t>Is John alluding to the earlier account?</a:t>
            </a:r>
          </a:p>
        </p:txBody>
      </p:sp>
      <p:sp>
        <p:nvSpPr>
          <p:cNvPr id="1893382" name="Text Box 6"/>
          <p:cNvSpPr txBox="1">
            <a:spLocks noChangeArrowheads="1"/>
          </p:cNvSpPr>
          <p:nvPr/>
        </p:nvSpPr>
        <p:spPr bwMode="auto">
          <a:xfrm>
            <a:off x="0" y="1125538"/>
            <a:ext cx="4419600" cy="701675"/>
          </a:xfrm>
          <a:prstGeom prst="rect">
            <a:avLst/>
          </a:prstGeom>
          <a:noFill/>
          <a:ln>
            <a:noFill/>
          </a:ln>
          <a:effectLst>
            <a:outerShdw blurRad="63500" dist="35921" dir="2700000" algn="ctr" rotWithShape="0">
              <a:schemeClr val="tx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ＭＳ Ｐゴシック" charset="0"/>
              </a:rPr>
              <a:t>Luke 5:1-11</a:t>
            </a:r>
          </a:p>
        </p:txBody>
      </p:sp>
      <p:sp>
        <p:nvSpPr>
          <p:cNvPr id="1893383" name="Text Box 7"/>
          <p:cNvSpPr txBox="1">
            <a:spLocks noChangeArrowheads="1"/>
          </p:cNvSpPr>
          <p:nvPr/>
        </p:nvSpPr>
        <p:spPr bwMode="auto">
          <a:xfrm>
            <a:off x="4572000" y="1125538"/>
            <a:ext cx="4572000" cy="701675"/>
          </a:xfrm>
          <a:prstGeom prst="rect">
            <a:avLst/>
          </a:prstGeom>
          <a:noFill/>
          <a:ln>
            <a:noFill/>
          </a:ln>
          <a:effectLst>
            <a:outerShdw blurRad="63500" dist="35921" dir="2700000" algn="ctr" rotWithShape="0">
              <a:schemeClr val="tx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ＭＳ Ｐゴシック" charset="0"/>
              </a:rPr>
              <a:t>John 21:1-14</a:t>
            </a:r>
          </a:p>
        </p:txBody>
      </p:sp>
      <p:sp>
        <p:nvSpPr>
          <p:cNvPr id="1893384" name="Text Box 8"/>
          <p:cNvSpPr txBox="1">
            <a:spLocks noChangeArrowheads="1"/>
          </p:cNvSpPr>
          <p:nvPr/>
        </p:nvSpPr>
        <p:spPr bwMode="auto">
          <a:xfrm>
            <a:off x="0" y="2039938"/>
            <a:ext cx="4419600" cy="701675"/>
          </a:xfrm>
          <a:prstGeom prst="rect">
            <a:avLst/>
          </a:prstGeom>
          <a:noFill/>
          <a:ln>
            <a:noFill/>
          </a:ln>
          <a:effectLst>
            <a:outerShdw blurRad="63500" dist="35921" dir="2700000" algn="ctr" rotWithShape="0">
              <a:schemeClr val="tx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Calling</a:t>
            </a:r>
          </a:p>
        </p:txBody>
      </p:sp>
      <p:sp>
        <p:nvSpPr>
          <p:cNvPr id="1893385" name="Text Box 9"/>
          <p:cNvSpPr txBox="1">
            <a:spLocks noChangeArrowheads="1"/>
          </p:cNvSpPr>
          <p:nvPr/>
        </p:nvSpPr>
        <p:spPr bwMode="auto">
          <a:xfrm>
            <a:off x="4572000" y="2039938"/>
            <a:ext cx="4572000" cy="701675"/>
          </a:xfrm>
          <a:prstGeom prst="rect">
            <a:avLst/>
          </a:prstGeom>
          <a:noFill/>
          <a:ln>
            <a:noFill/>
          </a:ln>
          <a:effectLst>
            <a:outerShdw blurRad="63500" dist="35921" dir="2700000" algn="ctr" rotWithShape="0">
              <a:schemeClr val="tx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Reinstatement</a:t>
            </a:r>
          </a:p>
        </p:txBody>
      </p:sp>
      <p:sp>
        <p:nvSpPr>
          <p:cNvPr id="1893386" name="Text Box 10"/>
          <p:cNvSpPr txBox="1">
            <a:spLocks noChangeArrowheads="1"/>
          </p:cNvSpPr>
          <p:nvPr/>
        </p:nvSpPr>
        <p:spPr bwMode="auto">
          <a:xfrm>
            <a:off x="0" y="2954338"/>
            <a:ext cx="4419600" cy="701675"/>
          </a:xfrm>
          <a:prstGeom prst="rect">
            <a:avLst/>
          </a:prstGeom>
          <a:noFill/>
          <a:ln>
            <a:noFill/>
          </a:ln>
          <a:effectLst>
            <a:outerShdw blurRad="63500" dist="35921" dir="2700000" algn="ctr" rotWithShape="0">
              <a:schemeClr val="tx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Jesus in boat</a:t>
            </a:r>
          </a:p>
        </p:txBody>
      </p:sp>
      <p:sp>
        <p:nvSpPr>
          <p:cNvPr id="1893387" name="Text Box 11"/>
          <p:cNvSpPr txBox="1">
            <a:spLocks noChangeArrowheads="1"/>
          </p:cNvSpPr>
          <p:nvPr/>
        </p:nvSpPr>
        <p:spPr bwMode="auto">
          <a:xfrm>
            <a:off x="4572000" y="2954338"/>
            <a:ext cx="4572000" cy="701675"/>
          </a:xfrm>
          <a:prstGeom prst="rect">
            <a:avLst/>
          </a:prstGeom>
          <a:noFill/>
          <a:ln>
            <a:noFill/>
          </a:ln>
          <a:effectLst>
            <a:outerShdw blurRad="63500" dist="35921" dir="2700000" algn="ctr" rotWithShape="0">
              <a:schemeClr val="tx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Jesus on shore</a:t>
            </a:r>
          </a:p>
        </p:txBody>
      </p:sp>
      <p:sp>
        <p:nvSpPr>
          <p:cNvPr id="1893388" name="Text Box 12"/>
          <p:cNvSpPr txBox="1">
            <a:spLocks noChangeArrowheads="1"/>
          </p:cNvSpPr>
          <p:nvPr/>
        </p:nvSpPr>
        <p:spPr bwMode="auto">
          <a:xfrm>
            <a:off x="0" y="3868738"/>
            <a:ext cx="4419600" cy="701675"/>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rPr>
              <a:t>Follow me</a:t>
            </a: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4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893389" name="Text Box 13"/>
          <p:cNvSpPr txBox="1">
            <a:spLocks noChangeArrowheads="1"/>
          </p:cNvSpPr>
          <p:nvPr/>
        </p:nvSpPr>
        <p:spPr bwMode="auto">
          <a:xfrm>
            <a:off x="4572000" y="3868738"/>
            <a:ext cx="4572000" cy="701675"/>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rPr>
              <a:t>Feed my lambs</a:t>
            </a: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4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893390" name="Text Box 14"/>
          <p:cNvSpPr txBox="1">
            <a:spLocks noChangeArrowheads="1"/>
          </p:cNvSpPr>
          <p:nvPr/>
        </p:nvSpPr>
        <p:spPr bwMode="auto">
          <a:xfrm>
            <a:off x="0" y="4783138"/>
            <a:ext cx="4419600" cy="701675"/>
          </a:xfrm>
          <a:prstGeom prst="rect">
            <a:avLst/>
          </a:prstGeom>
          <a:noFill/>
          <a:ln>
            <a:noFill/>
          </a:ln>
          <a:effectLst>
            <a:outerShdw blurRad="63500" dist="35921" dir="2700000" algn="ctr" rotWithShape="0">
              <a:schemeClr val="tx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Evangelize</a:t>
            </a:r>
          </a:p>
        </p:txBody>
      </p:sp>
      <p:sp>
        <p:nvSpPr>
          <p:cNvPr id="1893391" name="Text Box 15"/>
          <p:cNvSpPr txBox="1">
            <a:spLocks noChangeArrowheads="1"/>
          </p:cNvSpPr>
          <p:nvPr/>
        </p:nvSpPr>
        <p:spPr bwMode="auto">
          <a:xfrm>
            <a:off x="4572000" y="4783138"/>
            <a:ext cx="4572000" cy="701675"/>
          </a:xfrm>
          <a:prstGeom prst="rect">
            <a:avLst/>
          </a:prstGeom>
          <a:noFill/>
          <a:ln>
            <a:noFill/>
          </a:ln>
          <a:effectLst>
            <a:outerShdw blurRad="63500" dist="35921" dir="2700000" algn="ctr" rotWithShape="0">
              <a:schemeClr val="tx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Shepherd</a:t>
            </a:r>
          </a:p>
        </p:txBody>
      </p:sp>
      <p:sp>
        <p:nvSpPr>
          <p:cNvPr id="1893392" name="Text Box 16"/>
          <p:cNvSpPr txBox="1">
            <a:spLocks noChangeArrowheads="1"/>
          </p:cNvSpPr>
          <p:nvPr/>
        </p:nvSpPr>
        <p:spPr bwMode="auto">
          <a:xfrm>
            <a:off x="0" y="5589588"/>
            <a:ext cx="9144000" cy="1322387"/>
          </a:xfrm>
          <a:prstGeom prst="rect">
            <a:avLst/>
          </a:prstGeom>
          <a:solidFill>
            <a:srgbClr val="FFFF00"/>
          </a:solidFill>
          <a:ln>
            <a:noFill/>
          </a:ln>
          <a:effectLst>
            <a:outerShdw blurRad="63500" dist="35921"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333399"/>
                </a:solidFill>
                <a:effectLst/>
                <a:uLnTx/>
                <a:uFillTx/>
                <a:latin typeface="Arial" charset="0"/>
                <a:ea typeface="ＭＳ Ｐゴシック" charset="0"/>
              </a:rPr>
              <a:t>Jesus' Message Repeated: </a:t>
            </a:r>
            <a:r>
              <a:rPr kumimoji="0" lang="ja-JP" altLang="en-US" sz="4000" b="1" i="1" u="none" strike="noStrike" kern="1200" cap="none" spc="0" normalizeH="0" baseline="0" noProof="0">
                <a:ln>
                  <a:noFill/>
                </a:ln>
                <a:solidFill>
                  <a:srgbClr val="333399"/>
                </a:solidFill>
                <a:effectLst/>
                <a:uLnTx/>
                <a:uFillTx/>
                <a:latin typeface="Arial" charset="0"/>
                <a:ea typeface="ＭＳ Ｐゴシック" charset="0"/>
              </a:rPr>
              <a:t>“</a:t>
            </a:r>
            <a:r>
              <a:rPr kumimoji="0" lang="en-US" altLang="ja-JP" sz="4000" b="1" i="1" u="none" strike="noStrike" kern="1200" cap="none" spc="0" normalizeH="0" baseline="0" noProof="0">
                <a:ln>
                  <a:noFill/>
                </a:ln>
                <a:solidFill>
                  <a:srgbClr val="333399"/>
                </a:solidFill>
                <a:effectLst/>
                <a:uLnTx/>
                <a:uFillTx/>
                <a:latin typeface="Arial" charset="0"/>
                <a:ea typeface="ＭＳ Ｐゴシック" charset="0"/>
              </a:rPr>
              <a:t>You need me to be truly competent!</a:t>
            </a:r>
            <a:r>
              <a:rPr kumimoji="0" lang="ja-JP" altLang="en-US" sz="4000" b="1" i="1" u="none" strike="noStrike" kern="1200" cap="none" spc="0" normalizeH="0" baseline="0" noProof="0">
                <a:ln>
                  <a:noFill/>
                </a:ln>
                <a:solidFill>
                  <a:srgbClr val="333399"/>
                </a:solidFill>
                <a:effectLst/>
                <a:uLnTx/>
                <a:uFillTx/>
                <a:latin typeface="Arial" charset="0"/>
                <a:ea typeface="ＭＳ Ｐゴシック" charset="0"/>
              </a:rPr>
              <a:t>”</a:t>
            </a:r>
            <a:endParaRPr kumimoji="0" lang="en-US" sz="4000" b="1" i="1" u="none" strike="noStrike" kern="1200" cap="none" spc="0" normalizeH="0" baseline="0" noProof="0">
              <a:ln>
                <a:noFill/>
              </a:ln>
              <a:solidFill>
                <a:srgbClr val="333399"/>
              </a:solidFill>
              <a:effectLst/>
              <a:uLnTx/>
              <a:uFillTx/>
              <a:latin typeface="Arial" charset="0"/>
              <a:ea typeface="ＭＳ Ｐゴシック" charset="0"/>
            </a:endParaRPr>
          </a:p>
        </p:txBody>
      </p:sp>
    </p:spTree>
    <p:extLst>
      <p:ext uri="{BB962C8B-B14F-4D97-AF65-F5344CB8AC3E}">
        <p14:creationId xmlns:p14="http://schemas.microsoft.com/office/powerpoint/2010/main" val="30135729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9339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893382">
                                            <p:txEl>
                                              <p:pRg st="0" end="0"/>
                                            </p:txEl>
                                          </p:spTgt>
                                        </p:tgtEl>
                                        <p:attrNameLst>
                                          <p:attrName>style.visibility</p:attrName>
                                        </p:attrNameLst>
                                      </p:cBhvr>
                                      <p:to>
                                        <p:strVal val="visible"/>
                                      </p:to>
                                    </p:set>
                                    <p:animEffect transition="in" filter="fade">
                                      <p:cBhvr>
                                        <p:cTn id="9" dur="500"/>
                                        <p:tgtEl>
                                          <p:spTgt spid="189338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893394"/>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893383">
                                            <p:txEl>
                                              <p:pRg st="0" end="0"/>
                                            </p:txEl>
                                          </p:spTgt>
                                        </p:tgtEl>
                                        <p:attrNameLst>
                                          <p:attrName>style.visibility</p:attrName>
                                        </p:attrNameLst>
                                      </p:cBhvr>
                                      <p:to>
                                        <p:strVal val="visible"/>
                                      </p:to>
                                    </p:set>
                                    <p:animEffect transition="in" filter="fade">
                                      <p:cBhvr>
                                        <p:cTn id="16" dur="500"/>
                                        <p:tgtEl>
                                          <p:spTgt spid="189338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93384">
                                            <p:txEl>
                                              <p:pRg st="0" end="0"/>
                                            </p:txEl>
                                          </p:spTgt>
                                        </p:tgtEl>
                                        <p:attrNameLst>
                                          <p:attrName>style.visibility</p:attrName>
                                        </p:attrNameLst>
                                      </p:cBhvr>
                                      <p:to>
                                        <p:strVal val="visible"/>
                                      </p:to>
                                    </p:set>
                                    <p:animEffect transition="in" filter="fade">
                                      <p:cBhvr>
                                        <p:cTn id="21" dur="500"/>
                                        <p:tgtEl>
                                          <p:spTgt spid="1893384">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93385">
                                            <p:txEl>
                                              <p:pRg st="0" end="0"/>
                                            </p:txEl>
                                          </p:spTgt>
                                        </p:tgtEl>
                                        <p:attrNameLst>
                                          <p:attrName>style.visibility</p:attrName>
                                        </p:attrNameLst>
                                      </p:cBhvr>
                                      <p:to>
                                        <p:strVal val="visible"/>
                                      </p:to>
                                    </p:set>
                                    <p:animEffect transition="in" filter="fade">
                                      <p:cBhvr>
                                        <p:cTn id="26" dur="500"/>
                                        <p:tgtEl>
                                          <p:spTgt spid="189338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93386">
                                            <p:txEl>
                                              <p:pRg st="0" end="0"/>
                                            </p:txEl>
                                          </p:spTgt>
                                        </p:tgtEl>
                                        <p:attrNameLst>
                                          <p:attrName>style.visibility</p:attrName>
                                        </p:attrNameLst>
                                      </p:cBhvr>
                                      <p:to>
                                        <p:strVal val="visible"/>
                                      </p:to>
                                    </p:set>
                                    <p:animEffect transition="in" filter="fade">
                                      <p:cBhvr>
                                        <p:cTn id="31" dur="500"/>
                                        <p:tgtEl>
                                          <p:spTgt spid="189338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93387">
                                            <p:txEl>
                                              <p:pRg st="0" end="0"/>
                                            </p:txEl>
                                          </p:spTgt>
                                        </p:tgtEl>
                                        <p:attrNameLst>
                                          <p:attrName>style.visibility</p:attrName>
                                        </p:attrNameLst>
                                      </p:cBhvr>
                                      <p:to>
                                        <p:strVal val="visible"/>
                                      </p:to>
                                    </p:set>
                                    <p:animEffect transition="in" filter="fade">
                                      <p:cBhvr>
                                        <p:cTn id="36" dur="500"/>
                                        <p:tgtEl>
                                          <p:spTgt spid="1893387">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93388">
                                            <p:txEl>
                                              <p:pRg st="0" end="0"/>
                                            </p:txEl>
                                          </p:spTgt>
                                        </p:tgtEl>
                                        <p:attrNameLst>
                                          <p:attrName>style.visibility</p:attrName>
                                        </p:attrNameLst>
                                      </p:cBhvr>
                                      <p:to>
                                        <p:strVal val="visible"/>
                                      </p:to>
                                    </p:set>
                                    <p:animEffect transition="in" filter="fade">
                                      <p:cBhvr>
                                        <p:cTn id="41" dur="500"/>
                                        <p:tgtEl>
                                          <p:spTgt spid="1893388">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93389">
                                            <p:txEl>
                                              <p:pRg st="0" end="0"/>
                                            </p:txEl>
                                          </p:spTgt>
                                        </p:tgtEl>
                                        <p:attrNameLst>
                                          <p:attrName>style.visibility</p:attrName>
                                        </p:attrNameLst>
                                      </p:cBhvr>
                                      <p:to>
                                        <p:strVal val="visible"/>
                                      </p:to>
                                    </p:set>
                                    <p:animEffect transition="in" filter="fade">
                                      <p:cBhvr>
                                        <p:cTn id="46" dur="500"/>
                                        <p:tgtEl>
                                          <p:spTgt spid="1893389">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93390">
                                            <p:txEl>
                                              <p:pRg st="0" end="0"/>
                                            </p:txEl>
                                          </p:spTgt>
                                        </p:tgtEl>
                                        <p:attrNameLst>
                                          <p:attrName>style.visibility</p:attrName>
                                        </p:attrNameLst>
                                      </p:cBhvr>
                                      <p:to>
                                        <p:strVal val="visible"/>
                                      </p:to>
                                    </p:set>
                                    <p:animEffect transition="in" filter="fade">
                                      <p:cBhvr>
                                        <p:cTn id="51" dur="500"/>
                                        <p:tgtEl>
                                          <p:spTgt spid="1893390">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93391">
                                            <p:txEl>
                                              <p:pRg st="0" end="0"/>
                                            </p:txEl>
                                          </p:spTgt>
                                        </p:tgtEl>
                                        <p:attrNameLst>
                                          <p:attrName>style.visibility</p:attrName>
                                        </p:attrNameLst>
                                      </p:cBhvr>
                                      <p:to>
                                        <p:strVal val="visible"/>
                                      </p:to>
                                    </p:set>
                                    <p:animEffect transition="in" filter="fade">
                                      <p:cBhvr>
                                        <p:cTn id="56" dur="500"/>
                                        <p:tgtEl>
                                          <p:spTgt spid="1893391">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93392">
                                            <p:txEl>
                                              <p:pRg st="0" end="0"/>
                                            </p:txEl>
                                          </p:spTgt>
                                        </p:tgtEl>
                                        <p:attrNameLst>
                                          <p:attrName>style.visibility</p:attrName>
                                        </p:attrNameLst>
                                      </p:cBhvr>
                                      <p:to>
                                        <p:strVal val="visible"/>
                                      </p:to>
                                    </p:set>
                                    <p:animEffect transition="in" filter="fade">
                                      <p:cBhvr>
                                        <p:cTn id="61" dur="500"/>
                                        <p:tgtEl>
                                          <p:spTgt spid="18933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3393" grpId="0" animBg="1"/>
      <p:bldP spid="1893394" grpId="0" animBg="1"/>
      <p:bldP spid="1893382" grpId="0" build="p" autoUpdateAnimBg="0"/>
      <p:bldP spid="1893383" grpId="0" build="p" autoUpdateAnimBg="0"/>
      <p:bldP spid="1893384" grpId="0" build="p" autoUpdateAnimBg="0"/>
      <p:bldP spid="1893385" grpId="0" build="p" autoUpdateAnimBg="0"/>
      <p:bldP spid="1893386" grpId="0" build="p" autoUpdateAnimBg="0"/>
      <p:bldP spid="1893387" grpId="0" build="p" autoUpdateAnimBg="0"/>
      <p:bldP spid="1893388" grpId="0" build="p" autoUpdateAnimBg="0"/>
      <p:bldP spid="1893389" grpId="0" build="p" autoUpdateAnimBg="0"/>
      <p:bldP spid="1893390" grpId="0" build="p" autoUpdateAnimBg="0"/>
      <p:bldP spid="1893391" grpId="0" build="p" autoUpdateAnimBg="0"/>
      <p:bldP spid="1893392"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1794" name="Picture 1" descr="nets of fisherm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6763"/>
            <a:ext cx="9144000" cy="609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5" name="Rectangle 2"/>
          <p:cNvSpPr>
            <a:spLocks noGrp="1" noChangeArrowheads="1"/>
          </p:cNvSpPr>
          <p:nvPr>
            <p:ph type="title"/>
          </p:nvPr>
        </p:nvSpPr>
        <p:spPr>
          <a:xfrm>
            <a:off x="0" y="0"/>
            <a:ext cx="9144000" cy="1268413"/>
          </a:xfrm>
        </p:spPr>
        <p:txBody>
          <a:bodyPr/>
          <a:lstStyle/>
          <a:p>
            <a:pPr eaLnBrk="1" hangingPunct="1"/>
            <a:r>
              <a:rPr lang="en-US" altLang="ja-JP" sz="4000" b="1">
                <a:solidFill>
                  <a:srgbClr val="FFFFFF"/>
                </a:solidFill>
                <a:latin typeface="Arial" charset="0"/>
                <a:ea typeface="ＭＳ Ｐゴシック" charset="0"/>
                <a:cs typeface="ＭＳ Ｐゴシック" charset="0"/>
              </a:rPr>
              <a:t>Do you admit that you need Christ </a:t>
            </a:r>
            <a:r>
              <a:rPr lang="en-US" altLang="ja-JP" sz="4000" b="1">
                <a:solidFill>
                  <a:schemeClr val="tx1"/>
                </a:solidFill>
                <a:latin typeface="Arial" charset="0"/>
                <a:ea typeface="ＭＳ Ｐゴシック" charset="0"/>
                <a:cs typeface="ＭＳ Ｐゴシック" charset="0"/>
              </a:rPr>
              <a:t>even in your area of competence?</a:t>
            </a:r>
            <a:endParaRPr lang="en-US" sz="400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725863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953000" y="1295400"/>
            <a:ext cx="3581400" cy="4724400"/>
          </a:xfrm>
        </p:spPr>
        <p:txBody>
          <a:bodyPr/>
          <a:lstStyle/>
          <a:p>
            <a:pPr eaLnBrk="1" hangingPunct="1"/>
            <a:r>
              <a:rPr lang="ja-JP" altLang="en-US" b="1">
                <a:solidFill>
                  <a:srgbClr val="FFFFFF"/>
                </a:solidFill>
                <a:latin typeface="Arial" charset="0"/>
                <a:ea typeface="ＭＳ Ｐゴシック" charset="0"/>
                <a:cs typeface="ＭＳ Ｐゴシック" charset="0"/>
              </a:rPr>
              <a:t>“</a:t>
            </a:r>
            <a:r>
              <a:rPr lang="en-US" altLang="ja-JP" b="1">
                <a:solidFill>
                  <a:srgbClr val="FFFFFF"/>
                </a:solidFill>
                <a:latin typeface="Arial" charset="0"/>
                <a:ea typeface="ＭＳ Ｐゴシック" charset="0"/>
                <a:cs typeface="ＭＳ Ｐゴシック" charset="0"/>
              </a:rPr>
              <a:t>Have you </a:t>
            </a:r>
            <a:r>
              <a:rPr lang="en-US" altLang="ja-JP" b="1">
                <a:solidFill>
                  <a:srgbClr val="FFFF00"/>
                </a:solidFill>
                <a:latin typeface="Arial" charset="0"/>
                <a:ea typeface="ＭＳ Ｐゴシック" charset="0"/>
                <a:cs typeface="ＭＳ Ｐゴシック" charset="0"/>
              </a:rPr>
              <a:t>sold </a:t>
            </a:r>
            <a:r>
              <a:rPr lang="en-US" altLang="ja-JP" b="1">
                <a:solidFill>
                  <a:srgbClr val="FFFFFF"/>
                </a:solidFill>
                <a:latin typeface="Arial" charset="0"/>
                <a:ea typeface="ＭＳ Ｐゴシック" charset="0"/>
                <a:cs typeface="ＭＳ Ｐゴシック" charset="0"/>
              </a:rPr>
              <a:t>anything?</a:t>
            </a:r>
            <a:r>
              <a:rPr lang="ja-JP" altLang="en-US" b="1">
                <a:solidFill>
                  <a:srgbClr val="FFFFFF"/>
                </a:solidFill>
                <a:latin typeface="Arial" charset="0"/>
                <a:ea typeface="ＭＳ Ｐゴシック" charset="0"/>
                <a:cs typeface="ＭＳ Ｐゴシック" charset="0"/>
              </a:rPr>
              <a:t>”</a:t>
            </a:r>
            <a:br>
              <a:rPr lang="en-US" altLang="ja-JP" b="1">
                <a:solidFill>
                  <a:srgbClr val="FFFFFF"/>
                </a:solidFill>
                <a:latin typeface="Arial" charset="0"/>
                <a:ea typeface="ＭＳ Ｐゴシック" charset="0"/>
                <a:cs typeface="ＭＳ Ｐゴシック" charset="0"/>
              </a:rPr>
            </a:br>
            <a:br>
              <a:rPr lang="en-US" altLang="ja-JP" b="1">
                <a:solidFill>
                  <a:srgbClr val="FFFFFF"/>
                </a:solidFill>
                <a:latin typeface="Arial" charset="0"/>
                <a:ea typeface="ＭＳ Ｐゴシック" charset="0"/>
                <a:cs typeface="ＭＳ Ｐゴシック" charset="0"/>
              </a:rPr>
            </a:br>
            <a:r>
              <a:rPr lang="en-US" altLang="ja-JP" b="1">
                <a:solidFill>
                  <a:srgbClr val="FFFFFF"/>
                </a:solidFill>
                <a:latin typeface="Arial" charset="0"/>
                <a:ea typeface="ＭＳ Ｐゴシック" charset="0"/>
                <a:cs typeface="ＭＳ Ｐゴシック" charset="0"/>
              </a:rPr>
              <a:t>"No, Lord"</a:t>
            </a:r>
            <a:endParaRPr lang="en-US">
              <a:solidFill>
                <a:schemeClr val="bg1"/>
              </a:solidFill>
              <a:latin typeface="Arial" charset="0"/>
              <a:ea typeface="ＭＳ Ｐゴシック" charset="0"/>
              <a:cs typeface="ＭＳ Ｐゴシック" charset="0"/>
            </a:endParaRPr>
          </a:p>
        </p:txBody>
      </p:sp>
      <p:pic>
        <p:nvPicPr>
          <p:cNvPr id="163843" name="Picture 3" descr="seigneur_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4698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5890" name="Picture 2" descr="masterpiec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49275"/>
            <a:ext cx="9112250"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8"/>
            <a:ext cx="9144000" cy="993776"/>
          </a:xfrm>
          <a:solidFill>
            <a:schemeClr val="tx1"/>
          </a:solidFill>
        </p:spPr>
        <p:txBody>
          <a:bodyPr/>
          <a:lstStyle/>
          <a:p>
            <a:pPr eaLnBrk="1" hangingPunct="1">
              <a:defRPr/>
            </a:pPr>
            <a:r>
              <a:rPr lang="en-US" b="1" dirty="0">
                <a:solidFill>
                  <a:schemeClr val="bg1"/>
                </a:solidFill>
                <a:cs typeface="+mj-cs"/>
              </a:rPr>
              <a:t>What's </a:t>
            </a:r>
            <a:r>
              <a:rPr lang="en-US" b="1" dirty="0">
                <a:solidFill>
                  <a:srgbClr val="FFFF00"/>
                </a:solidFill>
                <a:cs typeface="+mj-cs"/>
              </a:rPr>
              <a:t>your</a:t>
            </a:r>
            <a:r>
              <a:rPr lang="en-US" b="1" dirty="0">
                <a:solidFill>
                  <a:schemeClr val="bg1"/>
                </a:solidFill>
                <a:cs typeface="+mj-cs"/>
              </a:rPr>
              <a:t> area of competence?</a:t>
            </a:r>
          </a:p>
        </p:txBody>
      </p:sp>
    </p:spTree>
    <p:extLst>
      <p:ext uri="{BB962C8B-B14F-4D97-AF65-F5344CB8AC3E}">
        <p14:creationId xmlns:p14="http://schemas.microsoft.com/office/powerpoint/2010/main" val="5194994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6914"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r>
              <a:rPr lang="en-US" sz="6600" b="1" dirty="0">
                <a:solidFill>
                  <a:srgbClr val="FFFFFF"/>
                </a:solidFill>
                <a:effectLst>
                  <a:glow rad="228600">
                    <a:schemeClr val="accent4">
                      <a:satMod val="175000"/>
                      <a:alpha val="40000"/>
                    </a:schemeClr>
                  </a:glow>
                </a:effectLst>
                <a:cs typeface="+mj-cs"/>
              </a:rPr>
              <a:t>I.	Admit you need Christ even where you feel </a:t>
            </a:r>
            <a:r>
              <a:rPr lang="en-US" sz="6600" b="1" dirty="0">
                <a:solidFill>
                  <a:srgbClr val="FFFF00"/>
                </a:solidFill>
                <a:effectLst>
                  <a:glow rad="228600">
                    <a:schemeClr val="accent4">
                      <a:satMod val="175000"/>
                      <a:alpha val="40000"/>
                    </a:schemeClr>
                  </a:glow>
                </a:effectLst>
                <a:cs typeface="+mj-cs"/>
              </a:rPr>
              <a:t>competent</a:t>
            </a:r>
            <a:r>
              <a:rPr lang="en-US" sz="6600" b="1" dirty="0">
                <a:solidFill>
                  <a:srgbClr val="FFFFFF"/>
                </a:solidFill>
                <a:effectLst>
                  <a:glow rad="228600">
                    <a:schemeClr val="accent4">
                      <a:satMod val="175000"/>
                      <a:alpha val="40000"/>
                    </a:schemeClr>
                  </a:glow>
                </a:effectLst>
                <a:cs typeface="+mj-cs"/>
              </a:rPr>
              <a:t> (21:1-14).</a:t>
            </a:r>
          </a:p>
        </p:txBody>
      </p:sp>
    </p:spTree>
    <p:extLst>
      <p:ext uri="{BB962C8B-B14F-4D97-AF65-F5344CB8AC3E}">
        <p14:creationId xmlns:p14="http://schemas.microsoft.com/office/powerpoint/2010/main" val="19052809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7938" name="Picture 2" descr="helpinghan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r>
              <a:rPr lang="en-US" sz="6600" b="1" dirty="0">
                <a:solidFill>
                  <a:srgbClr val="FFFFFF"/>
                </a:solidFill>
                <a:effectLst>
                  <a:glow rad="228600">
                    <a:schemeClr val="accent4">
                      <a:satMod val="175000"/>
                      <a:alpha val="40000"/>
                    </a:schemeClr>
                  </a:glow>
                </a:effectLst>
                <a:cs typeface="+mj-cs"/>
              </a:rPr>
              <a:t>II.	Show your love for Christ by loving </a:t>
            </a:r>
            <a:r>
              <a:rPr lang="en-US" sz="6600" b="1" dirty="0">
                <a:solidFill>
                  <a:srgbClr val="FFFF00"/>
                </a:solidFill>
                <a:effectLst>
                  <a:glow rad="228600">
                    <a:schemeClr val="accent4">
                      <a:satMod val="175000"/>
                      <a:alpha val="40000"/>
                    </a:schemeClr>
                  </a:glow>
                </a:effectLst>
                <a:cs typeface="+mj-cs"/>
              </a:rPr>
              <a:t>people</a:t>
            </a:r>
            <a:r>
              <a:rPr lang="en-US" sz="6600" b="1" dirty="0">
                <a:solidFill>
                  <a:srgbClr val="FFFFFF"/>
                </a:solidFill>
                <a:effectLst>
                  <a:glow rad="228600">
                    <a:schemeClr val="accent4">
                      <a:satMod val="175000"/>
                      <a:alpha val="40000"/>
                    </a:schemeClr>
                  </a:glow>
                </a:effectLst>
                <a:cs typeface="+mj-cs"/>
              </a:rPr>
              <a:t> (21:15-17).</a:t>
            </a:r>
          </a:p>
        </p:txBody>
      </p:sp>
    </p:spTree>
    <p:extLst>
      <p:ext uri="{BB962C8B-B14F-4D97-AF65-F5344CB8AC3E}">
        <p14:creationId xmlns:p14="http://schemas.microsoft.com/office/powerpoint/2010/main" val="273585624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51042" name="Rectangle 2"/>
          <p:cNvSpPr>
            <a:spLocks noGrp="1" noChangeArrowheads="1"/>
          </p:cNvSpPr>
          <p:nvPr>
            <p:ph type="ctrTitle"/>
          </p:nvPr>
        </p:nvSpPr>
        <p:spPr>
          <a:xfrm>
            <a:off x="4724400" y="762000"/>
            <a:ext cx="4114800" cy="5791200"/>
          </a:xfrm>
          <a:effectLst>
            <a:outerShdw blurRad="63500" dist="35921" dir="2700000" algn="ctr" rotWithShape="0">
              <a:schemeClr val="bg1">
                <a:alpha val="74998"/>
              </a:schemeClr>
            </a:outerShdw>
          </a:effectLst>
        </p:spPr>
        <p:txBody>
          <a:bodyPr/>
          <a:lstStyle/>
          <a:p>
            <a:pPr eaLnBrk="1" hangingPunct="1"/>
            <a:r>
              <a:rPr lang="ja-JP" altLang="en-US" sz="7200" b="1">
                <a:solidFill>
                  <a:schemeClr val="tx1"/>
                </a:solidFill>
                <a:latin typeface="Arial" charset="0"/>
                <a:ea typeface="ＭＳ Ｐゴシック" charset="0"/>
                <a:cs typeface="ＭＳ Ｐゴシック" charset="0"/>
              </a:rPr>
              <a:t>“</a:t>
            </a:r>
            <a:r>
              <a:rPr lang="en-US" altLang="ja-JP" sz="7200" b="1">
                <a:solidFill>
                  <a:schemeClr val="tx1"/>
                </a:solidFill>
                <a:latin typeface="Arial" charset="0"/>
                <a:ea typeface="ＭＳ Ｐゴシック" charset="0"/>
                <a:cs typeface="ＭＳ Ｐゴシック" charset="0"/>
              </a:rPr>
              <a:t>Do you love me more than these?</a:t>
            </a:r>
            <a:r>
              <a:rPr lang="ja-JP" altLang="en-US" sz="7200" b="1">
                <a:solidFill>
                  <a:schemeClr val="tx1"/>
                </a:solidFill>
                <a:latin typeface="Arial" charset="0"/>
                <a:ea typeface="ＭＳ Ｐゴシック" charset="0"/>
                <a:cs typeface="ＭＳ Ｐゴシック" charset="0"/>
              </a:rPr>
              <a:t>”</a:t>
            </a:r>
            <a:endParaRPr lang="en-US" sz="11700">
              <a:solidFill>
                <a:schemeClr val="bg1"/>
              </a:solidFill>
              <a:latin typeface="Arial" charset="0"/>
              <a:ea typeface="ＭＳ Ｐゴシック" charset="0"/>
              <a:cs typeface="ＭＳ Ｐゴシック" charset="0"/>
            </a:endParaRPr>
          </a:p>
        </p:txBody>
      </p:sp>
      <p:sp>
        <p:nvSpPr>
          <p:cNvPr id="1751043" name="Rectangle 3"/>
          <p:cNvSpPr>
            <a:spLocks noChangeArrowheads="1"/>
          </p:cNvSpPr>
          <p:nvPr/>
        </p:nvSpPr>
        <p:spPr bwMode="auto">
          <a:xfrm>
            <a:off x="0" y="223838"/>
            <a:ext cx="4800600" cy="757237"/>
          </a:xfrm>
          <a:prstGeom prst="rect">
            <a:avLst/>
          </a:prstGeom>
          <a:noFill/>
          <a:ln>
            <a:noFill/>
          </a:ln>
          <a:effectLst>
            <a:outerShdw blurRad="63500" dist="35921" dir="2700000" algn="ctr" rotWithShape="0">
              <a:schemeClr val="bg1">
                <a:alpha val="74998"/>
              </a:schemeClr>
            </a:outerShdw>
          </a:effectLst>
        </p:spPr>
        <p:txBody>
          <a:bodyPr lIns="92075" tIns="46038" rIns="92075" bIns="46038" anchor="b"/>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8F8F8"/>
                </a:solidFill>
                <a:effectLst/>
                <a:uLnTx/>
                <a:uFillTx/>
                <a:latin typeface="Arial" charset="0"/>
                <a:ea typeface="ＭＳ Ｐゴシック" charset="0"/>
              </a:rPr>
              <a:t>What are </a:t>
            </a:r>
            <a:r>
              <a:rPr kumimoji="0" lang="ja-JP" altLang="en-US" sz="4000" b="1" i="0" u="sng"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4000" b="1" i="1" u="sng" strike="noStrike" kern="1200" cap="none" spc="0" normalizeH="0" baseline="0" noProof="0">
                <a:ln>
                  <a:noFill/>
                </a:ln>
                <a:solidFill>
                  <a:srgbClr val="F8F8F8"/>
                </a:solidFill>
                <a:effectLst/>
                <a:uLnTx/>
                <a:uFillTx/>
                <a:latin typeface="Arial" charset="0"/>
                <a:ea typeface="ＭＳ Ｐゴシック" charset="0"/>
              </a:rPr>
              <a:t>these</a:t>
            </a:r>
            <a:r>
              <a:rPr kumimoji="0" lang="ja-JP" altLang="en-US" sz="4000" b="1" i="0" u="sng"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4000" b="1" i="0" u="sng" strike="noStrike" kern="1200" cap="none" spc="0" normalizeH="0" baseline="0" noProof="0">
                <a:ln>
                  <a:noFill/>
                </a:ln>
                <a:solidFill>
                  <a:srgbClr val="F8F8F8"/>
                </a:solidFill>
                <a:effectLst/>
                <a:uLnTx/>
                <a:uFillTx/>
                <a:latin typeface="Arial" charset="0"/>
                <a:ea typeface="ＭＳ Ｐゴシック" charset="0"/>
              </a:rPr>
              <a:t>?</a:t>
            </a:r>
            <a:endParaRPr kumimoji="0" lang="en-US" sz="6600" b="0" i="0" u="sng" strike="noStrike" kern="1200" cap="none" spc="0" normalizeH="0" baseline="0" noProof="0">
              <a:ln>
                <a:noFill/>
              </a:ln>
              <a:solidFill>
                <a:srgbClr val="000000"/>
              </a:solidFill>
              <a:effectLst/>
              <a:uLnTx/>
              <a:uFillTx/>
              <a:latin typeface="Arial" charset="0"/>
              <a:ea typeface="ＭＳ Ｐゴシック" charset="0"/>
            </a:endParaRPr>
          </a:p>
        </p:txBody>
      </p:sp>
      <p:sp>
        <p:nvSpPr>
          <p:cNvPr id="1751044" name="Rectangle 4"/>
          <p:cNvSpPr>
            <a:spLocks noChangeArrowheads="1"/>
          </p:cNvSpPr>
          <p:nvPr/>
        </p:nvSpPr>
        <p:spPr bwMode="auto">
          <a:xfrm>
            <a:off x="228600" y="1196975"/>
            <a:ext cx="4630738" cy="5105400"/>
          </a:xfrm>
          <a:prstGeom prst="rect">
            <a:avLst/>
          </a:prstGeom>
          <a:noFill/>
          <a:ln>
            <a:noFill/>
          </a:ln>
          <a:effectLst>
            <a:outerShdw blurRad="63500" dist="35921" dir="2700000" algn="ctr" rotWithShape="0">
              <a:schemeClr val="bg1">
                <a:alpha val="74998"/>
              </a:schemeClr>
            </a:outerShdw>
          </a:effectLst>
        </p:spPr>
        <p:txBody>
          <a:bodyPr lIns="92075" tIns="46038" rIns="92075" bIns="46038"/>
          <a:lstStyle/>
          <a:p>
            <a:pPr marL="338138" marR="0" lvl="0" indent="-338138" algn="l" defTabSz="914400" rtl="0" eaLnBrk="1" fontAlgn="base" latinLnBrk="0" hangingPunct="1">
              <a:lnSpc>
                <a:spcPct val="100000"/>
              </a:lnSpc>
              <a:spcBef>
                <a:spcPct val="0"/>
              </a:spcBef>
              <a:spcAft>
                <a:spcPct val="0"/>
              </a:spcAft>
              <a:buClrTx/>
              <a:buSzTx/>
              <a:buFontTx/>
              <a:buChar char="•"/>
              <a:tabLst/>
              <a:defRPr/>
            </a:pP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rPr>
              <a:t>Do you love me more than </a:t>
            </a:r>
            <a:r>
              <a:rPr kumimoji="0" lang="en-US" altLang="ja-JP" sz="2800" b="1" i="1" u="none" strike="noStrike" kern="1200" cap="none" spc="0" normalizeH="0" baseline="0" noProof="0">
                <a:ln>
                  <a:noFill/>
                </a:ln>
                <a:solidFill>
                  <a:srgbClr val="FFCC00"/>
                </a:solidFill>
                <a:effectLst/>
                <a:uLnTx/>
                <a:uFillTx/>
                <a:latin typeface="Arial" charset="0"/>
                <a:ea typeface="ＭＳ Ｐゴシック" charset="0"/>
              </a:rPr>
              <a:t>you love fishing</a:t>
            </a:r>
            <a:r>
              <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rPr>
              <a:t>Do you love me more than </a:t>
            </a:r>
            <a:r>
              <a:rPr kumimoji="0" lang="en-US" altLang="ja-JP" sz="2800" b="1" i="1" u="none" strike="noStrike" kern="1200" cap="none" spc="0" normalizeH="0" baseline="0" noProof="0">
                <a:ln>
                  <a:noFill/>
                </a:ln>
                <a:solidFill>
                  <a:srgbClr val="FFCC00"/>
                </a:solidFill>
                <a:effectLst/>
                <a:uLnTx/>
                <a:uFillTx/>
                <a:latin typeface="Arial" charset="0"/>
                <a:ea typeface="ＭＳ Ｐゴシック" charset="0"/>
              </a:rPr>
              <a:t>you love these disciples</a:t>
            </a:r>
            <a:r>
              <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rPr>
              <a:t>Do you love me more than the rest of </a:t>
            </a:r>
            <a:r>
              <a:rPr kumimoji="0" lang="en-US" altLang="ja-JP" sz="2800" b="1" i="1" u="none" strike="noStrike" kern="1200" cap="none" spc="0" normalizeH="0" baseline="0" noProof="0">
                <a:ln>
                  <a:noFill/>
                </a:ln>
                <a:solidFill>
                  <a:srgbClr val="FFCC00"/>
                </a:solidFill>
                <a:effectLst/>
                <a:uLnTx/>
                <a:uFillTx/>
                <a:latin typeface="Arial" charset="0"/>
                <a:ea typeface="ＭＳ Ｐゴシック" charset="0"/>
              </a:rPr>
              <a:t>these</a:t>
            </a:r>
            <a:r>
              <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rPr>
              <a:t> </a:t>
            </a:r>
            <a:r>
              <a:rPr kumimoji="0" lang="en-US" altLang="ja-JP" sz="2800" b="1" i="1" u="none" strike="noStrike" kern="1200" cap="none" spc="0" normalizeH="0" baseline="0" noProof="0">
                <a:ln>
                  <a:noFill/>
                </a:ln>
                <a:solidFill>
                  <a:srgbClr val="FFCC00"/>
                </a:solidFill>
                <a:effectLst/>
                <a:uLnTx/>
                <a:uFillTx/>
                <a:latin typeface="Arial" charset="0"/>
                <a:ea typeface="ＭＳ Ｐゴシック" charset="0"/>
              </a:rPr>
              <a:t>disciples love me</a:t>
            </a:r>
            <a:r>
              <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rPr>
              <a:t> </a:t>
            </a:r>
            <a:endParaRPr kumimoji="0" lang="en-US" sz="2800" b="1" i="0" u="none" strike="noStrike" kern="1200" cap="none" spc="0" normalizeH="0" baseline="0" noProof="0">
              <a:ln>
                <a:noFill/>
              </a:ln>
              <a:solidFill>
                <a:srgbClr val="F8F8F8"/>
              </a:solidFill>
              <a:effectLst/>
              <a:uLnTx/>
              <a:uFillTx/>
              <a:latin typeface="Arial" charset="0"/>
              <a:ea typeface="ＭＳ Ｐゴシック" charset="0"/>
            </a:endParaRPr>
          </a:p>
        </p:txBody>
      </p:sp>
    </p:spTree>
    <p:extLst>
      <p:ext uri="{BB962C8B-B14F-4D97-AF65-F5344CB8AC3E}">
        <p14:creationId xmlns:p14="http://schemas.microsoft.com/office/powerpoint/2010/main" val="2731798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1043">
                                            <p:txEl>
                                              <p:pRg st="0" end="0"/>
                                            </p:txEl>
                                          </p:spTgt>
                                        </p:tgtEl>
                                        <p:attrNameLst>
                                          <p:attrName>style.visibility</p:attrName>
                                        </p:attrNameLst>
                                      </p:cBhvr>
                                      <p:to>
                                        <p:strVal val="visible"/>
                                      </p:to>
                                    </p:set>
                                    <p:animEffect transition="in" filter="fade">
                                      <p:cBhvr>
                                        <p:cTn id="7" dur="500"/>
                                        <p:tgtEl>
                                          <p:spTgt spid="1751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51044">
                                            <p:txEl>
                                              <p:pRg st="0" end="0"/>
                                            </p:txEl>
                                          </p:spTgt>
                                        </p:tgtEl>
                                        <p:attrNameLst>
                                          <p:attrName>style.visibility</p:attrName>
                                        </p:attrNameLst>
                                      </p:cBhvr>
                                      <p:to>
                                        <p:strVal val="visible"/>
                                      </p:to>
                                    </p:set>
                                    <p:animEffect transition="in" filter="fade">
                                      <p:cBhvr>
                                        <p:cTn id="12" dur="500"/>
                                        <p:tgtEl>
                                          <p:spTgt spid="175104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51044">
                                            <p:txEl>
                                              <p:pRg st="2" end="2"/>
                                            </p:txEl>
                                          </p:spTgt>
                                        </p:tgtEl>
                                        <p:attrNameLst>
                                          <p:attrName>style.visibility</p:attrName>
                                        </p:attrNameLst>
                                      </p:cBhvr>
                                      <p:to>
                                        <p:strVal val="visible"/>
                                      </p:to>
                                    </p:set>
                                    <p:animEffect transition="in" filter="fade">
                                      <p:cBhvr>
                                        <p:cTn id="17" dur="500"/>
                                        <p:tgtEl>
                                          <p:spTgt spid="17510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51044">
                                            <p:txEl>
                                              <p:pRg st="4" end="4"/>
                                            </p:txEl>
                                          </p:spTgt>
                                        </p:tgtEl>
                                        <p:attrNameLst>
                                          <p:attrName>style.visibility</p:attrName>
                                        </p:attrNameLst>
                                      </p:cBhvr>
                                      <p:to>
                                        <p:strVal val="visible"/>
                                      </p:to>
                                    </p:set>
                                    <p:animEffect transition="in" filter="fade">
                                      <p:cBhvr>
                                        <p:cTn id="22" dur="500"/>
                                        <p:tgtEl>
                                          <p:spTgt spid="17510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43" grpId="0" build="p" autoUpdateAnimBg="0"/>
      <p:bldP spid="1751044"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785FF1-7D43-4BF9-BEEA-5936DA402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C. The Visit of the Women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GB"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186</a:t>
            </a:r>
          </a:p>
          <a:p>
            <a:pPr algn="ctr" defTabSz="914400" fontAlgn="base">
              <a:spcBef>
                <a:spcPct val="20000"/>
              </a:spcBef>
              <a:buClr>
                <a:srgbClr val="FFCC00"/>
              </a:buClr>
              <a:buSzPct val="70000"/>
            </a:pPr>
            <a:r>
              <a:rPr lang="en-GB"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28:5-8; Mark 16:2-8; Luke 24:1-8; John 20:1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As the three women discuss how they might open the tomb they observe that it already is open and upon entering see two angels, one of who announces Christ's resurrection and the women's responsibility to tell Peter and the disciples to meet Christ in Galilee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charset="0"/>
              <a:ea typeface="ＭＳ Ｐゴシック" charset="0"/>
            </a:endParaRPr>
          </a:p>
        </p:txBody>
      </p:sp>
      <p:sp>
        <p:nvSpPr>
          <p:cNvPr id="171011" name="Rectangle 2"/>
          <p:cNvSpPr>
            <a:spLocks noGrp="1" noChangeArrowheads="1"/>
          </p:cNvSpPr>
          <p:nvPr>
            <p:ph type="ctrTitle"/>
          </p:nvPr>
        </p:nvSpPr>
        <p:spPr>
          <a:xfrm>
            <a:off x="495300" y="533400"/>
            <a:ext cx="8153400" cy="990600"/>
          </a:xfrm>
        </p:spPr>
        <p:txBody>
          <a:bodyPr/>
          <a:lstStyle/>
          <a:p>
            <a:pPr eaLnBrk="1" hangingPunct="1"/>
            <a:r>
              <a:rPr lang="en-US" sz="4800" b="1">
                <a:latin typeface="Helvetica" charset="0"/>
                <a:ea typeface="ＭＳ Ｐゴシック" charset="0"/>
                <a:cs typeface="ＭＳ Ｐゴシック" charset="0"/>
              </a:rPr>
              <a:t>Three Questions</a:t>
            </a:r>
            <a:endParaRPr lang="en-US">
              <a:solidFill>
                <a:schemeClr val="bg1"/>
              </a:solidFill>
              <a:latin typeface="Helvetica" charset="0"/>
              <a:ea typeface="ＭＳ Ｐゴシック" charset="0"/>
              <a:cs typeface="ＭＳ Ｐゴシック" charset="0"/>
            </a:endParaRPr>
          </a:p>
        </p:txBody>
      </p:sp>
      <p:sp>
        <p:nvSpPr>
          <p:cNvPr id="1748995" name="Text Box 3"/>
          <p:cNvSpPr txBox="1">
            <a:spLocks noChangeArrowheads="1"/>
          </p:cNvSpPr>
          <p:nvPr/>
        </p:nvSpPr>
        <p:spPr bwMode="auto">
          <a:xfrm>
            <a:off x="457200" y="2209800"/>
            <a:ext cx="4419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 me?</a:t>
            </a:r>
          </a:p>
        </p:txBody>
      </p:sp>
      <p:sp>
        <p:nvSpPr>
          <p:cNvPr id="1748996" name="Text Box 4"/>
          <p:cNvSpPr txBox="1">
            <a:spLocks noChangeArrowheads="1"/>
          </p:cNvSpPr>
          <p:nvPr/>
        </p:nvSpPr>
        <p:spPr bwMode="auto">
          <a:xfrm>
            <a:off x="5140325" y="22098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 you.</a:t>
            </a:r>
          </a:p>
        </p:txBody>
      </p:sp>
      <p:sp>
        <p:nvSpPr>
          <p:cNvPr id="1748997" name="Text Box 5"/>
          <p:cNvSpPr txBox="1">
            <a:spLocks noChangeArrowheads="1"/>
          </p:cNvSpPr>
          <p:nvPr/>
        </p:nvSpPr>
        <p:spPr bwMode="auto">
          <a:xfrm>
            <a:off x="457200" y="3124200"/>
            <a:ext cx="4419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 me?</a:t>
            </a:r>
          </a:p>
        </p:txBody>
      </p:sp>
      <p:sp>
        <p:nvSpPr>
          <p:cNvPr id="1748998" name="Text Box 6"/>
          <p:cNvSpPr txBox="1">
            <a:spLocks noChangeArrowheads="1"/>
          </p:cNvSpPr>
          <p:nvPr/>
        </p:nvSpPr>
        <p:spPr bwMode="auto">
          <a:xfrm>
            <a:off x="5140325" y="31242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 you.</a:t>
            </a:r>
          </a:p>
        </p:txBody>
      </p:sp>
      <p:sp>
        <p:nvSpPr>
          <p:cNvPr id="1748999" name="Text Box 7"/>
          <p:cNvSpPr txBox="1">
            <a:spLocks noChangeArrowheads="1"/>
          </p:cNvSpPr>
          <p:nvPr/>
        </p:nvSpPr>
        <p:spPr bwMode="auto">
          <a:xfrm>
            <a:off x="457200" y="4038600"/>
            <a:ext cx="4419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uLnTx/>
                <a:uFillTx/>
                <a:latin typeface="Arial" charset="0"/>
                <a:ea typeface="ＭＳ Ｐゴシック" charset="0"/>
              </a:rPr>
              <a:t>phileo</a:t>
            </a: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 me?</a:t>
            </a:r>
          </a:p>
        </p:txBody>
      </p:sp>
      <p:sp>
        <p:nvSpPr>
          <p:cNvPr id="1749000" name="Text Box 8"/>
          <p:cNvSpPr txBox="1">
            <a:spLocks noChangeArrowheads="1"/>
          </p:cNvSpPr>
          <p:nvPr/>
        </p:nvSpPr>
        <p:spPr bwMode="auto">
          <a:xfrm>
            <a:off x="5140325" y="40386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 you.</a:t>
            </a:r>
          </a:p>
        </p:txBody>
      </p:sp>
    </p:spTree>
    <p:extLst>
      <p:ext uri="{BB962C8B-B14F-4D97-AF65-F5344CB8AC3E}">
        <p14:creationId xmlns:p14="http://schemas.microsoft.com/office/powerpoint/2010/main" val="2752720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3058" name="Picture 10" descr="she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1295400"/>
            <a:ext cx="434975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charset="0"/>
              <a:ea typeface="ＭＳ Ｐゴシック" charset="0"/>
            </a:endParaRPr>
          </a:p>
        </p:txBody>
      </p:sp>
      <p:sp>
        <p:nvSpPr>
          <p:cNvPr id="173060" name="Rectangle 2"/>
          <p:cNvSpPr>
            <a:spLocks noGrp="1" noChangeArrowheads="1"/>
          </p:cNvSpPr>
          <p:nvPr>
            <p:ph type="ctrTitle"/>
          </p:nvPr>
        </p:nvSpPr>
        <p:spPr>
          <a:xfrm>
            <a:off x="495300" y="533400"/>
            <a:ext cx="8153400" cy="990600"/>
          </a:xfrm>
        </p:spPr>
        <p:txBody>
          <a:bodyPr/>
          <a:lstStyle/>
          <a:p>
            <a:pPr eaLnBrk="1" hangingPunct="1"/>
            <a:r>
              <a:rPr lang="en-US" sz="4800" b="1">
                <a:latin typeface="Helvetica" charset="0"/>
                <a:ea typeface="ＭＳ Ｐゴシック" charset="0"/>
                <a:cs typeface="ＭＳ Ｐゴシック" charset="0"/>
              </a:rPr>
              <a:t>Three Reinstatements</a:t>
            </a:r>
            <a:endParaRPr lang="en-US">
              <a:solidFill>
                <a:schemeClr val="bg1"/>
              </a:solidFill>
              <a:latin typeface="Helvetica" charset="0"/>
              <a:ea typeface="ＭＳ Ｐゴシック" charset="0"/>
              <a:cs typeface="ＭＳ Ｐゴシック" charset="0"/>
            </a:endParaRPr>
          </a:p>
        </p:txBody>
      </p:sp>
      <p:sp>
        <p:nvSpPr>
          <p:cNvPr id="1748995" name="Text Box 3"/>
          <p:cNvSpPr txBox="1">
            <a:spLocks noChangeArrowheads="1"/>
          </p:cNvSpPr>
          <p:nvPr/>
        </p:nvSpPr>
        <p:spPr bwMode="auto">
          <a:xfrm>
            <a:off x="457200" y="2209800"/>
            <a:ext cx="4419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 me?</a:t>
            </a:r>
          </a:p>
        </p:txBody>
      </p:sp>
      <p:sp>
        <p:nvSpPr>
          <p:cNvPr id="1748996" name="Text Box 4"/>
          <p:cNvSpPr txBox="1">
            <a:spLocks noChangeArrowheads="1"/>
          </p:cNvSpPr>
          <p:nvPr/>
        </p:nvSpPr>
        <p:spPr bwMode="auto">
          <a:xfrm>
            <a:off x="4419600" y="2209800"/>
            <a:ext cx="45720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Feed my lambs</a:t>
            </a:r>
          </a:p>
        </p:txBody>
      </p:sp>
      <p:sp>
        <p:nvSpPr>
          <p:cNvPr id="1748997" name="Text Box 5"/>
          <p:cNvSpPr txBox="1">
            <a:spLocks noChangeArrowheads="1"/>
          </p:cNvSpPr>
          <p:nvPr/>
        </p:nvSpPr>
        <p:spPr bwMode="auto">
          <a:xfrm>
            <a:off x="457200" y="3124200"/>
            <a:ext cx="4419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 me?</a:t>
            </a:r>
          </a:p>
        </p:txBody>
      </p:sp>
      <p:sp>
        <p:nvSpPr>
          <p:cNvPr id="1748998" name="Text Box 6"/>
          <p:cNvSpPr txBox="1">
            <a:spLocks noChangeArrowheads="1"/>
          </p:cNvSpPr>
          <p:nvPr/>
        </p:nvSpPr>
        <p:spPr bwMode="auto">
          <a:xfrm>
            <a:off x="4419600" y="3124200"/>
            <a:ext cx="45720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Take care of my sheep</a:t>
            </a:r>
          </a:p>
        </p:txBody>
      </p:sp>
      <p:sp>
        <p:nvSpPr>
          <p:cNvPr id="1748999" name="Text Box 7"/>
          <p:cNvSpPr txBox="1">
            <a:spLocks noChangeArrowheads="1"/>
          </p:cNvSpPr>
          <p:nvPr/>
        </p:nvSpPr>
        <p:spPr bwMode="auto">
          <a:xfrm>
            <a:off x="457200" y="4038600"/>
            <a:ext cx="4419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uLnTx/>
                <a:uFillTx/>
                <a:latin typeface="Arial" charset="0"/>
                <a:ea typeface="ＭＳ Ｐゴシック" charset="0"/>
              </a:rPr>
              <a:t>phileo</a:t>
            </a: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 me?</a:t>
            </a:r>
          </a:p>
        </p:txBody>
      </p:sp>
      <p:sp>
        <p:nvSpPr>
          <p:cNvPr id="1749000" name="Text Box 8"/>
          <p:cNvSpPr txBox="1">
            <a:spLocks noChangeArrowheads="1"/>
          </p:cNvSpPr>
          <p:nvPr/>
        </p:nvSpPr>
        <p:spPr bwMode="auto">
          <a:xfrm>
            <a:off x="4419600" y="4038600"/>
            <a:ext cx="45720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Feed my sheep</a:t>
            </a:r>
          </a:p>
        </p:txBody>
      </p:sp>
    </p:spTree>
    <p:extLst>
      <p:ext uri="{BB962C8B-B14F-4D97-AF65-F5344CB8AC3E}">
        <p14:creationId xmlns:p14="http://schemas.microsoft.com/office/powerpoint/2010/main" val="4118967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5106" name="Picture 3" descr="Lamb380X26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01663"/>
            <a:ext cx="9144000" cy="6256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88640"/>
            <a:ext cx="9144000" cy="1143000"/>
          </a:xfrm>
          <a:ln>
            <a:miter lim="800000"/>
            <a:headEnd/>
            <a:tailEnd/>
          </a:ln>
        </p:spPr>
        <p:txBody>
          <a:bodyPr/>
          <a:lstStyle/>
          <a:p>
            <a:pPr eaLnBrk="1" hangingPunct="1">
              <a:defRPr/>
            </a:pPr>
            <a:r>
              <a:rPr lang="en-US" sz="6600" dirty="0">
                <a:solidFill>
                  <a:srgbClr val="FFFFFF"/>
                </a:solidFill>
                <a:effectLst>
                  <a:glow rad="228600">
                    <a:schemeClr val="accent4">
                      <a:satMod val="175000"/>
                      <a:alpha val="40000"/>
                    </a:schemeClr>
                  </a:glow>
                </a:effectLst>
                <a:cs typeface="+mj-cs"/>
              </a:rPr>
              <a:t>"Feed my sheep."</a:t>
            </a:r>
          </a:p>
        </p:txBody>
      </p:sp>
    </p:spTree>
    <p:extLst>
      <p:ext uri="{BB962C8B-B14F-4D97-AF65-F5344CB8AC3E}">
        <p14:creationId xmlns:p14="http://schemas.microsoft.com/office/powerpoint/2010/main" val="86790837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6130" name="Picture 2" descr="john21-15.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30163"/>
            <a:ext cx="88392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Title 1"/>
          <p:cNvSpPr>
            <a:spLocks noGrp="1"/>
          </p:cNvSpPr>
          <p:nvPr>
            <p:ph type="title"/>
          </p:nvPr>
        </p:nvSpPr>
        <p:spPr>
          <a:xfrm>
            <a:off x="4724400" y="274638"/>
            <a:ext cx="3962400" cy="2163762"/>
          </a:xfrm>
        </p:spPr>
        <p:txBody>
          <a:bodyPr/>
          <a:lstStyle/>
          <a:p>
            <a:r>
              <a:rPr lang="en-US">
                <a:latin typeface="Arial" charset="0"/>
                <a:ea typeface="ＭＳ Ｐゴシック" charset="0"/>
                <a:cs typeface="ＭＳ Ｐゴシック" charset="0"/>
              </a:rPr>
              <a:t>Teaching Responsibility</a:t>
            </a:r>
          </a:p>
        </p:txBody>
      </p:sp>
    </p:spTree>
    <p:extLst>
      <p:ext uri="{BB962C8B-B14F-4D97-AF65-F5344CB8AC3E}">
        <p14:creationId xmlns:p14="http://schemas.microsoft.com/office/powerpoint/2010/main" val="23214884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7154" name="Picture 2" descr="feed sheep Doughnut.250w.t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0163"/>
            <a:ext cx="9144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5" name="Title 1"/>
          <p:cNvSpPr>
            <a:spLocks noGrp="1"/>
          </p:cNvSpPr>
          <p:nvPr>
            <p:ph type="title"/>
          </p:nvPr>
        </p:nvSpPr>
        <p:spPr>
          <a:xfrm>
            <a:off x="0" y="0"/>
            <a:ext cx="9144000" cy="838200"/>
          </a:xfrm>
        </p:spPr>
        <p:txBody>
          <a:bodyPr/>
          <a:lstStyle/>
          <a:p>
            <a:r>
              <a:rPr lang="en-US" sz="4800" b="1">
                <a:latin typeface="Arial" charset="0"/>
                <a:ea typeface="ＭＳ Ｐゴシック" charset="0"/>
                <a:cs typeface="ＭＳ Ｐゴシック" charset="0"/>
              </a:rPr>
              <a:t>Don</a:t>
            </a:r>
            <a:r>
              <a:rPr lang="ja-JP" altLang="en-US" sz="4800" b="1">
                <a:latin typeface="Arial" charset="0"/>
                <a:ea typeface="ＭＳ Ｐゴシック" charset="0"/>
                <a:cs typeface="ＭＳ Ｐゴシック" charset="0"/>
              </a:rPr>
              <a:t>’</a:t>
            </a:r>
            <a:r>
              <a:rPr lang="en-US" sz="4800" b="1">
                <a:latin typeface="Arial" charset="0"/>
                <a:ea typeface="ＭＳ Ｐゴシック" charset="0"/>
                <a:cs typeface="ＭＳ Ｐゴシック" charset="0"/>
              </a:rPr>
              <a:t>t feed sheep junk food!</a:t>
            </a:r>
          </a:p>
        </p:txBody>
      </p:sp>
    </p:spTree>
    <p:extLst>
      <p:ext uri="{BB962C8B-B14F-4D97-AF65-F5344CB8AC3E}">
        <p14:creationId xmlns:p14="http://schemas.microsoft.com/office/powerpoint/2010/main" val="179882739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8178" name="Picture 3" descr="sheep_chair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08100" y="0"/>
            <a:ext cx="6769100" cy="689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9" name="Title 1"/>
          <p:cNvSpPr>
            <a:spLocks noGrp="1"/>
          </p:cNvSpPr>
          <p:nvPr>
            <p:ph type="title"/>
          </p:nvPr>
        </p:nvSpPr>
        <p:spPr>
          <a:xfrm rot="16200000">
            <a:off x="-2781300" y="3009900"/>
            <a:ext cx="6858000" cy="838200"/>
          </a:xfrm>
        </p:spPr>
        <p:txBody>
          <a:bodyPr/>
          <a:lstStyle/>
          <a:p>
            <a:r>
              <a:rPr lang="en-US" sz="5400" b="1">
                <a:solidFill>
                  <a:schemeClr val="bg1"/>
                </a:solidFill>
                <a:latin typeface="Arial" charset="0"/>
                <a:ea typeface="ＭＳ Ｐゴシック" charset="0"/>
                <a:cs typeface="ＭＳ Ｐゴシック" charset="0"/>
              </a:rPr>
              <a:t>Don</a:t>
            </a:r>
            <a:r>
              <a:rPr lang="ja-JP" altLang="en-US" sz="5400" b="1">
                <a:solidFill>
                  <a:schemeClr val="bg1"/>
                </a:solidFill>
                <a:latin typeface="Arial" charset="0"/>
                <a:ea typeface="ＭＳ Ｐゴシック" charset="0"/>
                <a:cs typeface="ＭＳ Ｐゴシック" charset="0"/>
              </a:rPr>
              <a:t>’</a:t>
            </a:r>
            <a:r>
              <a:rPr lang="en-US" sz="5400" b="1">
                <a:solidFill>
                  <a:schemeClr val="bg1"/>
                </a:solidFill>
                <a:latin typeface="Arial" charset="0"/>
                <a:ea typeface="ＭＳ Ｐゴシック" charset="0"/>
                <a:cs typeface="ＭＳ Ｐゴシック" charset="0"/>
              </a:rPr>
              <a:t>t abuse sheep!</a:t>
            </a:r>
          </a:p>
        </p:txBody>
      </p:sp>
    </p:spTree>
    <p:extLst>
      <p:ext uri="{BB962C8B-B14F-4D97-AF65-F5344CB8AC3E}">
        <p14:creationId xmlns:p14="http://schemas.microsoft.com/office/powerpoint/2010/main" val="148132308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1143000"/>
          </a:xfrm>
        </p:spPr>
        <p:txBody>
          <a:bodyPr/>
          <a:lstStyle/>
          <a:p>
            <a:pPr eaLnBrk="1" hangingPunct="1">
              <a:defRPr/>
            </a:pPr>
            <a:r>
              <a:rPr lang="en-US" sz="6600" dirty="0">
                <a:solidFill>
                  <a:srgbClr val="FFFFFF"/>
                </a:solidFill>
                <a:cs typeface="+mj-cs"/>
              </a:rPr>
              <a:t>"Feed my sheep."</a:t>
            </a:r>
          </a:p>
        </p:txBody>
      </p:sp>
      <p:pic>
        <p:nvPicPr>
          <p:cNvPr id="179203" name="Picture 2" descr="feed my shee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31913" y="1608138"/>
            <a:ext cx="6610350" cy="527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5059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80226" name="Picture 4" descr="tunne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7" name="Rectangle 2"/>
          <p:cNvSpPr>
            <a:spLocks noGrp="1" noChangeArrowheads="1"/>
          </p:cNvSpPr>
          <p:nvPr>
            <p:ph type="ctrTitle"/>
          </p:nvPr>
        </p:nvSpPr>
        <p:spPr>
          <a:xfrm>
            <a:off x="0" y="0"/>
            <a:ext cx="9144000" cy="1143000"/>
          </a:xfrm>
        </p:spPr>
        <p:txBody>
          <a:bodyPr/>
          <a:lstStyle/>
          <a:p>
            <a:pPr eaLnBrk="1" hangingPunct="1"/>
            <a:r>
              <a:rPr lang="en-US" sz="4000" b="1">
                <a:solidFill>
                  <a:schemeClr val="bg1"/>
                </a:solidFill>
                <a:latin typeface="Arial" charset="0"/>
                <a:ea typeface="ＭＳ Ｐゴシック" charset="0"/>
                <a:cs typeface="ＭＳ Ｐゴシック" charset="0"/>
              </a:rPr>
              <a:t>How to get Peter out of his tunnel…</a:t>
            </a:r>
            <a:endParaRPr lang="en-US" sz="5400">
              <a:solidFill>
                <a:schemeClr val="bg1"/>
              </a:solidFill>
              <a:latin typeface="Arial" charset="0"/>
              <a:ea typeface="ＭＳ Ｐゴシック" charset="0"/>
              <a:cs typeface="ＭＳ Ｐゴシック" charset="0"/>
            </a:endParaRPr>
          </a:p>
        </p:txBody>
      </p:sp>
      <p:sp>
        <p:nvSpPr>
          <p:cNvPr id="1389571" name="Rectangle 3"/>
          <p:cNvSpPr>
            <a:spLocks noGrp="1" noChangeArrowheads="1"/>
          </p:cNvSpPr>
          <p:nvPr>
            <p:ph type="subTitle" idx="1"/>
          </p:nvPr>
        </p:nvSpPr>
        <p:spPr>
          <a:xfrm>
            <a:off x="685800" y="5029200"/>
            <a:ext cx="8458200" cy="1295400"/>
          </a:xfrm>
          <a:effectLst>
            <a:outerShdw blurRad="63500" dist="107763" dir="13500000" algn="ctr" rotWithShape="0">
              <a:schemeClr val="tx2">
                <a:alpha val="74998"/>
              </a:schemeClr>
            </a:outerShdw>
          </a:effectLst>
        </p:spPr>
        <p:txBody>
          <a:bodyPr/>
          <a:lstStyle/>
          <a:p>
            <a:pPr algn="l" eaLnBrk="1" hangingPunct="1"/>
            <a:r>
              <a:rPr lang="en-US" sz="3600" b="1" i="1">
                <a:solidFill>
                  <a:schemeClr val="bg1"/>
                </a:solidFill>
                <a:latin typeface="Arial" charset="0"/>
                <a:ea typeface="ＭＳ Ｐゴシック" charset="0"/>
                <a:cs typeface="ＭＳ Ｐゴシック" charset="0"/>
              </a:rPr>
              <a:t>Step 1: Do the same miracle again</a:t>
            </a:r>
          </a:p>
          <a:p>
            <a:pPr algn="l" eaLnBrk="1" hangingPunct="1"/>
            <a:r>
              <a:rPr lang="en-US" sz="3600" b="1" i="1">
                <a:solidFill>
                  <a:schemeClr val="bg1"/>
                </a:solidFill>
                <a:latin typeface="Arial" charset="0"/>
                <a:ea typeface="ＭＳ Ｐゴシック" charset="0"/>
                <a:cs typeface="ＭＳ Ｐゴシック" charset="0"/>
              </a:rPr>
              <a:t>Step 2: Reinstate him three times</a:t>
            </a:r>
            <a:endParaRPr lang="en-US" b="1">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5935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895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895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9571" grpId="0" build="p"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AutoShape 9"/>
          <p:cNvSpPr>
            <a:spLocks noChangeArrowheads="1"/>
          </p:cNvSpPr>
          <p:nvPr/>
        </p:nvSpPr>
        <p:spPr bwMode="auto">
          <a:xfrm>
            <a:off x="3132138" y="260350"/>
            <a:ext cx="2592387" cy="2011363"/>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charset="0"/>
              <a:ea typeface="ＭＳ Ｐゴシック" charset="0"/>
            </a:endParaRPr>
          </a:p>
        </p:txBody>
      </p:sp>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charset="0"/>
              <a:ea typeface="ＭＳ Ｐゴシック" charset="0"/>
            </a:endParaRPr>
          </a:p>
        </p:txBody>
      </p:sp>
      <p:sp>
        <p:nvSpPr>
          <p:cNvPr id="182276" name="Rectangle 2"/>
          <p:cNvSpPr>
            <a:spLocks noGrp="1" noChangeArrowheads="1"/>
          </p:cNvSpPr>
          <p:nvPr>
            <p:ph type="ctrTitle"/>
          </p:nvPr>
        </p:nvSpPr>
        <p:spPr>
          <a:xfrm>
            <a:off x="495300" y="533400"/>
            <a:ext cx="8153400" cy="990600"/>
          </a:xfrm>
        </p:spPr>
        <p:txBody>
          <a:bodyPr/>
          <a:lstStyle/>
          <a:p>
            <a:pPr eaLnBrk="1" hangingPunct="1"/>
            <a:r>
              <a:rPr lang="en-US" sz="4800" b="1">
                <a:latin typeface="Helvetica" charset="0"/>
                <a:ea typeface="ＭＳ Ｐゴシック" charset="0"/>
                <a:cs typeface="ＭＳ Ｐゴシック" charset="0"/>
              </a:rPr>
              <a:t>Do </a:t>
            </a:r>
            <a:r>
              <a:rPr lang="en-US" sz="4800" b="1" i="1">
                <a:solidFill>
                  <a:srgbClr val="FFFF00"/>
                </a:solidFill>
                <a:latin typeface="Helvetica" charset="0"/>
                <a:ea typeface="ＭＳ Ｐゴシック" charset="0"/>
                <a:cs typeface="ＭＳ Ｐゴシック" charset="0"/>
              </a:rPr>
              <a:t>You</a:t>
            </a:r>
            <a:r>
              <a:rPr lang="en-US" sz="4800" b="1">
                <a:latin typeface="Helvetica" charset="0"/>
                <a:ea typeface="ＭＳ Ｐゴシック" charset="0"/>
                <a:cs typeface="ＭＳ Ｐゴシック" charset="0"/>
              </a:rPr>
              <a:t> Agape Others?</a:t>
            </a:r>
            <a:endParaRPr lang="en-US">
              <a:solidFill>
                <a:schemeClr val="bg1"/>
              </a:solidFill>
              <a:latin typeface="Helvetica" charset="0"/>
              <a:ea typeface="ＭＳ Ｐゴシック" charset="0"/>
              <a:cs typeface="ＭＳ Ｐゴシック" charset="0"/>
            </a:endParaRPr>
          </a:p>
        </p:txBody>
      </p:sp>
      <p:sp>
        <p:nvSpPr>
          <p:cNvPr id="1748995" name="Text Box 3"/>
          <p:cNvSpPr txBox="1">
            <a:spLocks noChangeArrowheads="1"/>
          </p:cNvSpPr>
          <p:nvPr/>
        </p:nvSpPr>
        <p:spPr bwMode="auto">
          <a:xfrm>
            <a:off x="457200" y="2209800"/>
            <a:ext cx="4978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 others?</a:t>
            </a:r>
          </a:p>
        </p:txBody>
      </p:sp>
      <p:sp>
        <p:nvSpPr>
          <p:cNvPr id="1748996" name="Text Box 4"/>
          <p:cNvSpPr txBox="1">
            <a:spLocks noChangeArrowheads="1"/>
          </p:cNvSpPr>
          <p:nvPr/>
        </p:nvSpPr>
        <p:spPr bwMode="auto">
          <a:xfrm>
            <a:off x="5140325" y="22098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 them.</a:t>
            </a:r>
          </a:p>
        </p:txBody>
      </p:sp>
      <p:sp>
        <p:nvSpPr>
          <p:cNvPr id="1748997" name="Text Box 5"/>
          <p:cNvSpPr txBox="1">
            <a:spLocks noChangeArrowheads="1"/>
          </p:cNvSpPr>
          <p:nvPr/>
        </p:nvSpPr>
        <p:spPr bwMode="auto">
          <a:xfrm>
            <a:off x="457200" y="3124200"/>
            <a:ext cx="4978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 others?</a:t>
            </a:r>
          </a:p>
        </p:txBody>
      </p:sp>
      <p:sp>
        <p:nvSpPr>
          <p:cNvPr id="1748998" name="Text Box 6"/>
          <p:cNvSpPr txBox="1">
            <a:spLocks noChangeArrowheads="1"/>
          </p:cNvSpPr>
          <p:nvPr/>
        </p:nvSpPr>
        <p:spPr bwMode="auto">
          <a:xfrm>
            <a:off x="5140325" y="31242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 them.</a:t>
            </a:r>
          </a:p>
        </p:txBody>
      </p:sp>
      <p:sp>
        <p:nvSpPr>
          <p:cNvPr id="1748999" name="Text Box 7"/>
          <p:cNvSpPr txBox="1">
            <a:spLocks noChangeArrowheads="1"/>
          </p:cNvSpPr>
          <p:nvPr/>
        </p:nvSpPr>
        <p:spPr bwMode="auto">
          <a:xfrm>
            <a:off x="457200" y="4038600"/>
            <a:ext cx="4978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 others?</a:t>
            </a:r>
          </a:p>
        </p:txBody>
      </p:sp>
      <p:sp>
        <p:nvSpPr>
          <p:cNvPr id="1749000" name="Text Box 8"/>
          <p:cNvSpPr txBox="1">
            <a:spLocks noChangeArrowheads="1"/>
          </p:cNvSpPr>
          <p:nvPr/>
        </p:nvSpPr>
        <p:spPr bwMode="auto">
          <a:xfrm>
            <a:off x="5140325" y="40386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 them.</a:t>
            </a:r>
          </a:p>
        </p:txBody>
      </p:sp>
    </p:spTree>
    <p:extLst>
      <p:ext uri="{BB962C8B-B14F-4D97-AF65-F5344CB8AC3E}">
        <p14:creationId xmlns:p14="http://schemas.microsoft.com/office/powerpoint/2010/main" val="2712551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70" name="Title 1"/>
          <p:cNvSpPr>
            <a:spLocks noGrp="1"/>
          </p:cNvSpPr>
          <p:nvPr>
            <p:ph type="title"/>
          </p:nvPr>
        </p:nvSpPr>
        <p:spPr>
          <a:xfrm>
            <a:off x="-36513" y="44450"/>
            <a:ext cx="9142413" cy="1143000"/>
          </a:xfrm>
        </p:spPr>
        <p:txBody>
          <a:bodyPr/>
          <a:lstStyle/>
          <a:p>
            <a:r>
              <a:rPr lang="en-US" sz="4800">
                <a:latin typeface="Arial" charset="0"/>
              </a:rPr>
              <a:t>Loving people is loving Christ</a:t>
            </a:r>
          </a:p>
        </p:txBody>
      </p:sp>
      <p:pic>
        <p:nvPicPr>
          <p:cNvPr id="186371" name="Picture 2" descr="chinese_downandouters_640_0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 y="1268413"/>
            <a:ext cx="8128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911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1107858"/>
          </a:xfrm>
          <a:prstGeom prst="rect">
            <a:avLst/>
          </a:prstGeom>
          <a:noFill/>
        </p:spPr>
        <p:txBody>
          <a:bodyPr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耶稣复活了</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p:txBody>
      </p:sp>
      <p:pic>
        <p:nvPicPr>
          <p:cNvPr id="3076"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马太</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28:1-15</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马可</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16:1-20</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路加</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24:1-47</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20:1-29</a:t>
            </a:r>
          </a:p>
        </p:txBody>
      </p:sp>
      <p:sp>
        <p:nvSpPr>
          <p:cNvPr id="9" name="TextBox 8"/>
          <p:cNvSpPr txBox="1"/>
          <p:nvPr/>
        </p:nvSpPr>
        <p:spPr>
          <a:xfrm>
            <a:off x="217688" y="4377376"/>
            <a:ext cx="2591903" cy="557284"/>
          </a:xfrm>
          <a:prstGeom prst="rect">
            <a:avLst/>
          </a:prstGeom>
          <a:noFill/>
        </p:spPr>
        <p:txBody>
          <a:bodyPr wrap="none" lIns="64218" tIns="32107" rIns="64218" bIns="32107">
            <a:spAutoFit/>
          </a:bodyPr>
          <a:lstStyle/>
          <a:p>
            <a:pPr marL="0" marR="0" lvl="0" indent="0" algn="l" defTabSz="321279"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DejaVu Sans" charset="0"/>
              </a:rPr>
              <a:t>复活及的故事</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DejaVu Sans" charset="0"/>
            </a:endParaRPr>
          </a:p>
        </p:txBody>
      </p:sp>
      <p:grpSp>
        <p:nvGrpSpPr>
          <p:cNvPr id="11" name="Group 10"/>
          <p:cNvGrpSpPr/>
          <p:nvPr/>
        </p:nvGrpSpPr>
        <p:grpSpPr>
          <a:xfrm>
            <a:off x="6335688" y="152400"/>
            <a:ext cx="2808312" cy="1394678"/>
            <a:chOff x="5508104" y="620688"/>
            <a:chExt cx="2808312" cy="1394678"/>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2"/>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Arial"/>
                  <a:ea typeface="+mn-ea"/>
                  <a:cs typeface="+mn-cs"/>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Arial"/>
                  <a:ea typeface="+mn-ea"/>
                  <a:cs typeface="+mn-cs"/>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Arial"/>
                  <a:ea typeface="+mn-ea"/>
                  <a:cs typeface="+mn-cs"/>
                </a:rPr>
                <a:t>图片</a:t>
              </a:r>
            </a:p>
          </p:txBody>
        </p:sp>
      </p:grpSp>
    </p:spTree>
    <p:extLst>
      <p:ext uri="{BB962C8B-B14F-4D97-AF65-F5344CB8AC3E}">
        <p14:creationId xmlns:p14="http://schemas.microsoft.com/office/powerpoint/2010/main" val="104063356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7186" name="Group 2"/>
          <p:cNvGraphicFramePr>
            <a:graphicFrameLocks noGrp="1"/>
          </p:cNvGraphicFramePr>
          <p:nvPr/>
        </p:nvGraphicFramePr>
        <p:xfrm>
          <a:off x="990600" y="1854200"/>
          <a:ext cx="7315200" cy="4624389"/>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话语上</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服事上</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行政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布道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信心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牧养 </a:t>
                      </a:r>
                      <a:r>
                        <a:rPr kumimoji="0" lang="en-US" altLang="zh-CN" sz="4000" b="0" i="0" u="none" strike="noStrike" cap="none" normalizeH="0" baseline="0">
                          <a:ln>
                            <a:noFill/>
                          </a:ln>
                          <a:solidFill>
                            <a:schemeClr val="bg1"/>
                          </a:solidFill>
                          <a:effectLst/>
                          <a:latin typeface="Times" pitchFamily="-84" charset="0"/>
                          <a:ea typeface="SimHei" pitchFamily="49" charset="-122"/>
                        </a:rPr>
                        <a:t>–</a:t>
                      </a:r>
                      <a:r>
                        <a:rPr kumimoji="0" lang="en-US" altLang="zh-CN" sz="4000" b="0" i="0" u="none" strike="noStrike" cap="none" normalizeH="0" baseline="0">
                          <a:ln>
                            <a:noFill/>
                          </a:ln>
                          <a:solidFill>
                            <a:schemeClr val="bg1"/>
                          </a:solidFill>
                          <a:effectLst/>
                          <a:latin typeface="SimHei" pitchFamily="49" charset="-122"/>
                          <a:ea typeface="SimHei" pitchFamily="49" charset="-122"/>
                        </a:rPr>
                        <a:t> </a:t>
                      </a: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施予</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劝勉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服事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4000" b="0" i="0" u="none" strike="noStrike" cap="none" normalizeH="0" baseline="0">
                        <a:ln>
                          <a:noFill/>
                        </a:ln>
                        <a:solidFill>
                          <a:schemeClr val="bg1"/>
                        </a:solidFill>
                        <a:effectLst/>
                        <a:latin typeface="SimHei" pitchFamily="49" charset="-122"/>
                        <a:ea typeface="SimHe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施怜悯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2397209" name="AutoShape 25"/>
          <p:cNvSpPr>
            <a:spLocks noChangeArrowheads="1"/>
          </p:cNvSpPr>
          <p:nvPr/>
        </p:nvSpPr>
        <p:spPr bwMode="auto">
          <a:xfrm>
            <a:off x="0" y="0"/>
            <a:ext cx="2667000" cy="25908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a:ln>
                  <a:noFill/>
                </a:ln>
                <a:solidFill>
                  <a:srgbClr val="000000"/>
                </a:solidFill>
                <a:effectLst/>
                <a:uLnTx/>
                <a:uFillTx/>
                <a:latin typeface="SimHei" pitchFamily="49" charset="-122"/>
                <a:ea typeface="SimHei" pitchFamily="49" charset="-122"/>
                <a:cs typeface="+mn-cs"/>
              </a:rPr>
              <a:t>从神</a:t>
            </a:r>
            <a:br>
              <a:rPr kumimoji="0" lang="zh-CN" altLang="en-US" sz="3600" b="0" i="0" u="none" strike="noStrike" kern="1200" cap="none" spc="0" normalizeH="0" baseline="0" noProof="0">
                <a:ln>
                  <a:noFill/>
                </a:ln>
                <a:solidFill>
                  <a:srgbClr val="000000"/>
                </a:solidFill>
                <a:effectLst/>
                <a:uLnTx/>
                <a:uFillTx/>
                <a:latin typeface="SimHei" pitchFamily="49" charset="-122"/>
                <a:ea typeface="SimHei" pitchFamily="49" charset="-122"/>
                <a:cs typeface="+mn-cs"/>
              </a:rPr>
            </a:br>
            <a:r>
              <a:rPr kumimoji="0" lang="zh-CN" altLang="en-US" sz="3600" b="0" i="0" u="none" strike="noStrike" kern="1200" cap="none" spc="0" normalizeH="0" baseline="0" noProof="0">
                <a:ln>
                  <a:noFill/>
                </a:ln>
                <a:solidFill>
                  <a:srgbClr val="000000"/>
                </a:solidFill>
                <a:effectLst/>
                <a:uLnTx/>
                <a:uFillTx/>
                <a:latin typeface="SimHei" pitchFamily="49" charset="-122"/>
                <a:ea typeface="SimHei" pitchFamily="49" charset="-122"/>
                <a:cs typeface="+mn-cs"/>
              </a:rPr>
              <a:t>聆听</a:t>
            </a:r>
            <a:br>
              <a:rPr kumimoji="0" lang="zh-CN" altLang="en-US" sz="3600" b="0" i="0" u="none" strike="noStrike" kern="1200" cap="none" spc="0" normalizeH="0" baseline="0" noProof="0">
                <a:ln>
                  <a:noFill/>
                </a:ln>
                <a:solidFill>
                  <a:srgbClr val="000000"/>
                </a:solidFill>
                <a:effectLst/>
                <a:uLnTx/>
                <a:uFillTx/>
                <a:latin typeface="SimHei" pitchFamily="49" charset="-122"/>
                <a:ea typeface="SimHei" pitchFamily="49" charset="-122"/>
                <a:cs typeface="+mn-cs"/>
              </a:rPr>
            </a:br>
            <a:r>
              <a:rPr kumimoji="0" lang="zh-CN" altLang="en-US" sz="3600" b="0" i="0" u="none" strike="noStrike" kern="1200" cap="none" spc="0" normalizeH="0" baseline="0" noProof="0">
                <a:ln>
                  <a:noFill/>
                </a:ln>
                <a:solidFill>
                  <a:srgbClr val="000000"/>
                </a:solidFill>
                <a:effectLst/>
                <a:uLnTx/>
                <a:uFillTx/>
                <a:latin typeface="SimHei" pitchFamily="49" charset="-122"/>
                <a:ea typeface="SimHei" pitchFamily="49" charset="-122"/>
                <a:cs typeface="+mn-cs"/>
              </a:rPr>
              <a:t>话语</a:t>
            </a:r>
          </a:p>
        </p:txBody>
      </p:sp>
      <p:sp>
        <p:nvSpPr>
          <p:cNvPr id="2397210" name="Rectangle 26"/>
          <p:cNvSpPr>
            <a:spLocks noChangeArrowheads="1"/>
          </p:cNvSpPr>
          <p:nvPr/>
        </p:nvSpPr>
        <p:spPr bwMode="auto">
          <a:xfrm>
            <a:off x="8305800" y="76200"/>
            <a:ext cx="8112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DDDDDD">
                      <a:alpha val="74998"/>
                    </a:srgb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SimSun" charset="0"/>
                <a:cs typeface="SimSun" charset="0"/>
              </a:rPr>
              <a:t>280n</a:t>
            </a:r>
          </a:p>
        </p:txBody>
      </p:sp>
      <p:sp>
        <p:nvSpPr>
          <p:cNvPr id="2397211" name="Rectangle 27"/>
          <p:cNvSpPr>
            <a:spLocks noGrp="1" noChangeArrowheads="1"/>
          </p:cNvSpPr>
          <p:nvPr>
            <p:ph type="title" idx="4294967295"/>
          </p:nvPr>
        </p:nvSpPr>
        <p:spPr>
          <a:xfrm>
            <a:off x="609600" y="152400"/>
            <a:ext cx="7772400" cy="1524000"/>
          </a:xfrm>
        </p:spPr>
        <p:txBody>
          <a:bodyPr/>
          <a:lstStyle/>
          <a:p>
            <a:pPr eaLnBrk="1" hangingPunct="1"/>
            <a:r>
              <a:rPr lang="zh-CN" altLang="en-US" sz="4800" b="1">
                <a:solidFill>
                  <a:schemeClr val="bg1"/>
                </a:solidFill>
                <a:latin typeface="SimHei" pitchFamily="49" charset="-122"/>
                <a:ea typeface="SimHei" pitchFamily="49" charset="-122"/>
              </a:rPr>
              <a:t>恩赐的分类</a:t>
            </a:r>
            <a:r>
              <a:rPr lang="zh-CN" altLang="en-US" sz="4800" b="1">
                <a:solidFill>
                  <a:schemeClr val="bg1"/>
                </a:solidFill>
                <a:ea typeface="SimSun" pitchFamily="2" charset="-122"/>
              </a:rPr>
              <a:t> </a:t>
            </a:r>
            <a:br>
              <a:rPr lang="zh-CN" altLang="en-US" sz="4800" b="1">
                <a:solidFill>
                  <a:schemeClr val="bg1"/>
                </a:solidFill>
                <a:ea typeface="SimSun" pitchFamily="2" charset="-122"/>
              </a:rPr>
            </a:br>
            <a:r>
              <a:rPr lang="en-US" altLang="zh-CN" b="1">
                <a:solidFill>
                  <a:schemeClr val="bg1"/>
                </a:solidFill>
                <a:ea typeface="SimSun" pitchFamily="2" charset="-122"/>
              </a:rPr>
              <a:t>(</a:t>
            </a:r>
            <a:r>
              <a:rPr lang="zh-CN" altLang="en-US" b="1">
                <a:solidFill>
                  <a:schemeClr val="bg1"/>
                </a:solidFill>
                <a:latin typeface="SimHei" pitchFamily="49" charset="-122"/>
                <a:ea typeface="SimHei" pitchFamily="49" charset="-122"/>
              </a:rPr>
              <a:t>彼前</a:t>
            </a:r>
            <a:r>
              <a:rPr lang="zh-CN" altLang="en-US" b="1">
                <a:solidFill>
                  <a:schemeClr val="bg1"/>
                </a:solidFill>
                <a:ea typeface="SimSun" pitchFamily="2" charset="-122"/>
              </a:rPr>
              <a:t> </a:t>
            </a:r>
            <a:r>
              <a:rPr lang="en-US" altLang="zh-CN" b="1">
                <a:solidFill>
                  <a:schemeClr val="bg1"/>
                </a:solidFill>
                <a:ea typeface="SimSun" pitchFamily="2" charset="-122"/>
              </a:rPr>
              <a:t>4:11)</a:t>
            </a:r>
            <a:endParaRPr lang="en-US" altLang="zh-CN" sz="4800">
              <a:ea typeface="SimSun" pitchFamily="2" charset="-122"/>
            </a:endParaRPr>
          </a:p>
        </p:txBody>
      </p:sp>
      <p:sp>
        <p:nvSpPr>
          <p:cNvPr id="2397212" name="AutoShape 28"/>
          <p:cNvSpPr>
            <a:spLocks noChangeArrowheads="1"/>
          </p:cNvSpPr>
          <p:nvPr/>
        </p:nvSpPr>
        <p:spPr bwMode="auto">
          <a:xfrm>
            <a:off x="6324600" y="0"/>
            <a:ext cx="2667000" cy="25908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a:ln>
                  <a:noFill/>
                </a:ln>
                <a:solidFill>
                  <a:srgbClr val="000000"/>
                </a:solidFill>
                <a:effectLst/>
                <a:uLnTx/>
                <a:uFillTx/>
                <a:latin typeface="SimHei" pitchFamily="49" charset="-122"/>
                <a:ea typeface="SimHei" pitchFamily="49" charset="-122"/>
                <a:cs typeface="+mn-cs"/>
              </a:rPr>
              <a:t>从神</a:t>
            </a:r>
            <a:br>
              <a:rPr kumimoji="0" lang="zh-CN" altLang="en-US" sz="3600" b="0" i="0" u="none" strike="noStrike" kern="1200" cap="none" spc="0" normalizeH="0" baseline="0" noProof="0">
                <a:ln>
                  <a:noFill/>
                </a:ln>
                <a:solidFill>
                  <a:srgbClr val="000000"/>
                </a:solidFill>
                <a:effectLst/>
                <a:uLnTx/>
                <a:uFillTx/>
                <a:latin typeface="SimHei" pitchFamily="49" charset="-122"/>
                <a:ea typeface="SimHei" pitchFamily="49" charset="-122"/>
                <a:cs typeface="+mn-cs"/>
              </a:rPr>
            </a:br>
            <a:r>
              <a:rPr kumimoji="0" lang="zh-CN" altLang="en-US" sz="3600" b="0" i="0" u="none" strike="noStrike" kern="1200" cap="none" spc="0" normalizeH="0" baseline="0" noProof="0">
                <a:ln>
                  <a:noFill/>
                </a:ln>
                <a:solidFill>
                  <a:srgbClr val="000000"/>
                </a:solidFill>
                <a:effectLst/>
                <a:uLnTx/>
                <a:uFillTx/>
                <a:latin typeface="SimHei" pitchFamily="49" charset="-122"/>
                <a:ea typeface="SimHei" pitchFamily="49" charset="-122"/>
                <a:cs typeface="+mn-cs"/>
              </a:rPr>
              <a:t>支取</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a:ln>
                  <a:noFill/>
                </a:ln>
                <a:solidFill>
                  <a:srgbClr val="000000"/>
                </a:solidFill>
                <a:effectLst/>
                <a:uLnTx/>
                <a:uFillTx/>
                <a:latin typeface="SimHei" pitchFamily="49" charset="-122"/>
                <a:ea typeface="SimHei" pitchFamily="49" charset="-122"/>
                <a:cs typeface="+mn-cs"/>
              </a:rPr>
              <a:t>力量</a:t>
            </a:r>
          </a:p>
        </p:txBody>
      </p:sp>
      <p:sp>
        <p:nvSpPr>
          <p:cNvPr id="2397213"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00"/>
              </a:solidFill>
              <a:effectLst/>
              <a:uLnTx/>
              <a:uFillTx/>
              <a:latin typeface="Georgia" pitchFamily="18" charset="0"/>
              <a:ea typeface="MS PGothic"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97209"/>
                                        </p:tgtEl>
                                        <p:attrNameLst>
                                          <p:attrName>style.visibility</p:attrName>
                                        </p:attrNameLst>
                                      </p:cBhvr>
                                      <p:to>
                                        <p:strVal val="visible"/>
                                      </p:to>
                                    </p:set>
                                    <p:animEffect transition="in" filter="wipe(up)">
                                      <p:cBhvr>
                                        <p:cTn id="7" dur="500"/>
                                        <p:tgtEl>
                                          <p:spTgt spid="23972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97212"/>
                                        </p:tgtEl>
                                        <p:attrNameLst>
                                          <p:attrName>style.visibility</p:attrName>
                                        </p:attrNameLst>
                                      </p:cBhvr>
                                      <p:to>
                                        <p:strVal val="visible"/>
                                      </p:to>
                                    </p:set>
                                    <p:animEffect transition="in" filter="wipe(up)">
                                      <p:cBhvr>
                                        <p:cTn id="12" dur="500"/>
                                        <p:tgtEl>
                                          <p:spTgt spid="2397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209" grpId="0" animBg="1"/>
      <p:bldP spid="2397212"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9442"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a:defRPr/>
            </a:pPr>
            <a:r>
              <a:rPr lang="en-US" sz="6600" b="1" dirty="0">
                <a:solidFill>
                  <a:srgbClr val="FFFFFF"/>
                </a:solidFill>
                <a:effectLst>
                  <a:glow rad="228600">
                    <a:schemeClr val="accent4">
                      <a:satMod val="175000"/>
                      <a:alpha val="40000"/>
                    </a:schemeClr>
                  </a:glow>
                </a:effectLst>
              </a:rPr>
              <a:t>I.	Admit you need Christ even where you feel </a:t>
            </a:r>
            <a:r>
              <a:rPr lang="en-US" sz="6600" b="1" dirty="0">
                <a:solidFill>
                  <a:srgbClr val="FFFF00"/>
                </a:solidFill>
                <a:effectLst>
                  <a:glow rad="228600">
                    <a:schemeClr val="accent4">
                      <a:satMod val="175000"/>
                      <a:alpha val="40000"/>
                    </a:schemeClr>
                  </a:glow>
                </a:effectLst>
              </a:rPr>
              <a:t>competent</a:t>
            </a:r>
            <a:r>
              <a:rPr lang="en-US" sz="6600" b="1" dirty="0">
                <a:solidFill>
                  <a:srgbClr val="FFFFFF"/>
                </a:solidFill>
                <a:effectLst>
                  <a:glow rad="228600">
                    <a:schemeClr val="accent4">
                      <a:satMod val="175000"/>
                      <a:alpha val="40000"/>
                    </a:schemeClr>
                  </a:glow>
                </a:effectLst>
              </a:rPr>
              <a:t> (21:1-14).</a:t>
            </a:r>
          </a:p>
        </p:txBody>
      </p:sp>
    </p:spTree>
    <p:extLst>
      <p:ext uri="{BB962C8B-B14F-4D97-AF65-F5344CB8AC3E}">
        <p14:creationId xmlns:p14="http://schemas.microsoft.com/office/powerpoint/2010/main" val="39771126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466" name="Picture 2" descr="helpinghan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a:defRPr/>
            </a:pPr>
            <a:r>
              <a:rPr lang="en-US" sz="6600" b="1" dirty="0">
                <a:solidFill>
                  <a:srgbClr val="FFFFFF"/>
                </a:solidFill>
                <a:effectLst>
                  <a:glow rad="228600">
                    <a:schemeClr val="accent4">
                      <a:satMod val="175000"/>
                      <a:alpha val="40000"/>
                    </a:schemeClr>
                  </a:glow>
                </a:effectLst>
              </a:rPr>
              <a:t>II.	Show your love for Christ by loving </a:t>
            </a:r>
            <a:r>
              <a:rPr lang="en-US" sz="6600" b="1" dirty="0">
                <a:solidFill>
                  <a:srgbClr val="FFFF00"/>
                </a:solidFill>
                <a:effectLst>
                  <a:glow rad="228600">
                    <a:schemeClr val="accent4">
                      <a:satMod val="175000"/>
                      <a:alpha val="40000"/>
                    </a:schemeClr>
                  </a:glow>
                </a:effectLst>
              </a:rPr>
              <a:t>people</a:t>
            </a:r>
            <a:r>
              <a:rPr lang="en-US" sz="6600" b="1" dirty="0">
                <a:solidFill>
                  <a:srgbClr val="FFFFFF"/>
                </a:solidFill>
                <a:effectLst>
                  <a:glow rad="228600">
                    <a:schemeClr val="accent4">
                      <a:satMod val="175000"/>
                      <a:alpha val="40000"/>
                    </a:schemeClr>
                  </a:glow>
                </a:effectLst>
              </a:rPr>
              <a:t> (21:15-17).</a:t>
            </a:r>
          </a:p>
        </p:txBody>
      </p:sp>
    </p:spTree>
    <p:extLst>
      <p:ext uri="{BB962C8B-B14F-4D97-AF65-F5344CB8AC3E}">
        <p14:creationId xmlns:p14="http://schemas.microsoft.com/office/powerpoint/2010/main" val="851740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en-US" sz="6600" b="1" dirty="0">
                <a:solidFill>
                  <a:srgbClr val="FFFFFF"/>
                </a:solidFill>
                <a:effectLst>
                  <a:glow rad="228600">
                    <a:schemeClr val="accent4">
                      <a:satMod val="175000"/>
                      <a:alpha val="40000"/>
                    </a:schemeClr>
                  </a:glow>
                </a:effectLst>
                <a:cs typeface="+mj-cs"/>
              </a:rPr>
              <a:t>III. Don't worry about Christ’s </a:t>
            </a:r>
            <a:r>
              <a:rPr lang="en-US" sz="6600" b="1" dirty="0">
                <a:solidFill>
                  <a:srgbClr val="FFFF00"/>
                </a:solidFill>
                <a:effectLst>
                  <a:glow rad="228600">
                    <a:schemeClr val="accent4">
                      <a:satMod val="175000"/>
                      <a:alpha val="40000"/>
                    </a:schemeClr>
                  </a:glow>
                </a:effectLst>
                <a:cs typeface="+mj-cs"/>
              </a:rPr>
              <a:t>plan</a:t>
            </a:r>
            <a:r>
              <a:rPr lang="en-US" sz="6600" b="1" dirty="0">
                <a:solidFill>
                  <a:srgbClr val="FFFFFF"/>
                </a:solidFill>
                <a:effectLst>
                  <a:glow rad="228600">
                    <a:schemeClr val="accent4">
                      <a:satMod val="175000"/>
                      <a:alpha val="40000"/>
                    </a:schemeClr>
                  </a:glow>
                </a:effectLst>
                <a:cs typeface="+mj-cs"/>
              </a:rPr>
              <a:t> for others (21:18-23).</a:t>
            </a:r>
          </a:p>
        </p:txBody>
      </p:sp>
      <p:pic>
        <p:nvPicPr>
          <p:cNvPr id="191491" name="Picture 3" descr="mind_your_Business_nosey-300x16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22755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92515"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01600"/>
            <a:ext cx="9017000" cy="675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6" name="Rectangle 10"/>
          <p:cNvSpPr>
            <a:spLocks noGrp="1" noChangeArrowheads="1"/>
          </p:cNvSpPr>
          <p:nvPr>
            <p:ph type="title" idx="4294967295"/>
          </p:nvPr>
        </p:nvSpPr>
        <p:spPr>
          <a:xfrm>
            <a:off x="3289300" y="3962400"/>
            <a:ext cx="5638800" cy="2895600"/>
          </a:xfrm>
          <a:solidFill>
            <a:schemeClr val="tx2"/>
          </a:solidFill>
        </p:spPr>
        <p:txBody>
          <a:bodyPr/>
          <a:lstStyle/>
          <a:p>
            <a:pPr eaLnBrk="1" hangingPunct="1"/>
            <a:r>
              <a:rPr lang="ja-JP" altLang="en-US" sz="2800" b="1" i="1">
                <a:solidFill>
                  <a:schemeClr val="bg1"/>
                </a:solidFill>
                <a:latin typeface="Arial" charset="0"/>
                <a:ea typeface="ＭＳ Ｐゴシック" charset="0"/>
                <a:cs typeface="ＭＳ Ｐゴシック" charset="0"/>
              </a:rPr>
              <a:t>“</a:t>
            </a:r>
            <a:r>
              <a:rPr lang="en-US" altLang="ja-JP" sz="2800" b="1" i="1">
                <a:solidFill>
                  <a:schemeClr val="bg1"/>
                </a:solidFill>
                <a:latin typeface="Arial" charset="0"/>
                <a:ea typeface="ＭＳ Ｐゴシック" charset="0"/>
                <a:cs typeface="ＭＳ Ｐゴシック" charset="0"/>
              </a:rPr>
              <a:t>…When you are old, you will stretch out your hands, and someone else will dress you and lead you where you do not want to go</a:t>
            </a:r>
            <a:r>
              <a:rPr lang="ja-JP" altLang="en-US" sz="2800" b="1" i="1">
                <a:solidFill>
                  <a:schemeClr val="bg1"/>
                </a:solidFill>
                <a:latin typeface="Arial" charset="0"/>
                <a:ea typeface="ＭＳ Ｐゴシック" charset="0"/>
                <a:cs typeface="ＭＳ Ｐゴシック" charset="0"/>
              </a:rPr>
              <a:t>”</a:t>
            </a:r>
            <a:r>
              <a:rPr lang="en-US" altLang="ja-JP" sz="2800" b="1" i="1">
                <a:solidFill>
                  <a:schemeClr val="bg1"/>
                </a:solidFill>
                <a:latin typeface="Arial" charset="0"/>
                <a:ea typeface="ＭＳ Ｐゴシック" charset="0"/>
                <a:cs typeface="ＭＳ Ｐゴシック" charset="0"/>
              </a:rPr>
              <a:t> (21:18)</a:t>
            </a:r>
            <a:endParaRPr lang="en-US" sz="4000">
              <a:latin typeface="Arial" charset="0"/>
              <a:ea typeface="ＭＳ Ｐゴシック" charset="0"/>
              <a:cs typeface="ＭＳ Ｐゴシック" charset="0"/>
            </a:endParaRPr>
          </a:p>
        </p:txBody>
      </p:sp>
      <p:sp>
        <p:nvSpPr>
          <p:cNvPr id="192517" name="Rectangle 11"/>
          <p:cNvSpPr>
            <a:spLocks noChangeArrowheads="1"/>
          </p:cNvSpPr>
          <p:nvPr/>
        </p:nvSpPr>
        <p:spPr bwMode="auto">
          <a:xfrm>
            <a:off x="4343400" y="76200"/>
            <a:ext cx="4800600" cy="6858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Peter</a:t>
            </a:r>
            <a:r>
              <a:rPr kumimoji="0" lang="fr-FR" altLang="ja-JP" sz="32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s Crucifixion</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2518" name="Rectangle 11"/>
          <p:cNvSpPr>
            <a:spLocks noChangeArrowheads="1"/>
          </p:cNvSpPr>
          <p:nvPr/>
        </p:nvSpPr>
        <p:spPr bwMode="auto">
          <a:xfrm>
            <a:off x="3203575" y="2781300"/>
            <a:ext cx="5808663" cy="118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a:ln>
                  <a:noFill/>
                </a:ln>
                <a:solidFill>
                  <a:srgbClr val="FFFFFF"/>
                </a:solidFill>
                <a:effectLst/>
                <a:uLnTx/>
                <a:uFillTx/>
                <a:latin typeface="Arial" charset="0"/>
                <a:ea typeface="ＭＳ Ｐゴシック" charset="0"/>
              </a:rPr>
              <a:t>"Follow me!"</a:t>
            </a:r>
            <a:endParaRPr kumimoji="0" lang="en-US" sz="88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11959637"/>
      </p:ext>
    </p:extLst>
  </p:cSld>
  <p:clrMapOvr>
    <a:masterClrMapping/>
  </p:clrMapOvr>
  <p:transition spd="med">
    <p:randomBar dir="vert"/>
  </p:transition>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0" y="0"/>
            <a:ext cx="9144000" cy="1773238"/>
          </a:xfrm>
        </p:spPr>
        <p:txBody>
          <a:bodyPr/>
          <a:lstStyle/>
          <a:p>
            <a:r>
              <a:rPr lang="en-US" sz="3600">
                <a:solidFill>
                  <a:schemeClr val="bg1"/>
                </a:solidFill>
                <a:latin typeface="Arial" charset="0"/>
                <a:ea typeface="ＭＳ Ｐゴシック" charset="0"/>
              </a:rPr>
              <a:t>Peter asked Jesus, </a:t>
            </a:r>
            <a:r>
              <a:rPr lang="ja-JP" altLang="en-US" sz="3600">
                <a:solidFill>
                  <a:schemeClr val="bg1"/>
                </a:solidFill>
                <a:latin typeface="Arial" charset="0"/>
                <a:ea typeface="ＭＳ Ｐゴシック" charset="0"/>
              </a:rPr>
              <a:t>“</a:t>
            </a:r>
            <a:r>
              <a:rPr lang="en-US" sz="3600">
                <a:solidFill>
                  <a:schemeClr val="bg1"/>
                </a:solidFill>
                <a:latin typeface="Arial" charset="0"/>
                <a:ea typeface="ＭＳ Ｐゴシック" charset="0"/>
              </a:rPr>
              <a:t>What about him, Lord?" </a:t>
            </a:r>
            <a:br>
              <a:rPr lang="en-US" sz="3600">
                <a:solidFill>
                  <a:schemeClr val="bg1"/>
                </a:solidFill>
                <a:latin typeface="Arial" charset="0"/>
                <a:ea typeface="ＭＳ Ｐゴシック" charset="0"/>
              </a:rPr>
            </a:br>
            <a:r>
              <a:rPr lang="en-US" sz="3600">
                <a:solidFill>
                  <a:schemeClr val="bg1"/>
                </a:solidFill>
                <a:latin typeface="Arial" charset="0"/>
                <a:ea typeface="ＭＳ Ｐゴシック" charset="0"/>
              </a:rPr>
              <a:t>(John 21:21).</a:t>
            </a:r>
          </a:p>
        </p:txBody>
      </p:sp>
      <p:pic>
        <p:nvPicPr>
          <p:cNvPr id="194563" name="Picture 2" descr="What about him? 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93889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0"/>
            <a:ext cx="9144000" cy="1773238"/>
          </a:xfrm>
        </p:spPr>
        <p:txBody>
          <a:bodyPr/>
          <a:lstStyle/>
          <a:p>
            <a:r>
              <a:rPr lang="en-US" sz="3600">
                <a:solidFill>
                  <a:schemeClr val="bg1"/>
                </a:solidFill>
                <a:latin typeface="Arial" charset="0"/>
                <a:ea typeface="ＭＳ Ｐゴシック" charset="0"/>
              </a:rPr>
              <a:t>Jesus replied, </a:t>
            </a:r>
            <a:r>
              <a:rPr lang="ja-JP" altLang="en-US" sz="3600">
                <a:solidFill>
                  <a:schemeClr val="bg1"/>
                </a:solidFill>
                <a:latin typeface="Arial" charset="0"/>
                <a:ea typeface="ＭＳ Ｐゴシック" charset="0"/>
              </a:rPr>
              <a:t>“</a:t>
            </a:r>
            <a:r>
              <a:rPr lang="en-US" sz="3600">
                <a:solidFill>
                  <a:schemeClr val="bg1"/>
                </a:solidFill>
                <a:latin typeface="Arial" charset="0"/>
                <a:ea typeface="ＭＳ Ｐゴシック" charset="0"/>
              </a:rPr>
              <a:t>If I want him to remain alive until I return, what is that to you? As for you, </a:t>
            </a:r>
            <a:r>
              <a:rPr lang="en-US" sz="3600">
                <a:solidFill>
                  <a:srgbClr val="FFFF00"/>
                </a:solidFill>
                <a:latin typeface="Arial" charset="0"/>
                <a:ea typeface="ＭＳ Ｐゴシック" charset="0"/>
              </a:rPr>
              <a:t>follow me</a:t>
            </a:r>
            <a:r>
              <a:rPr lang="en-US" sz="3600">
                <a:solidFill>
                  <a:schemeClr val="bg1"/>
                </a:solidFill>
                <a:latin typeface="Arial" charset="0"/>
                <a:ea typeface="ＭＳ Ｐゴシック" charset="0"/>
              </a:rPr>
              <a:t>" (John 21:22).</a:t>
            </a:r>
          </a:p>
        </p:txBody>
      </p:sp>
      <p:pic>
        <p:nvPicPr>
          <p:cNvPr id="196611" name="Picture 1" descr="What about him? 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1708150"/>
            <a:ext cx="9144000" cy="512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16757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76200" y="0"/>
            <a:ext cx="8991600" cy="1544638"/>
          </a:xfrm>
        </p:spPr>
        <p:txBody>
          <a:bodyPr/>
          <a:lstStyle/>
          <a:p>
            <a:r>
              <a:rPr lang="en-US" i="1">
                <a:solidFill>
                  <a:schemeClr val="bg1"/>
                </a:solidFill>
                <a:latin typeface="Arial" charset="0"/>
                <a:ea typeface="ＭＳ Ｐゴシック" charset="0"/>
              </a:rPr>
              <a:t>Jesus also commands </a:t>
            </a:r>
            <a:r>
              <a:rPr lang="en-US" sz="6600" i="1">
                <a:solidFill>
                  <a:srgbClr val="FFFF00"/>
                </a:solidFill>
                <a:latin typeface="Arial" charset="0"/>
                <a:ea typeface="ＭＳ Ｐゴシック" charset="0"/>
              </a:rPr>
              <a:t>us </a:t>
            </a:r>
            <a:r>
              <a:rPr lang="en-US" i="1">
                <a:solidFill>
                  <a:schemeClr val="bg1"/>
                </a:solidFill>
                <a:latin typeface="Arial" charset="0"/>
                <a:ea typeface="ＭＳ Ｐゴシック" charset="0"/>
              </a:rPr>
              <a:t>not to question his calling for others </a:t>
            </a:r>
          </a:p>
        </p:txBody>
      </p:sp>
      <p:pic>
        <p:nvPicPr>
          <p:cNvPr id="198659" name="Picture 2" descr="What about him? 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94676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02754" name="Picture 5" descr="fear-of-failu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765175"/>
            <a:ext cx="9167813" cy="610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225" y="-26988"/>
            <a:ext cx="9121775" cy="647701"/>
          </a:xfrm>
        </p:spPr>
        <p:txBody>
          <a:bodyPr/>
          <a:lstStyle/>
          <a:p>
            <a:pPr eaLnBrk="1" hangingPunct="1">
              <a:defRPr/>
            </a:pPr>
            <a:r>
              <a:rPr lang="en-US" sz="4800" b="1" dirty="0">
                <a:solidFill>
                  <a:srgbClr val="000090"/>
                </a:solidFill>
                <a:cs typeface="+mj-cs"/>
              </a:rPr>
              <a:t>How does Jesus restore us?</a:t>
            </a:r>
          </a:p>
        </p:txBody>
      </p:sp>
    </p:spTree>
    <p:extLst>
      <p:ext uri="{BB962C8B-B14F-4D97-AF65-F5344CB8AC3E}">
        <p14:creationId xmlns:p14="http://schemas.microsoft.com/office/powerpoint/2010/main" val="176825926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3778" name="Picture 2" descr="feed my sheep shadow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algn="l" eaLnBrk="1" hangingPunct="1">
              <a:lnSpc>
                <a:spcPct val="90000"/>
              </a:lnSpc>
              <a:defRPr/>
            </a:pPr>
            <a:r>
              <a:rPr lang="en-US" sz="5400" b="1" dirty="0">
                <a:solidFill>
                  <a:schemeClr val="bg1"/>
                </a:solidFill>
                <a:effectLst>
                  <a:glow rad="228600">
                    <a:schemeClr val="accent4">
                      <a:satMod val="175000"/>
                      <a:alpha val="40000"/>
                    </a:schemeClr>
                  </a:glow>
                </a:effectLst>
                <a:cs typeface="+mj-cs"/>
              </a:rPr>
              <a:t>Jesus restores us to the </a:t>
            </a:r>
            <a:r>
              <a:rPr lang="en-US" sz="5400" b="1" dirty="0">
                <a:solidFill>
                  <a:srgbClr val="FFFF00"/>
                </a:solidFill>
                <a:effectLst>
                  <a:glow rad="228600">
                    <a:schemeClr val="accent4">
                      <a:satMod val="175000"/>
                      <a:alpha val="40000"/>
                    </a:schemeClr>
                  </a:glow>
                </a:effectLst>
                <a:cs typeface="+mj-cs"/>
              </a:rPr>
              <a:t>calling He has </a:t>
            </a:r>
            <a:r>
              <a:rPr lang="en-US" sz="5400" b="1" dirty="0">
                <a:solidFill>
                  <a:schemeClr val="bg1"/>
                </a:solidFill>
                <a:effectLst>
                  <a:glow rad="228600">
                    <a:schemeClr val="accent4">
                      <a:satMod val="175000"/>
                      <a:alpha val="40000"/>
                    </a:schemeClr>
                  </a:glow>
                </a:effectLst>
                <a:cs typeface="+mj-cs"/>
              </a:rPr>
              <a:t>for us!</a:t>
            </a:r>
          </a:p>
        </p:txBody>
      </p:sp>
      <p:sp>
        <p:nvSpPr>
          <p:cNvPr id="5" name="Title 1"/>
          <p:cNvSpPr txBox="1">
            <a:spLocks/>
          </p:cNvSpPr>
          <p:nvPr/>
        </p:nvSpPr>
        <p:spPr bwMode="auto">
          <a:xfrm>
            <a:off x="4355976" y="5229200"/>
            <a:ext cx="4788024" cy="1628800"/>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Main Idea</a:t>
            </a:r>
          </a:p>
        </p:txBody>
      </p:sp>
    </p:spTree>
    <p:extLst>
      <p:ext uri="{BB962C8B-B14F-4D97-AF65-F5344CB8AC3E}">
        <p14:creationId xmlns:p14="http://schemas.microsoft.com/office/powerpoint/2010/main" val="2384635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140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02" name="Picture 3" descr="ASurrenderedHeart_ChipCoat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66963" y="0"/>
            <a:ext cx="67770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algn="l" eaLnBrk="1" hangingPunct="1">
              <a:lnSpc>
                <a:spcPct val="90000"/>
              </a:lnSpc>
              <a:defRPr/>
            </a:pPr>
            <a:r>
              <a:rPr lang="en-US" sz="5400" b="1" dirty="0">
                <a:solidFill>
                  <a:srgbClr val="FFFF00"/>
                </a:solidFill>
                <a:effectLst>
                  <a:glow rad="228600">
                    <a:schemeClr val="accent4">
                      <a:satMod val="175000"/>
                      <a:alpha val="40000"/>
                    </a:schemeClr>
                  </a:glow>
                </a:effectLst>
                <a:cs typeface="+mj-cs"/>
              </a:rPr>
              <a:t>How do you find the calling He has for you?</a:t>
            </a:r>
          </a:p>
        </p:txBody>
      </p:sp>
    </p:spTree>
    <p:extLst>
      <p:ext uri="{BB962C8B-B14F-4D97-AF65-F5344CB8AC3E}">
        <p14:creationId xmlns:p14="http://schemas.microsoft.com/office/powerpoint/2010/main" val="313036298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826"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r>
              <a:rPr lang="en-US" sz="6600" b="1" dirty="0">
                <a:solidFill>
                  <a:srgbClr val="FFFFFF"/>
                </a:solidFill>
                <a:effectLst>
                  <a:glow rad="228600">
                    <a:schemeClr val="accent4">
                      <a:satMod val="175000"/>
                      <a:alpha val="40000"/>
                    </a:schemeClr>
                  </a:glow>
                </a:effectLst>
                <a:cs typeface="+mj-cs"/>
              </a:rPr>
              <a:t>I.	Admit you need Christ even where you feel </a:t>
            </a:r>
            <a:r>
              <a:rPr lang="en-US" sz="6600" b="1" dirty="0">
                <a:solidFill>
                  <a:srgbClr val="FFFF00"/>
                </a:solidFill>
                <a:effectLst>
                  <a:glow rad="228600">
                    <a:schemeClr val="accent4">
                      <a:satMod val="175000"/>
                      <a:alpha val="40000"/>
                    </a:schemeClr>
                  </a:glow>
                </a:effectLst>
                <a:cs typeface="+mj-cs"/>
              </a:rPr>
              <a:t>competent</a:t>
            </a:r>
            <a:r>
              <a:rPr lang="en-US" sz="6600" b="1" dirty="0">
                <a:solidFill>
                  <a:srgbClr val="FFFFFF"/>
                </a:solidFill>
                <a:effectLst>
                  <a:glow rad="228600">
                    <a:schemeClr val="accent4">
                      <a:satMod val="175000"/>
                      <a:alpha val="40000"/>
                    </a:schemeClr>
                  </a:glow>
                </a:effectLst>
                <a:cs typeface="+mj-cs"/>
              </a:rPr>
              <a:t> (21:1-14).</a:t>
            </a:r>
          </a:p>
        </p:txBody>
      </p:sp>
    </p:spTree>
    <p:extLst>
      <p:ext uri="{BB962C8B-B14F-4D97-AF65-F5344CB8AC3E}">
        <p14:creationId xmlns:p14="http://schemas.microsoft.com/office/powerpoint/2010/main" val="257742077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6850" name="Picture 2" descr="helpinghan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r>
              <a:rPr lang="en-US" sz="6600" b="1" dirty="0">
                <a:solidFill>
                  <a:srgbClr val="FFFFFF"/>
                </a:solidFill>
                <a:effectLst>
                  <a:glow rad="228600">
                    <a:schemeClr val="accent4">
                      <a:satMod val="175000"/>
                      <a:alpha val="40000"/>
                    </a:schemeClr>
                  </a:glow>
                </a:effectLst>
                <a:cs typeface="+mj-cs"/>
              </a:rPr>
              <a:t>II.	Show your love for Christ by loving </a:t>
            </a:r>
            <a:r>
              <a:rPr lang="en-US" sz="6600" b="1" dirty="0">
                <a:solidFill>
                  <a:srgbClr val="FFFF00"/>
                </a:solidFill>
                <a:effectLst>
                  <a:glow rad="228600">
                    <a:schemeClr val="accent4">
                      <a:satMod val="175000"/>
                      <a:alpha val="40000"/>
                    </a:schemeClr>
                  </a:glow>
                </a:effectLst>
                <a:cs typeface="+mj-cs"/>
              </a:rPr>
              <a:t>people</a:t>
            </a:r>
            <a:r>
              <a:rPr lang="en-US" sz="6600" b="1" dirty="0">
                <a:solidFill>
                  <a:srgbClr val="FFFFFF"/>
                </a:solidFill>
                <a:effectLst>
                  <a:glow rad="228600">
                    <a:schemeClr val="accent4">
                      <a:satMod val="175000"/>
                      <a:alpha val="40000"/>
                    </a:schemeClr>
                  </a:glow>
                </a:effectLst>
                <a:cs typeface="+mj-cs"/>
              </a:rPr>
              <a:t> (21:15-17).</a:t>
            </a:r>
          </a:p>
        </p:txBody>
      </p:sp>
    </p:spTree>
    <p:extLst>
      <p:ext uri="{BB962C8B-B14F-4D97-AF65-F5344CB8AC3E}">
        <p14:creationId xmlns:p14="http://schemas.microsoft.com/office/powerpoint/2010/main" val="215480565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en-US" sz="6600" b="1" dirty="0">
                <a:solidFill>
                  <a:srgbClr val="FFFFFF"/>
                </a:solidFill>
                <a:effectLst>
                  <a:glow rad="228600">
                    <a:schemeClr val="accent4">
                      <a:satMod val="175000"/>
                      <a:alpha val="40000"/>
                    </a:schemeClr>
                  </a:glow>
                </a:effectLst>
                <a:cs typeface="+mj-cs"/>
              </a:rPr>
              <a:t>III. Don't worry about Christ’s </a:t>
            </a:r>
            <a:r>
              <a:rPr lang="en-US" sz="6600" b="1" dirty="0">
                <a:solidFill>
                  <a:srgbClr val="FFFF00"/>
                </a:solidFill>
                <a:effectLst>
                  <a:glow rad="228600">
                    <a:schemeClr val="accent4">
                      <a:satMod val="175000"/>
                      <a:alpha val="40000"/>
                    </a:schemeClr>
                  </a:glow>
                </a:effectLst>
                <a:cs typeface="+mj-cs"/>
              </a:rPr>
              <a:t>plan</a:t>
            </a:r>
            <a:r>
              <a:rPr lang="en-US" sz="6600" b="1" dirty="0">
                <a:solidFill>
                  <a:srgbClr val="FFFFFF"/>
                </a:solidFill>
                <a:effectLst>
                  <a:glow rad="228600">
                    <a:schemeClr val="accent4">
                      <a:satMod val="175000"/>
                      <a:alpha val="40000"/>
                    </a:schemeClr>
                  </a:glow>
                </a:effectLst>
                <a:cs typeface="+mj-cs"/>
              </a:rPr>
              <a:t> for others (21:18-23).</a:t>
            </a:r>
          </a:p>
        </p:txBody>
      </p:sp>
      <p:pic>
        <p:nvPicPr>
          <p:cNvPr id="207875" name="Picture 3" descr="mind_your_Business_nosey-300x16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868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8898" name="Picture 1" descr="John 21.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5618" name="Rectangle 2"/>
          <p:cNvSpPr>
            <a:spLocks noGrp="1" noChangeArrowheads="1"/>
          </p:cNvSpPr>
          <p:nvPr>
            <p:ph type="title"/>
          </p:nvPr>
        </p:nvSpPr>
        <p:spPr>
          <a:xfrm>
            <a:off x="-1736" y="11708"/>
            <a:ext cx="8790562" cy="990600"/>
          </a:xfrm>
          <a:ln>
            <a:miter lim="800000"/>
            <a:headEnd/>
            <a:tailEnd/>
          </a:ln>
          <a:effectLst>
            <a:outerShdw blurRad="63500" dist="35921" dir="2700000" algn="ctr" rotWithShape="0">
              <a:schemeClr val="bg2">
                <a:alpha val="74998"/>
              </a:schemeClr>
            </a:outerShdw>
          </a:effectLst>
        </p:spPr>
        <p:txBody>
          <a:bodyPr/>
          <a:lstStyle/>
          <a:p>
            <a:pPr>
              <a:defRPr/>
            </a:pPr>
            <a:r>
              <a:rPr kumimoji="0" lang="en-US" b="1" u="sng" dirty="0">
                <a:solidFill>
                  <a:srgbClr val="FFFFFF"/>
                </a:solidFill>
                <a:effectLst>
                  <a:glow rad="228600">
                    <a:schemeClr val="accent6">
                      <a:satMod val="175000"/>
                      <a:alpha val="40000"/>
                    </a:schemeClr>
                  </a:glow>
                </a:effectLst>
                <a:cs typeface="+mj-cs"/>
              </a:rPr>
              <a:t>John</a:t>
            </a:r>
            <a:r>
              <a:rPr kumimoji="0" lang="fr-FR" altLang="ja-JP" b="1" u="sng" dirty="0">
                <a:solidFill>
                  <a:srgbClr val="FFFFFF"/>
                </a:solidFill>
                <a:effectLst>
                  <a:glow rad="228600">
                    <a:schemeClr val="accent6">
                      <a:satMod val="175000"/>
                      <a:alpha val="40000"/>
                    </a:schemeClr>
                  </a:glow>
                </a:effectLst>
                <a:cs typeface="+mj-cs"/>
              </a:rPr>
              <a:t>'</a:t>
            </a:r>
            <a:r>
              <a:rPr kumimoji="0" lang="en-US" b="1" u="sng" dirty="0">
                <a:solidFill>
                  <a:srgbClr val="FFFFFF"/>
                </a:solidFill>
                <a:effectLst>
                  <a:glow rad="228600">
                    <a:schemeClr val="accent6">
                      <a:satMod val="175000"/>
                      <a:alpha val="40000"/>
                    </a:schemeClr>
                  </a:glow>
                </a:effectLst>
                <a:cs typeface="+mj-cs"/>
              </a:rPr>
              <a:t>s Conclusion (21:24-25)</a:t>
            </a:r>
          </a:p>
        </p:txBody>
      </p:sp>
      <p:sp>
        <p:nvSpPr>
          <p:cNvPr id="1775619" name="Rectangle 3"/>
          <p:cNvSpPr>
            <a:spLocks noGrp="1" noChangeArrowheads="1"/>
          </p:cNvSpPr>
          <p:nvPr>
            <p:ph type="body" idx="1"/>
          </p:nvPr>
        </p:nvSpPr>
        <p:spPr>
          <a:xfrm>
            <a:off x="-1736" y="1078508"/>
            <a:ext cx="5581848" cy="4429125"/>
          </a:xfrm>
          <a:ln>
            <a:miter lim="800000"/>
            <a:headEnd/>
            <a:tailEnd/>
          </a:ln>
          <a:effectLst>
            <a:outerShdw blurRad="63500" dist="35921" dir="2700000" algn="ctr" rotWithShape="0">
              <a:schemeClr val="bg2">
                <a:alpha val="74998"/>
              </a:schemeClr>
            </a:outerShdw>
          </a:effectLst>
        </p:spPr>
        <p:txBody>
          <a:bodyPr/>
          <a:lstStyle/>
          <a:p>
            <a:pPr marL="444500" indent="-444500">
              <a:defRPr/>
            </a:pPr>
            <a:r>
              <a:rPr kumimoji="0" lang="ja-JP" altLang="en-US"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I</a:t>
            </a:r>
            <a:r>
              <a:rPr kumimoji="0" lang="fr-FR" altLang="ja-JP"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m an eyewitness!</a:t>
            </a:r>
            <a:r>
              <a:rPr kumimoji="0" lang="ja-JP" altLang="en-US"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 (21:24)</a:t>
            </a:r>
          </a:p>
          <a:p>
            <a:pPr marL="444500" indent="-444500">
              <a:defRPr/>
            </a:pPr>
            <a:r>
              <a:rPr kumimoji="0" lang="ja-JP" altLang="en-US"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I haven</a:t>
            </a:r>
            <a:r>
              <a:rPr kumimoji="0" lang="fr-FR" altLang="ja-JP"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t told half the story!</a:t>
            </a:r>
            <a:r>
              <a:rPr kumimoji="0" lang="ja-JP" altLang="en-US"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 (21:25)</a:t>
            </a:r>
          </a:p>
        </p:txBody>
      </p:sp>
    </p:spTree>
    <p:extLst>
      <p:ext uri="{BB962C8B-B14F-4D97-AF65-F5344CB8AC3E}">
        <p14:creationId xmlns:p14="http://schemas.microsoft.com/office/powerpoint/2010/main" val="329336672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0946" name="Picture 2" descr="lonely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1150938"/>
            <a:ext cx="9150351" cy="5707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496" y="44624"/>
            <a:ext cx="9108504" cy="1008112"/>
          </a:xfrm>
          <a:ln>
            <a:miter lim="800000"/>
            <a:headEnd/>
            <a:tailEnd/>
          </a:ln>
        </p:spPr>
        <p:txBody>
          <a:bodyPr/>
          <a:lstStyle/>
          <a:p>
            <a:pPr eaLnBrk="1" hangingPunct="1">
              <a:lnSpc>
                <a:spcPct val="90000"/>
              </a:lnSpc>
              <a:defRPr/>
            </a:pPr>
            <a:r>
              <a:rPr lang="en-US" sz="5400" b="1" dirty="0">
                <a:solidFill>
                  <a:schemeClr val="bg1"/>
                </a:solidFill>
                <a:effectLst>
                  <a:glow rad="228600">
                    <a:schemeClr val="accent4">
                      <a:satMod val="175000"/>
                      <a:alpha val="40000"/>
                    </a:schemeClr>
                  </a:glow>
                </a:effectLst>
                <a:cs typeface="+mj-cs"/>
              </a:rPr>
              <a:t>Believe in Jesus</a:t>
            </a:r>
          </a:p>
        </p:txBody>
      </p:sp>
      <p:sp>
        <p:nvSpPr>
          <p:cNvPr id="7" name="Title 1"/>
          <p:cNvSpPr txBox="1">
            <a:spLocks/>
          </p:cNvSpPr>
          <p:nvPr/>
        </p:nvSpPr>
        <p:spPr bwMode="auto">
          <a:xfrm>
            <a:off x="0" y="1152128"/>
            <a:ext cx="9144000" cy="4536504"/>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sz="4000" b="1" i="0" u="none" strike="noStrike" kern="1200" cap="none" spc="0" normalizeH="0" baseline="30000" noProof="0" dirty="0">
                <a:ln>
                  <a:noFill/>
                </a:ln>
                <a:solidFill>
                  <a:srgbClr val="FFFFFF"/>
                </a:solidFill>
                <a:effectLst>
                  <a:glow rad="228600">
                    <a:srgbClr val="000000">
                      <a:satMod val="175000"/>
                      <a:alpha val="40000"/>
                    </a:srgbClr>
                  </a:glow>
                </a:effectLst>
                <a:uLnTx/>
                <a:uFillTx/>
                <a:latin typeface="Arial"/>
                <a:ea typeface="ＭＳ Ｐゴシック"/>
                <a:cs typeface="+mj-cs"/>
              </a:rPr>
              <a:t>30 </a:t>
            </a:r>
            <a:r>
              <a:rPr kumimoji="0" lang="en-US"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The disciples saw Jesus do many other miraculous signs in addition to the ones recorded in this book. </a:t>
            </a:r>
            <a:r>
              <a:rPr kumimoji="0" lang="en-US" sz="4000" b="1" i="0" u="none" strike="noStrike" kern="1200" cap="none" spc="0" normalizeH="0" baseline="30000" noProof="0" dirty="0">
                <a:ln>
                  <a:noFill/>
                </a:ln>
                <a:solidFill>
                  <a:srgbClr val="FFFFFF"/>
                </a:solidFill>
                <a:effectLst>
                  <a:glow rad="228600">
                    <a:srgbClr val="000000">
                      <a:satMod val="175000"/>
                      <a:alpha val="40000"/>
                    </a:srgbClr>
                  </a:glow>
                </a:effectLst>
                <a:uLnTx/>
                <a:uFillTx/>
                <a:latin typeface="Arial"/>
                <a:ea typeface="ＭＳ Ｐゴシック"/>
                <a:cs typeface="+mj-cs"/>
              </a:rPr>
              <a:t>31 </a:t>
            </a:r>
            <a:r>
              <a:rPr kumimoji="0" lang="en-US"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But </a:t>
            </a:r>
            <a:r>
              <a:rPr kumimoji="0" lang="en-US" sz="40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a:ea typeface="ＭＳ Ｐゴシック"/>
                <a:cs typeface="+mj-cs"/>
              </a:rPr>
              <a:t>these are written so that you may believe </a:t>
            </a:r>
            <a:r>
              <a:rPr kumimoji="0" lang="en-US"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that Jesus is the Messiah, the Son of God, and that by believing in him you will have life by the power of his name" (20:30-31).</a:t>
            </a:r>
          </a:p>
        </p:txBody>
      </p:sp>
    </p:spTree>
    <p:extLst>
      <p:ext uri="{BB962C8B-B14F-4D97-AF65-F5344CB8AC3E}">
        <p14:creationId xmlns:p14="http://schemas.microsoft.com/office/powerpoint/2010/main" val="197384827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1970" name="Picture 5" descr="shepherd leading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41275"/>
            <a:ext cx="78105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528" y="-27384"/>
            <a:ext cx="8222128" cy="1008112"/>
          </a:xfrm>
          <a:ln>
            <a:miter lim="800000"/>
            <a:headEnd/>
            <a:tailEnd/>
          </a:ln>
        </p:spPr>
        <p:txBody>
          <a:bodyPr/>
          <a:lstStyle/>
          <a:p>
            <a:pPr eaLnBrk="1" hangingPunct="1">
              <a:lnSpc>
                <a:spcPct val="90000"/>
              </a:lnSpc>
              <a:defRPr/>
            </a:pPr>
            <a:r>
              <a:rPr lang="en-US" sz="5400" b="1" dirty="0">
                <a:solidFill>
                  <a:schemeClr val="bg1"/>
                </a:solidFill>
                <a:effectLst>
                  <a:glow rad="228600">
                    <a:schemeClr val="accent4">
                      <a:satMod val="175000"/>
                      <a:alpha val="40000"/>
                    </a:schemeClr>
                  </a:glow>
                </a:effectLst>
                <a:cs typeface="+mj-cs"/>
              </a:rPr>
              <a:t>"Follow me"</a:t>
            </a:r>
          </a:p>
        </p:txBody>
      </p:sp>
      <p:sp>
        <p:nvSpPr>
          <p:cNvPr id="7" name="Title 1"/>
          <p:cNvSpPr txBox="1">
            <a:spLocks/>
          </p:cNvSpPr>
          <p:nvPr/>
        </p:nvSpPr>
        <p:spPr bwMode="auto">
          <a:xfrm>
            <a:off x="323528" y="836712"/>
            <a:ext cx="8222128" cy="1008112"/>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"Feed my sheep"</a:t>
            </a:r>
          </a:p>
        </p:txBody>
      </p:sp>
    </p:spTree>
    <p:extLst>
      <p:ext uri="{BB962C8B-B14F-4D97-AF65-F5344CB8AC3E}">
        <p14:creationId xmlns:p14="http://schemas.microsoft.com/office/powerpoint/2010/main" val="148082289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89AE20-3E25-4F04-8639-C17C4E43B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M. The Commission to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196</a:t>
            </a:r>
          </a:p>
          <a:p>
            <a:pPr algn="ctr" defTabSz="914400" fontAlgn="base">
              <a:spcBef>
                <a:spcPct val="20000"/>
              </a:spcBef>
              <a:buClr>
                <a:srgbClr val="FFCC00"/>
              </a:buClr>
              <a:buSzPct val="70000"/>
            </a:pPr>
            <a:r>
              <a:rPr lang="de-DE"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28:16-20; Mark 16:15-18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1780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commissions all the apostles on a mountain in Galilee to make disciples throughout the world and promises His own assistance in conjunction with that of the Holy Spirit so that the apostles would have the authority and power to be His witnesses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8832325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6" descr="matt 28.19 gold glob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69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792163"/>
          </a:xfrm>
          <a:solidFill>
            <a:schemeClr val="tx1"/>
          </a:solidFill>
        </p:spPr>
        <p:txBody>
          <a:bodyPr/>
          <a:lstStyle/>
          <a:p>
            <a:pPr>
              <a:defRPr/>
            </a:pPr>
            <a:r>
              <a:rPr lang="zh-TW" altLang="en-US" b="1" dirty="0">
                <a:solidFill>
                  <a:srgbClr val="FFFFFF"/>
                </a:solidFill>
                <a:latin typeface="楷体" pitchFamily="49" charset="-122"/>
                <a:ea typeface="楷体" pitchFamily="49" charset="-122"/>
                <a:cs typeface="ＭＳ Ｐゴシック" charset="0"/>
              </a:rPr>
              <a:t>馬</a:t>
            </a:r>
            <a:r>
              <a:rPr lang="zh-CN" altLang="en-US" b="1" dirty="0">
                <a:solidFill>
                  <a:srgbClr val="FFFFFF"/>
                </a:solidFill>
                <a:latin typeface="楷体" pitchFamily="49" charset="-122"/>
                <a:ea typeface="楷体" pitchFamily="49" charset="-122"/>
                <a:cs typeface="ＭＳ Ｐゴシック" charset="0"/>
              </a:rPr>
              <a:t>太福音</a:t>
            </a:r>
            <a:r>
              <a:rPr lang="en-US" b="1" dirty="0">
                <a:solidFill>
                  <a:srgbClr val="FFFFFF"/>
                </a:solidFill>
                <a:latin typeface="楷体" pitchFamily="49" charset="-122"/>
                <a:ea typeface="楷体" pitchFamily="49" charset="-122"/>
                <a:cs typeface="ＭＳ Ｐゴシック" charset="0"/>
              </a:rPr>
              <a:t>28:18-20</a:t>
            </a:r>
          </a:p>
        </p:txBody>
      </p:sp>
      <p:sp>
        <p:nvSpPr>
          <p:cNvPr id="3" name="Content Placeholder 2"/>
          <p:cNvSpPr>
            <a:spLocks noGrp="1"/>
          </p:cNvSpPr>
          <p:nvPr>
            <p:ph idx="1"/>
          </p:nvPr>
        </p:nvSpPr>
        <p:spPr>
          <a:xfrm>
            <a:off x="35496" y="1278632"/>
            <a:ext cx="5995392" cy="5174704"/>
          </a:xfrm>
        </p:spPr>
        <p:txBody>
          <a:bodyPr/>
          <a:lstStyle/>
          <a:p>
            <a:pPr marL="0" indent="0">
              <a:buNone/>
            </a:pPr>
            <a:r>
              <a:rPr lang="zh-TW" altLang="en-US" dirty="0">
                <a:solidFill>
                  <a:schemeClr val="bg1"/>
                </a:solidFill>
                <a:latin typeface="楷体" pitchFamily="49" charset="-122"/>
                <a:ea typeface="楷体" pitchFamily="49" charset="-122"/>
              </a:rPr>
              <a:t>耶穌進前來，對他們說：</a:t>
            </a:r>
            <a:br>
              <a:rPr lang="en-US" altLang="zh-TW" dirty="0">
                <a:solidFill>
                  <a:schemeClr val="bg1"/>
                </a:solidFill>
                <a:latin typeface="楷体" pitchFamily="49" charset="-122"/>
                <a:ea typeface="楷体" pitchFamily="49" charset="-122"/>
              </a:rPr>
            </a:br>
            <a:r>
              <a:rPr lang="zh-TW" altLang="en-US" dirty="0">
                <a:solidFill>
                  <a:schemeClr val="bg1"/>
                </a:solidFill>
                <a:latin typeface="楷体" pitchFamily="49" charset="-122"/>
                <a:ea typeface="楷体" pitchFamily="49" charset="-122"/>
              </a:rPr>
              <a:t>「天上地下所有的權柄都賜給我了。所以，你們要去，</a:t>
            </a:r>
            <a:r>
              <a:rPr lang="zh-TW" altLang="en-US" dirty="0">
                <a:solidFill>
                  <a:srgbClr val="FFFF00"/>
                </a:solidFill>
                <a:latin typeface="楷体" pitchFamily="49" charset="-122"/>
                <a:ea typeface="楷体" pitchFamily="49" charset="-122"/>
              </a:rPr>
              <a:t>使萬民作我的門徒</a:t>
            </a:r>
            <a:r>
              <a:rPr lang="zh-TW" altLang="en-US" dirty="0">
                <a:solidFill>
                  <a:schemeClr val="bg1"/>
                </a:solidFill>
                <a:latin typeface="楷体" pitchFamily="49" charset="-122"/>
                <a:ea typeface="楷体" pitchFamily="49" charset="-122"/>
              </a:rPr>
              <a:t>，奉父、子、聖靈的名給他們施洗（或譯：給他們施洗，歸於父、子、聖靈的名）。 凡我所吩咐你們的，都教訓他們遵守，我就常與你們同在，直到世界的末了。」</a:t>
            </a:r>
          </a:p>
        </p:txBody>
      </p:sp>
    </p:spTree>
    <p:extLst>
      <p:ext uri="{BB962C8B-B14F-4D97-AF65-F5344CB8AC3E}">
        <p14:creationId xmlns:p14="http://schemas.microsoft.com/office/powerpoint/2010/main" val="317795450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608" y="-31955"/>
            <a:ext cx="9186607" cy="6889955"/>
          </a:xfrm>
          <a:prstGeom prst="rect">
            <a:avLst/>
          </a:prstGeom>
        </p:spPr>
      </p:pic>
      <p:sp>
        <p:nvSpPr>
          <p:cNvPr id="2" name="Title 1"/>
          <p:cNvSpPr>
            <a:spLocks noGrp="1"/>
          </p:cNvSpPr>
          <p:nvPr>
            <p:ph type="title"/>
          </p:nvPr>
        </p:nvSpPr>
        <p:spPr>
          <a:xfrm>
            <a:off x="0" y="15300"/>
            <a:ext cx="9144000" cy="1613499"/>
          </a:xfrm>
          <a:effectLst/>
        </p:spPr>
        <p:txBody>
          <a:bodyPr vert="horz" lIns="91440" tIns="45720" rIns="91440" bIns="45720" rtlCol="0" anchor="ctr">
            <a:normAutofit/>
          </a:bodyPr>
          <a:lstStyle/>
          <a:p>
            <a:pPr eaLnBrk="1" hangingPunct="1"/>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既然耶稣是王，那么信徒</a:t>
            </a:r>
            <a:br>
              <a:rPr lang="en-US" altLang="zh-CN" b="1" kern="1200" dirty="0">
                <a:solidFill>
                  <a:srgbClr val="FFFFFF"/>
                </a:solidFill>
                <a:effectLst>
                  <a:glow rad="228600">
                    <a:schemeClr val="tx1"/>
                  </a:glow>
                </a:effectLst>
                <a:latin typeface="KaiTi" panose="02010609060101010101" pitchFamily="49" charset="-122"/>
                <a:ea typeface="KaiTi" panose="02010609060101010101" pitchFamily="49" charset="-122"/>
              </a:rPr>
            </a:br>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就会与他统治！</a:t>
            </a:r>
            <a:endParaRPr lang="en-US" b="1" kern="1200" dirty="0">
              <a:solidFill>
                <a:srgbClr val="FFFFFF"/>
              </a:solidFill>
              <a:effectLst>
                <a:glow rad="228600">
                  <a:schemeClr val="tx1"/>
                </a:glow>
              </a:effectLst>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4233026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9017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493" y="1008656"/>
            <a:ext cx="6942943" cy="4665323"/>
          </a:xfrm>
          <a:prstGeom prst="rect">
            <a:avLst/>
          </a:prstGeom>
        </p:spPr>
      </p:pic>
      <p:pic>
        <p:nvPicPr>
          <p:cNvPr id="4" name="Picture 3"/>
          <p:cNvPicPr>
            <a:picLocks noChangeAspect="1"/>
          </p:cNvPicPr>
          <p:nvPr/>
        </p:nvPicPr>
        <p:blipFill>
          <a:blip r:embed="rId4"/>
          <a:stretch>
            <a:fillRect/>
          </a:stretch>
        </p:blipFill>
        <p:spPr>
          <a:xfrm>
            <a:off x="489388" y="2022953"/>
            <a:ext cx="4173320" cy="3357626"/>
          </a:xfrm>
          <a:prstGeom prst="rect">
            <a:avLst/>
          </a:prstGeom>
        </p:spPr>
      </p:pic>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zh-CN" altLang="en-US" dirty="0">
                <a:latin typeface="KaiTi" panose="02010609060101010101" pitchFamily="49" charset="-122"/>
                <a:ea typeface="KaiTi" panose="02010609060101010101" pitchFamily="49" charset="-122"/>
              </a:rPr>
              <a:t>信徒会统治地球</a:t>
            </a:r>
            <a:br>
              <a:rPr lang="en-US" b="1" dirty="0">
                <a:effectLst>
                  <a:glow rad="165100">
                    <a:schemeClr val="tx1"/>
                  </a:glow>
                </a:effectLst>
                <a:latin typeface="KaiTi" panose="02010609060101010101" pitchFamily="49" charset="-122"/>
                <a:ea typeface="KaiTi" panose="02010609060101010101" pitchFamily="49" charset="-122"/>
              </a:rPr>
            </a:br>
            <a:r>
              <a:rPr lang="en-US" b="1" dirty="0">
                <a:effectLst>
                  <a:glow rad="165100">
                    <a:schemeClr val="tx1"/>
                  </a:glow>
                </a:effectLst>
                <a:ea typeface="ＭＳ Ｐゴシック" charset="0"/>
              </a:rPr>
              <a:t>(</a:t>
            </a:r>
            <a:r>
              <a:rPr lang="zh-CN" altLang="en-US" b="1" dirty="0">
                <a:effectLst>
                  <a:glow rad="165100">
                    <a:schemeClr val="tx1"/>
                  </a:glow>
                </a:effectLst>
                <a:ea typeface="ＭＳ Ｐゴシック" charset="0"/>
              </a:rPr>
              <a:t>启示</a:t>
            </a:r>
            <a:r>
              <a:rPr lang="en-US" b="1" dirty="0">
                <a:effectLst>
                  <a:glow rad="165100">
                    <a:schemeClr val="tx1"/>
                  </a:glow>
                </a:effectLst>
                <a:ea typeface="ＭＳ Ｐゴシック" charset="0"/>
              </a:rPr>
              <a:t>. 5:10). </a:t>
            </a:r>
          </a:p>
        </p:txBody>
      </p:sp>
      <p:sp>
        <p:nvSpPr>
          <p:cNvPr id="7" name="Rectangle 2"/>
          <p:cNvSpPr txBox="1">
            <a:spLocks noChangeArrowheads="1"/>
          </p:cNvSpPr>
          <p:nvPr/>
        </p:nvSpPr>
        <p:spPr>
          <a:xfrm>
            <a:off x="0" y="5435397"/>
            <a:ext cx="9144000" cy="14177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a:t>
            </a:r>
            <a:r>
              <a:rPr kumimoji="0" lang="zh-TW" altLang="en-US" sz="3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使他們 成為我們神的國度 和祭司；</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他們 將要在地上做王</a:t>
            </a:r>
            <a:r>
              <a:rPr kumimoji="0" lang="zh-CN" altLang="en-US" sz="3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a:t>
            </a:r>
            <a:endParaRPr kumimoji="0" lang="zh-TW" altLang="en-US" sz="3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endParaRPr>
          </a:p>
        </p:txBody>
      </p:sp>
    </p:spTree>
    <p:extLst>
      <p:ext uri="{BB962C8B-B14F-4D97-AF65-F5344CB8AC3E}">
        <p14:creationId xmlns:p14="http://schemas.microsoft.com/office/powerpoint/2010/main" val="158163602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785410" name="Rectangle 2"/>
          <p:cNvSpPr>
            <a:spLocks noGrp="1" noChangeArrowheads="1"/>
          </p:cNvSpPr>
          <p:nvPr>
            <p:ph type="ctrTitle"/>
          </p:nvPr>
        </p:nvSpPr>
        <p:spPr>
          <a:xfrm>
            <a:off x="0" y="0"/>
            <a:ext cx="9144000" cy="1505702"/>
          </a:xfrm>
          <a:solidFill>
            <a:schemeClr val="tx1"/>
          </a:solidFill>
          <a:ln>
            <a:noFill/>
          </a:ln>
        </p:spPr>
        <p:txBody>
          <a:bodyPr vert="horz" wrap="square" lIns="92075" tIns="46038" rIns="92075" bIns="46038" numCol="1" anchor="ctr" anchorCtr="0" compatLnSpc="1">
            <a:prstTxWarp prst="textNoShape">
              <a:avLst/>
            </a:prstTxWarp>
          </a:bodyPr>
          <a:lstStyle/>
          <a:p>
            <a:pPr algn="ctr" eaLnBrk="1" hangingPunct="1"/>
            <a:r>
              <a:rPr lang="zh-TW" altLang="en-US" sz="6000" dirty="0">
                <a:solidFill>
                  <a:srgbClr val="FFFFFF"/>
                </a:solidFill>
                <a:latin typeface="NSimSun" pitchFamily="49" charset="-122"/>
                <a:ea typeface="NSimSun" pitchFamily="49" charset="-122"/>
              </a:rPr>
              <a:t>启 示 录 </a:t>
            </a:r>
            <a:r>
              <a:rPr lang="en-US" sz="6000" dirty="0">
                <a:solidFill>
                  <a:srgbClr val="FFFFFF"/>
                </a:solidFill>
                <a:latin typeface="NSimSun" pitchFamily="49" charset="-122"/>
                <a:ea typeface="NSimSun" pitchFamily="49" charset="-122"/>
              </a:rPr>
              <a:t> 20:4-6  </a:t>
            </a:r>
            <a:r>
              <a:rPr lang="zh-TW" altLang="en-US" sz="6000" dirty="0">
                <a:solidFill>
                  <a:srgbClr val="FFFFFF"/>
                </a:solidFill>
                <a:latin typeface="NSimSun" pitchFamily="49" charset="-122"/>
                <a:ea typeface="NSimSun" pitchFamily="49" charset="-122"/>
              </a:rPr>
              <a:t>简图 </a:t>
            </a:r>
            <a:endParaRPr lang="en-US" sz="6000" dirty="0">
              <a:solidFill>
                <a:srgbClr val="FFFFFF"/>
              </a:solidFill>
              <a:latin typeface="NSimSun" pitchFamily="49" charset="-122"/>
              <a:ea typeface="NSimSun" pitchFamily="49" charset="-122"/>
            </a:endParaRPr>
          </a:p>
        </p:txBody>
      </p:sp>
      <p:sp>
        <p:nvSpPr>
          <p:cNvPr id="481283" name="Rectangle 3"/>
          <p:cNvSpPr>
            <a:spLocks noChangeArrowheads="1"/>
          </p:cNvSpPr>
          <p:nvPr/>
        </p:nvSpPr>
        <p:spPr bwMode="auto">
          <a:xfrm>
            <a:off x="0" y="4648200"/>
            <a:ext cx="3048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Tx/>
              <a:buNone/>
              <a:tabLst/>
              <a:defRPr/>
            </a:pPr>
            <a:r>
              <a:rPr kumimoji="0" lang="en-US"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5b </a:t>
            </a:r>
            <a:r>
              <a:rPr kumimoji="0" lang="zh-CN" altLang="en-US" sz="20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这是头一次的</a:t>
            </a:r>
            <a:r>
              <a:rPr kumimoji="0" lang="zh-CN" altLang="en-US" sz="2000" b="1" i="0" u="none" strike="noStrike" kern="1200" cap="none" spc="0" normalizeH="0" baseline="0" noProof="0">
                <a:ln>
                  <a:noFill/>
                </a:ln>
                <a:solidFill>
                  <a:srgbClr val="FF0000"/>
                </a:solidFill>
                <a:effectLst/>
                <a:uLnTx/>
                <a:uFillTx/>
                <a:latin typeface="NSimSun" pitchFamily="49" charset="-122"/>
                <a:ea typeface="NSimSun" pitchFamily="49" charset="-122"/>
                <a:cs typeface="+mn-cs"/>
              </a:rPr>
              <a:t>复活。</a:t>
            </a:r>
            <a:r>
              <a:rPr kumimoji="0" lang="zh-CN" alt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 </a:t>
            </a:r>
            <a:r>
              <a:rPr kumimoji="0" lang="en-US" altLang="ja-JP"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 </a:t>
            </a:r>
            <a:r>
              <a:rPr kumimoji="0" lang="en-US" altLang="ja-JP"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6a </a:t>
            </a:r>
            <a:r>
              <a:rPr kumimoji="0" lang="zh-CN" alt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在头一次复活有分的、有福了、圣洁了．第二次的死在他们身上没有权柄</a:t>
            </a:r>
            <a:r>
              <a:rPr kumimoji="0" lang="en-US" altLang="ja-JP"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a:t>
            </a:r>
            <a:endParaRPr kumimoji="0" 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Tx/>
              <a:buNone/>
              <a:tabLst/>
              <a:defRPr/>
            </a:pPr>
            <a:r>
              <a:rPr kumimoji="0" lang="en-US"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5a </a:t>
            </a:r>
            <a:r>
              <a:rPr kumimoji="0" lang="zh-CN" alt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其余的死人还没有</a:t>
            </a:r>
            <a:r>
              <a:rPr kumimoji="0" lang="zh-CN" altLang="en-US" sz="2400" b="1" i="0" u="none" strike="noStrike" kern="1200" cap="none" spc="0" normalizeH="0" baseline="0" noProof="0">
                <a:ln>
                  <a:noFill/>
                </a:ln>
                <a:solidFill>
                  <a:srgbClr val="AB3226"/>
                </a:solidFill>
                <a:effectLst/>
                <a:uLnTx/>
                <a:uFillTx/>
                <a:latin typeface="NSimSun" pitchFamily="49" charset="-122"/>
                <a:ea typeface="NSimSun" pitchFamily="49" charset="-122"/>
                <a:cs typeface="+mn-cs"/>
              </a:rPr>
              <a:t>复活</a:t>
            </a:r>
            <a:r>
              <a:rPr kumimoji="0" lang="zh-CN" alt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、直等那</a:t>
            </a:r>
            <a:r>
              <a:rPr kumimoji="0" lang="zh-CN" altLang="en-US" sz="2400" b="1" i="0" u="none" strike="noStrike" kern="1200" cap="none" spc="0" normalizeH="0" baseline="0" noProof="0">
                <a:ln>
                  <a:noFill/>
                </a:ln>
                <a:solidFill>
                  <a:srgbClr val="2E3ED0"/>
                </a:solidFill>
                <a:effectLst/>
                <a:uLnTx/>
                <a:uFillTx/>
                <a:latin typeface="NSimSun" pitchFamily="49" charset="-122"/>
                <a:ea typeface="NSimSun" pitchFamily="49" charset="-122"/>
                <a:cs typeface="+mn-cs"/>
              </a:rPr>
              <a:t>一千年</a:t>
            </a:r>
            <a:r>
              <a:rPr kumimoji="0" lang="zh-CN" alt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完了。 </a:t>
            </a:r>
            <a:r>
              <a:rPr kumimoji="0" lang="en-US" altLang="ja-JP"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a:t>
            </a:r>
            <a:endParaRPr kumimoji="0" 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Tx/>
              <a:buNone/>
              <a:tabLst/>
              <a:defRPr/>
            </a:pPr>
            <a:r>
              <a:rPr kumimoji="0" lang="en-US"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6b  </a:t>
            </a:r>
            <a:r>
              <a:rPr kumimoji="0" lang="zh-CN" alt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他们必作　神和基督的祭司、并要与基督一同作王</a:t>
            </a:r>
            <a:r>
              <a:rPr kumimoji="0" lang="zh-CN" altLang="en-US" sz="2000" b="1" i="0" u="none" strike="noStrike" kern="1200" cap="none" spc="0" normalizeH="0" baseline="0" noProof="0">
                <a:ln>
                  <a:noFill/>
                </a:ln>
                <a:solidFill>
                  <a:srgbClr val="2E3ED0"/>
                </a:solidFill>
                <a:effectLst/>
                <a:uLnTx/>
                <a:uFillTx/>
                <a:latin typeface="Arial" pitchFamily="34" charset="0"/>
                <a:ea typeface="MS PGothic" pitchFamily="34" charset="-128"/>
                <a:cs typeface="+mn-cs"/>
              </a:rPr>
              <a:t>千一年</a:t>
            </a:r>
            <a:r>
              <a:rPr kumimoji="0" lang="zh-CN" alt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  </a:t>
            </a:r>
            <a:endParaRPr kumimoji="0" lang="en-US" sz="2400" b="1"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pitchFamily="2" charset="2"/>
              <a:buNone/>
              <a:tabLst/>
              <a:defRPr/>
            </a:pPr>
            <a:r>
              <a:rPr kumimoji="0" lang="en-US"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4a </a:t>
            </a:r>
            <a:r>
              <a:rPr kumimoji="0" lang="zh-CN" altLang="en-US" sz="24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我又看见几个宝座、也有坐在上面的、并有审判的权柄赐给他们．我又看见那些因为给耶稣作见证、并为　神之道被斩者的灵魂、和那没有拜过兽与兽像、也没有在额上和手上受过他印记之人的灵魂</a:t>
            </a:r>
            <a:r>
              <a:rPr kumimoji="0" lang="en-US" altLang="ja-JP"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a:t>
            </a:r>
            <a:endParaRPr kumimoji="0" 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pitchFamily="2" charset="2"/>
              <a:buNone/>
              <a:tabLst/>
              <a:defRPr/>
            </a:pPr>
            <a:r>
              <a:rPr kumimoji="0" lang="en-US"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4b </a:t>
            </a:r>
            <a:r>
              <a:rPr kumimoji="0" lang="zh-CN" alt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他们都</a:t>
            </a:r>
            <a:r>
              <a:rPr kumimoji="0" lang="zh-CN" altLang="en-US" sz="2400" b="1" i="0" u="sng" strike="noStrike" kern="1200" cap="none" spc="0" normalizeH="0" baseline="0" noProof="0">
                <a:ln>
                  <a:noFill/>
                </a:ln>
                <a:solidFill>
                  <a:srgbClr val="AB3226"/>
                </a:solidFill>
                <a:effectLst/>
                <a:uLnTx/>
                <a:uFillTx/>
                <a:latin typeface="NSimSun" pitchFamily="49" charset="-122"/>
                <a:ea typeface="NSimSun" pitchFamily="49" charset="-122"/>
                <a:cs typeface="+mn-cs"/>
              </a:rPr>
              <a:t>复活了</a:t>
            </a:r>
            <a:r>
              <a:rPr kumimoji="0" lang="zh-CN" alt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、与基督一同作王</a:t>
            </a:r>
            <a:r>
              <a:rPr kumimoji="0" lang="zh-CN" altLang="en-US" sz="2400" b="1" i="0" u="none" strike="noStrike" kern="1200" cap="none" spc="0" normalizeH="0" baseline="0" noProof="0">
                <a:ln>
                  <a:noFill/>
                </a:ln>
                <a:solidFill>
                  <a:srgbClr val="2E3ED0"/>
                </a:solidFill>
                <a:effectLst/>
                <a:uLnTx/>
                <a:uFillTx/>
                <a:latin typeface="NSimSun" pitchFamily="49" charset="-122"/>
                <a:ea typeface="NSimSun" pitchFamily="49" charset="-122"/>
                <a:cs typeface="+mn-cs"/>
              </a:rPr>
              <a:t>一千年</a:t>
            </a:r>
            <a:r>
              <a:rPr kumimoji="0" lang="zh-CN" altLang="en-US" sz="2400" b="0"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 </a:t>
            </a:r>
            <a:endParaRPr kumimoji="0" lang="en-US" sz="2400" b="1"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481291" name="Picture 11" descr="ar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5418"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1000 </a:t>
            </a:r>
            <a:r>
              <a:rPr kumimoji="0" lang="zh-TW" altLang="en-US" sz="2400" b="1"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年</a:t>
            </a:r>
            <a:r>
              <a:rPr kumimoji="0" lang="zh-TW" altLang="en-US" sz="24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 </a:t>
            </a:r>
            <a:endParaRPr kumimoji="0" lang="en-US" sz="24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Tree>
    <p:extLst>
      <p:ext uri="{BB962C8B-B14F-4D97-AF65-F5344CB8AC3E}">
        <p14:creationId xmlns:p14="http://schemas.microsoft.com/office/powerpoint/2010/main" val="1143060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1367" y="0"/>
            <a:ext cx="9144000" cy="2636912"/>
          </a:xfrm>
          <a:noFill/>
          <a:ln>
            <a:noFill/>
          </a:ln>
          <a:effectLst/>
        </p:spPr>
        <p:txBody>
          <a:bodyPr vert="horz" wrap="square" lIns="91440" tIns="45720" rIns="91440" bIns="45720" numCol="1" rtlCol="0" anchor="ctr" anchorCtr="0" compatLnSpc="1">
            <a:prstTxWarp prst="textNoShape">
              <a:avLst/>
            </a:prstTxWarp>
            <a:normAutofit/>
          </a:bodyPr>
          <a:lstStyle/>
          <a:p>
            <a:pPr eaLnBrk="1" hangingPunct="1"/>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t>既然耶稣满足了所有成为</a:t>
            </a:r>
            <a:br>
              <a:rPr lang="en-US" altLang="zh-CN"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br>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t>以色列王的条件，代表着我们</a:t>
            </a:r>
            <a:br>
              <a:rPr lang="en-US" altLang="zh-CN"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br>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t>会与他统治！</a:t>
            </a:r>
            <a:endParaRPr lang="en-US"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endParaRPr>
          </a:p>
        </p:txBody>
      </p:sp>
      <p:sp>
        <p:nvSpPr>
          <p:cNvPr id="5" name="Rectangle 2"/>
          <p:cNvSpPr txBox="1">
            <a:spLocks noChangeArrowheads="1"/>
          </p:cNvSpPr>
          <p:nvPr/>
        </p:nvSpPr>
        <p:spPr bwMode="auto">
          <a:xfrm>
            <a:off x="-19206" y="5661248"/>
            <a:ext cx="9144000" cy="11829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要旨</a:t>
            </a:r>
            <a:endParaRPr kumimoji="0" lang="en-US" sz="3200" b="1" i="0" u="none" strike="noStrike" kern="1200" cap="none" spc="0" normalizeH="0" baseline="0" noProof="0" dirty="0">
              <a:ln>
                <a:noFill/>
              </a:ln>
              <a:solidFill>
                <a:srgbClr val="000000"/>
              </a:solidFill>
              <a:effectLst>
                <a:glow rad="228600">
                  <a:srgbClr val="000000"/>
                </a:glow>
              </a:effectLst>
              <a:uLnTx/>
              <a:uFillTx/>
              <a:latin typeface="KaiTi" panose="02010609060101010101" pitchFamily="49" charset="-122"/>
              <a:ea typeface="KaiTi" panose="02010609060101010101" pitchFamily="49" charset="-122"/>
              <a:cs typeface="ＭＳ Ｐゴシック" charset="0"/>
            </a:endParaRPr>
          </a:p>
        </p:txBody>
      </p:sp>
    </p:spTree>
    <p:extLst>
      <p:ext uri="{BB962C8B-B14F-4D97-AF65-F5344CB8AC3E}">
        <p14:creationId xmlns:p14="http://schemas.microsoft.com/office/powerpoint/2010/main" val="97286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P spid="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zh-CN" altLang="en-US" dirty="0">
                <a:latin typeface="KaiTi" panose="02010609060101010101" pitchFamily="49" charset="-122"/>
                <a:ea typeface="KaiTi" panose="02010609060101010101" pitchFamily="49" charset="-122"/>
              </a:rPr>
              <a:t>你现在信任这位君王吗？</a:t>
            </a:r>
            <a:endParaRPr lang="en-US" b="1" dirty="0">
              <a:effectLst>
                <a:glow rad="165100">
                  <a:schemeClr val="tx1"/>
                </a:glow>
              </a:effectLst>
              <a:latin typeface="KaiTi" panose="02010609060101010101" pitchFamily="49" charset="-122"/>
              <a:ea typeface="KaiTi" panose="02010609060101010101" pitchFamily="49" charset="-122"/>
            </a:endParaRPr>
          </a:p>
        </p:txBody>
      </p:sp>
      <p:pic>
        <p:nvPicPr>
          <p:cNvPr id="3" name="Picture 2"/>
          <p:cNvPicPr>
            <a:picLocks noChangeAspect="1"/>
          </p:cNvPicPr>
          <p:nvPr/>
        </p:nvPicPr>
        <p:blipFill>
          <a:blip r:embed="rId3"/>
          <a:stretch>
            <a:fillRect/>
          </a:stretch>
        </p:blipFill>
        <p:spPr>
          <a:xfrm>
            <a:off x="0" y="1270000"/>
            <a:ext cx="9144000" cy="4303059"/>
          </a:xfrm>
          <a:prstGeom prst="rect">
            <a:avLst/>
          </a:prstGeom>
        </p:spPr>
      </p:pic>
      <p:pic>
        <p:nvPicPr>
          <p:cNvPr id="4" name="Picture 3"/>
          <p:cNvPicPr>
            <a:picLocks noChangeAspect="1"/>
          </p:cNvPicPr>
          <p:nvPr/>
        </p:nvPicPr>
        <p:blipFill>
          <a:blip r:embed="rId4"/>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在我们祈祷，“主啊，你的国度降临”之前，我们必须愿意祈祷，“让我的王国离我而去。”</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KaiTi" panose="02010609060101010101" pitchFamily="49" charset="-122"/>
              <a:ea typeface="KaiTi" panose="02010609060101010101" pitchFamily="49" charset="-122"/>
              <a:cs typeface="Arial"/>
            </a:endParaRPr>
          </a:p>
        </p:txBody>
      </p:sp>
    </p:spTree>
    <p:extLst>
      <p:ext uri="{BB962C8B-B14F-4D97-AF65-F5344CB8AC3E}">
        <p14:creationId xmlns:p14="http://schemas.microsoft.com/office/powerpoint/2010/main" val="329122749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zh-CN" altLang="en-US" dirty="0">
                <a:latin typeface="KaiTi" panose="02010609060101010101" pitchFamily="49" charset="-122"/>
                <a:ea typeface="KaiTi" panose="02010609060101010101" pitchFamily="49" charset="-122"/>
              </a:rPr>
              <a:t>你会在此站立吗？</a:t>
            </a:r>
            <a:endParaRPr lang="en-US" b="1" dirty="0">
              <a:effectLst>
                <a:glow rad="165100">
                  <a:schemeClr val="tx1"/>
                </a:glow>
              </a:effectLst>
              <a:latin typeface="KaiTi" panose="02010609060101010101" pitchFamily="49" charset="-122"/>
              <a:ea typeface="KaiTi" panose="02010609060101010101" pitchFamily="49" charset="-122"/>
            </a:endParaRPr>
          </a:p>
        </p:txBody>
      </p:sp>
      <p:pic>
        <p:nvPicPr>
          <p:cNvPr id="5" name="Picture 4"/>
          <p:cNvPicPr>
            <a:picLocks noChangeAspect="1"/>
          </p:cNvPicPr>
          <p:nvPr/>
        </p:nvPicPr>
        <p:blipFill>
          <a:blip r:embed="rId3"/>
          <a:stretch>
            <a:fillRect/>
          </a:stretch>
        </p:blipFill>
        <p:spPr>
          <a:xfrm>
            <a:off x="0" y="1319300"/>
            <a:ext cx="9144000" cy="5004560"/>
          </a:xfrm>
          <a:prstGeom prst="rect">
            <a:avLst/>
          </a:prstGeom>
        </p:spPr>
      </p:pic>
    </p:spTree>
    <p:extLst>
      <p:ext uri="{BB962C8B-B14F-4D97-AF65-F5344CB8AC3E}">
        <p14:creationId xmlns:p14="http://schemas.microsoft.com/office/powerpoint/2010/main" val="43975791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zh-CN" altLang="en-US" dirty="0">
                <a:latin typeface="KaiTi" panose="02010609060101010101" pitchFamily="49" charset="-122"/>
                <a:ea typeface="KaiTi" panose="02010609060101010101" pitchFamily="49" charset="-122"/>
              </a:rPr>
              <a:t>耶稣既是羔羊也是狮子</a:t>
            </a:r>
            <a:endParaRPr lang="en-US" b="1" dirty="0">
              <a:effectLst>
                <a:glow rad="165100">
                  <a:schemeClr val="tx1"/>
                </a:glow>
              </a:effectLst>
              <a:latin typeface="KaiTi" panose="02010609060101010101" pitchFamily="49" charset="-122"/>
              <a:ea typeface="KaiTi" panose="02010609060101010101" pitchFamily="49" charset="-122"/>
            </a:endParaRPr>
          </a:p>
        </p:txBody>
      </p:sp>
      <p:pic>
        <p:nvPicPr>
          <p:cNvPr id="3" name="Picture 2"/>
          <p:cNvPicPr>
            <a:picLocks noChangeAspect="1"/>
          </p:cNvPicPr>
          <p:nvPr/>
        </p:nvPicPr>
        <p:blipFill>
          <a:blip r:embed="rId3"/>
          <a:stretch>
            <a:fillRect/>
          </a:stretch>
        </p:blipFill>
        <p:spPr>
          <a:xfrm>
            <a:off x="0" y="1231736"/>
            <a:ext cx="9144000" cy="4861560"/>
          </a:xfrm>
          <a:prstGeom prst="rect">
            <a:avLst/>
          </a:prstGeom>
        </p:spPr>
      </p:pic>
      <p:sp>
        <p:nvSpPr>
          <p:cNvPr id="4" name="Rectangle 3"/>
          <p:cNvSpPr/>
          <p:nvPr/>
        </p:nvSpPr>
        <p:spPr>
          <a:xfrm>
            <a:off x="539013" y="5440854"/>
            <a:ext cx="2261937" cy="646331"/>
          </a:xfrm>
          <a:prstGeom prst="rect">
            <a:avLst/>
          </a:prstGeom>
          <a:solidFill>
            <a:schemeClr val="accent3">
              <a:lumMod val="65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耶稣基督</a:t>
            </a:r>
            <a:endParaRPr kumimoji="0" lang="en-SG" sz="36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Rectangle 7"/>
          <p:cNvSpPr/>
          <p:nvPr/>
        </p:nvSpPr>
        <p:spPr>
          <a:xfrm>
            <a:off x="3114433" y="5440853"/>
            <a:ext cx="2420093" cy="646331"/>
          </a:xfrm>
          <a:prstGeom prst="rect">
            <a:avLst/>
          </a:prstGeom>
          <a:solidFill>
            <a:schemeClr val="accent3">
              <a:lumMod val="65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神的羔羊</a:t>
            </a:r>
            <a:endParaRPr kumimoji="0" lang="en-SG" sz="36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9" name="Rectangle 8"/>
          <p:cNvSpPr/>
          <p:nvPr/>
        </p:nvSpPr>
        <p:spPr>
          <a:xfrm>
            <a:off x="5903022" y="5440852"/>
            <a:ext cx="2653836" cy="646331"/>
          </a:xfrm>
          <a:prstGeom prst="rect">
            <a:avLst/>
          </a:prstGeom>
          <a:solidFill>
            <a:schemeClr val="accent3">
              <a:lumMod val="65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犹太的狮子</a:t>
            </a:r>
            <a:endParaRPr kumimoji="0" lang="en-SG" sz="36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96612280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30200"/>
            <a:ext cx="9144000" cy="6191250"/>
          </a:xfrm>
          <a:prstGeom prst="rect">
            <a:avLst/>
          </a:prstGeom>
        </p:spPr>
      </p:pic>
      <p:sp>
        <p:nvSpPr>
          <p:cNvPr id="2" name="Title 1"/>
          <p:cNvSpPr>
            <a:spLocks noGrp="1"/>
          </p:cNvSpPr>
          <p:nvPr>
            <p:ph type="title"/>
          </p:nvPr>
        </p:nvSpPr>
        <p:spPr>
          <a:xfrm>
            <a:off x="0" y="5725838"/>
            <a:ext cx="9144000" cy="1132162"/>
          </a:xfrm>
        </p:spPr>
        <p:txBody>
          <a:bodyPr/>
          <a:lstStyle/>
          <a:p>
            <a:r>
              <a:rPr lang="zh-CN" altLang="en-US" dirty="0">
                <a:latin typeface="KaiTi" panose="02010609060101010101" pitchFamily="49" charset="-122"/>
                <a:ea typeface="KaiTi" panose="02010609060101010101" pitchFamily="49" charset="-122"/>
              </a:rPr>
              <a:t>“我相信你为我的死。”</a:t>
            </a:r>
            <a:endParaRPr lang="en-US" b="1" dirty="0">
              <a:effectLst>
                <a:glow rad="165100">
                  <a:schemeClr val="tx1"/>
                </a:glow>
              </a:effectLst>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85614047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8000" y="381000"/>
            <a:ext cx="8128000" cy="6096000"/>
          </a:xfrm>
          <a:prstGeom prst="rect">
            <a:avLst/>
          </a:prstGeom>
        </p:spPr>
      </p:pic>
      <p:sp>
        <p:nvSpPr>
          <p:cNvPr id="2" name="Title 1"/>
          <p:cNvSpPr>
            <a:spLocks noGrp="1"/>
          </p:cNvSpPr>
          <p:nvPr>
            <p:ph type="title"/>
          </p:nvPr>
        </p:nvSpPr>
        <p:spPr>
          <a:xfrm>
            <a:off x="0" y="381000"/>
            <a:ext cx="9144000" cy="1502294"/>
          </a:xfrm>
        </p:spPr>
        <p:txBody>
          <a:bodyPr/>
          <a:lstStyle/>
          <a:p>
            <a:r>
              <a:rPr lang="zh-CN" altLang="en-US" sz="4800" dirty="0">
                <a:latin typeface="KaiTi" panose="02010609060101010101" pitchFamily="49" charset="-122"/>
                <a:ea typeface="KaiTi" panose="02010609060101010101" pitchFamily="49" charset="-122"/>
              </a:rPr>
              <a:t>你准备好与他一同统治了吗？</a:t>
            </a:r>
            <a:endParaRPr lang="en-US" sz="4800" b="1" dirty="0">
              <a:effectLst>
                <a:glow rad="165100">
                  <a:schemeClr val="tx1"/>
                </a:glow>
              </a:effectLst>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60857243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0" y="15301"/>
            <a:ext cx="9144000" cy="1132162"/>
          </a:xfrm>
          <a:noFill/>
          <a:ln>
            <a:noFill/>
          </a:ln>
          <a:effectLst/>
        </p:spPr>
        <p:txBody>
          <a:bodyPr vert="horz" wrap="square" lIns="91440" tIns="45720" rIns="91440" bIns="45720" numCol="1" rtlCol="0" anchor="ctr" anchorCtr="0" compatLnSpc="1">
            <a:prstTxWarp prst="textNoShape">
              <a:avLst/>
            </a:prstTxWarp>
            <a:normAutofit/>
          </a:bodyPr>
          <a:lstStyle/>
          <a:p>
            <a:pPr eaLnBrk="1" hangingPunct="1"/>
            <a:r>
              <a:rPr lang="zh-TW"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现在</a:t>
            </a:r>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就决定</a:t>
            </a:r>
            <a:r>
              <a:rPr lang="zh-TW"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忠诚</a:t>
            </a:r>
          </a:p>
        </p:txBody>
      </p:sp>
    </p:spTree>
    <p:extLst>
      <p:ext uri="{BB962C8B-B14F-4D97-AF65-F5344CB8AC3E}">
        <p14:creationId xmlns:p14="http://schemas.microsoft.com/office/powerpoint/2010/main" val="36519147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ChangeArrowheads="1"/>
          </p:cNvSpPr>
          <p:nvPr/>
        </p:nvSpPr>
        <p:spPr bwMode="auto">
          <a:xfrm>
            <a:off x="1933575" y="2333625"/>
            <a:ext cx="9144000" cy="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pic>
        <p:nvPicPr>
          <p:cNvPr id="299010" name="Picture 3"/>
          <p:cNvPicPr>
            <a:picLocks noChangeAspect="1" noChangeArrowheads="1"/>
          </p:cNvPicPr>
          <p:nvPr/>
        </p:nvPicPr>
        <p:blipFill>
          <a:blip r:embed="rId3"/>
          <a:srcRect/>
          <a:stretch>
            <a:fillRect/>
          </a:stretch>
        </p:blipFill>
        <p:spPr bwMode="auto">
          <a:xfrm>
            <a:off x="1600200" y="533400"/>
            <a:ext cx="5451475" cy="6324600"/>
          </a:xfrm>
          <a:prstGeom prst="rect">
            <a:avLst/>
          </a:prstGeom>
          <a:noFill/>
          <a:ln w="9525">
            <a:noFill/>
            <a:miter lim="800000"/>
            <a:headEnd/>
            <a:tailEnd/>
          </a:ln>
        </p:spPr>
      </p:pic>
      <p:sp>
        <p:nvSpPr>
          <p:cNvPr id="299011" name="Text Box 4"/>
          <p:cNvSpPr txBox="1">
            <a:spLocks noChangeArrowheads="1"/>
          </p:cNvSpPr>
          <p:nvPr/>
        </p:nvSpPr>
        <p:spPr bwMode="auto">
          <a:xfrm>
            <a:off x="8153400" y="762000"/>
            <a:ext cx="895350" cy="4572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90-92</a:t>
            </a:r>
          </a:p>
        </p:txBody>
      </p:sp>
      <p:sp>
        <p:nvSpPr>
          <p:cNvPr id="299012" name="Text Box 5"/>
          <p:cNvSpPr txBox="1">
            <a:spLocks noChangeArrowheads="1"/>
          </p:cNvSpPr>
          <p:nvPr/>
        </p:nvSpPr>
        <p:spPr bwMode="auto">
          <a:xfrm>
            <a:off x="8356600" y="381000"/>
            <a:ext cx="488950" cy="4572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88</a:t>
            </a:r>
          </a:p>
        </p:txBody>
      </p:sp>
      <p:grpSp>
        <p:nvGrpSpPr>
          <p:cNvPr id="2" name="Group 6"/>
          <p:cNvGrpSpPr>
            <a:grpSpLocks/>
          </p:cNvGrpSpPr>
          <p:nvPr/>
        </p:nvGrpSpPr>
        <p:grpSpPr bwMode="auto">
          <a:xfrm>
            <a:off x="609600" y="533400"/>
            <a:ext cx="7391400" cy="1323975"/>
            <a:chOff x="240" y="259"/>
            <a:chExt cx="4752" cy="2083"/>
          </a:xfrm>
        </p:grpSpPr>
        <p:sp>
          <p:nvSpPr>
            <p:cNvPr id="299014" name="Text Box 7"/>
            <p:cNvSpPr txBox="1">
              <a:spLocks noChangeArrowheads="1"/>
            </p:cNvSpPr>
            <p:nvPr/>
          </p:nvSpPr>
          <p:spPr bwMode="auto">
            <a:xfrm>
              <a:off x="240" y="259"/>
              <a:ext cx="4752" cy="2083"/>
            </a:xfrm>
            <a:prstGeom prst="rect">
              <a:avLst/>
            </a:prstGeom>
            <a:solidFill>
              <a:srgbClr val="000000"/>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0" i="0" u="none" strike="noStrike" kern="1200" cap="none" spc="0" normalizeH="0" baseline="0" noProof="0">
                <a:ln>
                  <a:noFill/>
                </a:ln>
                <a:solidFill>
                  <a:srgbClr val="FEFED6"/>
                </a:solidFill>
                <a:effectLst/>
                <a:uLnTx/>
                <a:uFillTx/>
                <a:latin typeface="Times New Roman" pitchFamily="18" charset="0"/>
                <a:ea typeface="MS PGothic" pitchFamily="34"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这</a:t>
              </a:r>
              <a:r>
                <a:rPr kumimoji="0" lang="en-US"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经</a:t>
              </a:r>
              <a:r>
                <a:rPr kumimoji="0" lang="zh-CN"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文是新约</a:t>
              </a:r>
              <a:r>
                <a:rPr kumimoji="0" lang="en-US"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其</a:t>
              </a:r>
              <a:r>
                <a:rPr kumimoji="0" lang="zh-CN"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中最困难的</a:t>
              </a:r>
              <a:r>
                <a:rPr kumimoji="0" lang="en-US"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经节</a:t>
              </a:r>
              <a:endParaRPr kumimoji="0" lang="zh-CN"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endParaRPr>
            </a:p>
          </p:txBody>
        </p:sp>
        <p:sp>
          <p:nvSpPr>
            <p:cNvPr id="299015" name="Text Box 8"/>
            <p:cNvSpPr txBox="1">
              <a:spLocks noChangeArrowheads="1"/>
            </p:cNvSpPr>
            <p:nvPr/>
          </p:nvSpPr>
          <p:spPr bwMode="auto">
            <a:xfrm>
              <a:off x="1728" y="404"/>
              <a:ext cx="1680" cy="1104"/>
            </a:xfrm>
            <a:prstGeom prst="rect">
              <a:avLst/>
            </a:prstGeom>
            <a:solidFill>
              <a:schemeClr val="hlink"/>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4000" b="1" i="0" u="none" strike="noStrike" kern="1200" cap="none" spc="0" normalizeH="0" baseline="0" noProof="0">
                  <a:ln>
                    <a:noFill/>
                  </a:ln>
                  <a:solidFill>
                    <a:srgbClr val="000000"/>
                  </a:solidFill>
                  <a:effectLst/>
                  <a:uLnTx/>
                  <a:uFillTx/>
                  <a:latin typeface="隶变" pitchFamily="2" charset="-122"/>
                  <a:ea typeface="隶变" pitchFamily="2" charset="-122"/>
                  <a:cs typeface="+mn-cs"/>
                </a:rPr>
                <a:t>可 </a:t>
              </a:r>
              <a:r>
                <a:rPr kumimoji="0" lang="en-US" sz="3200" b="1" i="0" u="none" strike="noStrike" kern="1200" cap="none" spc="0" normalizeH="0" baseline="0" noProof="0">
                  <a:ln>
                    <a:noFill/>
                  </a:ln>
                  <a:solidFill>
                    <a:srgbClr val="000000"/>
                  </a:solidFill>
                  <a:effectLst/>
                  <a:uLnTx/>
                  <a:uFillTx/>
                  <a:latin typeface="Times New Roman" pitchFamily="18" charset="0"/>
                  <a:ea typeface="隶变" pitchFamily="2" charset="-122"/>
                  <a:cs typeface="+mn-cs"/>
                </a:rPr>
                <a:t>16:9-20</a:t>
              </a:r>
            </a:p>
          </p:txBody>
        </p:sp>
      </p:grpSp>
    </p:spTree>
    <p:extLst>
      <p:ext uri="{BB962C8B-B14F-4D97-AF65-F5344CB8AC3E}">
        <p14:creationId xmlns:p14="http://schemas.microsoft.com/office/powerpoint/2010/main" val="1309077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4484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p:cNvPicPr>
            <a:picLocks noChangeAspect="1" noChangeArrowheads="1"/>
          </p:cNvPicPr>
          <p:nvPr/>
        </p:nvPicPr>
        <p:blipFill>
          <a:blip r:embed="rId3"/>
          <a:srcRect l="34023" t="18144" r="4735" b="10156"/>
          <a:stretch>
            <a:fillRect/>
          </a:stretch>
        </p:blipFill>
        <p:spPr bwMode="auto">
          <a:xfrm>
            <a:off x="0" y="-14288"/>
            <a:ext cx="9145588" cy="6872288"/>
          </a:xfrm>
          <a:prstGeom prst="rect">
            <a:avLst/>
          </a:prstGeom>
          <a:noFill/>
          <a:ln w="9525">
            <a:noFill/>
            <a:round/>
            <a:headEnd/>
            <a:tailEnd/>
          </a:ln>
        </p:spPr>
      </p:pic>
      <p:sp>
        <p:nvSpPr>
          <p:cNvPr id="301058" name="Rectangle 3"/>
          <p:cNvSpPr>
            <a:spLocks noChangeArrowheads="1"/>
          </p:cNvSpPr>
          <p:nvPr/>
        </p:nvSpPr>
        <p:spPr bwMode="auto">
          <a:xfrm>
            <a:off x="609600" y="2895600"/>
            <a:ext cx="263525" cy="322263"/>
          </a:xfrm>
          <a:prstGeom prst="rect">
            <a:avLst/>
          </a:prstGeom>
          <a:solidFill>
            <a:srgbClr val="3E58D8"/>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sp>
        <p:nvSpPr>
          <p:cNvPr id="70689" name="Oval 33"/>
          <p:cNvSpPr>
            <a:spLocks noChangeArrowheads="1"/>
          </p:cNvSpPr>
          <p:nvPr/>
        </p:nvSpPr>
        <p:spPr bwMode="auto">
          <a:xfrm>
            <a:off x="5715000" y="5029200"/>
            <a:ext cx="284163"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149546" name="Text Box 34"/>
          <p:cNvSpPr txBox="1">
            <a:spLocks noChangeArrowheads="1"/>
          </p:cNvSpPr>
          <p:nvPr/>
        </p:nvSpPr>
        <p:spPr bwMode="auto">
          <a:xfrm>
            <a:off x="3048000" y="4800600"/>
            <a:ext cx="2819400" cy="492125"/>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pitchFamily="34" charset="0"/>
                <a:ea typeface="MS PGothic" pitchFamily="34" charset="-128"/>
                <a:cs typeface="+mn-cs"/>
              </a:rPr>
              <a:t>Alexandrian</a:t>
            </a:r>
          </a:p>
        </p:txBody>
      </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Times New Roman" pitchFamily="-108" charset="0"/>
                <a:ea typeface="MS PGothic" pitchFamily="34" charset="-128"/>
                <a:cs typeface="+mn-cs"/>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Black" pitchFamily="-108" charset="0"/>
                  <a:ea typeface="MS PGothic" pitchFamily="34" charset="-128"/>
                  <a:cs typeface="+mn-cs"/>
                </a:rPr>
                <a:t>Western</a:t>
              </a:r>
            </a:p>
          </p:txBody>
        </p:sp>
      </p:grpSp>
      <p:sp>
        <p:nvSpPr>
          <p:cNvPr id="149533" name="Text Box 38"/>
          <p:cNvSpPr txBox="1">
            <a:spLocks noChangeArrowheads="1"/>
          </p:cNvSpPr>
          <p:nvPr/>
        </p:nvSpPr>
        <p:spPr bwMode="auto">
          <a:xfrm>
            <a:off x="76200" y="5808663"/>
            <a:ext cx="9067800" cy="820737"/>
          </a:xfrm>
          <a:prstGeom prst="rect">
            <a:avLst/>
          </a:prstGeom>
          <a:noFill/>
          <a:ln w="9525">
            <a:noFill/>
            <a:round/>
            <a:headEnd/>
            <a:tailEnd/>
          </a:ln>
          <a:effectLst>
            <a:outerShdw blurRad="50800" dist="38100" dir="2700000">
              <a:srgbClr val="000000">
                <a:alpha val="43000"/>
              </a:srgbClr>
            </a:outerShdw>
          </a:effectLst>
        </p:spPr>
        <p:txBody>
          <a:bodyPr lIns="82058" tIns="41029" rIns="82058" bIns="41029">
            <a:spAutoFit/>
            <a:scene3d>
              <a:camera prst="orthographicFront"/>
              <a:lightRig rig="threePt" dir="t"/>
            </a:scene3d>
            <a:sp3d>
              <a:bevelT w="0"/>
            </a:sp3d>
          </a:bodyPr>
          <a:lstStyle/>
          <a:p>
            <a:pPr marL="0" marR="0" lvl="0" indent="0" algn="ctr" defTabSz="914400" rtl="0" eaLnBrk="1" fontAlgn="base" latinLnBrk="0" hangingPunct="1">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US" sz="4800" b="0" i="0" u="none" strike="noStrike" kern="1200" cap="none" spc="0" normalizeH="0" baseline="0" noProof="0" dirty="0">
                <a:ln>
                  <a:noFill/>
                </a:ln>
                <a:solidFill>
                  <a:srgbClr val="FFFF00"/>
                </a:solidFill>
                <a:effectLst/>
                <a:uLnTx/>
                <a:uFillTx/>
                <a:latin typeface="Times New Roman" charset="0"/>
                <a:ea typeface="MS PGothic" pitchFamily="34" charset="-128"/>
                <a:cs typeface="+mn-cs"/>
              </a:rPr>
              <a:t>三种正文类型</a:t>
            </a:r>
            <a:endParaRPr kumimoji="0" lang="en-GB" sz="4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charset="0"/>
              <a:ea typeface="MS PGothic" pitchFamily="34" charset="-128"/>
              <a:cs typeface="+mn-cs"/>
            </a:endParaRPr>
          </a:p>
        </p:txBody>
      </p:sp>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149542" name="Text Box 46"/>
          <p:cNvSpPr txBox="1">
            <a:spLocks noChangeArrowheads="1"/>
          </p:cNvSpPr>
          <p:nvPr/>
        </p:nvSpPr>
        <p:spPr bwMode="auto">
          <a:xfrm>
            <a:off x="4800600" y="381000"/>
            <a:ext cx="2292350" cy="387350"/>
          </a:xfrm>
          <a:prstGeom prst="rect">
            <a:avLst/>
          </a:prstGeom>
          <a:noFill/>
          <a:ln w="9525">
            <a:noFill/>
            <a:round/>
            <a:headEnd/>
            <a:tailEnd/>
          </a:ln>
        </p:spPr>
        <p:txBody>
          <a:bodyPr>
            <a:spAutoFit/>
          </a:body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pitchFamily="34" charset="0"/>
                <a:ea typeface="MS PGothic" pitchFamily="34" charset="-128"/>
                <a:cs typeface="+mn-cs"/>
              </a:rPr>
              <a:t>Byzantine</a:t>
            </a:r>
          </a:p>
        </p:txBody>
      </p:sp>
      <p:sp>
        <p:nvSpPr>
          <p:cNvPr id="301065" name="Rectangle 11"/>
          <p:cNvSpPr>
            <a:spLocks noChangeArrowheads="1"/>
          </p:cNvSpPr>
          <p:nvPr/>
        </p:nvSpPr>
        <p:spPr bwMode="auto">
          <a:xfrm>
            <a:off x="1905000" y="0"/>
            <a:ext cx="2057400" cy="46196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FF00"/>
                </a:solidFill>
                <a:effectLst/>
                <a:uLnTx/>
                <a:uFillTx/>
                <a:latin typeface="Times New Roman" pitchFamily="18" charset="0"/>
                <a:ea typeface="MS PGothic" pitchFamily="34" charset="-128"/>
                <a:cs typeface="+mn-cs"/>
              </a:rPr>
              <a:t>西方式的正文</a:t>
            </a:r>
            <a:endParaRPr kumimoji="0" lang="en-US" sz="2400" b="0" i="0" u="none" strike="noStrike" kern="1200" cap="none" spc="0" normalizeH="0" baseline="0" noProof="0">
              <a:ln>
                <a:noFill/>
              </a:ln>
              <a:solidFill>
                <a:srgbClr val="00FF00"/>
              </a:solidFill>
              <a:effectLst/>
              <a:uLnTx/>
              <a:uFillTx/>
              <a:latin typeface="Times New Roman" pitchFamily="18" charset="0"/>
              <a:ea typeface="MS PGothic" pitchFamily="34" charset="-128"/>
              <a:cs typeface="+mn-cs"/>
            </a:endParaRPr>
          </a:p>
        </p:txBody>
      </p:sp>
      <p:sp>
        <p:nvSpPr>
          <p:cNvPr id="301066" name="Rectangle 12"/>
          <p:cNvSpPr>
            <a:spLocks noChangeArrowheads="1"/>
          </p:cNvSpPr>
          <p:nvPr/>
        </p:nvSpPr>
        <p:spPr bwMode="auto">
          <a:xfrm>
            <a:off x="5715000" y="685800"/>
            <a:ext cx="2338388" cy="46196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FF00"/>
                </a:solidFill>
                <a:effectLst/>
                <a:uLnTx/>
                <a:uFillTx/>
                <a:latin typeface="Times New Roman" pitchFamily="18" charset="0"/>
                <a:ea typeface="MS PGothic" pitchFamily="34" charset="-128"/>
                <a:cs typeface="+mn-cs"/>
              </a:rPr>
              <a:t>拜占庭式的手稿</a:t>
            </a:r>
            <a:endParaRPr kumimoji="0" lang="en-US" sz="2400" b="0" i="0" u="none" strike="noStrike" kern="1200" cap="none" spc="0" normalizeH="0" baseline="0" noProof="0">
              <a:ln>
                <a:noFill/>
              </a:ln>
              <a:solidFill>
                <a:srgbClr val="00FF00"/>
              </a:solidFill>
              <a:effectLst/>
              <a:uLnTx/>
              <a:uFillTx/>
              <a:latin typeface="Times New Roman" pitchFamily="18" charset="0"/>
              <a:ea typeface="MS PGothic" pitchFamily="34" charset="-128"/>
              <a:cs typeface="+mn-cs"/>
            </a:endParaRPr>
          </a:p>
        </p:txBody>
      </p:sp>
      <p:sp>
        <p:nvSpPr>
          <p:cNvPr id="301067" name="Rectangle 13"/>
          <p:cNvSpPr>
            <a:spLocks noChangeArrowheads="1"/>
          </p:cNvSpPr>
          <p:nvPr/>
        </p:nvSpPr>
        <p:spPr bwMode="auto">
          <a:xfrm>
            <a:off x="2667000" y="5181600"/>
            <a:ext cx="2954338" cy="46196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FF00"/>
                </a:solidFill>
                <a:effectLst/>
                <a:uLnTx/>
                <a:uFillTx/>
                <a:latin typeface="Times New Roman" pitchFamily="18" charset="0"/>
                <a:ea typeface="MS PGothic" pitchFamily="34" charset="-128"/>
                <a:cs typeface="+mn-cs"/>
              </a:rPr>
              <a:t>亚历山德里亚的正文</a:t>
            </a:r>
            <a:endParaRPr kumimoji="0" lang="en-US" sz="2400" b="0" i="0" u="none" strike="noStrike" kern="1200" cap="none" spc="0" normalizeH="0" baseline="0" noProof="0">
              <a:ln>
                <a:noFill/>
              </a:ln>
              <a:solidFill>
                <a:srgbClr val="00FF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2785912053"/>
      </p:ext>
    </p:extLst>
  </p:cSld>
  <p:clrMapOvr>
    <a:masterClrMapping/>
  </p:clrMapOvr>
  <p:transition spd="med">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p:cNvPicPr>
            <a:picLocks noChangeAspect="1" noChangeArrowheads="1"/>
          </p:cNvPicPr>
          <p:nvPr/>
        </p:nvPicPr>
        <p:blipFill>
          <a:blip r:embed="rId3"/>
          <a:srcRect l="34023" t="18144" r="4735" b="10156"/>
          <a:stretch>
            <a:fillRect/>
          </a:stretch>
        </p:blipFill>
        <p:spPr bwMode="auto">
          <a:xfrm>
            <a:off x="-1588" y="-14288"/>
            <a:ext cx="9145588" cy="6872288"/>
          </a:xfrm>
          <a:prstGeom prst="rect">
            <a:avLst/>
          </a:prstGeom>
          <a:noFill/>
          <a:ln w="9525">
            <a:noFill/>
            <a:round/>
            <a:headEnd/>
            <a:tailEnd/>
          </a:ln>
        </p:spPr>
      </p:pic>
      <p:sp>
        <p:nvSpPr>
          <p:cNvPr id="285698" name="Rectangle 3"/>
          <p:cNvSpPr>
            <a:spLocks noChangeArrowheads="1"/>
          </p:cNvSpPr>
          <p:nvPr/>
        </p:nvSpPr>
        <p:spPr bwMode="auto">
          <a:xfrm>
            <a:off x="609600" y="2895600"/>
            <a:ext cx="263525" cy="322263"/>
          </a:xfrm>
          <a:prstGeom prst="rect">
            <a:avLst/>
          </a:prstGeom>
          <a:solidFill>
            <a:srgbClr val="3E58D8"/>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grpSp>
        <p:nvGrpSpPr>
          <p:cNvPr id="2" name="Group 3"/>
          <p:cNvGrpSpPr>
            <a:grpSpLocks/>
          </p:cNvGrpSpPr>
          <p:nvPr/>
        </p:nvGrpSpPr>
        <p:grpSpPr bwMode="auto">
          <a:xfrm>
            <a:off x="5796136" y="4797152"/>
            <a:ext cx="2889250" cy="460375"/>
            <a:chOff x="5715000" y="4800600"/>
            <a:chExt cx="2889448" cy="460375"/>
          </a:xfrm>
        </p:grpSpPr>
        <p:sp>
          <p:nvSpPr>
            <p:cNvPr id="70689" name="Oval 33"/>
            <p:cNvSpPr>
              <a:spLocks noChangeArrowheads="1"/>
            </p:cNvSpPr>
            <p:nvPr/>
          </p:nvSpPr>
          <p:spPr bwMode="auto">
            <a:xfrm>
              <a:off x="5715000" y="5029200"/>
              <a:ext cx="284182"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1DF374"/>
                </a:solidFill>
                <a:effectLst>
                  <a:outerShdw blurRad="38100" dist="38100" dir="2700000" algn="tl">
                    <a:srgbClr val="000000"/>
                  </a:outerShdw>
                </a:effectLst>
                <a:uLnTx/>
                <a:uFillTx/>
                <a:latin typeface="SimHei" pitchFamily="49" charset="-122"/>
                <a:ea typeface="SimHei" pitchFamily="49" charset="-122"/>
                <a:cs typeface="+mn-cs"/>
              </a:endParaRPr>
            </a:p>
          </p:txBody>
        </p:sp>
        <p:sp>
          <p:nvSpPr>
            <p:cNvPr id="149546" name="Text Box 34"/>
            <p:cNvSpPr txBox="1">
              <a:spLocks noChangeArrowheads="1"/>
            </p:cNvSpPr>
            <p:nvPr/>
          </p:nvSpPr>
          <p:spPr bwMode="auto">
            <a:xfrm>
              <a:off x="5784855" y="4800600"/>
              <a:ext cx="2819593" cy="406265"/>
            </a:xfrm>
            <a:prstGeom prst="rect">
              <a:avLst/>
            </a:prstGeom>
            <a:noFill/>
            <a:ln w="9525">
              <a:noFill/>
              <a:round/>
              <a:headEnd/>
              <a:tailEnd/>
            </a:ln>
          </p:spPr>
          <p:txBody>
            <a:bodyPr>
              <a:spAutoFit/>
            </a:body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zh-CN" altLang="en-US" sz="2800" b="1" i="0" u="none" strike="noStrike" kern="1200" cap="none" spc="0" normalizeH="0" baseline="0" noProof="0" dirty="0">
                  <a:ln>
                    <a:noFill/>
                  </a:ln>
                  <a:solidFill>
                    <a:srgbClr val="1DF374"/>
                  </a:solidFill>
                  <a:effectLst/>
                  <a:uLnTx/>
                  <a:uFillTx/>
                  <a:latin typeface="SimHei" pitchFamily="49" charset="-122"/>
                  <a:ea typeface="SimHei" pitchFamily="49" charset="-122"/>
                  <a:cs typeface="+mn-cs"/>
                </a:rPr>
                <a:t>亚历山大</a:t>
              </a:r>
              <a:endParaRPr kumimoji="0" lang="en-GB" sz="2800" b="1" i="1" u="none" strike="noStrike" kern="1200" cap="none" spc="0" normalizeH="0" baseline="0" noProof="0" dirty="0">
                <a:ln>
                  <a:noFill/>
                </a:ln>
                <a:solidFill>
                  <a:srgbClr val="1DF374"/>
                </a:solidFill>
                <a:effectLst>
                  <a:outerShdw blurRad="38100" dist="38100" dir="2700000" algn="tl">
                    <a:srgbClr val="000000"/>
                  </a:outerShdw>
                </a:effectLst>
                <a:uLnTx/>
                <a:uFillTx/>
                <a:latin typeface="SimHei" pitchFamily="49" charset="-122"/>
                <a:ea typeface="SimHei" pitchFamily="49" charset="-122"/>
                <a:cs typeface="+mn-cs"/>
              </a:endParaRPr>
            </a:p>
          </p:txBody>
        </p:sp>
      </p:grpSp>
      <p:grpSp>
        <p:nvGrpSpPr>
          <p:cNvPr id="3" name="Group 35"/>
          <p:cNvGrpSpPr>
            <a:grpSpLocks/>
          </p:cNvGrpSpPr>
          <p:nvPr/>
        </p:nvGrpSpPr>
        <p:grpSpPr bwMode="auto">
          <a:xfrm>
            <a:off x="251520" y="0"/>
            <a:ext cx="2063750" cy="953901"/>
            <a:chOff x="0" y="0"/>
            <a:chExt cx="1430" cy="681"/>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1DF374"/>
                </a:solidFill>
                <a:effectLst>
                  <a:outerShdw blurRad="38100" dist="38100" dir="2700000" algn="tl">
                    <a:srgbClr val="000000">
                      <a:alpha val="43137"/>
                    </a:srgbClr>
                  </a:outerShdw>
                </a:effectLst>
                <a:uLnTx/>
                <a:uFillTx/>
                <a:latin typeface="SimHei" pitchFamily="49" charset="-122"/>
                <a:ea typeface="SimHei" pitchFamily="49" charset="-122"/>
                <a:cs typeface="+mn-cs"/>
              </a:endParaRPr>
            </a:p>
          </p:txBody>
        </p:sp>
        <p:sp>
          <p:nvSpPr>
            <p:cNvPr id="149544" name="Text Box 37"/>
            <p:cNvSpPr txBox="1">
              <a:spLocks noChangeArrowheads="1"/>
            </p:cNvSpPr>
            <p:nvPr/>
          </p:nvSpPr>
          <p:spPr bwMode="auto">
            <a:xfrm>
              <a:off x="0" y="0"/>
              <a:ext cx="1430" cy="681"/>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kumimoji="0" lang="zh-CN" altLang="en-US" sz="2800" b="1" i="0" u="none" strike="noStrike" kern="1200" cap="none" spc="0" normalizeH="0" baseline="0" noProof="0" dirty="0">
                  <a:ln>
                    <a:noFill/>
                  </a:ln>
                  <a:solidFill>
                    <a:srgbClr val="1DF374"/>
                  </a:solidFill>
                  <a:effectLst/>
                  <a:uLnTx/>
                  <a:uFillTx/>
                  <a:latin typeface="SimHei" pitchFamily="49" charset="-122"/>
                  <a:ea typeface="SimHei" pitchFamily="49" charset="-122"/>
                  <a:cs typeface="+mn-cs"/>
                </a:rPr>
                <a:t>西方 </a:t>
              </a:r>
              <a:br>
                <a:rPr kumimoji="0" lang="zh-CN" altLang="en-US" sz="2800" b="1" i="0" u="none" strike="noStrike" kern="1200" cap="none" spc="0" normalizeH="0" baseline="0" noProof="0" dirty="0">
                  <a:ln>
                    <a:noFill/>
                  </a:ln>
                  <a:solidFill>
                    <a:srgbClr val="1DF374"/>
                  </a:solidFill>
                  <a:effectLst/>
                  <a:uLnTx/>
                  <a:uFillTx/>
                  <a:latin typeface="SimHei" pitchFamily="49" charset="-122"/>
                  <a:ea typeface="SimHei" pitchFamily="49" charset="-122"/>
                  <a:cs typeface="+mn-cs"/>
                </a:rPr>
              </a:br>
              <a:endParaRPr kumimoji="0" lang="en-GB" sz="2800" b="1" i="1" u="none" strike="noStrike" kern="1200" cap="none" spc="0" normalizeH="0" baseline="0" noProof="0" dirty="0">
                <a:ln>
                  <a:noFill/>
                </a:ln>
                <a:solidFill>
                  <a:srgbClr val="1DF374"/>
                </a:solidFill>
                <a:effectLst>
                  <a:outerShdw blurRad="38100" dist="38100" dir="2700000" algn="tl">
                    <a:srgbClr val="000000">
                      <a:alpha val="43137"/>
                    </a:srgbClr>
                  </a:outerShdw>
                </a:effectLst>
                <a:uLnTx/>
                <a:uFillTx/>
                <a:latin typeface="SimHei" pitchFamily="49" charset="-122"/>
                <a:ea typeface="SimHei" pitchFamily="49" charset="-122"/>
                <a:cs typeface="+mn-cs"/>
              </a:endParaRPr>
            </a:p>
          </p:txBody>
        </p:sp>
      </p:grpSp>
      <p:grpSp>
        <p:nvGrpSpPr>
          <p:cNvPr id="4" name="Group 2"/>
          <p:cNvGrpSpPr>
            <a:grpSpLocks/>
          </p:cNvGrpSpPr>
          <p:nvPr/>
        </p:nvGrpSpPr>
        <p:grpSpPr bwMode="auto">
          <a:xfrm>
            <a:off x="4800600" y="381000"/>
            <a:ext cx="2292350" cy="695575"/>
            <a:chOff x="4800600" y="381000"/>
            <a:chExt cx="2292350" cy="695575"/>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1DF374"/>
                </a:solidFill>
                <a:effectLst>
                  <a:outerShdw blurRad="38100" dist="38100" dir="2700000" algn="tl">
                    <a:srgbClr val="000000"/>
                  </a:outerShdw>
                </a:effectLst>
                <a:uLnTx/>
                <a:uFillTx/>
                <a:latin typeface="SimHei" pitchFamily="49" charset="-122"/>
                <a:ea typeface="SimHei" pitchFamily="49" charset="-122"/>
                <a:cs typeface="+mn-cs"/>
              </a:endParaRPr>
            </a:p>
          </p:txBody>
        </p:sp>
        <p:sp>
          <p:nvSpPr>
            <p:cNvPr id="149542" name="Text Box 46"/>
            <p:cNvSpPr txBox="1">
              <a:spLocks noChangeArrowheads="1"/>
            </p:cNvSpPr>
            <p:nvPr/>
          </p:nvSpPr>
          <p:spPr bwMode="auto">
            <a:xfrm>
              <a:off x="4800600" y="381000"/>
              <a:ext cx="2292350" cy="695575"/>
            </a:xfrm>
            <a:prstGeom prst="rect">
              <a:avLst/>
            </a:prstGeom>
            <a:noFill/>
            <a:ln w="9525">
              <a:noFill/>
              <a:round/>
              <a:headEnd/>
              <a:tailEnd/>
            </a:ln>
          </p:spPr>
          <p:txBody>
            <a:bodyPr>
              <a:spAutoFit/>
            </a:body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zh-CN" altLang="en-US" sz="2800" b="1" i="0" u="none" strike="noStrike" kern="1200" cap="none" spc="0" normalizeH="0" baseline="0" noProof="0" dirty="0">
                  <a:ln>
                    <a:noFill/>
                  </a:ln>
                  <a:solidFill>
                    <a:srgbClr val="1DF374"/>
                  </a:solidFill>
                  <a:effectLst/>
                  <a:uLnTx/>
                  <a:uFillTx/>
                  <a:latin typeface="SimHei" pitchFamily="49" charset="-122"/>
                  <a:ea typeface="SimHei" pitchFamily="49" charset="-122"/>
                  <a:cs typeface="+mn-cs"/>
                </a:rPr>
                <a:t>拜占庭式的 </a:t>
              </a:r>
              <a:br>
                <a:rPr kumimoji="0" lang="zh-CN" altLang="en-US" sz="2800" b="1" i="0" u="none" strike="noStrike" kern="1200" cap="none" spc="0" normalizeH="0" baseline="0" noProof="0" dirty="0">
                  <a:ln>
                    <a:noFill/>
                  </a:ln>
                  <a:solidFill>
                    <a:srgbClr val="1DF374"/>
                  </a:solidFill>
                  <a:effectLst/>
                  <a:uLnTx/>
                  <a:uFillTx/>
                  <a:latin typeface="SimHei" pitchFamily="49" charset="-122"/>
                  <a:ea typeface="SimHei" pitchFamily="49" charset="-122"/>
                  <a:cs typeface="+mn-cs"/>
                </a:rPr>
              </a:br>
              <a:endParaRPr kumimoji="0" lang="en-GB" sz="2800" b="1" i="1" u="none" strike="noStrike" kern="1200" cap="none" spc="0" normalizeH="0" baseline="0" noProof="0" dirty="0">
                <a:ln>
                  <a:noFill/>
                </a:ln>
                <a:solidFill>
                  <a:srgbClr val="1DF374"/>
                </a:solidFill>
                <a:effectLst>
                  <a:outerShdw blurRad="38100" dist="38100" dir="2700000" algn="tl">
                    <a:srgbClr val="000000"/>
                  </a:outerShdw>
                </a:effectLst>
                <a:uLnTx/>
                <a:uFillTx/>
                <a:latin typeface="SimHei" pitchFamily="49" charset="-122"/>
                <a:ea typeface="SimHei" pitchFamily="49" charset="-122"/>
                <a:cs typeface="+mn-cs"/>
              </a:endParaRPr>
            </a:p>
          </p:txBody>
        </p:sp>
      </p:grpSp>
      <p:sp>
        <p:nvSpPr>
          <p:cNvPr id="14" name="Text Box 2"/>
          <p:cNvSpPr txBox="1">
            <a:spLocks noChangeArrowheads="1"/>
          </p:cNvSpPr>
          <p:nvPr/>
        </p:nvSpPr>
        <p:spPr bwMode="auto">
          <a:xfrm>
            <a:off x="0" y="836712"/>
            <a:ext cx="4322762" cy="1569660"/>
          </a:xfrm>
          <a:prstGeom prst="rect">
            <a:avLst/>
          </a:prstGeom>
          <a:solidFill>
            <a:srgbClr val="000000"/>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全部有</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16:9-20</a:t>
            </a:r>
            <a:b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众多手稿</a:t>
            </a:r>
            <a:b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但第</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5</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至</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7</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世纪</a:t>
            </a:r>
            <a:endPar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15" name="Text Box 2"/>
          <p:cNvSpPr txBox="1">
            <a:spLocks noChangeArrowheads="1"/>
          </p:cNvSpPr>
          <p:nvPr/>
        </p:nvSpPr>
        <p:spPr bwMode="auto">
          <a:xfrm>
            <a:off x="4814888" y="1066800"/>
            <a:ext cx="4322762" cy="1569660"/>
          </a:xfrm>
          <a:prstGeom prst="rect">
            <a:avLst/>
          </a:prstGeom>
          <a:solidFill>
            <a:srgbClr val="000000"/>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全部有</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16:9-20</a:t>
            </a:r>
            <a:b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众多手稿</a:t>
            </a:r>
            <a:b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但第</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9</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至</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15</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世纪</a:t>
            </a:r>
            <a:endPar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16" name="Text Box 2"/>
          <p:cNvSpPr txBox="1">
            <a:spLocks noChangeArrowheads="1"/>
          </p:cNvSpPr>
          <p:nvPr/>
        </p:nvSpPr>
        <p:spPr bwMode="auto">
          <a:xfrm>
            <a:off x="320675" y="4508500"/>
            <a:ext cx="5114925" cy="2062103"/>
          </a:xfrm>
          <a:prstGeom prst="rect">
            <a:avLst/>
          </a:prstGeom>
          <a:solidFill>
            <a:srgbClr val="000090"/>
          </a:solidFill>
          <a:ln w="38100">
            <a:solidFill>
              <a:srgbClr val="FFFFFF"/>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有些省略</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16:9-20 </a:t>
            </a:r>
            <a:b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仅</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5</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手稿 </a:t>
            </a:r>
            <a:b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第</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4</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世纪，包括它 </a:t>
            </a:r>
            <a:b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弟</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5</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至</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9</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世纪排除</a:t>
            </a:r>
            <a:endPar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285705" name="Text Box 3"/>
          <p:cNvSpPr txBox="1">
            <a:spLocks noChangeArrowheads="1"/>
          </p:cNvSpPr>
          <p:nvPr/>
        </p:nvSpPr>
        <p:spPr bwMode="auto">
          <a:xfrm>
            <a:off x="8524875" y="25400"/>
            <a:ext cx="584200" cy="522288"/>
          </a:xfrm>
          <a:prstGeom prst="rect">
            <a:avLst/>
          </a:prstGeom>
          <a:solidFill>
            <a:srgbClr val="000000"/>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EFEE8"/>
                </a:solidFill>
                <a:effectLst/>
                <a:uLnTx/>
                <a:uFillTx/>
                <a:latin typeface="Arial"/>
                <a:ea typeface="MS PGothic" pitchFamily="34" charset="-128"/>
                <a:cs typeface="Arial" pitchFamily="34" charset="0"/>
              </a:rPr>
              <a:t>90</a:t>
            </a:r>
            <a:endParaRPr kumimoji="0" lang="en-US" sz="2800" b="0" i="0" u="none" strike="noStrike" kern="1200" cap="none" spc="0" normalizeH="0" baseline="0" noProof="0">
              <a:ln>
                <a:noFill/>
              </a:ln>
              <a:solidFill>
                <a:srgbClr val="FEFEE8"/>
              </a:solidFill>
              <a:effectLst/>
              <a:uLnTx/>
              <a:uFillTx/>
              <a:latin typeface="Arial"/>
              <a:ea typeface="MS PGothic" pitchFamily="34" charset="-128"/>
              <a:cs typeface="Arial" pitchFamily="34" charset="0"/>
            </a:endParaRPr>
          </a:p>
        </p:txBody>
      </p:sp>
      <p:sp>
        <p:nvSpPr>
          <p:cNvPr id="5" name="Title 4"/>
          <p:cNvSpPr>
            <a:spLocks noGrp="1"/>
          </p:cNvSpPr>
          <p:nvPr>
            <p:ph type="title" idx="4294967295"/>
          </p:nvPr>
        </p:nvSpPr>
        <p:spPr>
          <a:xfrm>
            <a:off x="0" y="2780928"/>
            <a:ext cx="9144000" cy="1719064"/>
          </a:xfrm>
          <a:noFill/>
        </p:spPr>
        <p:txBody>
          <a:bodyPr/>
          <a:lstStyle/>
          <a:p>
            <a:pPr eaLnBrk="1" hangingPunct="1"/>
            <a:r>
              <a:rPr lang="zh-CN" altLang="en-US" sz="4800" dirty="0">
                <a:solidFill>
                  <a:srgbClr val="FFFFFF"/>
                </a:solidFill>
              </a:rPr>
              <a:t> </a:t>
            </a:r>
            <a:r>
              <a:rPr lang="zh-CN" altLang="en-US" sz="4800" b="1" dirty="0">
                <a:solidFill>
                  <a:srgbClr val="FFFFFF"/>
                </a:solidFill>
                <a:latin typeface="SimHei" pitchFamily="49" charset="-122"/>
                <a:ea typeface="SimHei" pitchFamily="49" charset="-122"/>
              </a:rPr>
              <a:t>怎么处理马可</a:t>
            </a:r>
            <a:r>
              <a:rPr lang="en-US" altLang="zh-CN" sz="4800" b="1" dirty="0">
                <a:solidFill>
                  <a:srgbClr val="FFFFFF"/>
                </a:solidFill>
                <a:latin typeface="SimHei" pitchFamily="49" charset="-122"/>
                <a:ea typeface="SimHei" pitchFamily="49" charset="-122"/>
              </a:rPr>
              <a:t>16:9-20</a:t>
            </a:r>
            <a:r>
              <a:rPr lang="zh-CN" altLang="en-US" sz="4800" b="1" dirty="0">
                <a:solidFill>
                  <a:srgbClr val="FFFFFF"/>
                </a:solidFill>
                <a:latin typeface="SimHei" pitchFamily="49" charset="-122"/>
                <a:ea typeface="SimHei" pitchFamily="49" charset="-122"/>
              </a:rPr>
              <a:t>呢</a:t>
            </a:r>
            <a:r>
              <a:rPr lang="en-GB" sz="4800" b="1" dirty="0">
                <a:solidFill>
                  <a:srgbClr val="FFFFFF"/>
                </a:solidFill>
                <a:effectLst>
                  <a:outerShdw blurRad="38100" dist="38100" dir="2700000" algn="tl">
                    <a:srgbClr val="000000"/>
                  </a:outerShdw>
                </a:effectLst>
                <a:latin typeface="SimHei" pitchFamily="49" charset="-122"/>
                <a:ea typeface="SimHei" pitchFamily="49" charset="-122"/>
              </a:rPr>
              <a:t>?</a:t>
            </a:r>
            <a:endParaRPr lang="en-US" b="1" dirty="0">
              <a:solidFill>
                <a:srgbClr val="FFFFFF"/>
              </a:solidFill>
              <a:latin typeface="SimHei" pitchFamily="49" charset="-122"/>
              <a:ea typeface="SimHei" pitchFamily="49" charset="-122"/>
            </a:endParaRPr>
          </a:p>
        </p:txBody>
      </p:sp>
    </p:spTree>
    <p:extLst>
      <p:ext uri="{BB962C8B-B14F-4D97-AF65-F5344CB8AC3E}">
        <p14:creationId xmlns:p14="http://schemas.microsoft.com/office/powerpoint/2010/main" val="15507912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ChangeArrowheads="1"/>
          </p:cNvSpPr>
          <p:nvPr/>
        </p:nvSpPr>
        <p:spPr bwMode="auto">
          <a:xfrm>
            <a:off x="1933575" y="2333625"/>
            <a:ext cx="9144000" cy="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pic>
        <p:nvPicPr>
          <p:cNvPr id="299010" name="Picture 3"/>
          <p:cNvPicPr>
            <a:picLocks noChangeAspect="1" noChangeArrowheads="1"/>
          </p:cNvPicPr>
          <p:nvPr/>
        </p:nvPicPr>
        <p:blipFill>
          <a:blip r:embed="rId3"/>
          <a:srcRect/>
          <a:stretch>
            <a:fillRect/>
          </a:stretch>
        </p:blipFill>
        <p:spPr bwMode="auto">
          <a:xfrm>
            <a:off x="1600200" y="533400"/>
            <a:ext cx="5451475" cy="6324600"/>
          </a:xfrm>
          <a:prstGeom prst="rect">
            <a:avLst/>
          </a:prstGeom>
          <a:noFill/>
          <a:ln w="9525">
            <a:noFill/>
            <a:miter lim="800000"/>
            <a:headEnd/>
            <a:tailEnd/>
          </a:ln>
        </p:spPr>
      </p:pic>
      <p:sp>
        <p:nvSpPr>
          <p:cNvPr id="299011" name="Text Box 4"/>
          <p:cNvSpPr txBox="1">
            <a:spLocks noChangeArrowheads="1"/>
          </p:cNvSpPr>
          <p:nvPr/>
        </p:nvSpPr>
        <p:spPr bwMode="auto">
          <a:xfrm>
            <a:off x="8153400" y="762000"/>
            <a:ext cx="895350" cy="4572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90-92</a:t>
            </a:r>
          </a:p>
        </p:txBody>
      </p:sp>
      <p:sp>
        <p:nvSpPr>
          <p:cNvPr id="299012" name="Text Box 5"/>
          <p:cNvSpPr txBox="1">
            <a:spLocks noChangeArrowheads="1"/>
          </p:cNvSpPr>
          <p:nvPr/>
        </p:nvSpPr>
        <p:spPr bwMode="auto">
          <a:xfrm>
            <a:off x="8356600" y="381000"/>
            <a:ext cx="488950" cy="4572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88</a:t>
            </a:r>
          </a:p>
        </p:txBody>
      </p:sp>
      <p:grpSp>
        <p:nvGrpSpPr>
          <p:cNvPr id="2" name="Group 6"/>
          <p:cNvGrpSpPr>
            <a:grpSpLocks/>
          </p:cNvGrpSpPr>
          <p:nvPr/>
        </p:nvGrpSpPr>
        <p:grpSpPr bwMode="auto">
          <a:xfrm>
            <a:off x="609600" y="533400"/>
            <a:ext cx="7391400" cy="1323975"/>
            <a:chOff x="240" y="259"/>
            <a:chExt cx="4752" cy="2083"/>
          </a:xfrm>
        </p:grpSpPr>
        <p:sp>
          <p:nvSpPr>
            <p:cNvPr id="299014" name="Text Box 7"/>
            <p:cNvSpPr txBox="1">
              <a:spLocks noChangeArrowheads="1"/>
            </p:cNvSpPr>
            <p:nvPr/>
          </p:nvSpPr>
          <p:spPr bwMode="auto">
            <a:xfrm>
              <a:off x="240" y="259"/>
              <a:ext cx="4752" cy="2083"/>
            </a:xfrm>
            <a:prstGeom prst="rect">
              <a:avLst/>
            </a:prstGeom>
            <a:solidFill>
              <a:srgbClr val="000000"/>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0" i="0" u="none" strike="noStrike" kern="1200" cap="none" spc="0" normalizeH="0" baseline="0" noProof="0">
                <a:ln>
                  <a:noFill/>
                </a:ln>
                <a:solidFill>
                  <a:srgbClr val="FEFED6"/>
                </a:solidFill>
                <a:effectLst/>
                <a:uLnTx/>
                <a:uFillTx/>
                <a:latin typeface="Times New Roman" pitchFamily="18" charset="0"/>
                <a:ea typeface="MS PGothic" pitchFamily="34"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这</a:t>
              </a:r>
              <a:r>
                <a:rPr kumimoji="0" lang="en-US"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经</a:t>
              </a:r>
              <a:r>
                <a:rPr kumimoji="0" lang="zh-CN"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文是新约</a:t>
              </a:r>
              <a:r>
                <a:rPr kumimoji="0" lang="en-US"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其</a:t>
              </a:r>
              <a:r>
                <a:rPr kumimoji="0" lang="zh-CN"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中最困难的</a:t>
              </a:r>
              <a:r>
                <a:rPr kumimoji="0" lang="en-US"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经节</a:t>
              </a:r>
              <a:endParaRPr kumimoji="0" lang="zh-CN"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endParaRPr>
            </a:p>
          </p:txBody>
        </p:sp>
        <p:sp>
          <p:nvSpPr>
            <p:cNvPr id="299015" name="Text Box 8"/>
            <p:cNvSpPr txBox="1">
              <a:spLocks noChangeArrowheads="1"/>
            </p:cNvSpPr>
            <p:nvPr/>
          </p:nvSpPr>
          <p:spPr bwMode="auto">
            <a:xfrm>
              <a:off x="1728" y="404"/>
              <a:ext cx="1680" cy="1104"/>
            </a:xfrm>
            <a:prstGeom prst="rect">
              <a:avLst/>
            </a:prstGeom>
            <a:solidFill>
              <a:schemeClr val="hlink"/>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4000" b="1" i="0" u="none" strike="noStrike" kern="1200" cap="none" spc="0" normalizeH="0" baseline="0" noProof="0">
                  <a:ln>
                    <a:noFill/>
                  </a:ln>
                  <a:solidFill>
                    <a:srgbClr val="000000"/>
                  </a:solidFill>
                  <a:effectLst/>
                  <a:uLnTx/>
                  <a:uFillTx/>
                  <a:latin typeface="隶变" pitchFamily="2" charset="-122"/>
                  <a:ea typeface="隶变" pitchFamily="2" charset="-122"/>
                  <a:cs typeface="+mn-cs"/>
                </a:rPr>
                <a:t>可 </a:t>
              </a:r>
              <a:r>
                <a:rPr kumimoji="0" lang="en-US" sz="3200" b="1" i="0" u="none" strike="noStrike" kern="1200" cap="none" spc="0" normalizeH="0" baseline="0" noProof="0">
                  <a:ln>
                    <a:noFill/>
                  </a:ln>
                  <a:solidFill>
                    <a:srgbClr val="000000"/>
                  </a:solidFill>
                  <a:effectLst/>
                  <a:uLnTx/>
                  <a:uFillTx/>
                  <a:latin typeface="Times New Roman" pitchFamily="18" charset="0"/>
                  <a:ea typeface="隶变" pitchFamily="2" charset="-122"/>
                  <a:cs typeface="+mn-cs"/>
                </a:rPr>
                <a:t>16:9-20</a:t>
              </a:r>
            </a:p>
          </p:txBody>
        </p:sp>
      </p:grpSp>
    </p:spTree>
    <p:extLst>
      <p:ext uri="{BB962C8B-B14F-4D97-AF65-F5344CB8AC3E}">
        <p14:creationId xmlns:p14="http://schemas.microsoft.com/office/powerpoint/2010/main" val="3709527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46B46-358E-4DFF-B030-B8CC06EA3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N. The Final Commission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197</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Luke 24:44-49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962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After some time with the apostles in Galilee, Christ returns to Jerusalem with them in order to open their minds that they may comprehend the Scriptures and to encourage them to stay in the city until they receive the baptism of the Spirit to empower them for ministry</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50453600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7B0F7C-54D4-415F-8404-54A050E33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O. The Ascension of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198</a:t>
            </a:r>
          </a:p>
          <a:p>
            <a:pPr algn="ctr" defTabSz="914400" fontAlgn="base">
              <a:spcBef>
                <a:spcPct val="20000"/>
              </a:spcBef>
              <a:buClr>
                <a:srgbClr val="FFCC00"/>
              </a:buClr>
              <a:buSzPct val="70000"/>
            </a:pPr>
            <a:r>
              <a:rPr lang="de-DE"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Mark 16:19-20; Luke 24: 50-53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On the Mount of Olives Jesus blesses His disciples and is received into heaven in their sight to sit at the right hand of God that He might carry on His present ministry for the saints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60550789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42" name="Picture 2" descr="Ascension"/>
          <p:cNvPicPr>
            <a:picLocks noChangeAspect="1" noChangeArrowheads="1"/>
          </p:cNvPicPr>
          <p:nvPr/>
        </p:nvPicPr>
        <p:blipFill>
          <a:blip r:embed="rId3">
            <a:extLst>
              <a:ext uri="{28A0092B-C50C-407E-A947-70E740481C1C}">
                <a14:useLocalDpi xmlns:a14="http://schemas.microsoft.com/office/drawing/2010/main" val="0"/>
              </a:ext>
            </a:extLst>
          </a:blip>
          <a:srcRect t="40099" b="4323"/>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1" name="Rectangle 3"/>
          <p:cNvSpPr>
            <a:spLocks noGrp="1" noChangeArrowheads="1"/>
          </p:cNvSpPr>
          <p:nvPr>
            <p:ph type="title"/>
          </p:nvPr>
        </p:nvSpPr>
        <p:spPr/>
        <p:txBody>
          <a:bodyPr/>
          <a:lstStyle/>
          <a:p>
            <a:pPr eaLnBrk="1" hangingPunct="1"/>
            <a:r>
              <a:rPr lang="en-US" sz="4800">
                <a:solidFill>
                  <a:srgbClr val="000099"/>
                </a:solidFill>
                <a:latin typeface="Tahoma" charset="0"/>
                <a:ea typeface="ＭＳ Ｐゴシック" charset="0"/>
              </a:rPr>
              <a:t>Jesus ascended to the Father</a:t>
            </a:r>
            <a:endParaRPr lang="en-US" sz="4800">
              <a:latin typeface="Tahoma" charset="0"/>
              <a:ea typeface="ＭＳ Ｐゴシック" charset="0"/>
            </a:endParaRPr>
          </a:p>
        </p:txBody>
      </p:sp>
      <p:sp>
        <p:nvSpPr>
          <p:cNvPr id="155652" name="Rectangle 4"/>
          <p:cNvSpPr>
            <a:spLocks noGrp="1" noChangeArrowheads="1"/>
          </p:cNvSpPr>
          <p:nvPr>
            <p:ph type="body" idx="1"/>
          </p:nvPr>
        </p:nvSpPr>
        <p:spPr>
          <a:xfrm>
            <a:off x="457200" y="1600200"/>
            <a:ext cx="8229600" cy="838200"/>
          </a:xfrm>
          <a:solidFill>
            <a:srgbClr val="000099"/>
          </a:solidFill>
        </p:spPr>
        <p:txBody>
          <a:bodyPr/>
          <a:lstStyle/>
          <a:p>
            <a:pPr algn="ctr" eaLnBrk="1" hangingPunct="1"/>
            <a:r>
              <a:rPr lang="en-US" sz="4000">
                <a:latin typeface="Tahoma" charset="0"/>
                <a:ea typeface="ＭＳ Ｐゴシック" charset="0"/>
              </a:rPr>
              <a:t>This means he is alive now!</a:t>
            </a:r>
          </a:p>
        </p:txBody>
      </p:sp>
    </p:spTree>
    <p:extLst>
      <p:ext uri="{BB962C8B-B14F-4D97-AF65-F5344CB8AC3E}">
        <p14:creationId xmlns:p14="http://schemas.microsoft.com/office/powerpoint/2010/main" val="3264247478"/>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F0B6A3-43EB-445C-AD78-A9B002741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P. The Parables of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Passages</a:t>
            </a:r>
            <a:endPar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Summary</a:t>
            </a:r>
          </a:p>
        </p:txBody>
      </p:sp>
    </p:spTree>
    <p:extLst>
      <p:ext uri="{BB962C8B-B14F-4D97-AF65-F5344CB8AC3E}">
        <p14:creationId xmlns:p14="http://schemas.microsoft.com/office/powerpoint/2010/main" val="121500924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35845" name="Picture 5" descr="NTMSO001">
            <a:extLst>
              <a:ext uri="{FF2B5EF4-FFF2-40B4-BE49-F238E27FC236}">
                <a16:creationId xmlns:a16="http://schemas.microsoft.com/office/drawing/2014/main" id="{E527B402-CE62-4BF6-9252-F5B7FCDE0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00200"/>
            <a:ext cx="5638800" cy="3962400"/>
          </a:xfrm>
          <a:prstGeom prst="rect">
            <a:avLst/>
          </a:prstGeom>
          <a:noFill/>
          <a:extLst>
            <a:ext uri="{909E8E84-426E-40DD-AFC4-6F175D3DCCD1}">
              <a14:hiddenFill xmlns:a14="http://schemas.microsoft.com/office/drawing/2010/main">
                <a:solidFill>
                  <a:srgbClr val="FFFFFF"/>
                </a:solidFill>
              </a14:hiddenFill>
            </a:ext>
          </a:extLst>
        </p:spPr>
      </p:pic>
      <p:sp>
        <p:nvSpPr>
          <p:cNvPr id="35846" name="Rectangle 6">
            <a:extLst>
              <a:ext uri="{FF2B5EF4-FFF2-40B4-BE49-F238E27FC236}">
                <a16:creationId xmlns:a16="http://schemas.microsoft.com/office/drawing/2014/main" id="{4FABF199-A82E-4C19-B124-21DA12F4A5ED}"/>
              </a:ext>
            </a:extLst>
          </p:cNvPr>
          <p:cNvSpPr>
            <a:spLocks noGrp="1" noChangeArrowheads="1"/>
          </p:cNvSpPr>
          <p:nvPr>
            <p:ph type="title"/>
          </p:nvPr>
        </p:nvSpPr>
        <p:spPr>
          <a:xfrm>
            <a:off x="685800" y="838200"/>
            <a:ext cx="7772400" cy="762000"/>
          </a:xfrm>
        </p:spPr>
        <p:txBody>
          <a:bodyPr/>
          <a:lstStyle/>
          <a:p>
            <a:r>
              <a:rPr lang="en-US" altLang="en-US" b="1">
                <a:solidFill>
                  <a:srgbClr val="FF0000"/>
                </a:solidFill>
                <a:latin typeface="Bodoni MT Black" panose="02070A03080606020203" pitchFamily="18" charset="0"/>
              </a:rPr>
              <a:t>GALILEAN MINISTRY</a:t>
            </a:r>
          </a:p>
        </p:txBody>
      </p:sp>
      <p:sp>
        <p:nvSpPr>
          <p:cNvPr id="35847" name="WordArt 7">
            <a:extLst>
              <a:ext uri="{FF2B5EF4-FFF2-40B4-BE49-F238E27FC236}">
                <a16:creationId xmlns:a16="http://schemas.microsoft.com/office/drawing/2014/main" id="{D9E732F1-36B2-40FC-9788-F20D9D2845C7}"/>
              </a:ext>
            </a:extLst>
          </p:cNvPr>
          <p:cNvSpPr>
            <a:spLocks noChangeArrowheads="1" noChangeShapeType="1" noTextEdit="1"/>
          </p:cNvSpPr>
          <p:nvPr/>
        </p:nvSpPr>
        <p:spPr bwMode="auto">
          <a:xfrm>
            <a:off x="2667000" y="152400"/>
            <a:ext cx="3657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JESUS'</a:t>
            </a:r>
          </a:p>
        </p:txBody>
      </p:sp>
      <p:sp>
        <p:nvSpPr>
          <p:cNvPr id="35848" name="WordArt 8">
            <a:extLst>
              <a:ext uri="{FF2B5EF4-FFF2-40B4-BE49-F238E27FC236}">
                <a16:creationId xmlns:a16="http://schemas.microsoft.com/office/drawing/2014/main" id="{CAEB4156-2E21-40CB-BF84-AFFEB43B944A}"/>
              </a:ext>
            </a:extLst>
          </p:cNvPr>
          <p:cNvSpPr>
            <a:spLocks noChangeArrowheads="1" noChangeShapeType="1" noTextEdit="1"/>
          </p:cNvSpPr>
          <p:nvPr/>
        </p:nvSpPr>
        <p:spPr bwMode="auto">
          <a:xfrm>
            <a:off x="1600200" y="5638800"/>
            <a:ext cx="6172200" cy="952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a:noFill/>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uLnTx/>
                <a:uFillTx/>
                <a:latin typeface="Impact" panose="020B0806030902050204" pitchFamily="34" charset="0"/>
                <a:ea typeface="+mn-ea"/>
                <a:cs typeface="+mn-cs"/>
              </a:rPr>
              <a:t>LATER STAGES</a:t>
            </a:r>
          </a:p>
        </p:txBody>
      </p:sp>
    </p:spTree>
    <p:extLst>
      <p:ext uri="{BB962C8B-B14F-4D97-AF65-F5344CB8AC3E}">
        <p14:creationId xmlns:p14="http://schemas.microsoft.com/office/powerpoint/2010/main" val="2219675884"/>
      </p:ext>
    </p:extLst>
  </p:cSld>
  <p:clrMapOvr>
    <a:masterClrMapping/>
  </p:clrMapOvr>
  <p:transition spd="med">
    <p:pull dir="d"/>
  </p:transition>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B5018265-BA88-4078-BC40-6B3FCE832532}"/>
              </a:ext>
            </a:extLst>
          </p:cNvPr>
          <p:cNvSpPr>
            <a:spLocks noChangeArrowheads="1"/>
          </p:cNvSpPr>
          <p:nvPr/>
        </p:nvSpPr>
        <p:spPr bwMode="auto">
          <a:xfrm>
            <a:off x="2171700" y="-638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5540" name="Rectangle 4">
            <a:extLst>
              <a:ext uri="{FF2B5EF4-FFF2-40B4-BE49-F238E27FC236}">
                <a16:creationId xmlns:a16="http://schemas.microsoft.com/office/drawing/2014/main" id="{6AB427A1-801A-467B-8D79-217D5A5C5E8D}"/>
              </a:ext>
            </a:extLst>
          </p:cNvPr>
          <p:cNvSpPr>
            <a:spLocks noChangeArrowheads="1"/>
          </p:cNvSpPr>
          <p:nvPr/>
        </p:nvSpPr>
        <p:spPr bwMode="auto">
          <a:xfrm>
            <a:off x="2000250" y="1343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5542" name="Text Box 6">
            <a:extLst>
              <a:ext uri="{FF2B5EF4-FFF2-40B4-BE49-F238E27FC236}">
                <a16:creationId xmlns:a16="http://schemas.microsoft.com/office/drawing/2014/main" id="{CE618733-F5D7-4E4F-9936-933686E58DE5}"/>
              </a:ext>
            </a:extLst>
          </p:cNvPr>
          <p:cNvSpPr txBox="1">
            <a:spLocks noChangeArrowheads="1"/>
          </p:cNvSpPr>
          <p:nvPr/>
        </p:nvSpPr>
        <p:spPr bwMode="auto">
          <a:xfrm>
            <a:off x="990600" y="381000"/>
            <a:ext cx="6945313" cy="579438"/>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Jesus’ Galilean Ministry- Later Stages</a:t>
            </a:r>
            <a:r>
              <a:rPr kumimoji="0" lang="en-US" altLang="zh-CN" sz="32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 </a:t>
            </a:r>
            <a:endPar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pic>
        <p:nvPicPr>
          <p:cNvPr id="65543" name="Picture 7" descr="galilee1">
            <a:extLst>
              <a:ext uri="{FF2B5EF4-FFF2-40B4-BE49-F238E27FC236}">
                <a16:creationId xmlns:a16="http://schemas.microsoft.com/office/drawing/2014/main" id="{C71D04AA-5FA5-4AF1-9CCD-575568EE2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5181600" cy="4130675"/>
          </a:xfrm>
          <a:prstGeom prst="rect">
            <a:avLst/>
          </a:prstGeom>
          <a:noFill/>
          <a:extLst>
            <a:ext uri="{909E8E84-426E-40DD-AFC4-6F175D3DCCD1}">
              <a14:hiddenFill xmlns:a14="http://schemas.microsoft.com/office/drawing/2010/main">
                <a:solidFill>
                  <a:srgbClr val="FFFFFF"/>
                </a:solidFill>
              </a14:hiddenFill>
            </a:ext>
          </a:extLst>
        </p:spPr>
      </p:pic>
      <p:sp>
        <p:nvSpPr>
          <p:cNvPr id="65544" name="Text Box 8">
            <a:extLst>
              <a:ext uri="{FF2B5EF4-FFF2-40B4-BE49-F238E27FC236}">
                <a16:creationId xmlns:a16="http://schemas.microsoft.com/office/drawing/2014/main" id="{C7DF2267-3E4E-4866-83B8-27839EFF962D}"/>
              </a:ext>
            </a:extLst>
          </p:cNvPr>
          <p:cNvSpPr txBox="1">
            <a:spLocks noChangeArrowheads="1"/>
          </p:cNvSpPr>
          <p:nvPr/>
        </p:nvSpPr>
        <p:spPr bwMode="auto">
          <a:xfrm>
            <a:off x="5834063" y="3138488"/>
            <a:ext cx="2547937" cy="547687"/>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Miracles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5547" name="Text Box 11">
            <a:extLst>
              <a:ext uri="{FF2B5EF4-FFF2-40B4-BE49-F238E27FC236}">
                <a16:creationId xmlns:a16="http://schemas.microsoft.com/office/drawing/2014/main" id="{A5C897AE-E7EE-4AD9-9DE7-208840F149AE}"/>
              </a:ext>
            </a:extLst>
          </p:cNvPr>
          <p:cNvSpPr txBox="1">
            <a:spLocks noChangeArrowheads="1"/>
          </p:cNvSpPr>
          <p:nvPr/>
        </p:nvSpPr>
        <p:spPr bwMode="auto">
          <a:xfrm>
            <a:off x="5834063" y="2057400"/>
            <a:ext cx="2547937" cy="547688"/>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Parables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5548" name="Text Box 12">
            <a:extLst>
              <a:ext uri="{FF2B5EF4-FFF2-40B4-BE49-F238E27FC236}">
                <a16:creationId xmlns:a16="http://schemas.microsoft.com/office/drawing/2014/main" id="{CB364B50-0CC2-462E-A7CA-404E7455C4B6}"/>
              </a:ext>
            </a:extLst>
          </p:cNvPr>
          <p:cNvSpPr txBox="1">
            <a:spLocks noChangeArrowheads="1"/>
          </p:cNvSpPr>
          <p:nvPr/>
        </p:nvSpPr>
        <p:spPr bwMode="auto">
          <a:xfrm>
            <a:off x="5834063" y="4205288"/>
            <a:ext cx="2547937" cy="547687"/>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Withdrawal</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5551" name="Rectangle 15">
            <a:extLst>
              <a:ext uri="{FF2B5EF4-FFF2-40B4-BE49-F238E27FC236}">
                <a16:creationId xmlns:a16="http://schemas.microsoft.com/office/drawing/2014/main" id="{5CE4F175-DEE1-40C9-8896-E43F54D9379B}"/>
              </a:ext>
            </a:extLst>
          </p:cNvPr>
          <p:cNvSpPr>
            <a:spLocks noGrp="1" noChangeArrowheads="1"/>
          </p:cNvSpPr>
          <p:nvPr>
            <p:ph type="title" idx="4294967295"/>
          </p:nvPr>
        </p:nvSpPr>
        <p:spPr>
          <a:xfrm>
            <a:off x="7315200" y="6297613"/>
            <a:ext cx="2057400" cy="560387"/>
          </a:xfrm>
        </p:spPr>
        <p:txBody>
          <a:bodyPr/>
          <a:lstStyle/>
          <a:p>
            <a:pPr algn="r"/>
            <a:r>
              <a:rPr lang="en-US" altLang="en-US" sz="2000" b="1">
                <a:solidFill>
                  <a:srgbClr val="FFFF00"/>
                </a:solidFill>
                <a:effectLst/>
                <a:latin typeface="Times New Roman" panose="02020603050405020304" pitchFamily="18" charset="0"/>
              </a:rPr>
              <a:t>Introduction</a:t>
            </a:r>
          </a:p>
        </p:txBody>
      </p:sp>
    </p:spTree>
    <p:extLst>
      <p:ext uri="{BB962C8B-B14F-4D97-AF65-F5344CB8AC3E}">
        <p14:creationId xmlns:p14="http://schemas.microsoft.com/office/powerpoint/2010/main" val="332309010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additive="base">
                                        <p:cTn id="7" dur="500" fill="hold"/>
                                        <p:tgtEl>
                                          <p:spTgt spid="65547"/>
                                        </p:tgtEl>
                                        <p:attrNameLst>
                                          <p:attrName>ppt_x</p:attrName>
                                        </p:attrNameLst>
                                      </p:cBhvr>
                                      <p:tavLst>
                                        <p:tav tm="0">
                                          <p:val>
                                            <p:strVal val="0-#ppt_w/2"/>
                                          </p:val>
                                        </p:tav>
                                        <p:tav tm="100000">
                                          <p:val>
                                            <p:strVal val="#ppt_x"/>
                                          </p:val>
                                        </p:tav>
                                      </p:tavLst>
                                    </p:anim>
                                    <p:anim calcmode="lin" valueType="num">
                                      <p:cBhvr additive="base">
                                        <p:cTn id="8" dur="500" fill="hold"/>
                                        <p:tgtEl>
                                          <p:spTgt spid="6554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5544"/>
                                        </p:tgtEl>
                                        <p:attrNameLst>
                                          <p:attrName>style.visibility</p:attrName>
                                        </p:attrNameLst>
                                      </p:cBhvr>
                                      <p:to>
                                        <p:strVal val="visible"/>
                                      </p:to>
                                    </p:set>
                                    <p:anim calcmode="lin" valueType="num">
                                      <p:cBhvr additive="base">
                                        <p:cTn id="12" dur="500" fill="hold"/>
                                        <p:tgtEl>
                                          <p:spTgt spid="65544"/>
                                        </p:tgtEl>
                                        <p:attrNameLst>
                                          <p:attrName>ppt_x</p:attrName>
                                        </p:attrNameLst>
                                      </p:cBhvr>
                                      <p:tavLst>
                                        <p:tav tm="0">
                                          <p:val>
                                            <p:strVal val="0-#ppt_w/2"/>
                                          </p:val>
                                        </p:tav>
                                        <p:tav tm="100000">
                                          <p:val>
                                            <p:strVal val="#ppt_x"/>
                                          </p:val>
                                        </p:tav>
                                      </p:tavLst>
                                    </p:anim>
                                    <p:anim calcmode="lin" valueType="num">
                                      <p:cBhvr additive="base">
                                        <p:cTn id="13" dur="500" fill="hold"/>
                                        <p:tgtEl>
                                          <p:spTgt spid="6554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5548"/>
                                        </p:tgtEl>
                                        <p:attrNameLst>
                                          <p:attrName>style.visibility</p:attrName>
                                        </p:attrNameLst>
                                      </p:cBhvr>
                                      <p:to>
                                        <p:strVal val="visible"/>
                                      </p:to>
                                    </p:set>
                                    <p:anim calcmode="lin" valueType="num">
                                      <p:cBhvr additive="base">
                                        <p:cTn id="17" dur="500" fill="hold"/>
                                        <p:tgtEl>
                                          <p:spTgt spid="65548"/>
                                        </p:tgtEl>
                                        <p:attrNameLst>
                                          <p:attrName>ppt_x</p:attrName>
                                        </p:attrNameLst>
                                      </p:cBhvr>
                                      <p:tavLst>
                                        <p:tav tm="0">
                                          <p:val>
                                            <p:strVal val="0-#ppt_w/2"/>
                                          </p:val>
                                        </p:tav>
                                        <p:tav tm="100000">
                                          <p:val>
                                            <p:strVal val="#ppt_x"/>
                                          </p:val>
                                        </p:tav>
                                      </p:tavLst>
                                    </p:anim>
                                    <p:anim calcmode="lin" valueType="num">
                                      <p:cBhvr additive="base">
                                        <p:cTn id="18" dur="500" fill="hold"/>
                                        <p:tgtEl>
                                          <p:spTgt spid="655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animBg="1" autoUpdateAnimBg="0"/>
      <p:bldP spid="65547" grpId="0" animBg="1" autoUpdateAnimBg="0"/>
      <p:bldP spid="65548" grpId="0" animBg="1"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showMasterPhAnim="0"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599" name="Text Box 15">
            <a:extLst>
              <a:ext uri="{FF2B5EF4-FFF2-40B4-BE49-F238E27FC236}">
                <a16:creationId xmlns:a16="http://schemas.microsoft.com/office/drawing/2014/main" id="{1A1A065E-8906-4BC0-A762-D36A878175BC}"/>
              </a:ext>
            </a:extLst>
          </p:cNvPr>
          <p:cNvSpPr txBox="1">
            <a:spLocks noChangeArrowheads="1"/>
          </p:cNvSpPr>
          <p:nvPr/>
        </p:nvSpPr>
        <p:spPr bwMode="auto">
          <a:xfrm>
            <a:off x="6477000" y="152400"/>
            <a:ext cx="2547938" cy="547688"/>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Parables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7601" name="Rectangle 17">
            <a:extLst>
              <a:ext uri="{FF2B5EF4-FFF2-40B4-BE49-F238E27FC236}">
                <a16:creationId xmlns:a16="http://schemas.microsoft.com/office/drawing/2014/main" id="{24BFB63A-E63E-4B37-9A9F-CD527595D3BE}"/>
              </a:ext>
            </a:extLst>
          </p:cNvPr>
          <p:cNvSpPr>
            <a:spLocks noChangeArrowheads="1"/>
          </p:cNvSpPr>
          <p:nvPr/>
        </p:nvSpPr>
        <p:spPr bwMode="auto">
          <a:xfrm>
            <a:off x="228600" y="904875"/>
            <a:ext cx="8534400" cy="1460500"/>
          </a:xfrm>
          <a:prstGeom prst="rect">
            <a:avLst/>
          </a:prstGeom>
          <a:solidFill>
            <a:schemeClr val="accent1">
              <a:alpha val="67999"/>
            </a:scheme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Parable is:</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 brief metaphorical narrative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 narrative of imagined events used to illustrate a  </a:t>
            </a:r>
            <a:b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moral or spiritual lesson (Oxford Dictionary)</a:t>
            </a:r>
          </a:p>
        </p:txBody>
      </p:sp>
      <p:sp>
        <p:nvSpPr>
          <p:cNvPr id="67603" name="Rectangle 19">
            <a:extLst>
              <a:ext uri="{FF2B5EF4-FFF2-40B4-BE49-F238E27FC236}">
                <a16:creationId xmlns:a16="http://schemas.microsoft.com/office/drawing/2014/main" id="{AAF8DB66-8B1A-432A-85E0-38890AD56AD2}"/>
              </a:ext>
            </a:extLst>
          </p:cNvPr>
          <p:cNvSpPr>
            <a:spLocks noChangeArrowheads="1"/>
          </p:cNvSpPr>
          <p:nvPr/>
        </p:nvSpPr>
        <p:spPr bwMode="auto">
          <a:xfrm>
            <a:off x="3886200" y="2895600"/>
            <a:ext cx="3749675" cy="1720850"/>
          </a:xfrm>
          <a:prstGeom prst="rect">
            <a:avLst/>
          </a:prstGeom>
          <a:solidFill>
            <a:schemeClr val="bg2">
              <a:alpha val="47000"/>
            </a:scheme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00"/>
                </a:solidFill>
                <a:effectLst/>
                <a:uLnTx/>
                <a:uFillTx/>
                <a:latin typeface="Impact" panose="020B0806030902050204" pitchFamily="34" charset="0"/>
                <a:ea typeface="+mn-ea"/>
                <a:cs typeface="+mn-cs"/>
              </a:rPr>
              <a:t>GREEK</a:t>
            </a:r>
            <a:br>
              <a:rPr kumimoji="0" lang="en-US" alt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br>
            <a:r>
              <a:rPr kumimoji="0" lang="en-US" alt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“parabole” comes from two words that mean “to throw along side</a:t>
            </a: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 </a:t>
            </a:r>
          </a:p>
        </p:txBody>
      </p:sp>
      <p:pic>
        <p:nvPicPr>
          <p:cNvPr id="67604" name="Picture 20" descr="NYJCY002">
            <a:extLst>
              <a:ext uri="{FF2B5EF4-FFF2-40B4-BE49-F238E27FC236}">
                <a16:creationId xmlns:a16="http://schemas.microsoft.com/office/drawing/2014/main" id="{B01233D1-AD4C-4C1D-A555-95D3852E82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338" y="4114800"/>
            <a:ext cx="1338262" cy="2438400"/>
          </a:xfrm>
          <a:prstGeom prst="rect">
            <a:avLst/>
          </a:prstGeom>
          <a:noFill/>
          <a:extLst>
            <a:ext uri="{909E8E84-426E-40DD-AFC4-6F175D3DCCD1}">
              <a14:hiddenFill xmlns:a14="http://schemas.microsoft.com/office/drawing/2010/main">
                <a:solidFill>
                  <a:srgbClr val="FFFFFF"/>
                </a:solidFill>
              </a14:hiddenFill>
            </a:ext>
          </a:extLst>
        </p:spPr>
      </p:pic>
      <p:sp>
        <p:nvSpPr>
          <p:cNvPr id="67608" name="Rectangle 24">
            <a:extLst>
              <a:ext uri="{FF2B5EF4-FFF2-40B4-BE49-F238E27FC236}">
                <a16:creationId xmlns:a16="http://schemas.microsoft.com/office/drawing/2014/main" id="{4AA76B43-A68D-4775-8951-CA727DB39350}"/>
              </a:ext>
            </a:extLst>
          </p:cNvPr>
          <p:cNvSpPr>
            <a:spLocks noGrp="1" noChangeArrowheads="1"/>
          </p:cNvSpPr>
          <p:nvPr>
            <p:ph type="title"/>
          </p:nvPr>
        </p:nvSpPr>
        <p:spPr>
          <a:xfrm>
            <a:off x="6553200" y="6430963"/>
            <a:ext cx="2590800" cy="427037"/>
          </a:xfrm>
        </p:spPr>
        <p:txBody>
          <a:bodyPr/>
          <a:lstStyle/>
          <a:p>
            <a:pPr algn="r"/>
            <a:r>
              <a:rPr lang="en-US" altLang="en-US" sz="2000" b="1">
                <a:solidFill>
                  <a:schemeClr val="bg1"/>
                </a:solidFill>
                <a:latin typeface="Times New Roman" panose="02020603050405020304" pitchFamily="18" charset="0"/>
              </a:rPr>
              <a:t>Intro to Parable</a:t>
            </a:r>
          </a:p>
        </p:txBody>
      </p:sp>
    </p:spTree>
    <p:extLst>
      <p:ext uri="{BB962C8B-B14F-4D97-AF65-F5344CB8AC3E}">
        <p14:creationId xmlns:p14="http://schemas.microsoft.com/office/powerpoint/2010/main" val="375300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7599"/>
                                        </p:tgtEl>
                                        <p:attrNameLst>
                                          <p:attrName>style.visibility</p:attrName>
                                        </p:attrNameLst>
                                      </p:cBhvr>
                                      <p:to>
                                        <p:strVal val="visible"/>
                                      </p:to>
                                    </p:set>
                                    <p:anim calcmode="lin" valueType="num">
                                      <p:cBhvr additive="base">
                                        <p:cTn id="7" dur="500" fill="hold"/>
                                        <p:tgtEl>
                                          <p:spTgt spid="67599"/>
                                        </p:tgtEl>
                                        <p:attrNameLst>
                                          <p:attrName>ppt_x</p:attrName>
                                        </p:attrNameLst>
                                      </p:cBhvr>
                                      <p:tavLst>
                                        <p:tav tm="0">
                                          <p:val>
                                            <p:strVal val="0-#ppt_w/2"/>
                                          </p:val>
                                        </p:tav>
                                        <p:tav tm="100000">
                                          <p:val>
                                            <p:strVal val="#ppt_x"/>
                                          </p:val>
                                        </p:tav>
                                      </p:tavLst>
                                    </p:anim>
                                    <p:anim calcmode="lin" valueType="num">
                                      <p:cBhvr additive="base">
                                        <p:cTn id="8" dur="500" fill="hold"/>
                                        <p:tgtEl>
                                          <p:spTgt spid="675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67601"/>
                                        </p:tgtEl>
                                        <p:attrNameLst>
                                          <p:attrName>style.visibility</p:attrName>
                                        </p:attrNameLst>
                                      </p:cBhvr>
                                      <p:to>
                                        <p:strVal val="visible"/>
                                      </p:to>
                                    </p:set>
                                    <p:anim calcmode="lin" valueType="num">
                                      <p:cBhvr>
                                        <p:cTn id="13" dur="1000" fill="hold"/>
                                        <p:tgtEl>
                                          <p:spTgt spid="67601"/>
                                        </p:tgtEl>
                                        <p:attrNameLst>
                                          <p:attrName>ppt_x</p:attrName>
                                        </p:attrNameLst>
                                      </p:cBhvr>
                                      <p:tavLst>
                                        <p:tav tm="0">
                                          <p:val>
                                            <p:strVal val="#ppt_x-.2"/>
                                          </p:val>
                                        </p:tav>
                                        <p:tav tm="100000">
                                          <p:val>
                                            <p:strVal val="#ppt_x"/>
                                          </p:val>
                                        </p:tav>
                                      </p:tavLst>
                                    </p:anim>
                                    <p:anim calcmode="lin" valueType="num">
                                      <p:cBhvr>
                                        <p:cTn id="14" dur="1000" fill="hold"/>
                                        <p:tgtEl>
                                          <p:spTgt spid="6760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6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7603"/>
                                        </p:tgtEl>
                                        <p:attrNameLst>
                                          <p:attrName>style.visibility</p:attrName>
                                        </p:attrNameLst>
                                      </p:cBhvr>
                                      <p:to>
                                        <p:strVal val="visible"/>
                                      </p:to>
                                    </p:set>
                                    <p:animEffect transition="in" filter="fade">
                                      <p:cBhvr>
                                        <p:cTn id="20" dur="2000"/>
                                        <p:tgtEl>
                                          <p:spTgt spid="67603"/>
                                        </p:tgtEl>
                                      </p:cBhvr>
                                    </p:animEffect>
                                  </p:childTnLst>
                                </p:cTn>
                              </p:par>
                              <p:par>
                                <p:cTn id="21" presetID="10" presetClass="entr" presetSubtype="0" fill="hold" nodeType="withEffect">
                                  <p:stCondLst>
                                    <p:cond delay="0"/>
                                  </p:stCondLst>
                                  <p:childTnLst>
                                    <p:set>
                                      <p:cBhvr>
                                        <p:cTn id="22" dur="1" fill="hold">
                                          <p:stCondLst>
                                            <p:cond delay="0"/>
                                          </p:stCondLst>
                                        </p:cTn>
                                        <p:tgtEl>
                                          <p:spTgt spid="67604"/>
                                        </p:tgtEl>
                                        <p:attrNameLst>
                                          <p:attrName>style.visibility</p:attrName>
                                        </p:attrNameLst>
                                      </p:cBhvr>
                                      <p:to>
                                        <p:strVal val="visible"/>
                                      </p:to>
                                    </p:set>
                                    <p:animEffect transition="in" filter="fade">
                                      <p:cBhvr>
                                        <p:cTn id="23" dur="2000"/>
                                        <p:tgtEl>
                                          <p:spTgt spid="67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9" grpId="0" animBg="1" autoUpdateAnimBg="0"/>
      <p:bldP spid="67601" grpId="0" animBg="1"/>
      <p:bldP spid="6760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0325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6571" name="Rectangle 11">
            <a:extLst>
              <a:ext uri="{FF2B5EF4-FFF2-40B4-BE49-F238E27FC236}">
                <a16:creationId xmlns:a16="http://schemas.microsoft.com/office/drawing/2014/main" id="{7A4E6197-D17E-40A7-A1C7-D845396ACB6B}"/>
              </a:ext>
            </a:extLst>
          </p:cNvPr>
          <p:cNvSpPr>
            <a:spLocks noChangeArrowheads="1"/>
          </p:cNvSpPr>
          <p:nvPr/>
        </p:nvSpPr>
        <p:spPr bwMode="auto">
          <a:xfrm>
            <a:off x="381000" y="962025"/>
            <a:ext cx="7696200"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Each parable makes only one main point and the details within the parables are not to be allegorized.</a:t>
            </a: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a:t>
            </a:r>
            <a:b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b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a:t>
            </a:r>
            <a:r>
              <a:rPr kumimoji="0" lang="en-US" altLang="en-US" sz="24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Adolf Julicher, 19th Century</a:t>
            </a:r>
            <a:r>
              <a:rPr kumimoji="0" lang="en-US" alt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a:t>
            </a:r>
          </a:p>
        </p:txBody>
      </p:sp>
      <p:sp>
        <p:nvSpPr>
          <p:cNvPr id="66572" name="Rectangle 12">
            <a:extLst>
              <a:ext uri="{FF2B5EF4-FFF2-40B4-BE49-F238E27FC236}">
                <a16:creationId xmlns:a16="http://schemas.microsoft.com/office/drawing/2014/main" id="{F42B645D-390F-45DC-8A35-BCDE1A430D59}"/>
              </a:ext>
            </a:extLst>
          </p:cNvPr>
          <p:cNvSpPr>
            <a:spLocks noChangeArrowheads="1"/>
          </p:cNvSpPr>
          <p:nvPr/>
        </p:nvSpPr>
        <p:spPr bwMode="auto">
          <a:xfrm>
            <a:off x="401638" y="2409825"/>
            <a:ext cx="7751762"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 valuable working hypothesis for interpreting the parables may be to look for one main point associated with each main character or group of characters in the parables.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a:t>
            </a:r>
            <a:r>
              <a:rPr kumimoji="0" lang="en-US" altLang="en-US" sz="24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Craig L. Blomberg</a:t>
            </a: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66574" name="Text Box 14">
            <a:extLst>
              <a:ext uri="{FF2B5EF4-FFF2-40B4-BE49-F238E27FC236}">
                <a16:creationId xmlns:a16="http://schemas.microsoft.com/office/drawing/2014/main" id="{CCA3C5F5-2705-4686-81AA-65328E4B0EB3}"/>
              </a:ext>
            </a:extLst>
          </p:cNvPr>
          <p:cNvSpPr txBox="1">
            <a:spLocks noChangeArrowheads="1"/>
          </p:cNvSpPr>
          <p:nvPr/>
        </p:nvSpPr>
        <p:spPr bwMode="auto">
          <a:xfrm>
            <a:off x="1828800" y="6172200"/>
            <a:ext cx="5029200" cy="5191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Parables are generally lifelike </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pic>
        <p:nvPicPr>
          <p:cNvPr id="66576" name="Picture 16" descr="PierceBrosnan">
            <a:extLst>
              <a:ext uri="{FF2B5EF4-FFF2-40B4-BE49-F238E27FC236}">
                <a16:creationId xmlns:a16="http://schemas.microsoft.com/office/drawing/2014/main" id="{AA919945-C454-4C63-8E71-9E9E06BCD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733800"/>
            <a:ext cx="2009775" cy="2362200"/>
          </a:xfrm>
          <a:prstGeom prst="rect">
            <a:avLst/>
          </a:prstGeom>
          <a:noFill/>
          <a:extLst>
            <a:ext uri="{909E8E84-426E-40DD-AFC4-6F175D3DCCD1}">
              <a14:hiddenFill xmlns:a14="http://schemas.microsoft.com/office/drawing/2010/main">
                <a:solidFill>
                  <a:srgbClr val="FFFFFF"/>
                </a:solidFill>
              </a14:hiddenFill>
            </a:ext>
          </a:extLst>
        </p:spPr>
      </p:pic>
      <p:sp>
        <p:nvSpPr>
          <p:cNvPr id="66577" name="Rectangle 17">
            <a:extLst>
              <a:ext uri="{FF2B5EF4-FFF2-40B4-BE49-F238E27FC236}">
                <a16:creationId xmlns:a16="http://schemas.microsoft.com/office/drawing/2014/main" id="{C914FE70-87FB-403E-AA0B-8781F32508E3}"/>
              </a:ext>
            </a:extLst>
          </p:cNvPr>
          <p:cNvSpPr>
            <a:spLocks noGrp="1" noChangeArrowheads="1"/>
          </p:cNvSpPr>
          <p:nvPr>
            <p:ph type="title"/>
          </p:nvPr>
        </p:nvSpPr>
        <p:spPr>
          <a:xfrm>
            <a:off x="-76200" y="49213"/>
            <a:ext cx="4800600" cy="788987"/>
          </a:xfrm>
        </p:spPr>
        <p:txBody>
          <a:bodyPr/>
          <a:lstStyle/>
          <a:p>
            <a:pPr algn="l"/>
            <a:r>
              <a:rPr lang="en-US" altLang="en-US">
                <a:solidFill>
                  <a:srgbClr val="FF0000"/>
                </a:solidFill>
              </a:rPr>
              <a:t>Parables : Views</a:t>
            </a:r>
          </a:p>
        </p:txBody>
      </p:sp>
    </p:spTree>
    <p:extLst>
      <p:ext uri="{BB962C8B-B14F-4D97-AF65-F5344CB8AC3E}">
        <p14:creationId xmlns:p14="http://schemas.microsoft.com/office/powerpoint/2010/main" val="461999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6572"/>
                                        </p:tgtEl>
                                        <p:attrNameLst>
                                          <p:attrName>style.visibility</p:attrName>
                                        </p:attrNameLst>
                                      </p:cBhvr>
                                      <p:to>
                                        <p:strVal val="visible"/>
                                      </p:to>
                                    </p:set>
                                    <p:animEffect transition="in" filter="fade">
                                      <p:cBhvr>
                                        <p:cTn id="7" dur="1000"/>
                                        <p:tgtEl>
                                          <p:spTgt spid="66572"/>
                                        </p:tgtEl>
                                      </p:cBhvr>
                                    </p:animEffect>
                                    <p:anim calcmode="lin" valueType="num">
                                      <p:cBhvr>
                                        <p:cTn id="8" dur="1000" fill="hold"/>
                                        <p:tgtEl>
                                          <p:spTgt spid="66572"/>
                                        </p:tgtEl>
                                        <p:attrNameLst>
                                          <p:attrName>ppt_x</p:attrName>
                                        </p:attrNameLst>
                                      </p:cBhvr>
                                      <p:tavLst>
                                        <p:tav tm="0">
                                          <p:val>
                                            <p:strVal val="#ppt_x"/>
                                          </p:val>
                                        </p:tav>
                                        <p:tav tm="100000">
                                          <p:val>
                                            <p:strVal val="#ppt_x"/>
                                          </p:val>
                                        </p:tav>
                                      </p:tavLst>
                                    </p:anim>
                                    <p:anim calcmode="lin" valueType="num">
                                      <p:cBhvr>
                                        <p:cTn id="9" dur="1000" fill="hold"/>
                                        <p:tgtEl>
                                          <p:spTgt spid="6657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66574"/>
                                        </p:tgtEl>
                                        <p:attrNameLst>
                                          <p:attrName>style.visibility</p:attrName>
                                        </p:attrNameLst>
                                      </p:cBhvr>
                                      <p:to>
                                        <p:strVal val="visible"/>
                                      </p:to>
                                    </p:set>
                                    <p:anim calcmode="lin" valueType="num">
                                      <p:cBhvr>
                                        <p:cTn id="14" dur="500" fill="hold"/>
                                        <p:tgtEl>
                                          <p:spTgt spid="66574"/>
                                        </p:tgtEl>
                                        <p:attrNameLst>
                                          <p:attrName>ppt_w</p:attrName>
                                        </p:attrNameLst>
                                      </p:cBhvr>
                                      <p:tavLst>
                                        <p:tav tm="0">
                                          <p:val>
                                            <p:fltVal val="0"/>
                                          </p:val>
                                        </p:tav>
                                        <p:tav tm="100000">
                                          <p:val>
                                            <p:strVal val="#ppt_w"/>
                                          </p:val>
                                        </p:tav>
                                      </p:tavLst>
                                    </p:anim>
                                    <p:anim calcmode="lin" valueType="num">
                                      <p:cBhvr>
                                        <p:cTn id="15" dur="500" fill="hold"/>
                                        <p:tgtEl>
                                          <p:spTgt spid="66574"/>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66576"/>
                                        </p:tgtEl>
                                        <p:attrNameLst>
                                          <p:attrName>style.visibility</p:attrName>
                                        </p:attrNameLst>
                                      </p:cBhvr>
                                      <p:to>
                                        <p:strVal val="visible"/>
                                      </p:to>
                                    </p:set>
                                    <p:anim calcmode="lin" valueType="num">
                                      <p:cBhvr>
                                        <p:cTn id="18" dur="500" fill="hold"/>
                                        <p:tgtEl>
                                          <p:spTgt spid="66576"/>
                                        </p:tgtEl>
                                        <p:attrNameLst>
                                          <p:attrName>ppt_w</p:attrName>
                                        </p:attrNameLst>
                                      </p:cBhvr>
                                      <p:tavLst>
                                        <p:tav tm="0">
                                          <p:val>
                                            <p:fltVal val="0"/>
                                          </p:val>
                                        </p:tav>
                                        <p:tav tm="100000">
                                          <p:val>
                                            <p:strVal val="#ppt_w"/>
                                          </p:val>
                                        </p:tav>
                                      </p:tavLst>
                                    </p:anim>
                                    <p:anim calcmode="lin" valueType="num">
                                      <p:cBhvr>
                                        <p:cTn id="19" dur="500" fill="hold"/>
                                        <p:tgtEl>
                                          <p:spTgt spid="665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p:bldP spid="66574" grpId="0" animBg="1"/>
    </p:bldLst>
  </p:timing>
</p:sld>
</file>

<file path=ppt/slides/slide18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33123" name="Rectangle 3">
            <a:extLst>
              <a:ext uri="{FF2B5EF4-FFF2-40B4-BE49-F238E27FC236}">
                <a16:creationId xmlns:a16="http://schemas.microsoft.com/office/drawing/2014/main" id="{3253FC17-6AB6-472D-A703-0A29547AFADA}"/>
              </a:ext>
            </a:extLst>
          </p:cNvPr>
          <p:cNvSpPr>
            <a:spLocks noGrp="1" noChangeArrowheads="1"/>
          </p:cNvSpPr>
          <p:nvPr>
            <p:ph type="ctrTitle"/>
          </p:nvPr>
        </p:nvSpPr>
        <p:spPr>
          <a:xfrm>
            <a:off x="685800" y="228600"/>
            <a:ext cx="7772400" cy="914400"/>
          </a:xfrm>
        </p:spPr>
        <p:txBody>
          <a:bodyPr anchor="ctr"/>
          <a:lstStyle/>
          <a:p>
            <a:r>
              <a:rPr lang="en-US" altLang="en-US" sz="3200" b="1">
                <a:solidFill>
                  <a:srgbClr val="FFFFFF"/>
                </a:solidFill>
                <a:latin typeface="Rockwell" panose="02060603020205020403" pitchFamily="18" charset="0"/>
              </a:rPr>
              <a:t>COMMON PARABLE STRUCTURES</a:t>
            </a:r>
            <a:br>
              <a:rPr lang="en-US" altLang="en-US" sz="3200" b="1">
                <a:solidFill>
                  <a:srgbClr val="FFFFFF"/>
                </a:solidFill>
                <a:latin typeface="Rockwell" panose="02060603020205020403" pitchFamily="18" charset="0"/>
              </a:rPr>
            </a:br>
            <a:r>
              <a:rPr lang="en-US" altLang="en-US" sz="3200" b="1">
                <a:solidFill>
                  <a:srgbClr val="FFFFFF"/>
                </a:solidFill>
                <a:latin typeface="Rockwell" panose="02060603020205020403" pitchFamily="18" charset="0"/>
              </a:rPr>
              <a:t> </a:t>
            </a:r>
            <a:r>
              <a:rPr lang="en-US" altLang="en-US" sz="2800" b="1">
                <a:solidFill>
                  <a:srgbClr val="FFFFFF"/>
                </a:solidFill>
              </a:rPr>
              <a:t>Triadic Parables</a:t>
            </a:r>
          </a:p>
        </p:txBody>
      </p:sp>
      <p:grpSp>
        <p:nvGrpSpPr>
          <p:cNvPr id="133125" name="Group 5">
            <a:extLst>
              <a:ext uri="{FF2B5EF4-FFF2-40B4-BE49-F238E27FC236}">
                <a16:creationId xmlns:a16="http://schemas.microsoft.com/office/drawing/2014/main" id="{AA64A03A-EFEC-451F-BA29-144E2781FD19}"/>
              </a:ext>
            </a:extLst>
          </p:cNvPr>
          <p:cNvGrpSpPr>
            <a:grpSpLocks/>
          </p:cNvGrpSpPr>
          <p:nvPr/>
        </p:nvGrpSpPr>
        <p:grpSpPr bwMode="auto">
          <a:xfrm>
            <a:off x="152400" y="1447800"/>
            <a:ext cx="3352800" cy="4572000"/>
            <a:chOff x="48" y="912"/>
            <a:chExt cx="2064" cy="2304"/>
          </a:xfrm>
        </p:grpSpPr>
        <p:sp>
          <p:nvSpPr>
            <p:cNvPr id="133126" name="Rectangle 6">
              <a:extLst>
                <a:ext uri="{FF2B5EF4-FFF2-40B4-BE49-F238E27FC236}">
                  <a16:creationId xmlns:a16="http://schemas.microsoft.com/office/drawing/2014/main" id="{F3C4825A-7560-4063-B3F2-727F98E9C1AA}"/>
                </a:ext>
              </a:extLst>
            </p:cNvPr>
            <p:cNvSpPr>
              <a:spLocks noChangeArrowheads="1"/>
            </p:cNvSpPr>
            <p:nvPr/>
          </p:nvSpPr>
          <p:spPr bwMode="auto">
            <a:xfrm>
              <a:off x="48" y="912"/>
              <a:ext cx="2064" cy="2304"/>
            </a:xfrm>
            <a:prstGeom prst="rect">
              <a:avLst/>
            </a:prstGeom>
            <a:solidFill>
              <a:schemeClr val="bg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3127" name="Group 7">
              <a:extLst>
                <a:ext uri="{FF2B5EF4-FFF2-40B4-BE49-F238E27FC236}">
                  <a16:creationId xmlns:a16="http://schemas.microsoft.com/office/drawing/2014/main" id="{5DB85102-C276-4147-8D70-A3443FE1F7F7}"/>
                </a:ext>
              </a:extLst>
            </p:cNvPr>
            <p:cNvGrpSpPr>
              <a:grpSpLocks/>
            </p:cNvGrpSpPr>
            <p:nvPr/>
          </p:nvGrpSpPr>
          <p:grpSpPr bwMode="auto">
            <a:xfrm>
              <a:off x="96" y="1104"/>
              <a:ext cx="1920" cy="672"/>
              <a:chOff x="1584" y="1008"/>
              <a:chExt cx="2688" cy="1056"/>
            </a:xfrm>
          </p:grpSpPr>
          <p:sp>
            <p:nvSpPr>
              <p:cNvPr id="133128" name="Rectangle 8">
                <a:extLst>
                  <a:ext uri="{FF2B5EF4-FFF2-40B4-BE49-F238E27FC236}">
                    <a16:creationId xmlns:a16="http://schemas.microsoft.com/office/drawing/2014/main" id="{03F29787-32C9-4127-A154-A7380C74BFC6}"/>
                  </a:ext>
                </a:extLst>
              </p:cNvPr>
              <p:cNvSpPr>
                <a:spLocks noChangeArrowheads="1"/>
              </p:cNvSpPr>
              <p:nvPr/>
            </p:nvSpPr>
            <p:spPr bwMode="auto">
              <a:xfrm>
                <a:off x="2448" y="1008"/>
                <a:ext cx="912"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Master</a:t>
                </a:r>
              </a:p>
            </p:txBody>
          </p:sp>
          <p:sp>
            <p:nvSpPr>
              <p:cNvPr id="133129" name="Rectangle 9">
                <a:extLst>
                  <a:ext uri="{FF2B5EF4-FFF2-40B4-BE49-F238E27FC236}">
                    <a16:creationId xmlns:a16="http://schemas.microsoft.com/office/drawing/2014/main" id="{683A4479-BBFA-424F-875E-636508068761}"/>
                  </a:ext>
                </a:extLst>
              </p:cNvPr>
              <p:cNvSpPr>
                <a:spLocks noChangeArrowheads="1"/>
              </p:cNvSpPr>
              <p:nvPr/>
            </p:nvSpPr>
            <p:spPr bwMode="auto">
              <a:xfrm>
                <a:off x="1584" y="1584"/>
                <a:ext cx="1200" cy="480"/>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Good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Subordinate</a:t>
                </a:r>
              </a:p>
            </p:txBody>
          </p:sp>
          <p:sp>
            <p:nvSpPr>
              <p:cNvPr id="133130" name="Rectangle 10">
                <a:extLst>
                  <a:ext uri="{FF2B5EF4-FFF2-40B4-BE49-F238E27FC236}">
                    <a16:creationId xmlns:a16="http://schemas.microsoft.com/office/drawing/2014/main" id="{DB7D74F2-554B-4071-AB09-87C2E581D3BB}"/>
                  </a:ext>
                </a:extLst>
              </p:cNvPr>
              <p:cNvSpPr>
                <a:spLocks noChangeArrowheads="1"/>
              </p:cNvSpPr>
              <p:nvPr/>
            </p:nvSpPr>
            <p:spPr bwMode="auto">
              <a:xfrm>
                <a:off x="3024" y="1584"/>
                <a:ext cx="1248" cy="480"/>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Wicked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Subordinate</a:t>
                </a:r>
              </a:p>
            </p:txBody>
          </p:sp>
          <p:cxnSp>
            <p:nvCxnSpPr>
              <p:cNvPr id="133131" name="AutoShape 11">
                <a:extLst>
                  <a:ext uri="{FF2B5EF4-FFF2-40B4-BE49-F238E27FC236}">
                    <a16:creationId xmlns:a16="http://schemas.microsoft.com/office/drawing/2014/main" id="{28739334-03A6-4655-9150-3A36DBF277E8}"/>
                  </a:ext>
                </a:extLst>
              </p:cNvPr>
              <p:cNvCxnSpPr>
                <a:cxnSpLocks noChangeShapeType="1"/>
                <a:stCxn id="133128" idx="2"/>
                <a:endCxn id="133129" idx="0"/>
              </p:cNvCxnSpPr>
              <p:nvPr/>
            </p:nvCxnSpPr>
            <p:spPr bwMode="auto">
              <a:xfrm flipH="1">
                <a:off x="2184" y="1296"/>
                <a:ext cx="720" cy="288"/>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32" name="AutoShape 12">
                <a:extLst>
                  <a:ext uri="{FF2B5EF4-FFF2-40B4-BE49-F238E27FC236}">
                    <a16:creationId xmlns:a16="http://schemas.microsoft.com/office/drawing/2014/main" id="{06E89877-34D6-465C-8DFA-141CAC94A7C6}"/>
                  </a:ext>
                </a:extLst>
              </p:cNvPr>
              <p:cNvCxnSpPr>
                <a:cxnSpLocks noChangeShapeType="1"/>
                <a:stCxn id="133128" idx="2"/>
                <a:endCxn id="133130" idx="0"/>
              </p:cNvCxnSpPr>
              <p:nvPr/>
            </p:nvCxnSpPr>
            <p:spPr bwMode="auto">
              <a:xfrm>
                <a:off x="2904" y="1296"/>
                <a:ext cx="744" cy="288"/>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33" name="Group 13">
              <a:extLst>
                <a:ext uri="{FF2B5EF4-FFF2-40B4-BE49-F238E27FC236}">
                  <a16:creationId xmlns:a16="http://schemas.microsoft.com/office/drawing/2014/main" id="{0D503E82-D608-45C4-8ADD-23A9624784EA}"/>
                </a:ext>
              </a:extLst>
            </p:cNvPr>
            <p:cNvGrpSpPr>
              <a:grpSpLocks/>
            </p:cNvGrpSpPr>
            <p:nvPr/>
          </p:nvGrpSpPr>
          <p:grpSpPr bwMode="auto">
            <a:xfrm>
              <a:off x="192" y="2016"/>
              <a:ext cx="1776" cy="672"/>
              <a:chOff x="1824" y="2496"/>
              <a:chExt cx="2256" cy="960"/>
            </a:xfrm>
          </p:grpSpPr>
          <p:sp>
            <p:nvSpPr>
              <p:cNvPr id="133134" name="Rectangle 14">
                <a:extLst>
                  <a:ext uri="{FF2B5EF4-FFF2-40B4-BE49-F238E27FC236}">
                    <a16:creationId xmlns:a16="http://schemas.microsoft.com/office/drawing/2014/main" id="{5FF72E13-7483-4359-ADCD-FAD005E61E8E}"/>
                  </a:ext>
                </a:extLst>
              </p:cNvPr>
              <p:cNvSpPr>
                <a:spLocks noChangeArrowheads="1"/>
              </p:cNvSpPr>
              <p:nvPr/>
            </p:nvSpPr>
            <p:spPr bwMode="auto">
              <a:xfrm>
                <a:off x="2544" y="2496"/>
                <a:ext cx="720" cy="24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Father</a:t>
                </a:r>
              </a:p>
            </p:txBody>
          </p:sp>
          <p:sp>
            <p:nvSpPr>
              <p:cNvPr id="133135" name="Rectangle 15">
                <a:extLst>
                  <a:ext uri="{FF2B5EF4-FFF2-40B4-BE49-F238E27FC236}">
                    <a16:creationId xmlns:a16="http://schemas.microsoft.com/office/drawing/2014/main" id="{E3A90ABE-178A-49B5-9420-374EE5DBB143}"/>
                  </a:ext>
                </a:extLst>
              </p:cNvPr>
              <p:cNvSpPr>
                <a:spLocks noChangeArrowheads="1"/>
              </p:cNvSpPr>
              <p:nvPr/>
            </p:nvSpPr>
            <p:spPr bwMode="auto">
              <a:xfrm>
                <a:off x="1824" y="2976"/>
                <a:ext cx="960" cy="48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Prodigal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Son</a:t>
                </a:r>
              </a:p>
            </p:txBody>
          </p:sp>
          <p:sp>
            <p:nvSpPr>
              <p:cNvPr id="133136" name="Rectangle 16">
                <a:extLst>
                  <a:ext uri="{FF2B5EF4-FFF2-40B4-BE49-F238E27FC236}">
                    <a16:creationId xmlns:a16="http://schemas.microsoft.com/office/drawing/2014/main" id="{22A9C63F-3C29-401B-9B9C-7062B0256C80}"/>
                  </a:ext>
                </a:extLst>
              </p:cNvPr>
              <p:cNvSpPr>
                <a:spLocks noChangeArrowheads="1"/>
              </p:cNvSpPr>
              <p:nvPr/>
            </p:nvSpPr>
            <p:spPr bwMode="auto">
              <a:xfrm>
                <a:off x="3024" y="2976"/>
                <a:ext cx="1056" cy="48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Older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Brother</a:t>
                </a:r>
              </a:p>
            </p:txBody>
          </p:sp>
          <p:cxnSp>
            <p:nvCxnSpPr>
              <p:cNvPr id="133137" name="AutoShape 17">
                <a:extLst>
                  <a:ext uri="{FF2B5EF4-FFF2-40B4-BE49-F238E27FC236}">
                    <a16:creationId xmlns:a16="http://schemas.microsoft.com/office/drawing/2014/main" id="{7FA7D2B5-A9B5-4766-BA1F-A16185C426A9}"/>
                  </a:ext>
                </a:extLst>
              </p:cNvPr>
              <p:cNvCxnSpPr>
                <a:cxnSpLocks noChangeShapeType="1"/>
                <a:stCxn id="133134" idx="2"/>
                <a:endCxn id="133135" idx="0"/>
              </p:cNvCxnSpPr>
              <p:nvPr/>
            </p:nvCxnSpPr>
            <p:spPr bwMode="auto">
              <a:xfrm flipH="1">
                <a:off x="2304" y="2736"/>
                <a:ext cx="600" cy="24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38" name="AutoShape 18">
                <a:extLst>
                  <a:ext uri="{FF2B5EF4-FFF2-40B4-BE49-F238E27FC236}">
                    <a16:creationId xmlns:a16="http://schemas.microsoft.com/office/drawing/2014/main" id="{EF70B5A0-B501-43E4-ABB9-51D17C137559}"/>
                  </a:ext>
                </a:extLst>
              </p:cNvPr>
              <p:cNvCxnSpPr>
                <a:cxnSpLocks noChangeShapeType="1"/>
                <a:stCxn id="133134" idx="2"/>
                <a:endCxn id="133136" idx="0"/>
              </p:cNvCxnSpPr>
              <p:nvPr/>
            </p:nvCxnSpPr>
            <p:spPr bwMode="auto">
              <a:xfrm>
                <a:off x="2904" y="2736"/>
                <a:ext cx="648" cy="24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sp>
          <p:nvSpPr>
            <p:cNvPr id="133139" name="Text Box 19">
              <a:extLst>
                <a:ext uri="{FF2B5EF4-FFF2-40B4-BE49-F238E27FC236}">
                  <a16:creationId xmlns:a16="http://schemas.microsoft.com/office/drawing/2014/main" id="{506D3272-697F-4FF2-83FF-063209643E82}"/>
                </a:ext>
              </a:extLst>
            </p:cNvPr>
            <p:cNvSpPr txBox="1">
              <a:spLocks noChangeArrowheads="1"/>
            </p:cNvSpPr>
            <p:nvPr/>
          </p:nvSpPr>
          <p:spPr bwMode="auto">
            <a:xfrm>
              <a:off x="48" y="2928"/>
              <a:ext cx="2016" cy="27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Elephant" panose="02020904090505020303" pitchFamily="18" charset="0"/>
                  <a:ea typeface="+mn-ea"/>
                  <a:cs typeface="+mn-cs"/>
                </a:rPr>
                <a:t>MONARCHIC</a:t>
              </a:r>
            </a:p>
          </p:txBody>
        </p:sp>
      </p:grpSp>
      <p:grpSp>
        <p:nvGrpSpPr>
          <p:cNvPr id="133164" name="Group 44">
            <a:extLst>
              <a:ext uri="{FF2B5EF4-FFF2-40B4-BE49-F238E27FC236}">
                <a16:creationId xmlns:a16="http://schemas.microsoft.com/office/drawing/2014/main" id="{E4771678-6F61-43D1-A18C-3D95821AAF3F}"/>
              </a:ext>
            </a:extLst>
          </p:cNvPr>
          <p:cNvGrpSpPr>
            <a:grpSpLocks/>
          </p:cNvGrpSpPr>
          <p:nvPr/>
        </p:nvGrpSpPr>
        <p:grpSpPr bwMode="auto">
          <a:xfrm>
            <a:off x="3657600" y="1447800"/>
            <a:ext cx="5257800" cy="4572000"/>
            <a:chOff x="2304" y="912"/>
            <a:chExt cx="3312" cy="2880"/>
          </a:xfrm>
        </p:grpSpPr>
        <p:sp>
          <p:nvSpPr>
            <p:cNvPr id="133122" name="Rectangle 2">
              <a:extLst>
                <a:ext uri="{FF2B5EF4-FFF2-40B4-BE49-F238E27FC236}">
                  <a16:creationId xmlns:a16="http://schemas.microsoft.com/office/drawing/2014/main" id="{E0C34C8A-37B2-4EC7-950A-FF3525AB759C}"/>
                </a:ext>
              </a:extLst>
            </p:cNvPr>
            <p:cNvSpPr>
              <a:spLocks noChangeArrowheads="1"/>
            </p:cNvSpPr>
            <p:nvPr/>
          </p:nvSpPr>
          <p:spPr bwMode="auto">
            <a:xfrm>
              <a:off x="2304" y="912"/>
              <a:ext cx="3312" cy="2880"/>
            </a:xfrm>
            <a:prstGeom prst="rect">
              <a:avLst/>
            </a:prstGeom>
            <a:solidFill>
              <a:srgbClr val="FF0000"/>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3140" name="Group 20">
              <a:extLst>
                <a:ext uri="{FF2B5EF4-FFF2-40B4-BE49-F238E27FC236}">
                  <a16:creationId xmlns:a16="http://schemas.microsoft.com/office/drawing/2014/main" id="{478F55CA-0C42-4C0A-BA24-9479BDE91C82}"/>
                </a:ext>
              </a:extLst>
            </p:cNvPr>
            <p:cNvGrpSpPr>
              <a:grpSpLocks/>
            </p:cNvGrpSpPr>
            <p:nvPr/>
          </p:nvGrpSpPr>
          <p:grpSpPr bwMode="auto">
            <a:xfrm>
              <a:off x="2793" y="1008"/>
              <a:ext cx="2391" cy="912"/>
              <a:chOff x="2793" y="1008"/>
              <a:chExt cx="2391" cy="912"/>
            </a:xfrm>
          </p:grpSpPr>
          <p:sp>
            <p:nvSpPr>
              <p:cNvPr id="133141" name="Rectangle 21">
                <a:extLst>
                  <a:ext uri="{FF2B5EF4-FFF2-40B4-BE49-F238E27FC236}">
                    <a16:creationId xmlns:a16="http://schemas.microsoft.com/office/drawing/2014/main" id="{93F5148B-2F28-41BC-8E0B-B485A2124A9A}"/>
                  </a:ext>
                </a:extLst>
              </p:cNvPr>
              <p:cNvSpPr>
                <a:spLocks noChangeArrowheads="1"/>
              </p:cNvSpPr>
              <p:nvPr/>
            </p:nvSpPr>
            <p:spPr bwMode="auto">
              <a:xfrm>
                <a:off x="3696" y="1056"/>
                <a:ext cx="539" cy="192"/>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Unifier</a:t>
                </a:r>
              </a:p>
            </p:txBody>
          </p:sp>
          <p:sp>
            <p:nvSpPr>
              <p:cNvPr id="133142" name="Rectangle 22">
                <a:extLst>
                  <a:ext uri="{FF2B5EF4-FFF2-40B4-BE49-F238E27FC236}">
                    <a16:creationId xmlns:a16="http://schemas.microsoft.com/office/drawing/2014/main" id="{55B3FEAA-2CB1-4F5D-BEE8-6F5F28FFB3F2}"/>
                  </a:ext>
                </a:extLst>
              </p:cNvPr>
              <p:cNvSpPr>
                <a:spLocks noChangeArrowheads="1"/>
              </p:cNvSpPr>
              <p:nvPr/>
            </p:nvSpPr>
            <p:spPr bwMode="auto">
              <a:xfrm>
                <a:off x="2793" y="1008"/>
                <a:ext cx="567"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Good</a:t>
                </a:r>
                <a:b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Example</a:t>
                </a:r>
              </a:p>
            </p:txBody>
          </p:sp>
          <p:sp>
            <p:nvSpPr>
              <p:cNvPr id="133143" name="Rectangle 23">
                <a:extLst>
                  <a:ext uri="{FF2B5EF4-FFF2-40B4-BE49-F238E27FC236}">
                    <a16:creationId xmlns:a16="http://schemas.microsoft.com/office/drawing/2014/main" id="{3CC12C11-2389-4437-A7F9-F1E1FB5FF106}"/>
                  </a:ext>
                </a:extLst>
              </p:cNvPr>
              <p:cNvSpPr>
                <a:spLocks noChangeArrowheads="1"/>
              </p:cNvSpPr>
              <p:nvPr/>
            </p:nvSpPr>
            <p:spPr bwMode="auto">
              <a:xfrm>
                <a:off x="4560" y="1008"/>
                <a:ext cx="624"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Bad</a:t>
                </a:r>
                <a:b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Example</a:t>
                </a:r>
              </a:p>
            </p:txBody>
          </p:sp>
          <p:cxnSp>
            <p:nvCxnSpPr>
              <p:cNvPr id="133144" name="AutoShape 24">
                <a:extLst>
                  <a:ext uri="{FF2B5EF4-FFF2-40B4-BE49-F238E27FC236}">
                    <a16:creationId xmlns:a16="http://schemas.microsoft.com/office/drawing/2014/main" id="{E8C5FD59-5461-4746-A7F4-654527F037F2}"/>
                  </a:ext>
                </a:extLst>
              </p:cNvPr>
              <p:cNvCxnSpPr>
                <a:cxnSpLocks noChangeShapeType="1"/>
                <a:stCxn id="133142" idx="3"/>
                <a:endCxn id="133141" idx="1"/>
              </p:cNvCxnSpPr>
              <p:nvPr/>
            </p:nvCxnSpPr>
            <p:spPr bwMode="auto">
              <a:xfrm>
                <a:off x="3360" y="1152"/>
                <a:ext cx="336"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45" name="AutoShape 25">
                <a:extLst>
                  <a:ext uri="{FF2B5EF4-FFF2-40B4-BE49-F238E27FC236}">
                    <a16:creationId xmlns:a16="http://schemas.microsoft.com/office/drawing/2014/main" id="{86EB2C8C-0EEC-4529-907A-4191F2B99635}"/>
                  </a:ext>
                </a:extLst>
              </p:cNvPr>
              <p:cNvCxnSpPr>
                <a:cxnSpLocks noChangeShapeType="1"/>
                <a:stCxn id="133141" idx="3"/>
                <a:endCxn id="133143" idx="1"/>
              </p:cNvCxnSpPr>
              <p:nvPr/>
            </p:nvCxnSpPr>
            <p:spPr bwMode="auto">
              <a:xfrm>
                <a:off x="4235" y="1152"/>
                <a:ext cx="325"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sp>
            <p:nvSpPr>
              <p:cNvPr id="133146" name="Rectangle 26">
                <a:extLst>
                  <a:ext uri="{FF2B5EF4-FFF2-40B4-BE49-F238E27FC236}">
                    <a16:creationId xmlns:a16="http://schemas.microsoft.com/office/drawing/2014/main" id="{F3C797EE-8D7F-468A-858E-7FAD0D96ECA8}"/>
                  </a:ext>
                </a:extLst>
              </p:cNvPr>
              <p:cNvSpPr>
                <a:spLocks noChangeArrowheads="1"/>
              </p:cNvSpPr>
              <p:nvPr/>
            </p:nvSpPr>
            <p:spPr bwMode="auto">
              <a:xfrm>
                <a:off x="3696" y="1536"/>
                <a:ext cx="539" cy="38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Man in</a:t>
                </a:r>
                <a:b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ditch</a:t>
                </a:r>
              </a:p>
            </p:txBody>
          </p:sp>
          <p:sp>
            <p:nvSpPr>
              <p:cNvPr id="133147" name="Rectangle 27">
                <a:extLst>
                  <a:ext uri="{FF2B5EF4-FFF2-40B4-BE49-F238E27FC236}">
                    <a16:creationId xmlns:a16="http://schemas.microsoft.com/office/drawing/2014/main" id="{D3D979F1-E18C-4CCE-91A8-EFB0B96CDCFF}"/>
                  </a:ext>
                </a:extLst>
              </p:cNvPr>
              <p:cNvSpPr>
                <a:spLocks noChangeArrowheads="1"/>
              </p:cNvSpPr>
              <p:nvPr/>
            </p:nvSpPr>
            <p:spPr bwMode="auto">
              <a:xfrm>
                <a:off x="2793" y="1584"/>
                <a:ext cx="567" cy="288"/>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Samaritan</a:t>
                </a:r>
              </a:p>
            </p:txBody>
          </p:sp>
          <p:sp>
            <p:nvSpPr>
              <p:cNvPr id="133148" name="Rectangle 28">
                <a:extLst>
                  <a:ext uri="{FF2B5EF4-FFF2-40B4-BE49-F238E27FC236}">
                    <a16:creationId xmlns:a16="http://schemas.microsoft.com/office/drawing/2014/main" id="{C94F98F0-3400-4A3C-8910-28AF6D0E7CC5}"/>
                  </a:ext>
                </a:extLst>
              </p:cNvPr>
              <p:cNvSpPr>
                <a:spLocks noChangeArrowheads="1"/>
              </p:cNvSpPr>
              <p:nvPr/>
            </p:nvSpPr>
            <p:spPr bwMode="auto">
              <a:xfrm>
                <a:off x="4560" y="1584"/>
                <a:ext cx="624" cy="288"/>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Priest/</a:t>
                </a:r>
                <a:b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Levite</a:t>
                </a:r>
              </a:p>
            </p:txBody>
          </p:sp>
          <p:cxnSp>
            <p:nvCxnSpPr>
              <p:cNvPr id="133149" name="AutoShape 29">
                <a:extLst>
                  <a:ext uri="{FF2B5EF4-FFF2-40B4-BE49-F238E27FC236}">
                    <a16:creationId xmlns:a16="http://schemas.microsoft.com/office/drawing/2014/main" id="{6CADEBF4-C3FC-40BF-9EF3-8B6F1E3DFF43}"/>
                  </a:ext>
                </a:extLst>
              </p:cNvPr>
              <p:cNvCxnSpPr>
                <a:cxnSpLocks noChangeShapeType="1"/>
                <a:stCxn id="133147" idx="3"/>
                <a:endCxn id="133146" idx="1"/>
              </p:cNvCxnSpPr>
              <p:nvPr/>
            </p:nvCxnSpPr>
            <p:spPr bwMode="auto">
              <a:xfrm>
                <a:off x="3360" y="1728"/>
                <a:ext cx="336"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50" name="AutoShape 30">
                <a:extLst>
                  <a:ext uri="{FF2B5EF4-FFF2-40B4-BE49-F238E27FC236}">
                    <a16:creationId xmlns:a16="http://schemas.microsoft.com/office/drawing/2014/main" id="{2B58F75D-8F89-40F5-8EEA-8D547C6BFEA1}"/>
                  </a:ext>
                </a:extLst>
              </p:cNvPr>
              <p:cNvCxnSpPr>
                <a:cxnSpLocks noChangeShapeType="1"/>
                <a:stCxn id="133146" idx="3"/>
                <a:endCxn id="133148" idx="1"/>
              </p:cNvCxnSpPr>
              <p:nvPr/>
            </p:nvCxnSpPr>
            <p:spPr bwMode="auto">
              <a:xfrm>
                <a:off x="4235" y="1728"/>
                <a:ext cx="325"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51" name="Group 31">
              <a:extLst>
                <a:ext uri="{FF2B5EF4-FFF2-40B4-BE49-F238E27FC236}">
                  <a16:creationId xmlns:a16="http://schemas.microsoft.com/office/drawing/2014/main" id="{72F7CB04-59DE-4EB2-978B-F8B93D2A3A0A}"/>
                </a:ext>
              </a:extLst>
            </p:cNvPr>
            <p:cNvGrpSpPr>
              <a:grpSpLocks/>
            </p:cNvGrpSpPr>
            <p:nvPr/>
          </p:nvGrpSpPr>
          <p:grpSpPr bwMode="auto">
            <a:xfrm>
              <a:off x="3696" y="2352"/>
              <a:ext cx="1872" cy="720"/>
              <a:chOff x="2928" y="1536"/>
              <a:chExt cx="1872" cy="720"/>
            </a:xfrm>
          </p:grpSpPr>
          <p:sp>
            <p:nvSpPr>
              <p:cNvPr id="133152" name="Rectangle 32">
                <a:extLst>
                  <a:ext uri="{FF2B5EF4-FFF2-40B4-BE49-F238E27FC236}">
                    <a16:creationId xmlns:a16="http://schemas.microsoft.com/office/drawing/2014/main" id="{02A35852-B2D0-4867-8FE4-1626DBA32B19}"/>
                  </a:ext>
                </a:extLst>
              </p:cNvPr>
              <p:cNvSpPr>
                <a:spLocks noChangeArrowheads="1"/>
              </p:cNvSpPr>
              <p:nvPr/>
            </p:nvSpPr>
            <p:spPr bwMode="auto">
              <a:xfrm>
                <a:off x="3312" y="1536"/>
                <a:ext cx="1091"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King</a:t>
                </a:r>
              </a:p>
            </p:txBody>
          </p:sp>
          <p:sp>
            <p:nvSpPr>
              <p:cNvPr id="133153" name="Rectangle 33">
                <a:extLst>
                  <a:ext uri="{FF2B5EF4-FFF2-40B4-BE49-F238E27FC236}">
                    <a16:creationId xmlns:a16="http://schemas.microsoft.com/office/drawing/2014/main" id="{89FD5945-6682-4C92-8A1A-435B6307DFA5}"/>
                  </a:ext>
                </a:extLst>
              </p:cNvPr>
              <p:cNvSpPr>
                <a:spLocks noChangeArrowheads="1"/>
              </p:cNvSpPr>
              <p:nvPr/>
            </p:nvSpPr>
            <p:spPr bwMode="auto">
              <a:xfrm>
                <a:off x="2928" y="1824"/>
                <a:ext cx="1872"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Servant forgiven large debt</a:t>
                </a:r>
              </a:p>
            </p:txBody>
          </p:sp>
          <p:sp>
            <p:nvSpPr>
              <p:cNvPr id="133154" name="Rectangle 34">
                <a:extLst>
                  <a:ext uri="{FF2B5EF4-FFF2-40B4-BE49-F238E27FC236}">
                    <a16:creationId xmlns:a16="http://schemas.microsoft.com/office/drawing/2014/main" id="{CE092129-AF6E-424A-9539-5837BEB0EDF9}"/>
                  </a:ext>
                </a:extLst>
              </p:cNvPr>
              <p:cNvSpPr>
                <a:spLocks noChangeArrowheads="1"/>
              </p:cNvSpPr>
              <p:nvPr/>
            </p:nvSpPr>
            <p:spPr bwMode="auto">
              <a:xfrm>
                <a:off x="2928" y="2112"/>
                <a:ext cx="1872"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Servant owing small debt</a:t>
                </a:r>
              </a:p>
            </p:txBody>
          </p:sp>
          <p:cxnSp>
            <p:nvCxnSpPr>
              <p:cNvPr id="133155" name="AutoShape 35">
                <a:extLst>
                  <a:ext uri="{FF2B5EF4-FFF2-40B4-BE49-F238E27FC236}">
                    <a16:creationId xmlns:a16="http://schemas.microsoft.com/office/drawing/2014/main" id="{3E85BD04-6A9B-4C99-AC4E-02EE377318B8}"/>
                  </a:ext>
                </a:extLst>
              </p:cNvPr>
              <p:cNvCxnSpPr>
                <a:cxnSpLocks noChangeShapeType="1"/>
                <a:stCxn id="133152" idx="2"/>
                <a:endCxn id="133153" idx="0"/>
              </p:cNvCxnSpPr>
              <p:nvPr/>
            </p:nvCxnSpPr>
            <p:spPr bwMode="auto">
              <a:xfrm>
                <a:off x="3858" y="1680"/>
                <a:ext cx="6"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56" name="AutoShape 36">
                <a:extLst>
                  <a:ext uri="{FF2B5EF4-FFF2-40B4-BE49-F238E27FC236}">
                    <a16:creationId xmlns:a16="http://schemas.microsoft.com/office/drawing/2014/main" id="{E3EA68D8-EA75-4BBE-AE26-7542FB69E753}"/>
                  </a:ext>
                </a:extLst>
              </p:cNvPr>
              <p:cNvCxnSpPr>
                <a:cxnSpLocks noChangeShapeType="1"/>
                <a:stCxn id="133153" idx="2"/>
                <a:endCxn id="133154" idx="0"/>
              </p:cNvCxnSpPr>
              <p:nvPr/>
            </p:nvCxnSpPr>
            <p:spPr bwMode="auto">
              <a:xfrm>
                <a:off x="3864" y="1968"/>
                <a:ext cx="0"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57" name="Group 37">
              <a:extLst>
                <a:ext uri="{FF2B5EF4-FFF2-40B4-BE49-F238E27FC236}">
                  <a16:creationId xmlns:a16="http://schemas.microsoft.com/office/drawing/2014/main" id="{0EA166DA-6012-409E-9473-70B35EB0784F}"/>
                </a:ext>
              </a:extLst>
            </p:cNvPr>
            <p:cNvGrpSpPr>
              <a:grpSpLocks/>
            </p:cNvGrpSpPr>
            <p:nvPr/>
          </p:nvGrpSpPr>
          <p:grpSpPr bwMode="auto">
            <a:xfrm>
              <a:off x="2400" y="2352"/>
              <a:ext cx="1104" cy="720"/>
              <a:chOff x="1632" y="1536"/>
              <a:chExt cx="1104" cy="720"/>
            </a:xfrm>
          </p:grpSpPr>
          <p:sp>
            <p:nvSpPr>
              <p:cNvPr id="133158" name="Rectangle 38">
                <a:extLst>
                  <a:ext uri="{FF2B5EF4-FFF2-40B4-BE49-F238E27FC236}">
                    <a16:creationId xmlns:a16="http://schemas.microsoft.com/office/drawing/2014/main" id="{0D8DDFD4-34C2-40ED-896D-4E3D2DD7AF8E}"/>
                  </a:ext>
                </a:extLst>
              </p:cNvPr>
              <p:cNvSpPr>
                <a:spLocks noChangeArrowheads="1"/>
              </p:cNvSpPr>
              <p:nvPr/>
            </p:nvSpPr>
            <p:spPr bwMode="auto">
              <a:xfrm>
                <a:off x="1872" y="1536"/>
                <a:ext cx="615"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Master</a:t>
                </a:r>
              </a:p>
            </p:txBody>
          </p:sp>
          <p:sp>
            <p:nvSpPr>
              <p:cNvPr id="133159" name="Rectangle 39">
                <a:extLst>
                  <a:ext uri="{FF2B5EF4-FFF2-40B4-BE49-F238E27FC236}">
                    <a16:creationId xmlns:a16="http://schemas.microsoft.com/office/drawing/2014/main" id="{DD37A66B-16C0-4359-82C9-583A5719C8F7}"/>
                  </a:ext>
                </a:extLst>
              </p:cNvPr>
              <p:cNvSpPr>
                <a:spLocks noChangeArrowheads="1"/>
              </p:cNvSpPr>
              <p:nvPr/>
            </p:nvSpPr>
            <p:spPr bwMode="auto">
              <a:xfrm>
                <a:off x="1632" y="1824"/>
                <a:ext cx="1104"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Subordinate</a:t>
                </a:r>
              </a:p>
            </p:txBody>
          </p:sp>
          <p:sp>
            <p:nvSpPr>
              <p:cNvPr id="133160" name="Rectangle 40">
                <a:extLst>
                  <a:ext uri="{FF2B5EF4-FFF2-40B4-BE49-F238E27FC236}">
                    <a16:creationId xmlns:a16="http://schemas.microsoft.com/office/drawing/2014/main" id="{41CB62E9-59E8-4215-86B7-7AE89FDBF13C}"/>
                  </a:ext>
                </a:extLst>
              </p:cNvPr>
              <p:cNvSpPr>
                <a:spLocks noChangeArrowheads="1"/>
              </p:cNvSpPr>
              <p:nvPr/>
            </p:nvSpPr>
            <p:spPr bwMode="auto">
              <a:xfrm>
                <a:off x="1632" y="2112"/>
                <a:ext cx="1104"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Sub-Subordinate</a:t>
                </a:r>
              </a:p>
            </p:txBody>
          </p:sp>
          <p:cxnSp>
            <p:nvCxnSpPr>
              <p:cNvPr id="133161" name="AutoShape 41">
                <a:extLst>
                  <a:ext uri="{FF2B5EF4-FFF2-40B4-BE49-F238E27FC236}">
                    <a16:creationId xmlns:a16="http://schemas.microsoft.com/office/drawing/2014/main" id="{9BF82405-EBC4-4445-AB43-8B6566E99508}"/>
                  </a:ext>
                </a:extLst>
              </p:cNvPr>
              <p:cNvCxnSpPr>
                <a:cxnSpLocks noChangeShapeType="1"/>
                <a:stCxn id="133158" idx="2"/>
                <a:endCxn id="133159" idx="0"/>
              </p:cNvCxnSpPr>
              <p:nvPr/>
            </p:nvCxnSpPr>
            <p:spPr bwMode="auto">
              <a:xfrm>
                <a:off x="2180" y="1680"/>
                <a:ext cx="4"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62" name="AutoShape 42">
                <a:extLst>
                  <a:ext uri="{FF2B5EF4-FFF2-40B4-BE49-F238E27FC236}">
                    <a16:creationId xmlns:a16="http://schemas.microsoft.com/office/drawing/2014/main" id="{B4BA0265-7704-46FB-9DCF-953FF791FEFC}"/>
                  </a:ext>
                </a:extLst>
              </p:cNvPr>
              <p:cNvCxnSpPr>
                <a:cxnSpLocks noChangeShapeType="1"/>
                <a:stCxn id="133159" idx="2"/>
                <a:endCxn id="133160" idx="0"/>
              </p:cNvCxnSpPr>
              <p:nvPr/>
            </p:nvCxnSpPr>
            <p:spPr bwMode="auto">
              <a:xfrm>
                <a:off x="2184" y="1968"/>
                <a:ext cx="0"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sp>
          <p:nvSpPr>
            <p:cNvPr id="133163" name="Text Box 43">
              <a:extLst>
                <a:ext uri="{FF2B5EF4-FFF2-40B4-BE49-F238E27FC236}">
                  <a16:creationId xmlns:a16="http://schemas.microsoft.com/office/drawing/2014/main" id="{870EB28A-E70F-45FD-8758-4B363BB5FECC}"/>
                </a:ext>
              </a:extLst>
            </p:cNvPr>
            <p:cNvSpPr txBox="1">
              <a:spLocks noChangeArrowheads="1"/>
            </p:cNvSpPr>
            <p:nvPr/>
          </p:nvSpPr>
          <p:spPr bwMode="auto">
            <a:xfrm>
              <a:off x="2832" y="3408"/>
              <a:ext cx="2448" cy="33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Elephant" panose="02020904090505020303" pitchFamily="18" charset="0"/>
                  <a:ea typeface="+mn-ea"/>
                  <a:cs typeface="+mn-cs"/>
                </a:rPr>
                <a:t>NON MONARCHIC</a:t>
              </a:r>
              <a:endParaRPr kumimoji="0" lang="en-US" altLang="en-US" sz="2400" b="1" i="0" u="none" strike="noStrike" kern="1200" cap="none" spc="0" normalizeH="0" baseline="0" noProof="0">
                <a:ln>
                  <a:noFill/>
                </a:ln>
                <a:solidFill>
                  <a:srgbClr val="FFFF00"/>
                </a:solidFill>
                <a:effectLst/>
                <a:uLnTx/>
                <a:uFillTx/>
                <a:latin typeface="Elephant" panose="02020904090505020303" pitchFamily="18" charset="0"/>
                <a:ea typeface="+mn-ea"/>
                <a:cs typeface="+mn-cs"/>
              </a:endParaRPr>
            </a:p>
          </p:txBody>
        </p:sp>
      </p:grpSp>
      <p:sp>
        <p:nvSpPr>
          <p:cNvPr id="133165" name="Text Box 45">
            <a:extLst>
              <a:ext uri="{FF2B5EF4-FFF2-40B4-BE49-F238E27FC236}">
                <a16:creationId xmlns:a16="http://schemas.microsoft.com/office/drawing/2014/main" id="{607E6271-67C1-4FDD-B9F3-4208DDB3D9BF}"/>
              </a:ext>
            </a:extLst>
          </p:cNvPr>
          <p:cNvSpPr txBox="1">
            <a:spLocks noChangeArrowheads="1"/>
          </p:cNvSpPr>
          <p:nvPr/>
        </p:nvSpPr>
        <p:spPr bwMode="auto">
          <a:xfrm>
            <a:off x="4495800" y="6400800"/>
            <a:ext cx="4332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Blomberg, </a:t>
            </a:r>
            <a:r>
              <a:rPr kumimoji="0" lang="en-US" altLang="en-US" sz="2400" b="0" i="1"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Jesus and the Gospels</a:t>
            </a:r>
            <a:r>
              <a:rPr kumimoji="0" lang="en-US" altLang="en-US" sz="2400" b="0" i="0"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2222411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cBhvr>
                                        <p:cTn id="7" dur="1000" fill="hold"/>
                                        <p:tgtEl>
                                          <p:spTgt spid="133125"/>
                                        </p:tgtEl>
                                        <p:attrNameLst>
                                          <p:attrName>ppt_x</p:attrName>
                                        </p:attrNameLst>
                                      </p:cBhvr>
                                      <p:tavLst>
                                        <p:tav tm="0">
                                          <p:val>
                                            <p:strVal val="#ppt_x-.2"/>
                                          </p:val>
                                        </p:tav>
                                        <p:tav tm="100000">
                                          <p:val>
                                            <p:strVal val="#ppt_x"/>
                                          </p:val>
                                        </p:tav>
                                      </p:tavLst>
                                    </p:anim>
                                    <p:anim calcmode="lin" valueType="num">
                                      <p:cBhvr>
                                        <p:cTn id="8" dur="1000" fill="hold"/>
                                        <p:tgtEl>
                                          <p:spTgt spid="13312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312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nodeType="clickEffect">
                                  <p:stCondLst>
                                    <p:cond delay="0"/>
                                  </p:stCondLst>
                                  <p:childTnLst>
                                    <p:set>
                                      <p:cBhvr>
                                        <p:cTn id="13" dur="1" fill="hold">
                                          <p:stCondLst>
                                            <p:cond delay="0"/>
                                          </p:stCondLst>
                                        </p:cTn>
                                        <p:tgtEl>
                                          <p:spTgt spid="133164"/>
                                        </p:tgtEl>
                                        <p:attrNameLst>
                                          <p:attrName>style.visibility</p:attrName>
                                        </p:attrNameLst>
                                      </p:cBhvr>
                                      <p:to>
                                        <p:strVal val="visible"/>
                                      </p:to>
                                    </p:set>
                                    <p:animEffect transition="in" filter="fade">
                                      <p:cBhvr>
                                        <p:cTn id="14" dur="1000"/>
                                        <p:tgtEl>
                                          <p:spTgt spid="133164"/>
                                        </p:tgtEl>
                                      </p:cBhvr>
                                    </p:animEffect>
                                    <p:anim calcmode="lin" valueType="num">
                                      <p:cBhvr>
                                        <p:cTn id="15" dur="1000" fill="hold"/>
                                        <p:tgtEl>
                                          <p:spTgt spid="133164"/>
                                        </p:tgtEl>
                                        <p:attrNameLst>
                                          <p:attrName>ppt_x</p:attrName>
                                        </p:attrNameLst>
                                      </p:cBhvr>
                                      <p:tavLst>
                                        <p:tav tm="0">
                                          <p:val>
                                            <p:strVal val="#ppt_x"/>
                                          </p:val>
                                        </p:tav>
                                        <p:tav tm="100000">
                                          <p:val>
                                            <p:strVal val="#ppt_x"/>
                                          </p:val>
                                        </p:tav>
                                      </p:tavLst>
                                    </p:anim>
                                    <p:anim calcmode="lin" valueType="num">
                                      <p:cBhvr>
                                        <p:cTn id="16" dur="900" decel="100000" fill="hold"/>
                                        <p:tgtEl>
                                          <p:spTgt spid="13316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3316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44CABF10-4210-445F-828D-97F4059EF07D}"/>
              </a:ext>
            </a:extLst>
          </p:cNvPr>
          <p:cNvSpPr>
            <a:spLocks noGrp="1" noChangeArrowheads="1"/>
          </p:cNvSpPr>
          <p:nvPr>
            <p:ph type="ctrTitle"/>
          </p:nvPr>
        </p:nvSpPr>
        <p:spPr>
          <a:xfrm>
            <a:off x="685800" y="381000"/>
            <a:ext cx="7772400" cy="609600"/>
          </a:xfrm>
        </p:spPr>
        <p:txBody>
          <a:bodyPr anchor="ctr"/>
          <a:lstStyle/>
          <a:p>
            <a:r>
              <a:rPr lang="en-US" altLang="en-US" sz="3200" b="1">
                <a:solidFill>
                  <a:srgbClr val="FFFFFF"/>
                </a:solidFill>
                <a:latin typeface="Rockwell" panose="02060603020205020403" pitchFamily="18" charset="0"/>
              </a:rPr>
              <a:t>COMMON PARABLE STRUCTURES</a:t>
            </a:r>
            <a:br>
              <a:rPr lang="en-US" altLang="en-US" sz="3200" b="1">
                <a:solidFill>
                  <a:srgbClr val="FFFFFF"/>
                </a:solidFill>
                <a:latin typeface="Rockwell" panose="02060603020205020403" pitchFamily="18" charset="0"/>
              </a:rPr>
            </a:br>
            <a:r>
              <a:rPr lang="en-US" altLang="en-US" sz="3200" b="1">
                <a:solidFill>
                  <a:srgbClr val="FFFFFF"/>
                </a:solidFill>
                <a:latin typeface="Rockwell" panose="02060603020205020403" pitchFamily="18" charset="0"/>
              </a:rPr>
              <a:t> </a:t>
            </a:r>
            <a:r>
              <a:rPr lang="en-US" altLang="en-US" sz="2800" b="1">
                <a:solidFill>
                  <a:srgbClr val="FFFFFF"/>
                </a:solidFill>
              </a:rPr>
              <a:t>Dyadic Parables</a:t>
            </a:r>
          </a:p>
        </p:txBody>
      </p:sp>
      <p:grpSp>
        <p:nvGrpSpPr>
          <p:cNvPr id="134167" name="Group 23">
            <a:extLst>
              <a:ext uri="{FF2B5EF4-FFF2-40B4-BE49-F238E27FC236}">
                <a16:creationId xmlns:a16="http://schemas.microsoft.com/office/drawing/2014/main" id="{C7F163CE-79C9-4932-9A68-C4CC8E4DC91A}"/>
              </a:ext>
            </a:extLst>
          </p:cNvPr>
          <p:cNvGrpSpPr>
            <a:grpSpLocks/>
          </p:cNvGrpSpPr>
          <p:nvPr/>
        </p:nvGrpSpPr>
        <p:grpSpPr bwMode="auto">
          <a:xfrm>
            <a:off x="1143000" y="1447800"/>
            <a:ext cx="7010400" cy="1676400"/>
            <a:chOff x="720" y="912"/>
            <a:chExt cx="4416" cy="1056"/>
          </a:xfrm>
        </p:grpSpPr>
        <p:sp>
          <p:nvSpPr>
            <p:cNvPr id="134165" name="Rectangle 21">
              <a:extLst>
                <a:ext uri="{FF2B5EF4-FFF2-40B4-BE49-F238E27FC236}">
                  <a16:creationId xmlns:a16="http://schemas.microsoft.com/office/drawing/2014/main" id="{D54C007F-DC44-4019-A08F-9B1ED9CF987F}"/>
                </a:ext>
              </a:extLst>
            </p:cNvPr>
            <p:cNvSpPr>
              <a:spLocks noChangeArrowheads="1"/>
            </p:cNvSpPr>
            <p:nvPr/>
          </p:nvSpPr>
          <p:spPr bwMode="auto">
            <a:xfrm>
              <a:off x="720" y="912"/>
              <a:ext cx="4416" cy="1056"/>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4148" name="Group 4">
              <a:extLst>
                <a:ext uri="{FF2B5EF4-FFF2-40B4-BE49-F238E27FC236}">
                  <a16:creationId xmlns:a16="http://schemas.microsoft.com/office/drawing/2014/main" id="{E3FF770A-4C2A-4509-BEAF-2578412F02D0}"/>
                </a:ext>
              </a:extLst>
            </p:cNvPr>
            <p:cNvGrpSpPr>
              <a:grpSpLocks/>
            </p:cNvGrpSpPr>
            <p:nvPr/>
          </p:nvGrpSpPr>
          <p:grpSpPr bwMode="auto">
            <a:xfrm>
              <a:off x="912" y="1104"/>
              <a:ext cx="3661" cy="672"/>
              <a:chOff x="912" y="1104"/>
              <a:chExt cx="3661" cy="672"/>
            </a:xfrm>
          </p:grpSpPr>
          <p:sp>
            <p:nvSpPr>
              <p:cNvPr id="134149" name="Rectangle 5">
                <a:extLst>
                  <a:ext uri="{FF2B5EF4-FFF2-40B4-BE49-F238E27FC236}">
                    <a16:creationId xmlns:a16="http://schemas.microsoft.com/office/drawing/2014/main" id="{AACA88CB-C8D3-4DE6-9301-D21423E2B1EF}"/>
                  </a:ext>
                </a:extLst>
              </p:cNvPr>
              <p:cNvSpPr>
                <a:spLocks noChangeArrowheads="1"/>
              </p:cNvSpPr>
              <p:nvPr/>
            </p:nvSpPr>
            <p:spPr bwMode="auto">
              <a:xfrm>
                <a:off x="4034" y="1104"/>
                <a:ext cx="539" cy="288"/>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Bad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Example</a:t>
                </a:r>
              </a:p>
            </p:txBody>
          </p:sp>
          <p:sp>
            <p:nvSpPr>
              <p:cNvPr id="134150" name="Rectangle 6">
                <a:extLst>
                  <a:ext uri="{FF2B5EF4-FFF2-40B4-BE49-F238E27FC236}">
                    <a16:creationId xmlns:a16="http://schemas.microsoft.com/office/drawing/2014/main" id="{F4AFCA9F-025A-437B-AA37-110D443A570C}"/>
                  </a:ext>
                </a:extLst>
              </p:cNvPr>
              <p:cNvSpPr>
                <a:spLocks noChangeArrowheads="1"/>
              </p:cNvSpPr>
              <p:nvPr/>
            </p:nvSpPr>
            <p:spPr bwMode="auto">
              <a:xfrm>
                <a:off x="3120" y="1104"/>
                <a:ext cx="567" cy="288"/>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Good</a:t>
                </a:r>
                <a:b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Example</a:t>
                </a:r>
              </a:p>
            </p:txBody>
          </p:sp>
          <p:cxnSp>
            <p:nvCxnSpPr>
              <p:cNvPr id="134151" name="AutoShape 7">
                <a:extLst>
                  <a:ext uri="{FF2B5EF4-FFF2-40B4-BE49-F238E27FC236}">
                    <a16:creationId xmlns:a16="http://schemas.microsoft.com/office/drawing/2014/main" id="{BAD30B84-0A37-4FF9-B590-C53DA75B8028}"/>
                  </a:ext>
                </a:extLst>
              </p:cNvPr>
              <p:cNvCxnSpPr>
                <a:cxnSpLocks noChangeShapeType="1"/>
                <a:stCxn id="134150" idx="3"/>
                <a:endCxn id="134149" idx="1"/>
              </p:cNvCxnSpPr>
              <p:nvPr/>
            </p:nvCxnSpPr>
            <p:spPr bwMode="auto">
              <a:xfrm>
                <a:off x="3687" y="1248"/>
                <a:ext cx="347" cy="0"/>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2" name="Rectangle 8">
                <a:extLst>
                  <a:ext uri="{FF2B5EF4-FFF2-40B4-BE49-F238E27FC236}">
                    <a16:creationId xmlns:a16="http://schemas.microsoft.com/office/drawing/2014/main" id="{48453978-700C-411C-8AB9-0279A480CF34}"/>
                  </a:ext>
                </a:extLst>
              </p:cNvPr>
              <p:cNvSpPr>
                <a:spLocks noChangeArrowheads="1"/>
              </p:cNvSpPr>
              <p:nvPr/>
            </p:nvSpPr>
            <p:spPr bwMode="auto">
              <a:xfrm>
                <a:off x="912" y="1104"/>
                <a:ext cx="624" cy="192"/>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Master</a:t>
                </a:r>
              </a:p>
            </p:txBody>
          </p:sp>
          <p:sp>
            <p:nvSpPr>
              <p:cNvPr id="134153" name="Rectangle 9">
                <a:extLst>
                  <a:ext uri="{FF2B5EF4-FFF2-40B4-BE49-F238E27FC236}">
                    <a16:creationId xmlns:a16="http://schemas.microsoft.com/office/drawing/2014/main" id="{578E1B18-DA6F-4DB0-B882-E21277A37343}"/>
                  </a:ext>
                </a:extLst>
              </p:cNvPr>
              <p:cNvSpPr>
                <a:spLocks noChangeArrowheads="1"/>
              </p:cNvSpPr>
              <p:nvPr/>
            </p:nvSpPr>
            <p:spPr bwMode="auto">
              <a:xfrm>
                <a:off x="912" y="1440"/>
                <a:ext cx="624" cy="240"/>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Servant</a:t>
                </a:r>
              </a:p>
            </p:txBody>
          </p:sp>
          <p:cxnSp>
            <p:nvCxnSpPr>
              <p:cNvPr id="134154" name="AutoShape 10">
                <a:extLst>
                  <a:ext uri="{FF2B5EF4-FFF2-40B4-BE49-F238E27FC236}">
                    <a16:creationId xmlns:a16="http://schemas.microsoft.com/office/drawing/2014/main" id="{3AFC20BC-D314-4E2A-A0E8-D9BD1013AFC3}"/>
                  </a:ext>
                </a:extLst>
              </p:cNvPr>
              <p:cNvCxnSpPr>
                <a:cxnSpLocks noChangeShapeType="1"/>
                <a:stCxn id="134152" idx="2"/>
                <a:endCxn id="134153" idx="0"/>
              </p:cNvCxnSpPr>
              <p:nvPr/>
            </p:nvCxnSpPr>
            <p:spPr bwMode="auto">
              <a:xfrm>
                <a:off x="1224" y="1296"/>
                <a:ext cx="0" cy="144"/>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5" name="Rectangle 11">
                <a:extLst>
                  <a:ext uri="{FF2B5EF4-FFF2-40B4-BE49-F238E27FC236}">
                    <a16:creationId xmlns:a16="http://schemas.microsoft.com/office/drawing/2014/main" id="{31280DD8-07B1-41B6-B728-5849A5E8B5E5}"/>
                  </a:ext>
                </a:extLst>
              </p:cNvPr>
              <p:cNvSpPr>
                <a:spLocks noChangeArrowheads="1"/>
              </p:cNvSpPr>
              <p:nvPr/>
            </p:nvSpPr>
            <p:spPr bwMode="auto">
              <a:xfrm>
                <a:off x="4025" y="1536"/>
                <a:ext cx="539" cy="192"/>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Pharisee</a:t>
                </a:r>
              </a:p>
            </p:txBody>
          </p:sp>
          <p:sp>
            <p:nvSpPr>
              <p:cNvPr id="134156" name="Rectangle 12">
                <a:extLst>
                  <a:ext uri="{FF2B5EF4-FFF2-40B4-BE49-F238E27FC236}">
                    <a16:creationId xmlns:a16="http://schemas.microsoft.com/office/drawing/2014/main" id="{4537C66D-BCA6-4AED-910B-DF0B61FEAAE6}"/>
                  </a:ext>
                </a:extLst>
              </p:cNvPr>
              <p:cNvSpPr>
                <a:spLocks noChangeArrowheads="1"/>
              </p:cNvSpPr>
              <p:nvPr/>
            </p:nvSpPr>
            <p:spPr bwMode="auto">
              <a:xfrm>
                <a:off x="3122" y="1488"/>
                <a:ext cx="567" cy="288"/>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Tax</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Collector</a:t>
                </a:r>
              </a:p>
            </p:txBody>
          </p:sp>
          <p:cxnSp>
            <p:nvCxnSpPr>
              <p:cNvPr id="134157" name="AutoShape 13">
                <a:extLst>
                  <a:ext uri="{FF2B5EF4-FFF2-40B4-BE49-F238E27FC236}">
                    <a16:creationId xmlns:a16="http://schemas.microsoft.com/office/drawing/2014/main" id="{B351809F-9998-4CE5-9412-6D7318EC70E6}"/>
                  </a:ext>
                </a:extLst>
              </p:cNvPr>
              <p:cNvCxnSpPr>
                <a:cxnSpLocks noChangeShapeType="1"/>
                <a:stCxn id="134156" idx="3"/>
                <a:endCxn id="134155" idx="1"/>
              </p:cNvCxnSpPr>
              <p:nvPr/>
            </p:nvCxnSpPr>
            <p:spPr bwMode="auto">
              <a:xfrm>
                <a:off x="3689" y="1632"/>
                <a:ext cx="336" cy="0"/>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8" name="Rectangle 14">
                <a:extLst>
                  <a:ext uri="{FF2B5EF4-FFF2-40B4-BE49-F238E27FC236}">
                    <a16:creationId xmlns:a16="http://schemas.microsoft.com/office/drawing/2014/main" id="{12E19D3F-892D-4C00-957B-E21848EA2E85}"/>
                  </a:ext>
                </a:extLst>
              </p:cNvPr>
              <p:cNvSpPr>
                <a:spLocks noChangeArrowheads="1"/>
              </p:cNvSpPr>
              <p:nvPr/>
            </p:nvSpPr>
            <p:spPr bwMode="auto">
              <a:xfrm>
                <a:off x="1824" y="1104"/>
                <a:ext cx="672" cy="192"/>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Farmer</a:t>
                </a:r>
              </a:p>
            </p:txBody>
          </p:sp>
          <p:sp>
            <p:nvSpPr>
              <p:cNvPr id="134159" name="Rectangle 15">
                <a:extLst>
                  <a:ext uri="{FF2B5EF4-FFF2-40B4-BE49-F238E27FC236}">
                    <a16:creationId xmlns:a16="http://schemas.microsoft.com/office/drawing/2014/main" id="{6132BB47-8C6D-4AF5-97E7-D007FCC98895}"/>
                  </a:ext>
                </a:extLst>
              </p:cNvPr>
              <p:cNvSpPr>
                <a:spLocks noChangeArrowheads="1"/>
              </p:cNvSpPr>
              <p:nvPr/>
            </p:nvSpPr>
            <p:spPr bwMode="auto">
              <a:xfrm>
                <a:off x="1728" y="1440"/>
                <a:ext cx="864" cy="336"/>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Seed Growing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Secretly</a:t>
                </a:r>
              </a:p>
            </p:txBody>
          </p:sp>
          <p:cxnSp>
            <p:nvCxnSpPr>
              <p:cNvPr id="134160" name="AutoShape 16">
                <a:extLst>
                  <a:ext uri="{FF2B5EF4-FFF2-40B4-BE49-F238E27FC236}">
                    <a16:creationId xmlns:a16="http://schemas.microsoft.com/office/drawing/2014/main" id="{B3355FC7-D238-4E77-B031-5A93B13EB309}"/>
                  </a:ext>
                </a:extLst>
              </p:cNvPr>
              <p:cNvCxnSpPr>
                <a:cxnSpLocks noChangeShapeType="1"/>
                <a:stCxn id="134158" idx="2"/>
                <a:endCxn id="134159" idx="0"/>
              </p:cNvCxnSpPr>
              <p:nvPr/>
            </p:nvCxnSpPr>
            <p:spPr bwMode="auto">
              <a:xfrm>
                <a:off x="2160" y="1296"/>
                <a:ext cx="0" cy="144"/>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34161" name="Rectangle 17">
            <a:extLst>
              <a:ext uri="{FF2B5EF4-FFF2-40B4-BE49-F238E27FC236}">
                <a16:creationId xmlns:a16="http://schemas.microsoft.com/office/drawing/2014/main" id="{60E0D67F-AA1A-4D05-8B3C-D2C044C4CF2A}"/>
              </a:ext>
            </a:extLst>
          </p:cNvPr>
          <p:cNvSpPr>
            <a:spLocks noChangeArrowheads="1"/>
          </p:cNvSpPr>
          <p:nvPr/>
        </p:nvSpPr>
        <p:spPr bwMode="auto">
          <a:xfrm>
            <a:off x="685800" y="33528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Monadic Parables</a:t>
            </a:r>
          </a:p>
        </p:txBody>
      </p:sp>
      <p:grpSp>
        <p:nvGrpSpPr>
          <p:cNvPr id="134168" name="Group 24">
            <a:extLst>
              <a:ext uri="{FF2B5EF4-FFF2-40B4-BE49-F238E27FC236}">
                <a16:creationId xmlns:a16="http://schemas.microsoft.com/office/drawing/2014/main" id="{5A2EBE80-1F9B-476E-8C9B-3526E9A7E22C}"/>
              </a:ext>
            </a:extLst>
          </p:cNvPr>
          <p:cNvGrpSpPr>
            <a:grpSpLocks/>
          </p:cNvGrpSpPr>
          <p:nvPr/>
        </p:nvGrpSpPr>
        <p:grpSpPr bwMode="auto">
          <a:xfrm>
            <a:off x="3429000" y="4038600"/>
            <a:ext cx="2286000" cy="2438400"/>
            <a:chOff x="2160" y="2544"/>
            <a:chExt cx="1440" cy="1536"/>
          </a:xfrm>
        </p:grpSpPr>
        <p:sp>
          <p:nvSpPr>
            <p:cNvPr id="134166" name="Rectangle 22">
              <a:extLst>
                <a:ext uri="{FF2B5EF4-FFF2-40B4-BE49-F238E27FC236}">
                  <a16:creationId xmlns:a16="http://schemas.microsoft.com/office/drawing/2014/main" id="{CE51F128-FBBC-483A-A3FF-E2B1149D5EA6}"/>
                </a:ext>
              </a:extLst>
            </p:cNvPr>
            <p:cNvSpPr>
              <a:spLocks noChangeArrowheads="1"/>
            </p:cNvSpPr>
            <p:nvPr/>
          </p:nvSpPr>
          <p:spPr bwMode="auto">
            <a:xfrm>
              <a:off x="2160" y="2544"/>
              <a:ext cx="1440" cy="1536"/>
            </a:xfrm>
            <a:prstGeom prst="rect">
              <a:avLst/>
            </a:prstGeom>
            <a:solidFill>
              <a:srgbClr val="C60D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4162" name="Group 18">
              <a:extLst>
                <a:ext uri="{FF2B5EF4-FFF2-40B4-BE49-F238E27FC236}">
                  <a16:creationId xmlns:a16="http://schemas.microsoft.com/office/drawing/2014/main" id="{15292FA6-5275-445F-88CF-FFC12DC1F0A4}"/>
                </a:ext>
              </a:extLst>
            </p:cNvPr>
            <p:cNvGrpSpPr>
              <a:grpSpLocks/>
            </p:cNvGrpSpPr>
            <p:nvPr/>
          </p:nvGrpSpPr>
          <p:grpSpPr bwMode="auto">
            <a:xfrm>
              <a:off x="2352" y="2640"/>
              <a:ext cx="1056" cy="1344"/>
              <a:chOff x="2496" y="2640"/>
              <a:chExt cx="768" cy="960"/>
            </a:xfrm>
          </p:grpSpPr>
          <p:sp>
            <p:nvSpPr>
              <p:cNvPr id="134163" name="Rectangle 19">
                <a:extLst>
                  <a:ext uri="{FF2B5EF4-FFF2-40B4-BE49-F238E27FC236}">
                    <a16:creationId xmlns:a16="http://schemas.microsoft.com/office/drawing/2014/main" id="{34811528-98D0-46DA-8D9E-DBAEF70FEEB2}"/>
                  </a:ext>
                </a:extLst>
              </p:cNvPr>
              <p:cNvSpPr>
                <a:spLocks noChangeArrowheads="1"/>
              </p:cNvSpPr>
              <p:nvPr/>
            </p:nvSpPr>
            <p:spPr bwMode="auto">
              <a:xfrm>
                <a:off x="2496" y="2640"/>
                <a:ext cx="768" cy="432"/>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t>One </a:t>
                </a:r>
                <a:b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Main </a:t>
                </a:r>
                <a:b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t>Character</a:t>
                </a:r>
              </a:p>
            </p:txBody>
          </p:sp>
          <p:sp>
            <p:nvSpPr>
              <p:cNvPr id="134164" name="Rectangle 20">
                <a:extLst>
                  <a:ext uri="{FF2B5EF4-FFF2-40B4-BE49-F238E27FC236}">
                    <a16:creationId xmlns:a16="http://schemas.microsoft.com/office/drawing/2014/main" id="{584DC96F-9F79-4066-B8E0-257E069532BF}"/>
                  </a:ext>
                </a:extLst>
              </p:cNvPr>
              <p:cNvSpPr>
                <a:spLocks noChangeArrowheads="1"/>
              </p:cNvSpPr>
              <p:nvPr/>
            </p:nvSpPr>
            <p:spPr bwMode="auto">
              <a:xfrm>
                <a:off x="2592" y="3312"/>
                <a:ext cx="567" cy="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Treasure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Hunter</a:t>
                </a:r>
              </a:p>
            </p:txBody>
          </p:sp>
        </p:grpSp>
      </p:grpSp>
      <p:sp>
        <p:nvSpPr>
          <p:cNvPr id="134169" name="Text Box 25">
            <a:extLst>
              <a:ext uri="{FF2B5EF4-FFF2-40B4-BE49-F238E27FC236}">
                <a16:creationId xmlns:a16="http://schemas.microsoft.com/office/drawing/2014/main" id="{36A735BD-691A-4941-B214-3C1E370A6E91}"/>
              </a:ext>
            </a:extLst>
          </p:cNvPr>
          <p:cNvSpPr txBox="1">
            <a:spLocks noChangeArrowheads="1"/>
          </p:cNvSpPr>
          <p:nvPr/>
        </p:nvSpPr>
        <p:spPr bwMode="auto">
          <a:xfrm>
            <a:off x="4495800" y="6400800"/>
            <a:ext cx="4332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Blomberg, </a:t>
            </a:r>
            <a:r>
              <a:rPr kumimoji="0" lang="en-US" altLang="en-US" sz="2400" b="0" i="1"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Jesus and the Gospels</a:t>
            </a:r>
            <a:r>
              <a:rPr kumimoji="0" lang="en-US" altLang="en-US" sz="2400" b="0" i="0"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3236317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34167"/>
                                        </p:tgtEl>
                                        <p:attrNameLst>
                                          <p:attrName>style.visibility</p:attrName>
                                        </p:attrNameLst>
                                      </p:cBhvr>
                                      <p:to>
                                        <p:strVal val="visible"/>
                                      </p:to>
                                    </p:set>
                                    <p:anim calcmode="lin" valueType="num">
                                      <p:cBhvr>
                                        <p:cTn id="7" dur="1000" fill="hold"/>
                                        <p:tgtEl>
                                          <p:spTgt spid="134167"/>
                                        </p:tgtEl>
                                        <p:attrNameLst>
                                          <p:attrName>ppt_x</p:attrName>
                                        </p:attrNameLst>
                                      </p:cBhvr>
                                      <p:tavLst>
                                        <p:tav tm="0">
                                          <p:val>
                                            <p:strVal val="#ppt_x-.2"/>
                                          </p:val>
                                        </p:tav>
                                        <p:tav tm="100000">
                                          <p:val>
                                            <p:strVal val="#ppt_x"/>
                                          </p:val>
                                        </p:tav>
                                      </p:tavLst>
                                    </p:anim>
                                    <p:anim calcmode="lin" valueType="num">
                                      <p:cBhvr>
                                        <p:cTn id="8" dur="1000" fill="hold"/>
                                        <p:tgtEl>
                                          <p:spTgt spid="13416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416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4161"/>
                                        </p:tgtEl>
                                        <p:attrNameLst>
                                          <p:attrName>style.visibility</p:attrName>
                                        </p:attrNameLst>
                                      </p:cBhvr>
                                      <p:to>
                                        <p:strVal val="visible"/>
                                      </p:to>
                                    </p:set>
                                    <p:animEffect transition="in" filter="fade">
                                      <p:cBhvr>
                                        <p:cTn id="14" dur="2000"/>
                                        <p:tgtEl>
                                          <p:spTgt spid="134161"/>
                                        </p:tgtEl>
                                      </p:cBhvr>
                                    </p:animEffect>
                                  </p:childTnLst>
                                </p:cTn>
                              </p:par>
                            </p:childTnLst>
                          </p:cTn>
                        </p:par>
                        <p:par>
                          <p:cTn id="15" fill="hold" nodeType="afterGroup">
                            <p:stCondLst>
                              <p:cond delay="2000"/>
                            </p:stCondLst>
                            <p:childTnLst>
                              <p:par>
                                <p:cTn id="16" presetID="3" presetClass="entr" presetSubtype="10" fill="hold" nodeType="afterEffect">
                                  <p:stCondLst>
                                    <p:cond delay="0"/>
                                  </p:stCondLst>
                                  <p:childTnLst>
                                    <p:set>
                                      <p:cBhvr>
                                        <p:cTn id="17" dur="1" fill="hold">
                                          <p:stCondLst>
                                            <p:cond delay="0"/>
                                          </p:stCondLst>
                                        </p:cTn>
                                        <p:tgtEl>
                                          <p:spTgt spid="134168"/>
                                        </p:tgtEl>
                                        <p:attrNameLst>
                                          <p:attrName>style.visibility</p:attrName>
                                        </p:attrNameLst>
                                      </p:cBhvr>
                                      <p:to>
                                        <p:strVal val="visible"/>
                                      </p:to>
                                    </p:set>
                                    <p:animEffect transition="in" filter="blinds(horizontal)">
                                      <p:cBhvr>
                                        <p:cTn id="18" dur="500"/>
                                        <p:tgtEl>
                                          <p:spTgt spid="134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61" grpId="0"/>
    </p:bldLst>
  </p:timing>
</p:sld>
</file>

<file path=ppt/slides/slide183.xml><?xml version="1.0" encoding="utf-8"?>
<p:sld xmlns:a="http://schemas.openxmlformats.org/drawingml/2006/main" xmlns:r="http://schemas.openxmlformats.org/officeDocument/2006/relationships" xmlns:p="http://schemas.openxmlformats.org/presentationml/2006/main" showMasterPhAnim="0"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9026" name="Text Box 2">
            <a:extLst>
              <a:ext uri="{FF2B5EF4-FFF2-40B4-BE49-F238E27FC236}">
                <a16:creationId xmlns:a16="http://schemas.microsoft.com/office/drawing/2014/main" id="{7DFE28EC-9692-4F30-A602-74980C85E926}"/>
              </a:ext>
            </a:extLst>
          </p:cNvPr>
          <p:cNvSpPr txBox="1">
            <a:spLocks noChangeArrowheads="1"/>
          </p:cNvSpPr>
          <p:nvPr/>
        </p:nvSpPr>
        <p:spPr bwMode="auto">
          <a:xfrm>
            <a:off x="6400800" y="6096000"/>
            <a:ext cx="2547938" cy="547688"/>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Parables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29029" name="Rectangle 5">
            <a:extLst>
              <a:ext uri="{FF2B5EF4-FFF2-40B4-BE49-F238E27FC236}">
                <a16:creationId xmlns:a16="http://schemas.microsoft.com/office/drawing/2014/main" id="{AA195AD7-62F3-4390-BE8B-6BE1DA009354}"/>
              </a:ext>
            </a:extLst>
          </p:cNvPr>
          <p:cNvSpPr>
            <a:spLocks noChangeArrowheads="1"/>
          </p:cNvSpPr>
          <p:nvPr/>
        </p:nvSpPr>
        <p:spPr bwMode="auto">
          <a:xfrm>
            <a:off x="381000" y="1382713"/>
            <a:ext cx="7391400" cy="14605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Times New Roman" panose="02020603050405020304" pitchFamily="18" charset="0"/>
              </a:rPr>
              <a:t>Jesus compared the woman with the forgiven debtor and declared her sins forgiven.  The final word of the passage overall is a declaration of the woman’s salvation. </a:t>
            </a:r>
          </a:p>
        </p:txBody>
      </p:sp>
      <p:sp>
        <p:nvSpPr>
          <p:cNvPr id="129030" name="Rectangle 6">
            <a:extLst>
              <a:ext uri="{FF2B5EF4-FFF2-40B4-BE49-F238E27FC236}">
                <a16:creationId xmlns:a16="http://schemas.microsoft.com/office/drawing/2014/main" id="{0167C5C8-58E1-4EFB-99B4-B5907CBCF99A}"/>
              </a:ext>
            </a:extLst>
          </p:cNvPr>
          <p:cNvSpPr>
            <a:spLocks noChangeArrowheads="1"/>
          </p:cNvSpPr>
          <p:nvPr/>
        </p:nvSpPr>
        <p:spPr bwMode="auto">
          <a:xfrm>
            <a:off x="381000" y="3933825"/>
            <a:ext cx="5638800" cy="10953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rPr>
              <a:t>“for she loved much,” was later used by traditional Catholic thought to justify works-righteousness.</a:t>
            </a:r>
            <a:r>
              <a:rPr kumimoji="0" lang="en-US" altLang="en-US" sz="2400" b="1" i="0" u="none" strike="noStrike" kern="1200" cap="none" spc="0" normalizeH="0" baseline="0" noProof="0">
                <a:ln>
                  <a:noFill/>
                </a:ln>
                <a:solidFill>
                  <a:srgbClr val="996633"/>
                </a:solidFill>
                <a:effectLst/>
                <a:uLnTx/>
                <a:uFillTx/>
                <a:latin typeface="Arial" panose="020B0604020202020204" pitchFamily="34" charset="0"/>
                <a:ea typeface="+mn-ea"/>
                <a:cs typeface="Times New Roman" panose="02020603050405020304" pitchFamily="18" charset="0"/>
              </a:rPr>
              <a:t> </a:t>
            </a:r>
          </a:p>
        </p:txBody>
      </p:sp>
      <p:pic>
        <p:nvPicPr>
          <p:cNvPr id="129031" name="Picture 7" descr="woman">
            <a:extLst>
              <a:ext uri="{FF2B5EF4-FFF2-40B4-BE49-F238E27FC236}">
                <a16:creationId xmlns:a16="http://schemas.microsoft.com/office/drawing/2014/main" id="{857AD28D-4109-405E-A0BD-F59FC69A56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100" y="3429000"/>
            <a:ext cx="2933700" cy="2200275"/>
          </a:xfrm>
          <a:prstGeom prst="rect">
            <a:avLst/>
          </a:prstGeom>
          <a:noFill/>
          <a:extLst>
            <a:ext uri="{909E8E84-426E-40DD-AFC4-6F175D3DCCD1}">
              <a14:hiddenFill xmlns:a14="http://schemas.microsoft.com/office/drawing/2010/main">
                <a:solidFill>
                  <a:srgbClr val="FFFFFF"/>
                </a:solidFill>
              </a14:hiddenFill>
            </a:ext>
          </a:extLst>
        </p:spPr>
      </p:pic>
      <p:sp>
        <p:nvSpPr>
          <p:cNvPr id="129032" name="Rectangle 8">
            <a:extLst>
              <a:ext uri="{FF2B5EF4-FFF2-40B4-BE49-F238E27FC236}">
                <a16:creationId xmlns:a16="http://schemas.microsoft.com/office/drawing/2014/main" id="{263C2DED-E2B6-446D-B87D-15ABD6052201}"/>
              </a:ext>
            </a:extLst>
          </p:cNvPr>
          <p:cNvSpPr>
            <a:spLocks noGrp="1" noChangeArrowheads="1"/>
          </p:cNvSpPr>
          <p:nvPr>
            <p:ph type="title"/>
          </p:nvPr>
        </p:nvSpPr>
        <p:spPr>
          <a:xfrm>
            <a:off x="762000" y="152400"/>
            <a:ext cx="7467600" cy="762000"/>
          </a:xfrm>
          <a:solidFill>
            <a:srgbClr val="FFFF00"/>
          </a:solidFill>
        </p:spPr>
        <p:txBody>
          <a:bodyPr/>
          <a:lstStyle/>
          <a:p>
            <a:r>
              <a:rPr lang="en-US" altLang="en-US" sz="2800" b="1">
                <a:solidFill>
                  <a:srgbClr val="000000"/>
                </a:solidFill>
                <a:latin typeface="Rockwell" panose="02060603020205020403" pitchFamily="18" charset="0"/>
              </a:rPr>
              <a:t>MINISTRY OF VARIOUS WOMEN  </a:t>
            </a:r>
            <a:br>
              <a:rPr lang="en-US" altLang="en-US" sz="2800" b="1">
                <a:solidFill>
                  <a:srgbClr val="000000"/>
                </a:solidFill>
                <a:latin typeface="Rockwell" panose="02060603020205020403" pitchFamily="18" charset="0"/>
              </a:rPr>
            </a:br>
            <a:r>
              <a:rPr lang="en-US" altLang="en-US" sz="2800" b="1">
                <a:solidFill>
                  <a:srgbClr val="000000"/>
                </a:solidFill>
                <a:latin typeface="Rockwell" panose="02060603020205020403" pitchFamily="18" charset="0"/>
              </a:rPr>
              <a:t>(Luke 7:36-8:3)</a:t>
            </a:r>
          </a:p>
        </p:txBody>
      </p:sp>
    </p:spTree>
    <p:extLst>
      <p:ext uri="{BB962C8B-B14F-4D97-AF65-F5344CB8AC3E}">
        <p14:creationId xmlns:p14="http://schemas.microsoft.com/office/powerpoint/2010/main" val="134092970"/>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additive="base">
                                        <p:cTn id="7" dur="500" fill="hold"/>
                                        <p:tgtEl>
                                          <p:spTgt spid="129026"/>
                                        </p:tgtEl>
                                        <p:attrNameLst>
                                          <p:attrName>ppt_x</p:attrName>
                                        </p:attrNameLst>
                                      </p:cBhvr>
                                      <p:tavLst>
                                        <p:tav tm="0">
                                          <p:val>
                                            <p:strVal val="0-#ppt_w/2"/>
                                          </p:val>
                                        </p:tav>
                                        <p:tav tm="100000">
                                          <p:val>
                                            <p:strVal val="#ppt_x"/>
                                          </p:val>
                                        </p:tav>
                                      </p:tavLst>
                                    </p:anim>
                                    <p:anim calcmode="lin" valueType="num">
                                      <p:cBhvr additive="base">
                                        <p:cTn id="8" dur="500" fill="hold"/>
                                        <p:tgtEl>
                                          <p:spTgt spid="1290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8" presetClass="entr" presetSubtype="0" accel="100000" fill="hold" grpId="0" nodeType="clickEffect">
                                  <p:stCondLst>
                                    <p:cond delay="0"/>
                                  </p:stCondLst>
                                  <p:childTnLst>
                                    <p:set>
                                      <p:cBhvr>
                                        <p:cTn id="12" dur="1" fill="hold">
                                          <p:stCondLst>
                                            <p:cond delay="0"/>
                                          </p:stCondLst>
                                        </p:cTn>
                                        <p:tgtEl>
                                          <p:spTgt spid="129030"/>
                                        </p:tgtEl>
                                        <p:attrNameLst>
                                          <p:attrName>style.visibility</p:attrName>
                                        </p:attrNameLst>
                                      </p:cBhvr>
                                      <p:to>
                                        <p:strVal val="visible"/>
                                      </p:to>
                                    </p:set>
                                    <p:anim calcmode="lin" valueType="num">
                                      <p:cBhvr>
                                        <p:cTn id="13" dur="500" fill="hold"/>
                                        <p:tgtEl>
                                          <p:spTgt spid="129030"/>
                                        </p:tgtEl>
                                        <p:attrNameLst>
                                          <p:attrName>ppt_w</p:attrName>
                                        </p:attrNameLst>
                                      </p:cBhvr>
                                      <p:tavLst>
                                        <p:tav tm="0">
                                          <p:val>
                                            <p:strVal val="#ppt_w*2.5"/>
                                          </p:val>
                                        </p:tav>
                                        <p:tav tm="100000">
                                          <p:val>
                                            <p:strVal val="#ppt_w"/>
                                          </p:val>
                                        </p:tav>
                                      </p:tavLst>
                                    </p:anim>
                                    <p:anim calcmode="lin" valueType="num">
                                      <p:cBhvr>
                                        <p:cTn id="14" dur="500" fill="hold"/>
                                        <p:tgtEl>
                                          <p:spTgt spid="129030"/>
                                        </p:tgtEl>
                                        <p:attrNameLst>
                                          <p:attrName>ppt_h</p:attrName>
                                        </p:attrNameLst>
                                      </p:cBhvr>
                                      <p:tavLst>
                                        <p:tav tm="0">
                                          <p:val>
                                            <p:strVal val="#ppt_h*0.01"/>
                                          </p:val>
                                        </p:tav>
                                        <p:tav tm="100000">
                                          <p:val>
                                            <p:strVal val="#ppt_h"/>
                                          </p:val>
                                        </p:tav>
                                      </p:tavLst>
                                    </p:anim>
                                    <p:anim calcmode="lin" valueType="num">
                                      <p:cBhvr>
                                        <p:cTn id="15" dur="500" fill="hold"/>
                                        <p:tgtEl>
                                          <p:spTgt spid="129030"/>
                                        </p:tgtEl>
                                        <p:attrNameLst>
                                          <p:attrName>ppt_x</p:attrName>
                                        </p:attrNameLst>
                                      </p:cBhvr>
                                      <p:tavLst>
                                        <p:tav tm="0">
                                          <p:val>
                                            <p:strVal val="#ppt_x"/>
                                          </p:val>
                                        </p:tav>
                                        <p:tav tm="100000">
                                          <p:val>
                                            <p:strVal val="#ppt_x"/>
                                          </p:val>
                                        </p:tav>
                                      </p:tavLst>
                                    </p:anim>
                                    <p:anim calcmode="lin" valueType="num">
                                      <p:cBhvr>
                                        <p:cTn id="16" dur="500" fill="hold"/>
                                        <p:tgtEl>
                                          <p:spTgt spid="129030"/>
                                        </p:tgtEl>
                                        <p:attrNameLst>
                                          <p:attrName>ppt_y</p:attrName>
                                        </p:attrNameLst>
                                      </p:cBhvr>
                                      <p:tavLst>
                                        <p:tav tm="0">
                                          <p:val>
                                            <p:strVal val="#ppt_h+1"/>
                                          </p:val>
                                        </p:tav>
                                        <p:tav tm="100000">
                                          <p:val>
                                            <p:strVal val="#ppt_y"/>
                                          </p:val>
                                        </p:tav>
                                      </p:tavLst>
                                    </p:anim>
                                    <p:animEffect transition="in" filter="fade">
                                      <p:cBhvr>
                                        <p:cTn id="17" dur="500"/>
                                        <p:tgtEl>
                                          <p:spTgt spid="129030"/>
                                        </p:tgtEl>
                                      </p:cBhvr>
                                    </p:animEffect>
                                  </p:childTnLst>
                                </p:cTn>
                              </p:par>
                            </p:childTnLst>
                          </p:cTn>
                        </p:par>
                        <p:par>
                          <p:cTn id="18" fill="hold" nodeType="afterGroup">
                            <p:stCondLst>
                              <p:cond delay="500"/>
                            </p:stCondLst>
                            <p:childTnLst>
                              <p:par>
                                <p:cTn id="19" presetID="29" presetClass="entr" presetSubtype="0" fill="hold" nodeType="afterEffect">
                                  <p:stCondLst>
                                    <p:cond delay="0"/>
                                  </p:stCondLst>
                                  <p:childTnLst>
                                    <p:set>
                                      <p:cBhvr>
                                        <p:cTn id="20" dur="1" fill="hold">
                                          <p:stCondLst>
                                            <p:cond delay="0"/>
                                          </p:stCondLst>
                                        </p:cTn>
                                        <p:tgtEl>
                                          <p:spTgt spid="129031"/>
                                        </p:tgtEl>
                                        <p:attrNameLst>
                                          <p:attrName>style.visibility</p:attrName>
                                        </p:attrNameLst>
                                      </p:cBhvr>
                                      <p:to>
                                        <p:strVal val="visible"/>
                                      </p:to>
                                    </p:set>
                                    <p:anim calcmode="lin" valueType="num">
                                      <p:cBhvr>
                                        <p:cTn id="21" dur="1000" fill="hold"/>
                                        <p:tgtEl>
                                          <p:spTgt spid="129031"/>
                                        </p:tgtEl>
                                        <p:attrNameLst>
                                          <p:attrName>ppt_x</p:attrName>
                                        </p:attrNameLst>
                                      </p:cBhvr>
                                      <p:tavLst>
                                        <p:tav tm="0">
                                          <p:val>
                                            <p:strVal val="#ppt_x-.2"/>
                                          </p:val>
                                        </p:tav>
                                        <p:tav tm="100000">
                                          <p:val>
                                            <p:strVal val="#ppt_x"/>
                                          </p:val>
                                        </p:tav>
                                      </p:tavLst>
                                    </p:anim>
                                    <p:anim calcmode="lin" valueType="num">
                                      <p:cBhvr>
                                        <p:cTn id="22" dur="1000" fill="hold"/>
                                        <p:tgtEl>
                                          <p:spTgt spid="12903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9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nimBg="1" autoUpdateAnimBg="0"/>
      <p:bldP spid="129030" grpId="0" animBg="1"/>
    </p:bldLst>
  </p:timing>
</p:sld>
</file>

<file path=ppt/slides/slide18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139267" name="Rectangle 3">
            <a:extLst>
              <a:ext uri="{FF2B5EF4-FFF2-40B4-BE49-F238E27FC236}">
                <a16:creationId xmlns:a16="http://schemas.microsoft.com/office/drawing/2014/main" id="{32986292-ABD2-4E01-949B-925A6F18D567}"/>
              </a:ext>
            </a:extLst>
          </p:cNvPr>
          <p:cNvSpPr>
            <a:spLocks noGrp="1" noChangeArrowheads="1"/>
          </p:cNvSpPr>
          <p:nvPr>
            <p:ph type="title"/>
          </p:nvPr>
        </p:nvSpPr>
        <p:spPr/>
        <p:txBody>
          <a:bodyPr/>
          <a:lstStyle/>
          <a:p>
            <a:r>
              <a:rPr lang="en-US" altLang="en-US" b="1">
                <a:solidFill>
                  <a:srgbClr val="FF0000"/>
                </a:solidFill>
                <a:latin typeface="Bodoni MT Black" panose="02070A03080606020203" pitchFamily="18" charset="0"/>
              </a:rPr>
              <a:t>PARABLES </a:t>
            </a:r>
          </a:p>
        </p:txBody>
      </p:sp>
      <p:sp>
        <p:nvSpPr>
          <p:cNvPr id="139268" name="WordArt 4">
            <a:extLst>
              <a:ext uri="{FF2B5EF4-FFF2-40B4-BE49-F238E27FC236}">
                <a16:creationId xmlns:a16="http://schemas.microsoft.com/office/drawing/2014/main" id="{6BC31020-3C61-460C-BC1F-4BD14805C7AC}"/>
              </a:ext>
            </a:extLst>
          </p:cNvPr>
          <p:cNvSpPr>
            <a:spLocks noChangeArrowheads="1" noChangeShapeType="1" noTextEdit="1"/>
          </p:cNvSpPr>
          <p:nvPr/>
        </p:nvSpPr>
        <p:spPr bwMode="auto">
          <a:xfrm>
            <a:off x="2667000" y="152400"/>
            <a:ext cx="3657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JESUS'</a:t>
            </a:r>
          </a:p>
        </p:txBody>
      </p:sp>
      <p:pic>
        <p:nvPicPr>
          <p:cNvPr id="139276" name="Parables Story_video.wmv">
            <a:hlinkClick r:id="" action="ppaction://media"/>
            <a:extLst>
              <a:ext uri="{FF2B5EF4-FFF2-40B4-BE49-F238E27FC236}">
                <a16:creationId xmlns:a16="http://schemas.microsoft.com/office/drawing/2014/main" id="{DDC92CF5-83FD-4254-9DA2-88EF8F4ADB8C}"/>
              </a:ext>
            </a:extLst>
          </p:cNvPr>
          <p:cNvPicPr>
            <a:picLocks noGrp="1" noRot="1" noChangeAspect="1" noChangeArrowheads="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1524000" y="1695450"/>
            <a:ext cx="6172200" cy="4629150"/>
          </a:xfrm>
          <a:ln w="571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00447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9032" fill="hold"/>
                                        <p:tgtEl>
                                          <p:spTgt spid="13927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39276"/>
                </p:tgtEl>
              </p:cMediaNode>
            </p:video>
            <p:seq concurrent="1" nextAc="seek">
              <p:cTn id="8" restart="whenNotActive" fill="hold" evtFilter="cancelBubble" nodeType="interactiveSeq">
                <p:stCondLst>
                  <p:cond evt="onClick" delay="0">
                    <p:tgtEl>
                      <p:spTgt spid="13927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39276"/>
                                        </p:tgtEl>
                                      </p:cBhvr>
                                    </p:cmd>
                                  </p:childTnLst>
                                </p:cTn>
                              </p:par>
                            </p:childTnLst>
                          </p:cTn>
                        </p:par>
                      </p:childTnLst>
                    </p:cTn>
                  </p:par>
                </p:childTnLst>
              </p:cTn>
              <p:nextCondLst>
                <p:cond evt="onClick" delay="0">
                  <p:tgtEl>
                    <p:spTgt spid="139276"/>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82" name="Rectangle 54">
            <a:extLst>
              <a:ext uri="{FF2B5EF4-FFF2-40B4-BE49-F238E27FC236}">
                <a16:creationId xmlns:a16="http://schemas.microsoft.com/office/drawing/2014/main" id="{CAC03CCE-4F83-474D-A5F5-A291DED5E63D}"/>
              </a:ext>
            </a:extLst>
          </p:cNvPr>
          <p:cNvSpPr>
            <a:spLocks noGrp="1" noChangeArrowheads="1"/>
          </p:cNvSpPr>
          <p:nvPr>
            <p:ph type="title" idx="4294967295"/>
          </p:nvPr>
        </p:nvSpPr>
        <p:spPr>
          <a:xfrm>
            <a:off x="457200" y="3175"/>
            <a:ext cx="8458200" cy="1139825"/>
          </a:xfrm>
        </p:spPr>
        <p:txBody>
          <a:bodyPr/>
          <a:lstStyle/>
          <a:p>
            <a:r>
              <a:rPr lang="en-US" altLang="en-US" sz="5400">
                <a:solidFill>
                  <a:srgbClr val="FFFF00"/>
                </a:solidFill>
                <a:latin typeface="Forte" panose="03060902040502070203" pitchFamily="66" charset="0"/>
              </a:rPr>
              <a:t>Historicity</a:t>
            </a:r>
          </a:p>
        </p:txBody>
      </p:sp>
      <p:sp>
        <p:nvSpPr>
          <p:cNvPr id="73783" name="Text Box 55">
            <a:extLst>
              <a:ext uri="{FF2B5EF4-FFF2-40B4-BE49-F238E27FC236}">
                <a16:creationId xmlns:a16="http://schemas.microsoft.com/office/drawing/2014/main" id="{17488239-A93A-4DD2-BF13-D22299AEFA62}"/>
              </a:ext>
            </a:extLst>
          </p:cNvPr>
          <p:cNvSpPr txBox="1">
            <a:spLocks noChangeArrowheads="1"/>
          </p:cNvSpPr>
          <p:nvPr/>
        </p:nvSpPr>
        <p:spPr bwMode="auto">
          <a:xfrm>
            <a:off x="119063" y="3352800"/>
            <a:ext cx="2014537" cy="547688"/>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Parables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73785" name="AutoShape 57">
            <a:extLst>
              <a:ext uri="{FF2B5EF4-FFF2-40B4-BE49-F238E27FC236}">
                <a16:creationId xmlns:a16="http://schemas.microsoft.com/office/drawing/2014/main" id="{5158FF06-7169-4A63-8182-52BA4B29FBEB}"/>
              </a:ext>
            </a:extLst>
          </p:cNvPr>
          <p:cNvSpPr>
            <a:spLocks noChangeArrowheads="1"/>
          </p:cNvSpPr>
          <p:nvPr/>
        </p:nvSpPr>
        <p:spPr bwMode="auto">
          <a:xfrm>
            <a:off x="1576388" y="1295400"/>
            <a:ext cx="4862512" cy="1955800"/>
          </a:xfrm>
          <a:prstGeom prst="cloudCallout">
            <a:avLst>
              <a:gd name="adj1" fmla="val -59597"/>
              <a:gd name="adj2" fmla="val 46347"/>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form the very</a:t>
            </a:r>
            <a:b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core of the </a:t>
            </a:r>
            <a:b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teaching of Jesus</a:t>
            </a:r>
          </a:p>
        </p:txBody>
      </p:sp>
      <p:sp>
        <p:nvSpPr>
          <p:cNvPr id="73786" name="AutoShape 58">
            <a:extLst>
              <a:ext uri="{FF2B5EF4-FFF2-40B4-BE49-F238E27FC236}">
                <a16:creationId xmlns:a16="http://schemas.microsoft.com/office/drawing/2014/main" id="{4E523394-10CF-43F3-A028-2793B6E7EA2D}"/>
              </a:ext>
            </a:extLst>
          </p:cNvPr>
          <p:cNvSpPr>
            <a:spLocks noChangeArrowheads="1"/>
          </p:cNvSpPr>
          <p:nvPr/>
        </p:nvSpPr>
        <p:spPr bwMode="auto">
          <a:xfrm>
            <a:off x="1676400" y="4800600"/>
            <a:ext cx="4572000" cy="1600200"/>
          </a:xfrm>
          <a:prstGeom prst="cloudCallout">
            <a:avLst>
              <a:gd name="adj1" fmla="val -63093"/>
              <a:gd name="adj2" fmla="val -89088"/>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illustrate the kingdom of God </a:t>
            </a:r>
          </a:p>
        </p:txBody>
      </p:sp>
      <p:pic>
        <p:nvPicPr>
          <p:cNvPr id="73787" name="Picture 59" descr="NTMSO004">
            <a:extLst>
              <a:ext uri="{FF2B5EF4-FFF2-40B4-BE49-F238E27FC236}">
                <a16:creationId xmlns:a16="http://schemas.microsoft.com/office/drawing/2014/main" id="{957D6AE6-4585-4506-8505-97B137A7D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295400"/>
            <a:ext cx="2925763" cy="2117725"/>
          </a:xfrm>
          <a:prstGeom prst="rect">
            <a:avLst/>
          </a:prstGeom>
          <a:noFill/>
          <a:extLst>
            <a:ext uri="{909E8E84-426E-40DD-AFC4-6F175D3DCCD1}">
              <a14:hiddenFill xmlns:a14="http://schemas.microsoft.com/office/drawing/2010/main">
                <a:solidFill>
                  <a:srgbClr val="FFFFFF"/>
                </a:solidFill>
              </a14:hiddenFill>
            </a:ext>
          </a:extLst>
        </p:spPr>
      </p:pic>
      <p:pic>
        <p:nvPicPr>
          <p:cNvPr id="73788" name="Picture 60" descr="07 Kingdom">
            <a:extLst>
              <a:ext uri="{FF2B5EF4-FFF2-40B4-BE49-F238E27FC236}">
                <a16:creationId xmlns:a16="http://schemas.microsoft.com/office/drawing/2014/main" id="{E9FDF93F-4E97-4F88-B716-D93E160B9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267200"/>
            <a:ext cx="29718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413454"/>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3783"/>
                                        </p:tgtEl>
                                        <p:attrNameLst>
                                          <p:attrName>style.visibility</p:attrName>
                                        </p:attrNameLst>
                                      </p:cBhvr>
                                      <p:to>
                                        <p:strVal val="visible"/>
                                      </p:to>
                                    </p:set>
                                    <p:anim calcmode="lin" valueType="num">
                                      <p:cBhvr additive="base">
                                        <p:cTn id="7" dur="500" fill="hold"/>
                                        <p:tgtEl>
                                          <p:spTgt spid="73783"/>
                                        </p:tgtEl>
                                        <p:attrNameLst>
                                          <p:attrName>ppt_x</p:attrName>
                                        </p:attrNameLst>
                                      </p:cBhvr>
                                      <p:tavLst>
                                        <p:tav tm="0">
                                          <p:val>
                                            <p:strVal val="0-#ppt_w/2"/>
                                          </p:val>
                                        </p:tav>
                                        <p:tav tm="100000">
                                          <p:val>
                                            <p:strVal val="#ppt_x"/>
                                          </p:val>
                                        </p:tav>
                                      </p:tavLst>
                                    </p:anim>
                                    <p:anim calcmode="lin" valueType="num">
                                      <p:cBhvr additive="base">
                                        <p:cTn id="8" dur="500" fill="hold"/>
                                        <p:tgtEl>
                                          <p:spTgt spid="737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85"/>
                                        </p:tgtEl>
                                        <p:attrNameLst>
                                          <p:attrName>style.visibility</p:attrName>
                                        </p:attrNameLst>
                                      </p:cBhvr>
                                      <p:to>
                                        <p:strVal val="visible"/>
                                      </p:to>
                                    </p:set>
                                    <p:animEffect transition="in" filter="fade">
                                      <p:cBhvr>
                                        <p:cTn id="13" dur="2000"/>
                                        <p:tgtEl>
                                          <p:spTgt spid="73785"/>
                                        </p:tgtEl>
                                      </p:cBhvr>
                                    </p:animEffect>
                                  </p:childTnLst>
                                </p:cTn>
                              </p:par>
                            </p:childTnLst>
                          </p:cTn>
                        </p:par>
                        <p:par>
                          <p:cTn id="14" fill="hold" nodeType="afterGroup">
                            <p:stCondLst>
                              <p:cond delay="2000"/>
                            </p:stCondLst>
                            <p:childTnLst>
                              <p:par>
                                <p:cTn id="15" presetID="29" presetClass="entr" presetSubtype="0" fill="hold" nodeType="afterEffect">
                                  <p:stCondLst>
                                    <p:cond delay="0"/>
                                  </p:stCondLst>
                                  <p:childTnLst>
                                    <p:set>
                                      <p:cBhvr>
                                        <p:cTn id="16" dur="1" fill="hold">
                                          <p:stCondLst>
                                            <p:cond delay="0"/>
                                          </p:stCondLst>
                                        </p:cTn>
                                        <p:tgtEl>
                                          <p:spTgt spid="73787"/>
                                        </p:tgtEl>
                                        <p:attrNameLst>
                                          <p:attrName>style.visibility</p:attrName>
                                        </p:attrNameLst>
                                      </p:cBhvr>
                                      <p:to>
                                        <p:strVal val="visible"/>
                                      </p:to>
                                    </p:set>
                                    <p:anim calcmode="lin" valueType="num">
                                      <p:cBhvr>
                                        <p:cTn id="17" dur="1000" fill="hold"/>
                                        <p:tgtEl>
                                          <p:spTgt spid="73787"/>
                                        </p:tgtEl>
                                        <p:attrNameLst>
                                          <p:attrName>ppt_x</p:attrName>
                                        </p:attrNameLst>
                                      </p:cBhvr>
                                      <p:tavLst>
                                        <p:tav tm="0">
                                          <p:val>
                                            <p:strVal val="#ppt_x-.2"/>
                                          </p:val>
                                        </p:tav>
                                        <p:tav tm="100000">
                                          <p:val>
                                            <p:strVal val="#ppt_x"/>
                                          </p:val>
                                        </p:tav>
                                      </p:tavLst>
                                    </p:anim>
                                    <p:anim calcmode="lin" valueType="num">
                                      <p:cBhvr>
                                        <p:cTn id="18" dur="1000" fill="hold"/>
                                        <p:tgtEl>
                                          <p:spTgt spid="7378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378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3786"/>
                                        </p:tgtEl>
                                        <p:attrNameLst>
                                          <p:attrName>style.visibility</p:attrName>
                                        </p:attrNameLst>
                                      </p:cBhvr>
                                      <p:to>
                                        <p:strVal val="visible"/>
                                      </p:to>
                                    </p:set>
                                    <p:animEffect transition="in" filter="fade">
                                      <p:cBhvr>
                                        <p:cTn id="24" dur="2000"/>
                                        <p:tgtEl>
                                          <p:spTgt spid="73786"/>
                                        </p:tgtEl>
                                      </p:cBhvr>
                                    </p:animEffect>
                                  </p:childTnLst>
                                </p:cTn>
                              </p:par>
                            </p:childTnLst>
                          </p:cTn>
                        </p:par>
                        <p:par>
                          <p:cTn id="25" fill="hold" nodeType="afterGroup">
                            <p:stCondLst>
                              <p:cond delay="2000"/>
                            </p:stCondLst>
                            <p:childTnLst>
                              <p:par>
                                <p:cTn id="26" presetID="29" presetClass="entr" presetSubtype="0" fill="hold" nodeType="afterEffect">
                                  <p:stCondLst>
                                    <p:cond delay="0"/>
                                  </p:stCondLst>
                                  <p:childTnLst>
                                    <p:set>
                                      <p:cBhvr>
                                        <p:cTn id="27" dur="1" fill="hold">
                                          <p:stCondLst>
                                            <p:cond delay="0"/>
                                          </p:stCondLst>
                                        </p:cTn>
                                        <p:tgtEl>
                                          <p:spTgt spid="73788"/>
                                        </p:tgtEl>
                                        <p:attrNameLst>
                                          <p:attrName>style.visibility</p:attrName>
                                        </p:attrNameLst>
                                      </p:cBhvr>
                                      <p:to>
                                        <p:strVal val="visible"/>
                                      </p:to>
                                    </p:set>
                                    <p:anim calcmode="lin" valueType="num">
                                      <p:cBhvr>
                                        <p:cTn id="28" dur="1000" fill="hold"/>
                                        <p:tgtEl>
                                          <p:spTgt spid="73788"/>
                                        </p:tgtEl>
                                        <p:attrNameLst>
                                          <p:attrName>ppt_x</p:attrName>
                                        </p:attrNameLst>
                                      </p:cBhvr>
                                      <p:tavLst>
                                        <p:tav tm="0">
                                          <p:val>
                                            <p:strVal val="#ppt_x-.2"/>
                                          </p:val>
                                        </p:tav>
                                        <p:tav tm="100000">
                                          <p:val>
                                            <p:strVal val="#ppt_x"/>
                                          </p:val>
                                        </p:tav>
                                      </p:tavLst>
                                    </p:anim>
                                    <p:anim calcmode="lin" valueType="num">
                                      <p:cBhvr>
                                        <p:cTn id="29" dur="1000" fill="hold"/>
                                        <p:tgtEl>
                                          <p:spTgt spid="7378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3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83" grpId="0" animBg="1" autoUpdateAnimBg="0"/>
      <p:bldP spid="73785" grpId="0" animBg="1"/>
      <p:bldP spid="73786" grpId="0" animBg="1"/>
    </p:bld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BAEF0BF2-A044-413D-806F-767940194609}"/>
              </a:ext>
            </a:extLst>
          </p:cNvPr>
          <p:cNvSpPr>
            <a:spLocks noGrp="1" noChangeArrowheads="1"/>
          </p:cNvSpPr>
          <p:nvPr>
            <p:ph type="title" idx="4294967295"/>
          </p:nvPr>
        </p:nvSpPr>
        <p:spPr>
          <a:xfrm>
            <a:off x="457200" y="79375"/>
            <a:ext cx="8458200" cy="1139825"/>
          </a:xfrm>
        </p:spPr>
        <p:txBody>
          <a:bodyPr/>
          <a:lstStyle/>
          <a:p>
            <a:r>
              <a:rPr lang="en-US" altLang="en-US" b="1">
                <a:solidFill>
                  <a:schemeClr val="tx1"/>
                </a:solidFill>
                <a:effectLst>
                  <a:outerShdw blurRad="38100" dist="38100" dir="2700000" algn="tl">
                    <a:srgbClr val="010199"/>
                  </a:outerShdw>
                </a:effectLst>
                <a:latin typeface="Georgia" panose="02040502050405020303" pitchFamily="18" charset="0"/>
              </a:rPr>
              <a:t>Theological Distinctives</a:t>
            </a:r>
          </a:p>
        </p:txBody>
      </p:sp>
      <p:sp>
        <p:nvSpPr>
          <p:cNvPr id="142344" name="Text Box 8">
            <a:extLst>
              <a:ext uri="{FF2B5EF4-FFF2-40B4-BE49-F238E27FC236}">
                <a16:creationId xmlns:a16="http://schemas.microsoft.com/office/drawing/2014/main" id="{D7D4349C-7999-4E11-A562-E5C1AD47494E}"/>
              </a:ext>
            </a:extLst>
          </p:cNvPr>
          <p:cNvSpPr txBox="1">
            <a:spLocks noChangeArrowheads="1"/>
          </p:cNvSpPr>
          <p:nvPr/>
        </p:nvSpPr>
        <p:spPr bwMode="auto">
          <a:xfrm>
            <a:off x="338138" y="1600200"/>
            <a:ext cx="2514600"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Mark</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5" name="Text Box 9">
            <a:extLst>
              <a:ext uri="{FF2B5EF4-FFF2-40B4-BE49-F238E27FC236}">
                <a16:creationId xmlns:a16="http://schemas.microsoft.com/office/drawing/2014/main" id="{E379B1AD-A312-4661-AE7C-4619727836CE}"/>
              </a:ext>
            </a:extLst>
          </p:cNvPr>
          <p:cNvSpPr txBox="1">
            <a:spLocks noChangeArrowheads="1"/>
          </p:cNvSpPr>
          <p:nvPr/>
        </p:nvSpPr>
        <p:spPr bwMode="auto">
          <a:xfrm>
            <a:off x="3276600" y="1600200"/>
            <a:ext cx="2514600"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Matthew</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6" name="Text Box 10">
            <a:extLst>
              <a:ext uri="{FF2B5EF4-FFF2-40B4-BE49-F238E27FC236}">
                <a16:creationId xmlns:a16="http://schemas.microsoft.com/office/drawing/2014/main" id="{8B256B89-E94B-445C-B0D7-D2100BBCB2A4}"/>
              </a:ext>
            </a:extLst>
          </p:cNvPr>
          <p:cNvSpPr txBox="1">
            <a:spLocks noChangeArrowheads="1"/>
          </p:cNvSpPr>
          <p:nvPr/>
        </p:nvSpPr>
        <p:spPr bwMode="auto">
          <a:xfrm>
            <a:off x="6248400" y="1600200"/>
            <a:ext cx="2514600"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Luke </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7" name="Text Box 11">
            <a:extLst>
              <a:ext uri="{FF2B5EF4-FFF2-40B4-BE49-F238E27FC236}">
                <a16:creationId xmlns:a16="http://schemas.microsoft.com/office/drawing/2014/main" id="{B64B03AB-BA56-4AEC-9456-AB1DFB62509C}"/>
              </a:ext>
            </a:extLst>
          </p:cNvPr>
          <p:cNvSpPr txBox="1">
            <a:spLocks noChangeArrowheads="1"/>
          </p:cNvSpPr>
          <p:nvPr/>
        </p:nvSpPr>
        <p:spPr bwMode="auto">
          <a:xfrm>
            <a:off x="338138" y="2209800"/>
            <a:ext cx="2514600" cy="268287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Understanding the parable is the key to discern the gospel’s meaning</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42348" name="Text Box 12">
            <a:extLst>
              <a:ext uri="{FF2B5EF4-FFF2-40B4-BE49-F238E27FC236}">
                <a16:creationId xmlns:a16="http://schemas.microsoft.com/office/drawing/2014/main" id="{21CE7277-E5BD-46B0-9646-CEF07F8B628D}"/>
              </a:ext>
            </a:extLst>
          </p:cNvPr>
          <p:cNvSpPr txBox="1">
            <a:spLocks noChangeArrowheads="1"/>
          </p:cNvSpPr>
          <p:nvPr/>
        </p:nvSpPr>
        <p:spPr bwMode="auto">
          <a:xfrm>
            <a:off x="3276600" y="2209800"/>
            <a:ext cx="2514600" cy="182880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Transition from Jesus’ self-disclosure to Israel</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42349" name="Text Box 13">
            <a:extLst>
              <a:ext uri="{FF2B5EF4-FFF2-40B4-BE49-F238E27FC236}">
                <a16:creationId xmlns:a16="http://schemas.microsoft.com/office/drawing/2014/main" id="{A0200645-52B4-4E8E-975B-09C3ABF85F62}"/>
              </a:ext>
            </a:extLst>
          </p:cNvPr>
          <p:cNvSpPr txBox="1">
            <a:spLocks noChangeArrowheads="1"/>
          </p:cNvSpPr>
          <p:nvPr/>
        </p:nvSpPr>
        <p:spPr bwMode="auto">
          <a:xfrm>
            <a:off x="6248400" y="2209800"/>
            <a:ext cx="2514600" cy="1401763"/>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How to hear and obey the Word of God</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pic>
        <p:nvPicPr>
          <p:cNvPr id="142351" name="Picture 15" descr="ISCAA008">
            <a:extLst>
              <a:ext uri="{FF2B5EF4-FFF2-40B4-BE49-F238E27FC236}">
                <a16:creationId xmlns:a16="http://schemas.microsoft.com/office/drawing/2014/main" id="{B4036B7A-9590-47FA-A4FA-81A04E97F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038600"/>
            <a:ext cx="42672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40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2347"/>
                                        </p:tgtEl>
                                        <p:attrNameLst>
                                          <p:attrName>style.visibility</p:attrName>
                                        </p:attrNameLst>
                                      </p:cBhvr>
                                      <p:to>
                                        <p:strVal val="visible"/>
                                      </p:to>
                                    </p:set>
                                    <p:animEffect transition="in" filter="fade">
                                      <p:cBhvr>
                                        <p:cTn id="7" dur="1000"/>
                                        <p:tgtEl>
                                          <p:spTgt spid="142347"/>
                                        </p:tgtEl>
                                      </p:cBhvr>
                                    </p:animEffect>
                                    <p:anim calcmode="lin" valueType="num">
                                      <p:cBhvr>
                                        <p:cTn id="8" dur="1000" fill="hold"/>
                                        <p:tgtEl>
                                          <p:spTgt spid="142347"/>
                                        </p:tgtEl>
                                        <p:attrNameLst>
                                          <p:attrName>ppt_x</p:attrName>
                                        </p:attrNameLst>
                                      </p:cBhvr>
                                      <p:tavLst>
                                        <p:tav tm="0">
                                          <p:val>
                                            <p:strVal val="#ppt_x"/>
                                          </p:val>
                                        </p:tav>
                                        <p:tav tm="100000">
                                          <p:val>
                                            <p:strVal val="#ppt_x"/>
                                          </p:val>
                                        </p:tav>
                                      </p:tavLst>
                                    </p:anim>
                                    <p:anim calcmode="lin" valueType="num">
                                      <p:cBhvr>
                                        <p:cTn id="9" dur="1000" fill="hold"/>
                                        <p:tgtEl>
                                          <p:spTgt spid="14234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2344"/>
                                        </p:tgtEl>
                                        <p:attrNameLst>
                                          <p:attrName>style.visibility</p:attrName>
                                        </p:attrNameLst>
                                      </p:cBhvr>
                                      <p:to>
                                        <p:strVal val="visible"/>
                                      </p:to>
                                    </p:set>
                                    <p:animEffect transition="in" filter="fade">
                                      <p:cBhvr>
                                        <p:cTn id="12" dur="1000"/>
                                        <p:tgtEl>
                                          <p:spTgt spid="142344"/>
                                        </p:tgtEl>
                                      </p:cBhvr>
                                    </p:animEffect>
                                    <p:anim calcmode="lin" valueType="num">
                                      <p:cBhvr>
                                        <p:cTn id="13" dur="1000" fill="hold"/>
                                        <p:tgtEl>
                                          <p:spTgt spid="142344"/>
                                        </p:tgtEl>
                                        <p:attrNameLst>
                                          <p:attrName>ppt_x</p:attrName>
                                        </p:attrNameLst>
                                      </p:cBhvr>
                                      <p:tavLst>
                                        <p:tav tm="0">
                                          <p:val>
                                            <p:strVal val="#ppt_x"/>
                                          </p:val>
                                        </p:tav>
                                        <p:tav tm="100000">
                                          <p:val>
                                            <p:strVal val="#ppt_x"/>
                                          </p:val>
                                        </p:tav>
                                      </p:tavLst>
                                    </p:anim>
                                    <p:anim calcmode="lin" valueType="num">
                                      <p:cBhvr>
                                        <p:cTn id="14" dur="1000" fill="hold"/>
                                        <p:tgtEl>
                                          <p:spTgt spid="14234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42345"/>
                                        </p:tgtEl>
                                        <p:attrNameLst>
                                          <p:attrName>style.visibility</p:attrName>
                                        </p:attrNameLst>
                                      </p:cBhvr>
                                      <p:to>
                                        <p:strVal val="visible"/>
                                      </p:to>
                                    </p:set>
                                    <p:anim calcmode="lin" valueType="num">
                                      <p:cBhvr>
                                        <p:cTn id="19" dur="1000" fill="hold"/>
                                        <p:tgtEl>
                                          <p:spTgt spid="142345"/>
                                        </p:tgtEl>
                                        <p:attrNameLst>
                                          <p:attrName>ppt_x</p:attrName>
                                        </p:attrNameLst>
                                      </p:cBhvr>
                                      <p:tavLst>
                                        <p:tav tm="0">
                                          <p:val>
                                            <p:strVal val="#ppt_x-.2"/>
                                          </p:val>
                                        </p:tav>
                                        <p:tav tm="100000">
                                          <p:val>
                                            <p:strVal val="#ppt_x"/>
                                          </p:val>
                                        </p:tav>
                                      </p:tavLst>
                                    </p:anim>
                                    <p:anim calcmode="lin" valueType="num">
                                      <p:cBhvr>
                                        <p:cTn id="20" dur="1000" fill="hold"/>
                                        <p:tgtEl>
                                          <p:spTgt spid="14234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2345"/>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42348"/>
                                        </p:tgtEl>
                                        <p:attrNameLst>
                                          <p:attrName>style.visibility</p:attrName>
                                        </p:attrNameLst>
                                      </p:cBhvr>
                                      <p:to>
                                        <p:strVal val="visible"/>
                                      </p:to>
                                    </p:set>
                                    <p:anim calcmode="lin" valueType="num">
                                      <p:cBhvr>
                                        <p:cTn id="24" dur="1000" fill="hold"/>
                                        <p:tgtEl>
                                          <p:spTgt spid="142348"/>
                                        </p:tgtEl>
                                        <p:attrNameLst>
                                          <p:attrName>ppt_x</p:attrName>
                                        </p:attrNameLst>
                                      </p:cBhvr>
                                      <p:tavLst>
                                        <p:tav tm="0">
                                          <p:val>
                                            <p:strVal val="#ppt_x-.2"/>
                                          </p:val>
                                        </p:tav>
                                        <p:tav tm="100000">
                                          <p:val>
                                            <p:strVal val="#ppt_x"/>
                                          </p:val>
                                        </p:tav>
                                      </p:tavLst>
                                    </p:anim>
                                    <p:anim calcmode="lin" valueType="num">
                                      <p:cBhvr>
                                        <p:cTn id="25" dur="1000" fill="hold"/>
                                        <p:tgtEl>
                                          <p:spTgt spid="14234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234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42346"/>
                                        </p:tgtEl>
                                        <p:attrNameLst>
                                          <p:attrName>style.visibility</p:attrName>
                                        </p:attrNameLst>
                                      </p:cBhvr>
                                      <p:to>
                                        <p:strVal val="visible"/>
                                      </p:to>
                                    </p:set>
                                    <p:animEffect transition="in" filter="fade">
                                      <p:cBhvr>
                                        <p:cTn id="31" dur="1000"/>
                                        <p:tgtEl>
                                          <p:spTgt spid="142346"/>
                                        </p:tgtEl>
                                      </p:cBhvr>
                                    </p:animEffect>
                                    <p:anim calcmode="lin" valueType="num">
                                      <p:cBhvr>
                                        <p:cTn id="32" dur="1000" fill="hold"/>
                                        <p:tgtEl>
                                          <p:spTgt spid="142346"/>
                                        </p:tgtEl>
                                        <p:attrNameLst>
                                          <p:attrName>ppt_x</p:attrName>
                                        </p:attrNameLst>
                                      </p:cBhvr>
                                      <p:tavLst>
                                        <p:tav tm="0">
                                          <p:val>
                                            <p:strVal val="#ppt_x"/>
                                          </p:val>
                                        </p:tav>
                                        <p:tav tm="100000">
                                          <p:val>
                                            <p:strVal val="#ppt_x"/>
                                          </p:val>
                                        </p:tav>
                                      </p:tavLst>
                                    </p:anim>
                                    <p:anim calcmode="lin" valueType="num">
                                      <p:cBhvr>
                                        <p:cTn id="33" dur="1000" fill="hold"/>
                                        <p:tgtEl>
                                          <p:spTgt spid="14234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2349"/>
                                        </p:tgtEl>
                                        <p:attrNameLst>
                                          <p:attrName>style.visibility</p:attrName>
                                        </p:attrNameLst>
                                      </p:cBhvr>
                                      <p:to>
                                        <p:strVal val="visible"/>
                                      </p:to>
                                    </p:set>
                                    <p:animEffect transition="in" filter="fade">
                                      <p:cBhvr>
                                        <p:cTn id="36" dur="1000"/>
                                        <p:tgtEl>
                                          <p:spTgt spid="142349"/>
                                        </p:tgtEl>
                                      </p:cBhvr>
                                    </p:animEffect>
                                    <p:anim calcmode="lin" valueType="num">
                                      <p:cBhvr>
                                        <p:cTn id="37" dur="1000" fill="hold"/>
                                        <p:tgtEl>
                                          <p:spTgt spid="142349"/>
                                        </p:tgtEl>
                                        <p:attrNameLst>
                                          <p:attrName>ppt_x</p:attrName>
                                        </p:attrNameLst>
                                      </p:cBhvr>
                                      <p:tavLst>
                                        <p:tav tm="0">
                                          <p:val>
                                            <p:strVal val="#ppt_x"/>
                                          </p:val>
                                        </p:tav>
                                        <p:tav tm="100000">
                                          <p:val>
                                            <p:strVal val="#ppt_x"/>
                                          </p:val>
                                        </p:tav>
                                      </p:tavLst>
                                    </p:anim>
                                    <p:anim calcmode="lin" valueType="num">
                                      <p:cBhvr>
                                        <p:cTn id="38" dur="1000" fill="hold"/>
                                        <p:tgtEl>
                                          <p:spTgt spid="1423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4" grpId="0" animBg="1"/>
      <p:bldP spid="142345" grpId="0" animBg="1"/>
      <p:bldP spid="142346" grpId="0" animBg="1"/>
      <p:bldP spid="142347" grpId="0" animBg="1"/>
      <p:bldP spid="142348" grpId="0" animBg="1"/>
      <p:bldP spid="142349" grpId="0" animBg="1"/>
    </p:bld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3EFF16-3678-4D0C-A760-FA68449FA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Q. The Miracles of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Passages</a:t>
            </a:r>
            <a:endPar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Summary</a:t>
            </a:r>
          </a:p>
        </p:txBody>
      </p:sp>
    </p:spTree>
    <p:extLst>
      <p:ext uri="{BB962C8B-B14F-4D97-AF65-F5344CB8AC3E}">
        <p14:creationId xmlns:p14="http://schemas.microsoft.com/office/powerpoint/2010/main" val="168000043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9858" name="Picture 1" descr="John 20 27 caravaggio-thoma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7013"/>
            <a:ext cx="9144000" cy="663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8" name="Rectangle 4"/>
          <p:cNvSpPr>
            <a:spLocks noGrp="1" noChangeArrowheads="1"/>
          </p:cNvSpPr>
          <p:nvPr>
            <p:ph type="title"/>
          </p:nvPr>
        </p:nvSpPr>
        <p:spPr>
          <a:xfrm>
            <a:off x="15875" y="6089650"/>
            <a:ext cx="9128125" cy="749300"/>
          </a:xfrm>
          <a:solidFill>
            <a:schemeClr val="tx1"/>
          </a:solidFill>
          <a:effectLst>
            <a:outerShdw blurRad="63500" dist="53882" dir="2700000" algn="ctr" rotWithShape="0">
              <a:srgbClr val="000000">
                <a:alpha val="74998"/>
              </a:srgbClr>
            </a:outerShdw>
          </a:effectLst>
        </p:spPr>
        <p:txBody>
          <a:bodyPr/>
          <a:lstStyle/>
          <a:p>
            <a:pPr eaLnBrk="1" hangingPunct="1"/>
            <a:r>
              <a:rPr lang="en-US" sz="3200" b="1">
                <a:solidFill>
                  <a:schemeClr val="bg1"/>
                </a:solidFill>
                <a:effectLst>
                  <a:outerShdw blurRad="38100" dist="38100" dir="2700000" algn="tl">
                    <a:srgbClr val="DDDDDD"/>
                  </a:outerShdw>
                </a:effectLst>
                <a:latin typeface="Tahoma" charset="0"/>
                <a:ea typeface="ＭＳ Ｐゴシック" charset="0"/>
              </a:rPr>
              <a:t>Why did John write about Jesus</a:t>
            </a:r>
            <a:r>
              <a:rPr lang="fr-FR" altLang="ja-JP" sz="3200" b="1">
                <a:solidFill>
                  <a:schemeClr val="bg1"/>
                </a:solidFill>
                <a:effectLst>
                  <a:outerShdw blurRad="38100" dist="38100" dir="2700000" algn="tl">
                    <a:srgbClr val="DDDDDD"/>
                  </a:outerShdw>
                </a:effectLst>
                <a:latin typeface="Tahoma" charset="0"/>
                <a:ea typeface="ＭＳ Ｐゴシック" charset="0"/>
              </a:rPr>
              <a:t>'</a:t>
            </a:r>
            <a:r>
              <a:rPr lang="en-US" sz="3200" b="1">
                <a:solidFill>
                  <a:schemeClr val="bg1"/>
                </a:solidFill>
                <a:effectLst>
                  <a:outerShdw blurRad="38100" dist="38100" dir="2700000" algn="tl">
                    <a:srgbClr val="DDDDDD"/>
                  </a:outerShdw>
                </a:effectLst>
                <a:latin typeface="Tahoma" charset="0"/>
                <a:ea typeface="ＭＳ Ｐゴシック" charset="0"/>
              </a:rPr>
              <a:t> miracles?</a:t>
            </a:r>
            <a:endParaRPr lang="en-US" sz="3200">
              <a:solidFill>
                <a:schemeClr val="bg1"/>
              </a:solidFill>
              <a:effectLst>
                <a:outerShdw blurRad="38100" dist="38100" dir="2700000" algn="tl">
                  <a:srgbClr val="DDDDDD"/>
                </a:outerShdw>
              </a:effectLst>
              <a:latin typeface="Tahoma" charset="0"/>
              <a:ea typeface="ＭＳ Ｐゴシック" charset="0"/>
            </a:endParaRPr>
          </a:p>
        </p:txBody>
      </p:sp>
      <p:sp>
        <p:nvSpPr>
          <p:cNvPr id="149509" name="Rectangle 5"/>
          <p:cNvSpPr>
            <a:spLocks noChangeArrowheads="1"/>
          </p:cNvSpPr>
          <p:nvPr/>
        </p:nvSpPr>
        <p:spPr bwMode="auto">
          <a:xfrm>
            <a:off x="4054475" y="7178675"/>
            <a:ext cx="5486400" cy="2514600"/>
          </a:xfrm>
          <a:prstGeom prst="rect">
            <a:avLst/>
          </a:prstGeom>
          <a:gradFill rotWithShape="1">
            <a:gsLst>
              <a:gs pos="0">
                <a:srgbClr val="000099"/>
              </a:gs>
              <a:gs pos="100000">
                <a:srgbClr val="000099">
                  <a:gamma/>
                  <a:shade val="46275"/>
                  <a:invGamma/>
                </a:srgbClr>
              </a:gs>
            </a:gsLst>
            <a:lin ang="5400000" scaled="1"/>
          </a:gradFill>
          <a:ln>
            <a:noFill/>
          </a:ln>
          <a:effectLst>
            <a:outerShdw blurRad="63500" dist="53882"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T</a:t>
            </a:r>
            <a:r>
              <a:rPr kumimoji="0" lang="en-US" sz="2800" b="0" i="0" u="none" strike="noStrike" kern="1200" cap="none" spc="0" normalizeH="0" baseline="0" noProof="0">
                <a:ln>
                  <a:noFill/>
                </a:ln>
                <a:solidFill>
                  <a:srgbClr val="FFFFFF"/>
                </a:solidFill>
                <a:effectLst/>
                <a:uLnTx/>
                <a:uFillTx/>
                <a:latin typeface="Tahoma" charset="0"/>
                <a:ea typeface="ＭＳ Ｐゴシック" charset="0"/>
              </a:rPr>
              <a:t>hese [signs] are written so that you may believe that Jesus is the Christ, the Son of God, and that by believing you may have life in his name (John 20:31).</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
        <p:nvSpPr>
          <p:cNvPr id="149506" name="Rectangle 2"/>
          <p:cNvSpPr>
            <a:spLocks noGrp="1" noChangeArrowheads="1"/>
          </p:cNvSpPr>
          <p:nvPr>
            <p:ph type="body" idx="1"/>
          </p:nvPr>
        </p:nvSpPr>
        <p:spPr>
          <a:xfrm>
            <a:off x="0" y="0"/>
            <a:ext cx="9144000" cy="1268413"/>
          </a:xfrm>
          <a:solidFill>
            <a:srgbClr val="000000"/>
          </a:solidFill>
          <a:effectLst>
            <a:outerShdw blurRad="63500" dist="53882" dir="2700000" algn="ctr" rotWithShape="0">
              <a:srgbClr val="000000">
                <a:alpha val="74998"/>
              </a:srgbClr>
            </a:outerShdw>
          </a:effectLst>
        </p:spPr>
        <p:txBody>
          <a:bodyPr/>
          <a:lstStyle/>
          <a:p>
            <a:pPr marL="990600" indent="-990600" eaLnBrk="1" hangingPunct="1">
              <a:buFont typeface="Wingdings" charset="0"/>
              <a:buNone/>
              <a:defRPr/>
            </a:pPr>
            <a:r>
              <a:rPr lang="en-US" sz="3600" b="1" dirty="0">
                <a:effectLst/>
                <a:cs typeface="+mn-cs"/>
              </a:rPr>
              <a:t>III. All of Christ</a:t>
            </a:r>
            <a:r>
              <a:rPr lang="fr-FR" altLang="ja-JP" sz="3600" b="1" dirty="0">
                <a:effectLst/>
                <a:cs typeface="+mn-cs"/>
              </a:rPr>
              <a:t>'</a:t>
            </a:r>
            <a:r>
              <a:rPr lang="en-US" sz="3600" b="1" dirty="0">
                <a:effectLst/>
                <a:cs typeface="+mn-cs"/>
              </a:rPr>
              <a:t>s miracles are to bring us to </a:t>
            </a:r>
            <a:r>
              <a:rPr lang="en-US" sz="3600" b="1" dirty="0">
                <a:solidFill>
                  <a:srgbClr val="FFFF00"/>
                </a:solidFill>
                <a:effectLst/>
                <a:cs typeface="+mn-cs"/>
              </a:rPr>
              <a:t>faith</a:t>
            </a:r>
            <a:r>
              <a:rPr lang="en-US" sz="3600" b="1" dirty="0">
                <a:effectLst/>
                <a:cs typeface="+mn-cs"/>
              </a:rPr>
              <a:t> in Him (20:30-31)  </a:t>
            </a:r>
          </a:p>
        </p:txBody>
      </p:sp>
    </p:spTree>
    <p:extLst>
      <p:ext uri="{BB962C8B-B14F-4D97-AF65-F5344CB8AC3E}">
        <p14:creationId xmlns:p14="http://schemas.microsoft.com/office/powerpoint/2010/main" val="10205441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9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9" grpId="0" animBg="1" autoUpdateAnimBg="0"/>
      <p:bldP spid="149506" grpId="0" build="p"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80" name="Rectangle 8">
            <a:extLst>
              <a:ext uri="{FF2B5EF4-FFF2-40B4-BE49-F238E27FC236}">
                <a16:creationId xmlns:a16="http://schemas.microsoft.com/office/drawing/2014/main" id="{FA3324E1-445C-4E48-81F1-2CE67122A5BA}"/>
              </a:ext>
            </a:extLst>
          </p:cNvPr>
          <p:cNvSpPr>
            <a:spLocks noGrp="1" noChangeArrowheads="1"/>
          </p:cNvSpPr>
          <p:nvPr>
            <p:ph type="title" idx="4294967295"/>
          </p:nvPr>
        </p:nvSpPr>
        <p:spPr/>
        <p:txBody>
          <a:bodyPr/>
          <a:lstStyle/>
          <a:p>
            <a:r>
              <a:rPr lang="en-US" altLang="en-US" sz="4000" b="1">
                <a:latin typeface="Arial Black" panose="020B0A04020102020204" pitchFamily="34" charset="0"/>
              </a:rPr>
              <a:t>MIRACLES</a:t>
            </a:r>
            <a:br>
              <a:rPr lang="en-US" altLang="en-US" sz="4000" b="1">
                <a:latin typeface="Arial Black" panose="020B0A04020102020204" pitchFamily="34" charset="0"/>
              </a:rPr>
            </a:br>
            <a:r>
              <a:rPr lang="en-US" altLang="en-US" sz="4000"/>
              <a:t>Background Considerations</a:t>
            </a:r>
          </a:p>
        </p:txBody>
      </p:sp>
      <p:pic>
        <p:nvPicPr>
          <p:cNvPr id="54282" name="Picture 10" descr="PMDMP001">
            <a:extLst>
              <a:ext uri="{FF2B5EF4-FFF2-40B4-BE49-F238E27FC236}">
                <a16:creationId xmlns:a16="http://schemas.microsoft.com/office/drawing/2014/main" id="{360E647B-0145-439E-8929-AE412F66E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133600"/>
            <a:ext cx="2794000" cy="4000500"/>
          </a:xfrm>
          <a:prstGeom prst="rect">
            <a:avLst/>
          </a:prstGeom>
          <a:noFill/>
          <a:extLst>
            <a:ext uri="{909E8E84-426E-40DD-AFC4-6F175D3DCCD1}">
              <a14:hiddenFill xmlns:a14="http://schemas.microsoft.com/office/drawing/2010/main">
                <a:solidFill>
                  <a:srgbClr val="FFFFFF"/>
                </a:solidFill>
              </a14:hiddenFill>
            </a:ext>
          </a:extLst>
        </p:spPr>
      </p:pic>
      <p:grpSp>
        <p:nvGrpSpPr>
          <p:cNvPr id="54286" name="Group 14">
            <a:extLst>
              <a:ext uri="{FF2B5EF4-FFF2-40B4-BE49-F238E27FC236}">
                <a16:creationId xmlns:a16="http://schemas.microsoft.com/office/drawing/2014/main" id="{F06772D0-D39E-42BF-93C3-23DB96963547}"/>
              </a:ext>
            </a:extLst>
          </p:cNvPr>
          <p:cNvGrpSpPr>
            <a:grpSpLocks/>
          </p:cNvGrpSpPr>
          <p:nvPr/>
        </p:nvGrpSpPr>
        <p:grpSpPr bwMode="auto">
          <a:xfrm>
            <a:off x="304800" y="1600200"/>
            <a:ext cx="4038600" cy="4876800"/>
            <a:chOff x="192" y="1008"/>
            <a:chExt cx="2544" cy="3072"/>
          </a:xfrm>
        </p:grpSpPr>
        <p:pic>
          <p:nvPicPr>
            <p:cNvPr id="54281" name="Picture 9" descr="j0335112">
              <a:extLst>
                <a:ext uri="{FF2B5EF4-FFF2-40B4-BE49-F238E27FC236}">
                  <a16:creationId xmlns:a16="http://schemas.microsoft.com/office/drawing/2014/main" id="{B1F684D3-A858-41FE-AE63-FF4E6156A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1968"/>
              <a:ext cx="2112" cy="2112"/>
            </a:xfrm>
            <a:prstGeom prst="rect">
              <a:avLst/>
            </a:prstGeom>
            <a:noFill/>
            <a:extLst>
              <a:ext uri="{909E8E84-426E-40DD-AFC4-6F175D3DCCD1}">
                <a14:hiddenFill xmlns:a14="http://schemas.microsoft.com/office/drawing/2010/main">
                  <a:solidFill>
                    <a:srgbClr val="FFFFFF"/>
                  </a:solidFill>
                </a14:hiddenFill>
              </a:ext>
            </a:extLst>
          </p:spPr>
        </p:pic>
        <p:pic>
          <p:nvPicPr>
            <p:cNvPr id="54284" name="Picture 12" descr="IS1CR198">
              <a:extLst>
                <a:ext uri="{FF2B5EF4-FFF2-40B4-BE49-F238E27FC236}">
                  <a16:creationId xmlns:a16="http://schemas.microsoft.com/office/drawing/2014/main" id="{D440BE6B-1004-4D66-B74E-965F614070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1008"/>
              <a:ext cx="1376" cy="18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4285" name="Object 13">
              <a:extLst>
                <a:ext uri="{FF2B5EF4-FFF2-40B4-BE49-F238E27FC236}">
                  <a16:creationId xmlns:a16="http://schemas.microsoft.com/office/drawing/2014/main" id="{9CFE345F-3CAB-4739-9E3B-071907D64239}"/>
                </a:ext>
              </a:extLst>
            </p:cNvPr>
            <p:cNvGraphicFramePr>
              <a:graphicFrameLocks/>
            </p:cNvGraphicFramePr>
            <p:nvPr/>
          </p:nvGraphicFramePr>
          <p:xfrm>
            <a:off x="864" y="2208"/>
            <a:ext cx="1584" cy="1632"/>
          </p:xfrm>
          <a:graphic>
            <a:graphicData uri="http://schemas.openxmlformats.org/presentationml/2006/ole">
              <mc:AlternateContent xmlns:mc="http://schemas.openxmlformats.org/markup-compatibility/2006">
                <mc:Choice xmlns:v="urn:schemas-microsoft-com:vml" Requires="v">
                  <p:oleObj name="Microsoft ClipArt Gallery" r:id="rId6" imgW="2111040" imgH="2095200" progId="MS_ClipArt_Gallery">
                    <p:embed/>
                  </p:oleObj>
                </mc:Choice>
                <mc:Fallback>
                  <p:oleObj name="Microsoft ClipArt Gallery" r:id="rId6" imgW="2111040" imgH="2095200" progId="MS_ClipArt_Gallery">
                    <p:embed/>
                    <p:pic>
                      <p:nvPicPr>
                        <p:cNvPr id="54285" name="Object 13">
                          <a:extLst>
                            <a:ext uri="{FF2B5EF4-FFF2-40B4-BE49-F238E27FC236}">
                              <a16:creationId xmlns:a16="http://schemas.microsoft.com/office/drawing/2014/main" id="{9CFE345F-3CAB-4739-9E3B-071907D64239}"/>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 y="2208"/>
                          <a:ext cx="1584" cy="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1359833958"/>
      </p:ext>
    </p:extLst>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4286"/>
                                        </p:tgtEl>
                                        <p:attrNameLst>
                                          <p:attrName>style.visibility</p:attrName>
                                        </p:attrNameLst>
                                      </p:cBhvr>
                                      <p:to>
                                        <p:strVal val="visible"/>
                                      </p:to>
                                    </p:set>
                                    <p:anim calcmode="lin" valueType="num">
                                      <p:cBhvr>
                                        <p:cTn id="7" dur="1000" fill="hold"/>
                                        <p:tgtEl>
                                          <p:spTgt spid="54286"/>
                                        </p:tgtEl>
                                        <p:attrNameLst>
                                          <p:attrName>ppt_w</p:attrName>
                                        </p:attrNameLst>
                                      </p:cBhvr>
                                      <p:tavLst>
                                        <p:tav tm="0">
                                          <p:val>
                                            <p:fltVal val="0"/>
                                          </p:val>
                                        </p:tav>
                                        <p:tav tm="100000">
                                          <p:val>
                                            <p:strVal val="#ppt_w"/>
                                          </p:val>
                                        </p:tav>
                                      </p:tavLst>
                                    </p:anim>
                                    <p:anim calcmode="lin" valueType="num">
                                      <p:cBhvr>
                                        <p:cTn id="8" dur="1000" fill="hold"/>
                                        <p:tgtEl>
                                          <p:spTgt spid="54286"/>
                                        </p:tgtEl>
                                        <p:attrNameLst>
                                          <p:attrName>ppt_h</p:attrName>
                                        </p:attrNameLst>
                                      </p:cBhvr>
                                      <p:tavLst>
                                        <p:tav tm="0">
                                          <p:val>
                                            <p:fltVal val="0"/>
                                          </p:val>
                                        </p:tav>
                                        <p:tav tm="100000">
                                          <p:val>
                                            <p:strVal val="#ppt_h"/>
                                          </p:val>
                                        </p:tav>
                                      </p:tavLst>
                                    </p:anim>
                                    <p:animEffect transition="in" filter="fade">
                                      <p:cBhvr>
                                        <p:cTn id="9" dur="1000"/>
                                        <p:tgtEl>
                                          <p:spTgt spid="542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54282"/>
                                        </p:tgtEl>
                                        <p:attrNameLst>
                                          <p:attrName>style.visibility</p:attrName>
                                        </p:attrNameLst>
                                      </p:cBhvr>
                                      <p:to>
                                        <p:strVal val="visible"/>
                                      </p:to>
                                    </p:set>
                                    <p:animEffect transition="in" filter="fade">
                                      <p:cBhvr>
                                        <p:cTn id="14" dur="2000"/>
                                        <p:tgtEl>
                                          <p:spTgt spid="54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2521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2DADEB5B-9DB9-4057-AA09-2C0940C7887A}"/>
              </a:ext>
            </a:extLst>
          </p:cNvPr>
          <p:cNvSpPr>
            <a:spLocks noGrp="1" noChangeArrowheads="1"/>
          </p:cNvSpPr>
          <p:nvPr>
            <p:ph type="title" idx="4294967295"/>
          </p:nvPr>
        </p:nvSpPr>
        <p:spPr/>
        <p:txBody>
          <a:bodyPr/>
          <a:lstStyle/>
          <a:p>
            <a:r>
              <a:rPr lang="en-US" altLang="en-US" sz="4000" b="1">
                <a:latin typeface="Arial Black" panose="020B0A04020102020204" pitchFamily="34" charset="0"/>
              </a:rPr>
              <a:t>MIRACLES</a:t>
            </a:r>
            <a:br>
              <a:rPr lang="en-US" altLang="en-US" sz="4000" b="1">
                <a:latin typeface="Arial Black" panose="020B0A04020102020204" pitchFamily="34" charset="0"/>
              </a:rPr>
            </a:br>
            <a:r>
              <a:rPr lang="en-US" altLang="en-US" sz="4000"/>
              <a:t>Background Considerations</a:t>
            </a:r>
          </a:p>
        </p:txBody>
      </p:sp>
      <p:sp>
        <p:nvSpPr>
          <p:cNvPr id="143367" name="WordArt 7">
            <a:extLst>
              <a:ext uri="{FF2B5EF4-FFF2-40B4-BE49-F238E27FC236}">
                <a16:creationId xmlns:a16="http://schemas.microsoft.com/office/drawing/2014/main" id="{9F320E7A-625A-409E-A1DB-162FFB7C304F}"/>
              </a:ext>
            </a:extLst>
          </p:cNvPr>
          <p:cNvSpPr>
            <a:spLocks noChangeArrowheads="1" noChangeShapeType="1" noTextEdit="1"/>
          </p:cNvSpPr>
          <p:nvPr/>
        </p:nvSpPr>
        <p:spPr bwMode="auto">
          <a:xfrm>
            <a:off x="1981200" y="5791200"/>
            <a:ext cx="5334000" cy="7239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KINGDOM OF GOD</a:t>
            </a:r>
          </a:p>
        </p:txBody>
      </p:sp>
      <p:pic>
        <p:nvPicPr>
          <p:cNvPr id="143368" name="Picture 8" descr="NCHSO006">
            <a:extLst>
              <a:ext uri="{FF2B5EF4-FFF2-40B4-BE49-F238E27FC236}">
                <a16:creationId xmlns:a16="http://schemas.microsoft.com/office/drawing/2014/main" id="{C5D4A580-19F7-41AD-9512-2F758E64C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925638"/>
            <a:ext cx="4800600" cy="3484562"/>
          </a:xfrm>
          <a:prstGeom prst="rect">
            <a:avLst/>
          </a:prstGeom>
          <a:noFill/>
          <a:extLst>
            <a:ext uri="{909E8E84-426E-40DD-AFC4-6F175D3DCCD1}">
              <a14:hiddenFill xmlns:a14="http://schemas.microsoft.com/office/drawing/2010/main">
                <a:solidFill>
                  <a:srgbClr val="FFFFFF"/>
                </a:solidFill>
              </a14:hiddenFill>
            </a:ext>
          </a:extLst>
        </p:spPr>
      </p:pic>
      <p:pic>
        <p:nvPicPr>
          <p:cNvPr id="143366" name="Picture 6" descr="The New Jerusalem">
            <a:extLst>
              <a:ext uri="{FF2B5EF4-FFF2-40B4-BE49-F238E27FC236}">
                <a16:creationId xmlns:a16="http://schemas.microsoft.com/office/drawing/2014/main" id="{717B46E9-AFE5-4504-BA36-C37C928A1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828800"/>
            <a:ext cx="5029200" cy="37338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chemeClr val="hlink">
                    <a:alpha val="50000"/>
                  </a:schemeClr>
                </a:solidFill>
              </a14:hiddenFill>
            </a:ext>
          </a:extLst>
        </p:spPr>
      </p:pic>
    </p:spTree>
    <p:extLst>
      <p:ext uri="{BB962C8B-B14F-4D97-AF65-F5344CB8AC3E}">
        <p14:creationId xmlns:p14="http://schemas.microsoft.com/office/powerpoint/2010/main" val="3204553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43366"/>
                                        </p:tgtEl>
                                        <p:attrNameLst>
                                          <p:attrName>style.visibility</p:attrName>
                                        </p:attrNameLst>
                                      </p:cBhvr>
                                      <p:to>
                                        <p:strVal val="visible"/>
                                      </p:to>
                                    </p:set>
                                    <p:animEffect transition="in" filter="box(out)">
                                      <p:cBhvr>
                                        <p:cTn id="7" dur="2000"/>
                                        <p:tgtEl>
                                          <p:spTgt spid="143366"/>
                                        </p:tgtEl>
                                      </p:cBhvr>
                                    </p:animEffect>
                                  </p:childTnLst>
                                </p:cTn>
                              </p:par>
                              <p:par>
                                <p:cTn id="8" presetID="10" presetClass="entr" presetSubtype="0" fill="hold" nodeType="withEffect">
                                  <p:stCondLst>
                                    <p:cond delay="0"/>
                                  </p:stCondLst>
                                  <p:childTnLst>
                                    <p:set>
                                      <p:cBhvr>
                                        <p:cTn id="9" dur="1" fill="hold">
                                          <p:stCondLst>
                                            <p:cond delay="0"/>
                                          </p:stCondLst>
                                        </p:cTn>
                                        <p:tgtEl>
                                          <p:spTgt spid="143367"/>
                                        </p:tgtEl>
                                        <p:attrNameLst>
                                          <p:attrName>style.visibility</p:attrName>
                                        </p:attrNameLst>
                                      </p:cBhvr>
                                      <p:to>
                                        <p:strVal val="visible"/>
                                      </p:to>
                                    </p:set>
                                    <p:animEffect transition="in" filter="fade">
                                      <p:cBhvr>
                                        <p:cTn id="10" dur="2000"/>
                                        <p:tgtEl>
                                          <p:spTgt spid="143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63F40401-A408-44EB-8570-B81E3D226A09}"/>
              </a:ext>
            </a:extLst>
          </p:cNvPr>
          <p:cNvSpPr>
            <a:spLocks noGrp="1" noChangeArrowheads="1"/>
          </p:cNvSpPr>
          <p:nvPr>
            <p:ph type="title"/>
          </p:nvPr>
        </p:nvSpPr>
        <p:spPr/>
        <p:txBody>
          <a:bodyPr/>
          <a:lstStyle/>
          <a:p>
            <a:r>
              <a:rPr lang="en-US" altLang="en-US" b="1">
                <a:solidFill>
                  <a:srgbClr val="FF0000"/>
                </a:solidFill>
                <a:latin typeface="Bodoni MT Black" panose="02070A03080606020203" pitchFamily="18" charset="0"/>
              </a:rPr>
              <a:t>MIRACLES</a:t>
            </a:r>
          </a:p>
        </p:txBody>
      </p:sp>
      <p:sp>
        <p:nvSpPr>
          <p:cNvPr id="141315" name="WordArt 3">
            <a:extLst>
              <a:ext uri="{FF2B5EF4-FFF2-40B4-BE49-F238E27FC236}">
                <a16:creationId xmlns:a16="http://schemas.microsoft.com/office/drawing/2014/main" id="{3F29BA1C-5BD9-4754-BBA5-F440E8CF9D6B}"/>
              </a:ext>
            </a:extLst>
          </p:cNvPr>
          <p:cNvSpPr>
            <a:spLocks noChangeArrowheads="1" noChangeShapeType="1" noTextEdit="1"/>
          </p:cNvSpPr>
          <p:nvPr/>
        </p:nvSpPr>
        <p:spPr bwMode="auto">
          <a:xfrm>
            <a:off x="2667000" y="152400"/>
            <a:ext cx="3657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JESUS'</a:t>
            </a:r>
          </a:p>
        </p:txBody>
      </p:sp>
      <p:pic>
        <p:nvPicPr>
          <p:cNvPr id="141325" name="Miracles Story_video.wmv">
            <a:hlinkClick r:id="" action="ppaction://media"/>
            <a:extLst>
              <a:ext uri="{FF2B5EF4-FFF2-40B4-BE49-F238E27FC236}">
                <a16:creationId xmlns:a16="http://schemas.microsoft.com/office/drawing/2014/main" id="{B0513D55-348D-4608-9AB8-C80567C0580E}"/>
              </a:ext>
            </a:extLst>
          </p:cNvPr>
          <p:cNvPicPr>
            <a:picLocks noGrp="1" noRot="1" noChangeAspect="1" noChangeArrowheads="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1600200" y="1676400"/>
            <a:ext cx="5943600" cy="4457700"/>
          </a:xfrm>
          <a:ln w="571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03752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2066" fill="hold"/>
                                        <p:tgtEl>
                                          <p:spTgt spid="1413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41325"/>
                </p:tgtEl>
              </p:cMediaNode>
            </p:video>
            <p:seq concurrent="1" nextAc="seek">
              <p:cTn id="8" restart="whenNotActive" fill="hold" evtFilter="cancelBubble" nodeType="interactiveSeq">
                <p:stCondLst>
                  <p:cond evt="onClick" delay="0">
                    <p:tgtEl>
                      <p:spTgt spid="14132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41325"/>
                                        </p:tgtEl>
                                      </p:cBhvr>
                                    </p:cmd>
                                  </p:childTnLst>
                                </p:cTn>
                              </p:par>
                            </p:childTnLst>
                          </p:cTn>
                        </p:par>
                      </p:childTnLst>
                    </p:cTn>
                  </p:par>
                </p:childTnLst>
              </p:cTn>
              <p:nextCondLst>
                <p:cond evt="onClick" delay="0">
                  <p:tgtEl>
                    <p:spTgt spid="141325"/>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showMasterPhAnim="0"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0051" name="Rectangle 3">
            <a:extLst>
              <a:ext uri="{FF2B5EF4-FFF2-40B4-BE49-F238E27FC236}">
                <a16:creationId xmlns:a16="http://schemas.microsoft.com/office/drawing/2014/main" id="{D34772AC-8086-45B1-9E9C-EE5A7AE18DDB}"/>
              </a:ext>
            </a:extLst>
          </p:cNvPr>
          <p:cNvSpPr>
            <a:spLocks noGrp="1" noChangeArrowheads="1"/>
          </p:cNvSpPr>
          <p:nvPr>
            <p:ph type="title"/>
          </p:nvPr>
        </p:nvSpPr>
        <p:spPr>
          <a:xfrm>
            <a:off x="1905000" y="304800"/>
            <a:ext cx="5257800" cy="1143000"/>
          </a:xfrm>
          <a:solidFill>
            <a:srgbClr val="FFFF00"/>
          </a:solidFill>
        </p:spPr>
        <p:txBody>
          <a:bodyPr/>
          <a:lstStyle/>
          <a:p>
            <a:r>
              <a:rPr lang="en-US" altLang="en-US" sz="6000">
                <a:solidFill>
                  <a:srgbClr val="FF0000"/>
                </a:solidFill>
                <a:latin typeface="Alan Den" charset="0"/>
              </a:rPr>
              <a:t>Historicity</a:t>
            </a:r>
            <a:endParaRPr lang="en-US" altLang="en-US" sz="6000">
              <a:solidFill>
                <a:srgbClr val="FF0000"/>
              </a:solidFill>
              <a:latin typeface="BATAVIA" pitchFamily="2" charset="2"/>
            </a:endParaRPr>
          </a:p>
        </p:txBody>
      </p:sp>
      <p:sp>
        <p:nvSpPr>
          <p:cNvPr id="130053" name="WordArt 5">
            <a:extLst>
              <a:ext uri="{FF2B5EF4-FFF2-40B4-BE49-F238E27FC236}">
                <a16:creationId xmlns:a16="http://schemas.microsoft.com/office/drawing/2014/main" id="{1E39B9F3-FBD5-42EB-9857-A16BD25DBAFA}"/>
              </a:ext>
            </a:extLst>
          </p:cNvPr>
          <p:cNvSpPr>
            <a:spLocks noChangeArrowheads="1" noChangeShapeType="1" noTextEdit="1"/>
          </p:cNvSpPr>
          <p:nvPr/>
        </p:nvSpPr>
        <p:spPr bwMode="auto">
          <a:xfrm>
            <a:off x="1981200" y="5791200"/>
            <a:ext cx="5334000" cy="7239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KINGDOM OF GOD</a:t>
            </a:r>
          </a:p>
        </p:txBody>
      </p:sp>
      <p:pic>
        <p:nvPicPr>
          <p:cNvPr id="130054" name="Picture 6" descr="The New Jerusalem">
            <a:extLst>
              <a:ext uri="{FF2B5EF4-FFF2-40B4-BE49-F238E27FC236}">
                <a16:creationId xmlns:a16="http://schemas.microsoft.com/office/drawing/2014/main" id="{DE906AA1-75A1-4EF8-BC20-D59D85FD3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828800"/>
            <a:ext cx="5029200" cy="37338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chemeClr val="hlink">
                    <a:alpha val="50000"/>
                  </a:schemeClr>
                </a:solidFill>
              </a14:hiddenFill>
            </a:ext>
          </a:extLst>
        </p:spPr>
      </p:pic>
      <p:pic>
        <p:nvPicPr>
          <p:cNvPr id="130055" name="Picture 7" descr="PHFJS019">
            <a:extLst>
              <a:ext uri="{FF2B5EF4-FFF2-40B4-BE49-F238E27FC236}">
                <a16:creationId xmlns:a16="http://schemas.microsoft.com/office/drawing/2014/main" id="{2CA9E6ED-5939-4A55-8256-E056C44E60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362200"/>
            <a:ext cx="2259013"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46958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30054"/>
                                        </p:tgtEl>
                                        <p:attrNameLst>
                                          <p:attrName>style.visibility</p:attrName>
                                        </p:attrNameLst>
                                      </p:cBhvr>
                                      <p:to>
                                        <p:strVal val="visible"/>
                                      </p:to>
                                    </p:set>
                                    <p:animEffect transition="in" filter="box(out)">
                                      <p:cBhvr>
                                        <p:cTn id="7" dur="2000"/>
                                        <p:tgtEl>
                                          <p:spTgt spid="130054"/>
                                        </p:tgtEl>
                                      </p:cBhvr>
                                    </p:animEffect>
                                  </p:childTnLst>
                                </p:cTn>
                              </p:par>
                              <p:par>
                                <p:cTn id="8" presetID="10" presetClass="entr" presetSubtype="0" fill="hold" nodeType="withEffect">
                                  <p:stCondLst>
                                    <p:cond delay="0"/>
                                  </p:stCondLst>
                                  <p:childTnLst>
                                    <p:set>
                                      <p:cBhvr>
                                        <p:cTn id="9" dur="1" fill="hold">
                                          <p:stCondLst>
                                            <p:cond delay="0"/>
                                          </p:stCondLst>
                                        </p:cTn>
                                        <p:tgtEl>
                                          <p:spTgt spid="130053"/>
                                        </p:tgtEl>
                                        <p:attrNameLst>
                                          <p:attrName>style.visibility</p:attrName>
                                        </p:attrNameLst>
                                      </p:cBhvr>
                                      <p:to>
                                        <p:strVal val="visible"/>
                                      </p:to>
                                    </p:set>
                                    <p:animEffect transition="in" filter="fade">
                                      <p:cBhvr>
                                        <p:cTn id="10" dur="2000"/>
                                        <p:tgtEl>
                                          <p:spTgt spid="13005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0055"/>
                                        </p:tgtEl>
                                        <p:attrNameLst>
                                          <p:attrName>style.visibility</p:attrName>
                                        </p:attrNameLst>
                                      </p:cBhvr>
                                      <p:to>
                                        <p:strVal val="visible"/>
                                      </p:to>
                                    </p:set>
                                    <p:animEffect transition="in" filter="fade">
                                      <p:cBhvr>
                                        <p:cTn id="15" dur="2000"/>
                                        <p:tgtEl>
                                          <p:spTgt spid="130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showMasterPhAnim="0"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25FCB3F0-2E7B-4833-B581-D3D13DFE6229}"/>
              </a:ext>
            </a:extLst>
          </p:cNvPr>
          <p:cNvSpPr>
            <a:spLocks noGrp="1" noChangeArrowheads="1"/>
          </p:cNvSpPr>
          <p:nvPr>
            <p:ph type="title"/>
          </p:nvPr>
        </p:nvSpPr>
        <p:spPr>
          <a:xfrm>
            <a:off x="381000" y="228600"/>
            <a:ext cx="8458200" cy="1447800"/>
          </a:xfrm>
          <a:solidFill>
            <a:srgbClr val="FFFF00"/>
          </a:solidFill>
        </p:spPr>
        <p:txBody>
          <a:bodyPr/>
          <a:lstStyle/>
          <a:p>
            <a:r>
              <a:rPr lang="en-US" altLang="en-US">
                <a:solidFill>
                  <a:srgbClr val="FF0000"/>
                </a:solidFill>
                <a:latin typeface="Alan Den" charset="0"/>
              </a:rPr>
              <a:t>Each Gospel Has a Theological Distinctive</a:t>
            </a:r>
            <a:endParaRPr lang="en-US" altLang="en-US">
              <a:solidFill>
                <a:srgbClr val="FF0000"/>
              </a:solidFill>
              <a:latin typeface="BATAVIA" pitchFamily="2" charset="2"/>
            </a:endParaRPr>
          </a:p>
        </p:txBody>
      </p:sp>
      <p:sp>
        <p:nvSpPr>
          <p:cNvPr id="144390" name="Text Box 6">
            <a:extLst>
              <a:ext uri="{FF2B5EF4-FFF2-40B4-BE49-F238E27FC236}">
                <a16:creationId xmlns:a16="http://schemas.microsoft.com/office/drawing/2014/main" id="{F337CCD5-E2A1-448D-9B3F-DB06A7E88552}"/>
              </a:ext>
            </a:extLst>
          </p:cNvPr>
          <p:cNvSpPr txBox="1">
            <a:spLocks noChangeArrowheads="1"/>
          </p:cNvSpPr>
          <p:nvPr/>
        </p:nvSpPr>
        <p:spPr bwMode="auto">
          <a:xfrm>
            <a:off x="914400" y="1828800"/>
            <a:ext cx="2014538"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Matthew</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1" name="Text Box 7">
            <a:extLst>
              <a:ext uri="{FF2B5EF4-FFF2-40B4-BE49-F238E27FC236}">
                <a16:creationId xmlns:a16="http://schemas.microsoft.com/office/drawing/2014/main" id="{AFE9FF75-12C4-472C-815C-98ED7FC2F73D}"/>
              </a:ext>
            </a:extLst>
          </p:cNvPr>
          <p:cNvSpPr txBox="1">
            <a:spLocks noChangeArrowheads="1"/>
          </p:cNvSpPr>
          <p:nvPr/>
        </p:nvSpPr>
        <p:spPr bwMode="auto">
          <a:xfrm>
            <a:off x="914400" y="3962400"/>
            <a:ext cx="2014538"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Mark</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2" name="Text Box 8">
            <a:extLst>
              <a:ext uri="{FF2B5EF4-FFF2-40B4-BE49-F238E27FC236}">
                <a16:creationId xmlns:a16="http://schemas.microsoft.com/office/drawing/2014/main" id="{98BCB272-3B4A-4C14-A46B-B86914C0DB03}"/>
              </a:ext>
            </a:extLst>
          </p:cNvPr>
          <p:cNvSpPr txBox="1">
            <a:spLocks noChangeArrowheads="1"/>
          </p:cNvSpPr>
          <p:nvPr/>
        </p:nvSpPr>
        <p:spPr bwMode="auto">
          <a:xfrm>
            <a:off x="3733800" y="2239963"/>
            <a:ext cx="2014538" cy="547687"/>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Luke </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3" name="Text Box 9">
            <a:extLst>
              <a:ext uri="{FF2B5EF4-FFF2-40B4-BE49-F238E27FC236}">
                <a16:creationId xmlns:a16="http://schemas.microsoft.com/office/drawing/2014/main" id="{AB65CCE5-F3D6-49EE-A5A6-2B21F88C38D5}"/>
              </a:ext>
            </a:extLst>
          </p:cNvPr>
          <p:cNvSpPr txBox="1">
            <a:spLocks noChangeArrowheads="1"/>
          </p:cNvSpPr>
          <p:nvPr/>
        </p:nvSpPr>
        <p:spPr bwMode="auto">
          <a:xfrm>
            <a:off x="914400" y="2438400"/>
            <a:ext cx="2014538" cy="89852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3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Christological</a:t>
            </a: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 Issues</a:t>
            </a:r>
            <a:endParaRPr kumimoji="0" lang="en-US" altLang="en-US"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endParaRPr>
          </a:p>
        </p:txBody>
      </p:sp>
      <p:sp>
        <p:nvSpPr>
          <p:cNvPr id="144394" name="Text Box 10">
            <a:extLst>
              <a:ext uri="{FF2B5EF4-FFF2-40B4-BE49-F238E27FC236}">
                <a16:creationId xmlns:a16="http://schemas.microsoft.com/office/drawing/2014/main" id="{67F1822A-91D0-43DD-895B-9FAFE9CE877F}"/>
              </a:ext>
            </a:extLst>
          </p:cNvPr>
          <p:cNvSpPr txBox="1">
            <a:spLocks noChangeArrowheads="1"/>
          </p:cNvSpPr>
          <p:nvPr/>
        </p:nvSpPr>
        <p:spPr bwMode="auto">
          <a:xfrm>
            <a:off x="914400" y="4572000"/>
            <a:ext cx="2014538" cy="97472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Suffering Messiah</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44395" name="Text Box 11">
            <a:extLst>
              <a:ext uri="{FF2B5EF4-FFF2-40B4-BE49-F238E27FC236}">
                <a16:creationId xmlns:a16="http://schemas.microsoft.com/office/drawing/2014/main" id="{B8A41297-C98A-4A39-83CF-F3B14D358719}"/>
              </a:ext>
            </a:extLst>
          </p:cNvPr>
          <p:cNvSpPr txBox="1">
            <a:spLocks noChangeArrowheads="1"/>
          </p:cNvSpPr>
          <p:nvPr/>
        </p:nvSpPr>
        <p:spPr bwMode="auto">
          <a:xfrm>
            <a:off x="3733800" y="2849563"/>
            <a:ext cx="2014538" cy="2255837"/>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Magical View &amp; Stress on Satan’s power</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44396" name="Text Box 12">
            <a:extLst>
              <a:ext uri="{FF2B5EF4-FFF2-40B4-BE49-F238E27FC236}">
                <a16:creationId xmlns:a16="http://schemas.microsoft.com/office/drawing/2014/main" id="{BB4A1572-3B89-4EB3-832D-FD1C657FD053}"/>
              </a:ext>
            </a:extLst>
          </p:cNvPr>
          <p:cNvSpPr txBox="1">
            <a:spLocks noChangeArrowheads="1"/>
          </p:cNvSpPr>
          <p:nvPr/>
        </p:nvSpPr>
        <p:spPr bwMode="auto">
          <a:xfrm>
            <a:off x="6367463" y="2286000"/>
            <a:ext cx="2014537"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John</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7" name="Text Box 13">
            <a:extLst>
              <a:ext uri="{FF2B5EF4-FFF2-40B4-BE49-F238E27FC236}">
                <a16:creationId xmlns:a16="http://schemas.microsoft.com/office/drawing/2014/main" id="{41C96AF0-457A-4C4D-B1FD-D703B8ADF88E}"/>
              </a:ext>
            </a:extLst>
          </p:cNvPr>
          <p:cNvSpPr txBox="1">
            <a:spLocks noChangeArrowheads="1"/>
          </p:cNvSpPr>
          <p:nvPr/>
        </p:nvSpPr>
        <p:spPr bwMode="auto">
          <a:xfrm>
            <a:off x="6367463" y="2895600"/>
            <a:ext cx="2014537" cy="1401763"/>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Signs to encourage faith</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pic>
        <p:nvPicPr>
          <p:cNvPr id="144398" name="Picture 14" descr="ISCBG022">
            <a:extLst>
              <a:ext uri="{FF2B5EF4-FFF2-40B4-BE49-F238E27FC236}">
                <a16:creationId xmlns:a16="http://schemas.microsoft.com/office/drawing/2014/main" id="{7EBA1C0E-19F2-4D47-8AF0-76E73FABF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800600"/>
            <a:ext cx="2540000" cy="1870075"/>
          </a:xfrm>
          <a:prstGeom prst="rect">
            <a:avLst/>
          </a:prstGeom>
          <a:noFill/>
          <a:extLst>
            <a:ext uri="{909E8E84-426E-40DD-AFC4-6F175D3DCCD1}">
              <a14:hiddenFill xmlns:a14="http://schemas.microsoft.com/office/drawing/2010/main">
                <a:solidFill>
                  <a:srgbClr val="FFFFFF"/>
                </a:solidFill>
              </a14:hiddenFill>
            </a:ext>
          </a:extLst>
        </p:spPr>
      </p:pic>
      <p:sp>
        <p:nvSpPr>
          <p:cNvPr id="144399" name="Rectangle 15">
            <a:extLst>
              <a:ext uri="{FF2B5EF4-FFF2-40B4-BE49-F238E27FC236}">
                <a16:creationId xmlns:a16="http://schemas.microsoft.com/office/drawing/2014/main" id="{43B37044-2078-46CA-B3D3-7383E3B5DF10}"/>
              </a:ext>
            </a:extLst>
          </p:cNvPr>
          <p:cNvSpPr>
            <a:spLocks noChangeArrowheads="1"/>
          </p:cNvSpPr>
          <p:nvPr/>
        </p:nvSpPr>
        <p:spPr bwMode="auto">
          <a:xfrm rot="-1269509">
            <a:off x="457200" y="2971800"/>
            <a:ext cx="8458200" cy="20415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457200" algn="l"/>
              </a:tabLst>
              <a:defRPr sz="2400">
                <a:solidFill>
                  <a:schemeClr val="tx1"/>
                </a:solidFill>
                <a:latin typeface="Arial" panose="020B0604020202020204" pitchFamily="34" charset="0"/>
              </a:defRPr>
            </a:lvl1pPr>
            <a:lvl2pPr>
              <a:tabLst>
                <a:tab pos="457200" algn="l"/>
              </a:tabLst>
              <a:defRPr sz="2400">
                <a:solidFill>
                  <a:schemeClr val="tx1"/>
                </a:solidFill>
                <a:latin typeface="Arial" panose="020B0604020202020204" pitchFamily="34" charset="0"/>
              </a:defRPr>
            </a:lvl2pPr>
            <a:lvl3pPr>
              <a:tabLst>
                <a:tab pos="457200" algn="l"/>
              </a:tabLst>
              <a:defRPr sz="2400">
                <a:solidFill>
                  <a:schemeClr val="tx1"/>
                </a:solidFill>
                <a:latin typeface="Arial" panose="020B0604020202020204" pitchFamily="34" charset="0"/>
              </a:defRPr>
            </a:lvl3pPr>
            <a:lvl4pPr>
              <a:tabLst>
                <a:tab pos="457200" algn="l"/>
              </a:tabLst>
              <a:defRPr sz="2400">
                <a:solidFill>
                  <a:schemeClr val="tx1"/>
                </a:solidFill>
                <a:latin typeface="Arial" panose="020B0604020202020204" pitchFamily="34" charset="0"/>
              </a:defRPr>
            </a:lvl4pPr>
            <a:lvl5pPr>
              <a:tabLst>
                <a:tab pos="457200" algn="l"/>
              </a:tabLst>
              <a:defRPr sz="2400">
                <a:solidFill>
                  <a:schemeClr val="tx1"/>
                </a:solidFill>
                <a:latin typeface="Arial" panose="020B0604020202020204" pitchFamily="34" charset="0"/>
              </a:defRPr>
            </a:lvl5pPr>
            <a:lvl6pPr fontAlgn="base">
              <a:spcBef>
                <a:spcPct val="0"/>
              </a:spcBef>
              <a:spcAft>
                <a:spcPct val="0"/>
              </a:spcAft>
              <a:tabLst>
                <a:tab pos="457200" algn="l"/>
              </a:tabLst>
              <a:defRPr sz="2400">
                <a:solidFill>
                  <a:schemeClr val="tx1"/>
                </a:solidFill>
                <a:latin typeface="Arial" panose="020B0604020202020204" pitchFamily="34" charset="0"/>
              </a:defRPr>
            </a:lvl6pPr>
            <a:lvl7pPr fontAlgn="base">
              <a:spcBef>
                <a:spcPct val="0"/>
              </a:spcBef>
              <a:spcAft>
                <a:spcPct val="0"/>
              </a:spcAft>
              <a:tabLst>
                <a:tab pos="457200" algn="l"/>
              </a:tabLst>
              <a:defRPr sz="2400">
                <a:solidFill>
                  <a:schemeClr val="tx1"/>
                </a:solidFill>
                <a:latin typeface="Arial" panose="020B0604020202020204" pitchFamily="34" charset="0"/>
              </a:defRPr>
            </a:lvl7pPr>
            <a:lvl8pPr fontAlgn="base">
              <a:spcBef>
                <a:spcPct val="0"/>
              </a:spcBef>
              <a:spcAft>
                <a:spcPct val="0"/>
              </a:spcAft>
              <a:tabLst>
                <a:tab pos="457200" algn="l"/>
              </a:tabLst>
              <a:defRPr sz="2400">
                <a:solidFill>
                  <a:schemeClr val="tx1"/>
                </a:solidFill>
                <a:latin typeface="Arial" panose="020B0604020202020204" pitchFamily="34" charset="0"/>
              </a:defRPr>
            </a:lvl8pPr>
            <a:lvl9pPr fontAlgn="base">
              <a:spcBef>
                <a:spcPct val="0"/>
              </a:spcBef>
              <a:spcAft>
                <a:spcPct val="0"/>
              </a:spcAft>
              <a:tabLst>
                <a:tab pos="457200" algn="l"/>
              </a:tabLst>
              <a:defRPr sz="2400">
                <a:solidFill>
                  <a:schemeClr val="tx1"/>
                </a:solidFill>
                <a:latin typeface="Arial" panose="020B0604020202020204" pitchFamily="34" charset="0"/>
              </a:defRPr>
            </a:lvl9pPr>
          </a:lstStyle>
          <a:p>
            <a:pPr marL="457200" marR="0" lvl="1"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tab pos="457200" algn="l"/>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The primary focus is </a:t>
            </a:r>
            <a:r>
              <a:rPr kumimoji="0" lang="en-US" altLang="en-US"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CHRISTOLOGICAL</a:t>
            </a: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to demonstrate that Jesus is the divine Messiah and that the kingdom of God is now breaking into human history with new force. </a:t>
            </a:r>
          </a:p>
        </p:txBody>
      </p:sp>
    </p:spTree>
    <p:extLst>
      <p:ext uri="{BB962C8B-B14F-4D97-AF65-F5344CB8AC3E}">
        <p14:creationId xmlns:p14="http://schemas.microsoft.com/office/powerpoint/2010/main" val="1875879243"/>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393"/>
                                        </p:tgtEl>
                                        <p:attrNameLst>
                                          <p:attrName>style.visibility</p:attrName>
                                        </p:attrNameLst>
                                      </p:cBhvr>
                                      <p:to>
                                        <p:strVal val="visible"/>
                                      </p:to>
                                    </p:set>
                                    <p:animEffect transition="in" filter="fade">
                                      <p:cBhvr>
                                        <p:cTn id="7" dur="1000"/>
                                        <p:tgtEl>
                                          <p:spTgt spid="144393"/>
                                        </p:tgtEl>
                                      </p:cBhvr>
                                    </p:animEffect>
                                    <p:anim calcmode="lin" valueType="num">
                                      <p:cBhvr>
                                        <p:cTn id="8" dur="1000" fill="hold"/>
                                        <p:tgtEl>
                                          <p:spTgt spid="144393"/>
                                        </p:tgtEl>
                                        <p:attrNameLst>
                                          <p:attrName>ppt_x</p:attrName>
                                        </p:attrNameLst>
                                      </p:cBhvr>
                                      <p:tavLst>
                                        <p:tav tm="0">
                                          <p:val>
                                            <p:strVal val="#ppt_x"/>
                                          </p:val>
                                        </p:tav>
                                        <p:tav tm="100000">
                                          <p:val>
                                            <p:strVal val="#ppt_x"/>
                                          </p:val>
                                        </p:tav>
                                      </p:tavLst>
                                    </p:anim>
                                    <p:anim calcmode="lin" valueType="num">
                                      <p:cBhvr>
                                        <p:cTn id="9" dur="1000" fill="hold"/>
                                        <p:tgtEl>
                                          <p:spTgt spid="14439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390"/>
                                        </p:tgtEl>
                                        <p:attrNameLst>
                                          <p:attrName>style.visibility</p:attrName>
                                        </p:attrNameLst>
                                      </p:cBhvr>
                                      <p:to>
                                        <p:strVal val="visible"/>
                                      </p:to>
                                    </p:set>
                                    <p:animEffect transition="in" filter="fade">
                                      <p:cBhvr>
                                        <p:cTn id="12" dur="1000"/>
                                        <p:tgtEl>
                                          <p:spTgt spid="144390"/>
                                        </p:tgtEl>
                                      </p:cBhvr>
                                    </p:animEffect>
                                    <p:anim calcmode="lin" valueType="num">
                                      <p:cBhvr>
                                        <p:cTn id="13" dur="1000" fill="hold"/>
                                        <p:tgtEl>
                                          <p:spTgt spid="144390"/>
                                        </p:tgtEl>
                                        <p:attrNameLst>
                                          <p:attrName>ppt_x</p:attrName>
                                        </p:attrNameLst>
                                      </p:cBhvr>
                                      <p:tavLst>
                                        <p:tav tm="0">
                                          <p:val>
                                            <p:strVal val="#ppt_x"/>
                                          </p:val>
                                        </p:tav>
                                        <p:tav tm="100000">
                                          <p:val>
                                            <p:strVal val="#ppt_x"/>
                                          </p:val>
                                        </p:tav>
                                      </p:tavLst>
                                    </p:anim>
                                    <p:anim calcmode="lin" valueType="num">
                                      <p:cBhvr>
                                        <p:cTn id="14" dur="1000" fill="hold"/>
                                        <p:tgtEl>
                                          <p:spTgt spid="144390"/>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44391"/>
                                        </p:tgtEl>
                                        <p:attrNameLst>
                                          <p:attrName>style.visibility</p:attrName>
                                        </p:attrNameLst>
                                      </p:cBhvr>
                                      <p:to>
                                        <p:strVal val="visible"/>
                                      </p:to>
                                    </p:set>
                                    <p:anim calcmode="lin" valueType="num">
                                      <p:cBhvr>
                                        <p:cTn id="19" dur="1000" fill="hold"/>
                                        <p:tgtEl>
                                          <p:spTgt spid="144391"/>
                                        </p:tgtEl>
                                        <p:attrNameLst>
                                          <p:attrName>ppt_x</p:attrName>
                                        </p:attrNameLst>
                                      </p:cBhvr>
                                      <p:tavLst>
                                        <p:tav tm="0">
                                          <p:val>
                                            <p:strVal val="#ppt_x-.2"/>
                                          </p:val>
                                        </p:tav>
                                        <p:tav tm="100000">
                                          <p:val>
                                            <p:strVal val="#ppt_x"/>
                                          </p:val>
                                        </p:tav>
                                      </p:tavLst>
                                    </p:anim>
                                    <p:anim calcmode="lin" valueType="num">
                                      <p:cBhvr>
                                        <p:cTn id="20" dur="1000" fill="hold"/>
                                        <p:tgtEl>
                                          <p:spTgt spid="1443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4391"/>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44394"/>
                                        </p:tgtEl>
                                        <p:attrNameLst>
                                          <p:attrName>style.visibility</p:attrName>
                                        </p:attrNameLst>
                                      </p:cBhvr>
                                      <p:to>
                                        <p:strVal val="visible"/>
                                      </p:to>
                                    </p:set>
                                    <p:anim calcmode="lin" valueType="num">
                                      <p:cBhvr>
                                        <p:cTn id="24" dur="1000" fill="hold"/>
                                        <p:tgtEl>
                                          <p:spTgt spid="144394"/>
                                        </p:tgtEl>
                                        <p:attrNameLst>
                                          <p:attrName>ppt_x</p:attrName>
                                        </p:attrNameLst>
                                      </p:cBhvr>
                                      <p:tavLst>
                                        <p:tav tm="0">
                                          <p:val>
                                            <p:strVal val="#ppt_x-.2"/>
                                          </p:val>
                                        </p:tav>
                                        <p:tav tm="100000">
                                          <p:val>
                                            <p:strVal val="#ppt_x"/>
                                          </p:val>
                                        </p:tav>
                                      </p:tavLst>
                                    </p:anim>
                                    <p:anim calcmode="lin" valueType="num">
                                      <p:cBhvr>
                                        <p:cTn id="25" dur="1000" fill="hold"/>
                                        <p:tgtEl>
                                          <p:spTgt spid="14439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439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44392"/>
                                        </p:tgtEl>
                                        <p:attrNameLst>
                                          <p:attrName>style.visibility</p:attrName>
                                        </p:attrNameLst>
                                      </p:cBhvr>
                                      <p:to>
                                        <p:strVal val="visible"/>
                                      </p:to>
                                    </p:set>
                                    <p:animEffect transition="in" filter="fade">
                                      <p:cBhvr>
                                        <p:cTn id="31" dur="1000"/>
                                        <p:tgtEl>
                                          <p:spTgt spid="144392"/>
                                        </p:tgtEl>
                                      </p:cBhvr>
                                    </p:animEffect>
                                    <p:anim calcmode="lin" valueType="num">
                                      <p:cBhvr>
                                        <p:cTn id="32" dur="1000" fill="hold"/>
                                        <p:tgtEl>
                                          <p:spTgt spid="144392"/>
                                        </p:tgtEl>
                                        <p:attrNameLst>
                                          <p:attrName>ppt_x</p:attrName>
                                        </p:attrNameLst>
                                      </p:cBhvr>
                                      <p:tavLst>
                                        <p:tav tm="0">
                                          <p:val>
                                            <p:strVal val="#ppt_x"/>
                                          </p:val>
                                        </p:tav>
                                        <p:tav tm="100000">
                                          <p:val>
                                            <p:strVal val="#ppt_x"/>
                                          </p:val>
                                        </p:tav>
                                      </p:tavLst>
                                    </p:anim>
                                    <p:anim calcmode="lin" valueType="num">
                                      <p:cBhvr>
                                        <p:cTn id="33" dur="1000" fill="hold"/>
                                        <p:tgtEl>
                                          <p:spTgt spid="144392"/>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4395"/>
                                        </p:tgtEl>
                                        <p:attrNameLst>
                                          <p:attrName>style.visibility</p:attrName>
                                        </p:attrNameLst>
                                      </p:cBhvr>
                                      <p:to>
                                        <p:strVal val="visible"/>
                                      </p:to>
                                    </p:set>
                                    <p:animEffect transition="in" filter="fade">
                                      <p:cBhvr>
                                        <p:cTn id="36" dur="1000"/>
                                        <p:tgtEl>
                                          <p:spTgt spid="144395"/>
                                        </p:tgtEl>
                                      </p:cBhvr>
                                    </p:animEffect>
                                    <p:anim calcmode="lin" valueType="num">
                                      <p:cBhvr>
                                        <p:cTn id="37" dur="1000" fill="hold"/>
                                        <p:tgtEl>
                                          <p:spTgt spid="144395"/>
                                        </p:tgtEl>
                                        <p:attrNameLst>
                                          <p:attrName>ppt_x</p:attrName>
                                        </p:attrNameLst>
                                      </p:cBhvr>
                                      <p:tavLst>
                                        <p:tav tm="0">
                                          <p:val>
                                            <p:strVal val="#ppt_x"/>
                                          </p:val>
                                        </p:tav>
                                        <p:tav tm="100000">
                                          <p:val>
                                            <p:strVal val="#ppt_x"/>
                                          </p:val>
                                        </p:tav>
                                      </p:tavLst>
                                    </p:anim>
                                    <p:anim calcmode="lin" valueType="num">
                                      <p:cBhvr>
                                        <p:cTn id="38" dur="1000" fill="hold"/>
                                        <p:tgtEl>
                                          <p:spTgt spid="14439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4396"/>
                                        </p:tgtEl>
                                        <p:attrNameLst>
                                          <p:attrName>style.visibility</p:attrName>
                                        </p:attrNameLst>
                                      </p:cBhvr>
                                      <p:to>
                                        <p:strVal val="visible"/>
                                      </p:to>
                                    </p:set>
                                    <p:anim calcmode="lin" valueType="num">
                                      <p:cBhvr additive="base">
                                        <p:cTn id="43" dur="500" fill="hold"/>
                                        <p:tgtEl>
                                          <p:spTgt spid="144396"/>
                                        </p:tgtEl>
                                        <p:attrNameLst>
                                          <p:attrName>ppt_x</p:attrName>
                                        </p:attrNameLst>
                                      </p:cBhvr>
                                      <p:tavLst>
                                        <p:tav tm="0">
                                          <p:val>
                                            <p:strVal val="#ppt_x"/>
                                          </p:val>
                                        </p:tav>
                                        <p:tav tm="100000">
                                          <p:val>
                                            <p:strVal val="#ppt_x"/>
                                          </p:val>
                                        </p:tav>
                                      </p:tavLst>
                                    </p:anim>
                                    <p:anim calcmode="lin" valueType="num">
                                      <p:cBhvr additive="base">
                                        <p:cTn id="44" dur="500" fill="hold"/>
                                        <p:tgtEl>
                                          <p:spTgt spid="14439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4397"/>
                                        </p:tgtEl>
                                        <p:attrNameLst>
                                          <p:attrName>style.visibility</p:attrName>
                                        </p:attrNameLst>
                                      </p:cBhvr>
                                      <p:to>
                                        <p:strVal val="visible"/>
                                      </p:to>
                                    </p:set>
                                    <p:anim calcmode="lin" valueType="num">
                                      <p:cBhvr additive="base">
                                        <p:cTn id="47" dur="500" fill="hold"/>
                                        <p:tgtEl>
                                          <p:spTgt spid="144397"/>
                                        </p:tgtEl>
                                        <p:attrNameLst>
                                          <p:attrName>ppt_x</p:attrName>
                                        </p:attrNameLst>
                                      </p:cBhvr>
                                      <p:tavLst>
                                        <p:tav tm="0">
                                          <p:val>
                                            <p:strVal val="#ppt_x"/>
                                          </p:val>
                                        </p:tav>
                                        <p:tav tm="100000">
                                          <p:val>
                                            <p:strVal val="#ppt_x"/>
                                          </p:val>
                                        </p:tav>
                                      </p:tavLst>
                                    </p:anim>
                                    <p:anim calcmode="lin" valueType="num">
                                      <p:cBhvr additive="base">
                                        <p:cTn id="48" dur="500" fill="hold"/>
                                        <p:tgtEl>
                                          <p:spTgt spid="144397"/>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44399"/>
                                        </p:tgtEl>
                                        <p:attrNameLst>
                                          <p:attrName>style.visibility</p:attrName>
                                        </p:attrNameLst>
                                      </p:cBhvr>
                                      <p:to>
                                        <p:strVal val="visible"/>
                                      </p:to>
                                    </p:set>
                                    <p:anim calcmode="lin" valueType="num">
                                      <p:cBhvr>
                                        <p:cTn id="53" dur="1000" fill="hold"/>
                                        <p:tgtEl>
                                          <p:spTgt spid="144399"/>
                                        </p:tgtEl>
                                        <p:attrNameLst>
                                          <p:attrName>ppt_w</p:attrName>
                                        </p:attrNameLst>
                                      </p:cBhvr>
                                      <p:tavLst>
                                        <p:tav tm="0">
                                          <p:val>
                                            <p:fltVal val="0"/>
                                          </p:val>
                                        </p:tav>
                                        <p:tav tm="100000">
                                          <p:val>
                                            <p:strVal val="#ppt_w"/>
                                          </p:val>
                                        </p:tav>
                                      </p:tavLst>
                                    </p:anim>
                                    <p:anim calcmode="lin" valueType="num">
                                      <p:cBhvr>
                                        <p:cTn id="54" dur="1000" fill="hold"/>
                                        <p:tgtEl>
                                          <p:spTgt spid="1443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animBg="1"/>
      <p:bldP spid="144391" grpId="0" animBg="1"/>
      <p:bldP spid="144392" grpId="0" animBg="1"/>
      <p:bldP spid="144393" grpId="0" animBg="1"/>
      <p:bldP spid="144394" grpId="0" animBg="1"/>
      <p:bldP spid="144395" grpId="0" animBg="1"/>
      <p:bldP spid="144396" grpId="0" animBg="1"/>
      <p:bldP spid="144397" grpId="0" animBg="1"/>
      <p:bldP spid="144399" grpId="0" animBg="1"/>
    </p:bldLst>
  </p:timing>
</p:sld>
</file>

<file path=ppt/slides/slide194.xml><?xml version="1.0" encoding="utf-8"?>
<p:sld xmlns:a="http://schemas.openxmlformats.org/drawingml/2006/main" xmlns:r="http://schemas.openxmlformats.org/officeDocument/2006/relationships" xmlns:p="http://schemas.openxmlformats.org/presentationml/2006/main" showMasterPhAnim="0"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8003" name="Rectangle 3">
            <a:extLst>
              <a:ext uri="{FF2B5EF4-FFF2-40B4-BE49-F238E27FC236}">
                <a16:creationId xmlns:a16="http://schemas.microsoft.com/office/drawing/2014/main" id="{83907381-6E5D-4D06-89D0-6860296BF528}"/>
              </a:ext>
            </a:extLst>
          </p:cNvPr>
          <p:cNvSpPr>
            <a:spLocks noGrp="1" noChangeArrowheads="1"/>
          </p:cNvSpPr>
          <p:nvPr>
            <p:ph type="title"/>
          </p:nvPr>
        </p:nvSpPr>
        <p:spPr>
          <a:xfrm>
            <a:off x="381000" y="0"/>
            <a:ext cx="8229600" cy="1143000"/>
          </a:xfrm>
        </p:spPr>
        <p:txBody>
          <a:bodyPr/>
          <a:lstStyle/>
          <a:p>
            <a:r>
              <a:rPr lang="en-US" altLang="en-US" sz="4800">
                <a:latin typeface="Eras Bold ITC" panose="020B0907030504020204" pitchFamily="34" charset="0"/>
              </a:rPr>
              <a:t>Withdrawal from Galilee </a:t>
            </a:r>
          </a:p>
        </p:txBody>
      </p:sp>
      <p:sp>
        <p:nvSpPr>
          <p:cNvPr id="128005" name="Rectangle 5">
            <a:extLst>
              <a:ext uri="{FF2B5EF4-FFF2-40B4-BE49-F238E27FC236}">
                <a16:creationId xmlns:a16="http://schemas.microsoft.com/office/drawing/2014/main" id="{5A26020B-F811-47A6-82A7-2E5D0A6B0263}"/>
              </a:ext>
            </a:extLst>
          </p:cNvPr>
          <p:cNvSpPr>
            <a:spLocks noChangeArrowheads="1"/>
          </p:cNvSpPr>
          <p:nvPr/>
        </p:nvSpPr>
        <p:spPr bwMode="auto">
          <a:xfrm>
            <a:off x="633413" y="1295400"/>
            <a:ext cx="447675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mn-ea"/>
                <a:cs typeface="Times New Roman" panose="02020603050405020304" pitchFamily="18" charset="0"/>
              </a:rPr>
              <a:t>Third main period of ministry</a:t>
            </a: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p>
        </p:txBody>
      </p:sp>
      <p:sp>
        <p:nvSpPr>
          <p:cNvPr id="128006" name="WordArt 6">
            <a:extLst>
              <a:ext uri="{FF2B5EF4-FFF2-40B4-BE49-F238E27FC236}">
                <a16:creationId xmlns:a16="http://schemas.microsoft.com/office/drawing/2014/main" id="{81706A17-933D-45A9-89C7-7AB267D8F65E}"/>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REJECTION!</a:t>
            </a:r>
          </a:p>
        </p:txBody>
      </p:sp>
      <p:pic>
        <p:nvPicPr>
          <p:cNvPr id="128007" name="Picture 7" descr="Cruxifiction">
            <a:extLst>
              <a:ext uri="{FF2B5EF4-FFF2-40B4-BE49-F238E27FC236}">
                <a16:creationId xmlns:a16="http://schemas.microsoft.com/office/drawing/2014/main" id="{C20CE1D4-E9E0-4AD9-965F-600768B9D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grpSp>
        <p:nvGrpSpPr>
          <p:cNvPr id="128015" name="Group 15">
            <a:extLst>
              <a:ext uri="{FF2B5EF4-FFF2-40B4-BE49-F238E27FC236}">
                <a16:creationId xmlns:a16="http://schemas.microsoft.com/office/drawing/2014/main" id="{6E47D440-0A00-4BBE-9AB0-00D622291DEB}"/>
              </a:ext>
            </a:extLst>
          </p:cNvPr>
          <p:cNvGrpSpPr>
            <a:grpSpLocks/>
          </p:cNvGrpSpPr>
          <p:nvPr/>
        </p:nvGrpSpPr>
        <p:grpSpPr bwMode="auto">
          <a:xfrm>
            <a:off x="5181600" y="1295400"/>
            <a:ext cx="3733800" cy="5257800"/>
            <a:chOff x="3321" y="816"/>
            <a:chExt cx="2167" cy="3312"/>
          </a:xfrm>
        </p:grpSpPr>
        <p:pic>
          <p:nvPicPr>
            <p:cNvPr id="128009" name="Picture 9" descr="MIMPI013">
              <a:extLst>
                <a:ext uri="{FF2B5EF4-FFF2-40B4-BE49-F238E27FC236}">
                  <a16:creationId xmlns:a16="http://schemas.microsoft.com/office/drawing/2014/main" id="{93BC1385-1415-4741-A70C-1347B5330B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 y="816"/>
              <a:ext cx="2167" cy="331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10" name="Text Box 10">
              <a:extLst>
                <a:ext uri="{FF2B5EF4-FFF2-40B4-BE49-F238E27FC236}">
                  <a16:creationId xmlns:a16="http://schemas.microsoft.com/office/drawing/2014/main" id="{6C24FD80-195A-4316-822C-854AECFAB317}"/>
                </a:ext>
              </a:extLst>
            </p:cNvPr>
            <p:cNvSpPr txBox="1">
              <a:spLocks noChangeArrowheads="1"/>
            </p:cNvSpPr>
            <p:nvPr/>
          </p:nvSpPr>
          <p:spPr bwMode="auto">
            <a:xfrm>
              <a:off x="3891" y="1536"/>
              <a:ext cx="669" cy="28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Galilee</a:t>
              </a:r>
            </a:p>
          </p:txBody>
        </p:sp>
        <p:sp>
          <p:nvSpPr>
            <p:cNvPr id="128011" name="Text Box 11">
              <a:extLst>
                <a:ext uri="{FF2B5EF4-FFF2-40B4-BE49-F238E27FC236}">
                  <a16:creationId xmlns:a16="http://schemas.microsoft.com/office/drawing/2014/main" id="{C774CF28-5406-4072-A2E2-89A9C3188D18}"/>
                </a:ext>
              </a:extLst>
            </p:cNvPr>
            <p:cNvSpPr txBox="1">
              <a:spLocks noChangeArrowheads="1"/>
            </p:cNvSpPr>
            <p:nvPr/>
          </p:nvSpPr>
          <p:spPr bwMode="auto">
            <a:xfrm>
              <a:off x="3504" y="2736"/>
              <a:ext cx="912" cy="28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Jerusalem</a:t>
              </a:r>
            </a:p>
          </p:txBody>
        </p:sp>
      </p:grpSp>
      <p:sp>
        <p:nvSpPr>
          <p:cNvPr id="128014" name="Line 14">
            <a:extLst>
              <a:ext uri="{FF2B5EF4-FFF2-40B4-BE49-F238E27FC236}">
                <a16:creationId xmlns:a16="http://schemas.microsoft.com/office/drawing/2014/main" id="{46BF1935-4B8F-4E26-90FC-7CE5ED27EFE2}"/>
              </a:ext>
            </a:extLst>
          </p:cNvPr>
          <p:cNvSpPr>
            <a:spLocks noChangeShapeType="1"/>
          </p:cNvSpPr>
          <p:nvPr/>
        </p:nvSpPr>
        <p:spPr bwMode="auto">
          <a:xfrm flipH="1">
            <a:off x="6324600" y="2895600"/>
            <a:ext cx="609600" cy="1447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0258887"/>
      </p:ext>
    </p:extLst>
  </p:cSld>
  <p:clrMapOvr>
    <a:masterClrMapping/>
  </p:clrMapOvr>
  <p:transition spd="med">
    <p:pull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8015"/>
                                        </p:tgtEl>
                                        <p:attrNameLst>
                                          <p:attrName>style.visibility</p:attrName>
                                        </p:attrNameLst>
                                      </p:cBhvr>
                                      <p:to>
                                        <p:strVal val="visible"/>
                                      </p:to>
                                    </p:set>
                                    <p:animEffect transition="in" filter="fade">
                                      <p:cBhvr>
                                        <p:cTn id="7" dur="2000"/>
                                        <p:tgtEl>
                                          <p:spTgt spid="128015"/>
                                        </p:tgtEl>
                                      </p:cBhvr>
                                    </p:animEffect>
                                  </p:childTnLst>
                                </p:cTn>
                              </p:par>
                            </p:childTnLst>
                          </p:cTn>
                        </p:par>
                        <p:par>
                          <p:cTn id="8" fill="hold" nodeType="afterGroup">
                            <p:stCondLst>
                              <p:cond delay="2000"/>
                            </p:stCondLst>
                            <p:childTnLst>
                              <p:par>
                                <p:cTn id="9" presetID="42" presetClass="entr" presetSubtype="0" fill="hold" nodeType="afterEffect">
                                  <p:stCondLst>
                                    <p:cond delay="0"/>
                                  </p:stCondLst>
                                  <p:childTnLst>
                                    <p:set>
                                      <p:cBhvr>
                                        <p:cTn id="10" dur="1" fill="hold">
                                          <p:stCondLst>
                                            <p:cond delay="0"/>
                                          </p:stCondLst>
                                        </p:cTn>
                                        <p:tgtEl>
                                          <p:spTgt spid="128014"/>
                                        </p:tgtEl>
                                        <p:attrNameLst>
                                          <p:attrName>style.visibility</p:attrName>
                                        </p:attrNameLst>
                                      </p:cBhvr>
                                      <p:to>
                                        <p:strVal val="visible"/>
                                      </p:to>
                                    </p:set>
                                    <p:animEffect transition="in" filter="fade">
                                      <p:cBhvr>
                                        <p:cTn id="11" dur="1000"/>
                                        <p:tgtEl>
                                          <p:spTgt spid="128014"/>
                                        </p:tgtEl>
                                      </p:cBhvr>
                                    </p:animEffect>
                                    <p:anim calcmode="lin" valueType="num">
                                      <p:cBhvr>
                                        <p:cTn id="12" dur="1000" fill="hold"/>
                                        <p:tgtEl>
                                          <p:spTgt spid="128014"/>
                                        </p:tgtEl>
                                        <p:attrNameLst>
                                          <p:attrName>ppt_x</p:attrName>
                                        </p:attrNameLst>
                                      </p:cBhvr>
                                      <p:tavLst>
                                        <p:tav tm="0">
                                          <p:val>
                                            <p:strVal val="#ppt_x"/>
                                          </p:val>
                                        </p:tav>
                                        <p:tav tm="100000">
                                          <p:val>
                                            <p:strVal val="#ppt_x"/>
                                          </p:val>
                                        </p:tav>
                                      </p:tavLst>
                                    </p:anim>
                                    <p:anim calcmode="lin" valueType="num">
                                      <p:cBhvr>
                                        <p:cTn id="13" dur="1000" fill="hold"/>
                                        <p:tgtEl>
                                          <p:spTgt spid="128014"/>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128005"/>
                                        </p:tgtEl>
                                        <p:attrNameLst>
                                          <p:attrName>style.visibility</p:attrName>
                                        </p:attrNameLst>
                                      </p:cBhvr>
                                      <p:to>
                                        <p:strVal val="visible"/>
                                      </p:to>
                                    </p:set>
                                    <p:anim calcmode="lin" valueType="num">
                                      <p:cBhvr>
                                        <p:cTn id="18" dur="1000" fill="hold"/>
                                        <p:tgtEl>
                                          <p:spTgt spid="128005"/>
                                        </p:tgtEl>
                                        <p:attrNameLst>
                                          <p:attrName>ppt_x</p:attrName>
                                        </p:attrNameLst>
                                      </p:cBhvr>
                                      <p:tavLst>
                                        <p:tav tm="0">
                                          <p:val>
                                            <p:strVal val="#ppt_x-.2"/>
                                          </p:val>
                                        </p:tav>
                                        <p:tav tm="100000">
                                          <p:val>
                                            <p:strVal val="#ppt_x"/>
                                          </p:val>
                                        </p:tav>
                                      </p:tavLst>
                                    </p:anim>
                                    <p:anim calcmode="lin" valueType="num">
                                      <p:cBhvr>
                                        <p:cTn id="19" dur="1000" fill="hold"/>
                                        <p:tgtEl>
                                          <p:spTgt spid="128005"/>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28005"/>
                                        </p:tgtEl>
                                      </p:cBhvr>
                                    </p:animEffect>
                                  </p:childTnLst>
                                </p:cTn>
                              </p:par>
                            </p:childTnLst>
                          </p:cTn>
                        </p:par>
                        <p:par>
                          <p:cTn id="21" fill="hold" nodeType="afterGroup">
                            <p:stCondLst>
                              <p:cond delay="1000"/>
                            </p:stCondLst>
                            <p:childTnLst>
                              <p:par>
                                <p:cTn id="22" presetID="23" presetClass="entr" presetSubtype="16" fill="hold" nodeType="afterEffect">
                                  <p:stCondLst>
                                    <p:cond delay="0"/>
                                  </p:stCondLst>
                                  <p:childTnLst>
                                    <p:set>
                                      <p:cBhvr>
                                        <p:cTn id="23" dur="1" fill="hold">
                                          <p:stCondLst>
                                            <p:cond delay="0"/>
                                          </p:stCondLst>
                                        </p:cTn>
                                        <p:tgtEl>
                                          <p:spTgt spid="128006"/>
                                        </p:tgtEl>
                                        <p:attrNameLst>
                                          <p:attrName>style.visibility</p:attrName>
                                        </p:attrNameLst>
                                      </p:cBhvr>
                                      <p:to>
                                        <p:strVal val="visible"/>
                                      </p:to>
                                    </p:set>
                                    <p:anim calcmode="lin" valueType="num">
                                      <p:cBhvr>
                                        <p:cTn id="24" dur="500" fill="hold"/>
                                        <p:tgtEl>
                                          <p:spTgt spid="128006"/>
                                        </p:tgtEl>
                                        <p:attrNameLst>
                                          <p:attrName>ppt_w</p:attrName>
                                        </p:attrNameLst>
                                      </p:cBhvr>
                                      <p:tavLst>
                                        <p:tav tm="0">
                                          <p:val>
                                            <p:fltVal val="0"/>
                                          </p:val>
                                        </p:tav>
                                        <p:tav tm="100000">
                                          <p:val>
                                            <p:strVal val="#ppt_w"/>
                                          </p:val>
                                        </p:tav>
                                      </p:tavLst>
                                    </p:anim>
                                    <p:anim calcmode="lin" valueType="num">
                                      <p:cBhvr>
                                        <p:cTn id="25" dur="500" fill="hold"/>
                                        <p:tgtEl>
                                          <p:spTgt spid="128006"/>
                                        </p:tgtEl>
                                        <p:attrNameLst>
                                          <p:attrName>ppt_h</p:attrName>
                                        </p:attrNameLst>
                                      </p:cBhvr>
                                      <p:tavLst>
                                        <p:tav tm="0">
                                          <p:val>
                                            <p:fltVal val="0"/>
                                          </p:val>
                                        </p:tav>
                                        <p:tav tm="100000">
                                          <p:val>
                                            <p:strVal val="#ppt_h"/>
                                          </p:val>
                                        </p:tav>
                                      </p:tavLst>
                                    </p:anim>
                                  </p:childTnLst>
                                </p:cTn>
                              </p:par>
                              <p:par>
                                <p:cTn id="26" presetID="10" presetClass="entr" presetSubtype="0" fill="hold" nodeType="withEffect">
                                  <p:stCondLst>
                                    <p:cond delay="0"/>
                                  </p:stCondLst>
                                  <p:childTnLst>
                                    <p:set>
                                      <p:cBhvr>
                                        <p:cTn id="27" dur="1" fill="hold">
                                          <p:stCondLst>
                                            <p:cond delay="0"/>
                                          </p:stCondLst>
                                        </p:cTn>
                                        <p:tgtEl>
                                          <p:spTgt spid="128007"/>
                                        </p:tgtEl>
                                        <p:attrNameLst>
                                          <p:attrName>style.visibility</p:attrName>
                                        </p:attrNameLst>
                                      </p:cBhvr>
                                      <p:to>
                                        <p:strVal val="visible"/>
                                      </p:to>
                                    </p:set>
                                    <p:animEffect transition="in" filter="fade">
                                      <p:cBhvr>
                                        <p:cTn id="28" dur="2000"/>
                                        <p:tgtEl>
                                          <p:spTgt spid="128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5" grpId="0" animBg="1"/>
    </p:bldLst>
  </p:timing>
</p:sld>
</file>

<file path=ppt/slides/slide195.xml><?xml version="1.0" encoding="utf-8"?>
<p:sld xmlns:a="http://schemas.openxmlformats.org/drawingml/2006/main" xmlns:r="http://schemas.openxmlformats.org/officeDocument/2006/relationships" xmlns:p="http://schemas.openxmlformats.org/presentationml/2006/main" showMasterPhAnim="0"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1129AE5E-CE58-4F28-A605-6A24D1B2F895}"/>
              </a:ext>
            </a:extLst>
          </p:cNvPr>
          <p:cNvSpPr>
            <a:spLocks noGrp="1" noChangeArrowheads="1"/>
          </p:cNvSpPr>
          <p:nvPr>
            <p:ph type="title"/>
          </p:nvPr>
        </p:nvSpPr>
        <p:spPr>
          <a:xfrm>
            <a:off x="381000" y="0"/>
            <a:ext cx="8229600" cy="1143000"/>
          </a:xfrm>
        </p:spPr>
        <p:txBody>
          <a:bodyPr/>
          <a:lstStyle/>
          <a:p>
            <a:r>
              <a:rPr lang="en-US" altLang="en-US" sz="4800">
                <a:latin typeface="Eras Bold ITC" panose="020B0907030504020204" pitchFamily="34" charset="0"/>
              </a:rPr>
              <a:t>Withdrawal from Galilee </a:t>
            </a:r>
          </a:p>
        </p:txBody>
      </p:sp>
      <p:sp>
        <p:nvSpPr>
          <p:cNvPr id="147459" name="Rectangle 3">
            <a:extLst>
              <a:ext uri="{FF2B5EF4-FFF2-40B4-BE49-F238E27FC236}">
                <a16:creationId xmlns:a16="http://schemas.microsoft.com/office/drawing/2014/main" id="{4B2EDCE5-5341-4E87-8E76-2DB97BFF0A5A}"/>
              </a:ext>
            </a:extLst>
          </p:cNvPr>
          <p:cNvSpPr>
            <a:spLocks noChangeArrowheads="1"/>
          </p:cNvSpPr>
          <p:nvPr/>
        </p:nvSpPr>
        <p:spPr bwMode="auto">
          <a:xfrm>
            <a:off x="633413" y="1295400"/>
            <a:ext cx="447675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mn-ea"/>
                <a:cs typeface="Times New Roman" panose="02020603050405020304" pitchFamily="18" charset="0"/>
              </a:rPr>
              <a:t>Third main period of ministry</a:t>
            </a: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p>
        </p:txBody>
      </p:sp>
      <p:sp>
        <p:nvSpPr>
          <p:cNvPr id="147460" name="WordArt 4">
            <a:extLst>
              <a:ext uri="{FF2B5EF4-FFF2-40B4-BE49-F238E27FC236}">
                <a16:creationId xmlns:a16="http://schemas.microsoft.com/office/drawing/2014/main" id="{BB7848A9-E004-48D8-97CC-D1E85551272B}"/>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REJECTION!</a:t>
            </a:r>
          </a:p>
        </p:txBody>
      </p:sp>
      <p:pic>
        <p:nvPicPr>
          <p:cNvPr id="147461" name="Picture 5" descr="Cruxifiction">
            <a:extLst>
              <a:ext uri="{FF2B5EF4-FFF2-40B4-BE49-F238E27FC236}">
                <a16:creationId xmlns:a16="http://schemas.microsoft.com/office/drawing/2014/main" id="{83B64B9A-91B6-4447-B857-75492EA7ED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47467" name="Rectangle 11">
            <a:extLst>
              <a:ext uri="{FF2B5EF4-FFF2-40B4-BE49-F238E27FC236}">
                <a16:creationId xmlns:a16="http://schemas.microsoft.com/office/drawing/2014/main" id="{E783799F-5365-4D69-B2A0-A5741A9D700A}"/>
              </a:ext>
            </a:extLst>
          </p:cNvPr>
          <p:cNvSpPr>
            <a:spLocks noChangeArrowheads="1"/>
          </p:cNvSpPr>
          <p:nvPr/>
        </p:nvSpPr>
        <p:spPr bwMode="auto">
          <a:xfrm>
            <a:off x="5105400" y="2362200"/>
            <a:ext cx="3810000" cy="685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33CC"/>
                </a:solidFill>
                <a:effectLst/>
                <a:uLnTx/>
                <a:uFillTx/>
                <a:latin typeface="acme secret agent" charset="0"/>
                <a:ea typeface="+mn-ea"/>
                <a:cs typeface="+mn-cs"/>
              </a:rPr>
              <a:t>Withdrawal</a:t>
            </a:r>
            <a:endParaRPr kumimoji="0" lang="en-US" altLang="en-US" sz="4400" b="0" i="0" u="none" strike="noStrike" kern="1200" cap="none" spc="0" normalizeH="0" baseline="0" noProof="0">
              <a:ln>
                <a:noFill/>
              </a:ln>
              <a:solidFill>
                <a:srgbClr val="0033CC"/>
              </a:solidFill>
              <a:effectLst/>
              <a:uLnTx/>
              <a:uFillTx/>
              <a:latin typeface="ELLIS" pitchFamily="2" charset="2"/>
              <a:ea typeface="+mn-ea"/>
              <a:cs typeface="+mn-cs"/>
            </a:endParaRPr>
          </a:p>
        </p:txBody>
      </p:sp>
      <p:pic>
        <p:nvPicPr>
          <p:cNvPr id="147468" name="Picture 12" descr="CPLCL001">
            <a:extLst>
              <a:ext uri="{FF2B5EF4-FFF2-40B4-BE49-F238E27FC236}">
                <a16:creationId xmlns:a16="http://schemas.microsoft.com/office/drawing/2014/main" id="{742345E2-F7C2-4B56-956C-6A722F47C2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1242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42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47468"/>
                                        </p:tgtEl>
                                        <p:attrNameLst>
                                          <p:attrName>style.visibility</p:attrName>
                                        </p:attrNameLst>
                                      </p:cBhvr>
                                      <p:to>
                                        <p:strVal val="visible"/>
                                      </p:to>
                                    </p:set>
                                    <p:animEffect transition="in" filter="fade">
                                      <p:cBhvr>
                                        <p:cTn id="7" dur="1000"/>
                                        <p:tgtEl>
                                          <p:spTgt spid="147468"/>
                                        </p:tgtEl>
                                      </p:cBhvr>
                                    </p:animEffect>
                                    <p:anim calcmode="lin" valueType="num">
                                      <p:cBhvr>
                                        <p:cTn id="8" dur="1000" fill="hold"/>
                                        <p:tgtEl>
                                          <p:spTgt spid="147468"/>
                                        </p:tgtEl>
                                        <p:attrNameLst>
                                          <p:attrName>ppt_x</p:attrName>
                                        </p:attrNameLst>
                                      </p:cBhvr>
                                      <p:tavLst>
                                        <p:tav tm="0">
                                          <p:val>
                                            <p:strVal val="#ppt_x"/>
                                          </p:val>
                                        </p:tav>
                                        <p:tav tm="100000">
                                          <p:val>
                                            <p:strVal val="#ppt_x"/>
                                          </p:val>
                                        </p:tav>
                                      </p:tavLst>
                                    </p:anim>
                                    <p:anim calcmode="lin" valueType="num">
                                      <p:cBhvr>
                                        <p:cTn id="9" dur="1000" fill="hold"/>
                                        <p:tgtEl>
                                          <p:spTgt spid="14746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7467"/>
                                        </p:tgtEl>
                                        <p:attrNameLst>
                                          <p:attrName>style.visibility</p:attrName>
                                        </p:attrNameLst>
                                      </p:cBhvr>
                                      <p:to>
                                        <p:strVal val="visible"/>
                                      </p:to>
                                    </p:set>
                                    <p:animEffect transition="in" filter="fade">
                                      <p:cBhvr>
                                        <p:cTn id="12" dur="1000"/>
                                        <p:tgtEl>
                                          <p:spTgt spid="147467"/>
                                        </p:tgtEl>
                                      </p:cBhvr>
                                    </p:animEffect>
                                    <p:anim calcmode="lin" valueType="num">
                                      <p:cBhvr>
                                        <p:cTn id="13" dur="1000" fill="hold"/>
                                        <p:tgtEl>
                                          <p:spTgt spid="147467"/>
                                        </p:tgtEl>
                                        <p:attrNameLst>
                                          <p:attrName>ppt_x</p:attrName>
                                        </p:attrNameLst>
                                      </p:cBhvr>
                                      <p:tavLst>
                                        <p:tav tm="0">
                                          <p:val>
                                            <p:strVal val="#ppt_x"/>
                                          </p:val>
                                        </p:tav>
                                        <p:tav tm="100000">
                                          <p:val>
                                            <p:strVal val="#ppt_x"/>
                                          </p:val>
                                        </p:tav>
                                      </p:tavLst>
                                    </p:anim>
                                    <p:anim calcmode="lin" valueType="num">
                                      <p:cBhvr>
                                        <p:cTn id="14" dur="1000" fill="hold"/>
                                        <p:tgtEl>
                                          <p:spTgt spid="1474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7" grpId="0" animBg="1"/>
    </p:bldLst>
  </p:timing>
</p:sld>
</file>

<file path=ppt/slides/slide196.xml><?xml version="1.0" encoding="utf-8"?>
<p:sld xmlns:a="http://schemas.openxmlformats.org/drawingml/2006/main" xmlns:r="http://schemas.openxmlformats.org/officeDocument/2006/relationships" xmlns:p="http://schemas.openxmlformats.org/presentationml/2006/main" showMasterPhAnim="0"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40A6A264-9A19-4EC8-AF8E-9410D96A14C2}"/>
              </a:ext>
            </a:extLst>
          </p:cNvPr>
          <p:cNvSpPr>
            <a:spLocks noGrp="1" noChangeArrowheads="1"/>
          </p:cNvSpPr>
          <p:nvPr>
            <p:ph type="title"/>
          </p:nvPr>
        </p:nvSpPr>
        <p:spPr>
          <a:xfrm>
            <a:off x="381000" y="0"/>
            <a:ext cx="8229600" cy="1143000"/>
          </a:xfrm>
        </p:spPr>
        <p:txBody>
          <a:bodyPr/>
          <a:lstStyle/>
          <a:p>
            <a:r>
              <a:rPr lang="en-US" altLang="en-US" sz="4800">
                <a:latin typeface="Eras Bold ITC" panose="020B0907030504020204" pitchFamily="34" charset="0"/>
              </a:rPr>
              <a:t>Withdrawal from Galilee </a:t>
            </a:r>
          </a:p>
        </p:txBody>
      </p:sp>
      <p:sp>
        <p:nvSpPr>
          <p:cNvPr id="148483" name="Rectangle 3">
            <a:extLst>
              <a:ext uri="{FF2B5EF4-FFF2-40B4-BE49-F238E27FC236}">
                <a16:creationId xmlns:a16="http://schemas.microsoft.com/office/drawing/2014/main" id="{ABD94F6D-2512-4439-B941-866F6FBC83E9}"/>
              </a:ext>
            </a:extLst>
          </p:cNvPr>
          <p:cNvSpPr>
            <a:spLocks noChangeArrowheads="1"/>
          </p:cNvSpPr>
          <p:nvPr/>
        </p:nvSpPr>
        <p:spPr bwMode="auto">
          <a:xfrm>
            <a:off x="633413" y="1295400"/>
            <a:ext cx="447675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mn-ea"/>
                <a:cs typeface="Times New Roman" panose="02020603050405020304" pitchFamily="18" charset="0"/>
              </a:rPr>
              <a:t>Third main period of ministry</a:t>
            </a: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p>
        </p:txBody>
      </p:sp>
      <p:sp>
        <p:nvSpPr>
          <p:cNvPr id="148484" name="WordArt 4">
            <a:extLst>
              <a:ext uri="{FF2B5EF4-FFF2-40B4-BE49-F238E27FC236}">
                <a16:creationId xmlns:a16="http://schemas.microsoft.com/office/drawing/2014/main" id="{CA0BC99D-2F4E-4C03-87E1-62C37C6B5BC6}"/>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REJECTION!</a:t>
            </a:r>
          </a:p>
        </p:txBody>
      </p:sp>
      <p:pic>
        <p:nvPicPr>
          <p:cNvPr id="148485" name="Picture 5" descr="Cruxifiction">
            <a:extLst>
              <a:ext uri="{FF2B5EF4-FFF2-40B4-BE49-F238E27FC236}">
                <a16:creationId xmlns:a16="http://schemas.microsoft.com/office/drawing/2014/main" id="{3D332B23-B84D-4A47-A882-AA2FCE27A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48488" name="Rectangle 8">
            <a:extLst>
              <a:ext uri="{FF2B5EF4-FFF2-40B4-BE49-F238E27FC236}">
                <a16:creationId xmlns:a16="http://schemas.microsoft.com/office/drawing/2014/main" id="{6533B04C-5D6E-45BF-833C-A237BFA7C0D9}"/>
              </a:ext>
            </a:extLst>
          </p:cNvPr>
          <p:cNvSpPr>
            <a:spLocks noChangeArrowheads="1"/>
          </p:cNvSpPr>
          <p:nvPr/>
        </p:nvSpPr>
        <p:spPr bwMode="auto">
          <a:xfrm>
            <a:off x="5334000" y="3657600"/>
            <a:ext cx="3276600" cy="28194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33CC"/>
                </a:solidFill>
                <a:effectLst/>
                <a:uLnTx/>
                <a:uFillTx/>
                <a:latin typeface="Arial" panose="020B0604020202020204" pitchFamily="34" charset="0"/>
                <a:ea typeface="+mn-ea"/>
                <a:cs typeface="+mn-cs"/>
              </a:rPr>
              <a:t>Peter’s Confession &amp; Aftermath</a:t>
            </a:r>
            <a:endParaRPr kumimoji="0" lang="en-US" altLang="en-US" sz="4400" b="0" i="0" u="none" strike="noStrike" kern="1200" cap="none" spc="0" normalizeH="0" baseline="0" noProof="0">
              <a:ln>
                <a:noFill/>
              </a:ln>
              <a:solidFill>
                <a:srgbClr val="0033CC"/>
              </a:solidFill>
              <a:effectLst/>
              <a:uLnTx/>
              <a:uFillTx/>
              <a:latin typeface="ELLIS" pitchFamily="2" charset="2"/>
              <a:ea typeface="+mn-ea"/>
              <a:cs typeface="+mn-cs"/>
            </a:endParaRPr>
          </a:p>
        </p:txBody>
      </p:sp>
      <p:grpSp>
        <p:nvGrpSpPr>
          <p:cNvPr id="148489" name="Group 9">
            <a:extLst>
              <a:ext uri="{FF2B5EF4-FFF2-40B4-BE49-F238E27FC236}">
                <a16:creationId xmlns:a16="http://schemas.microsoft.com/office/drawing/2014/main" id="{81EF830C-F73B-4B32-BFB7-C9D697FDA957}"/>
              </a:ext>
            </a:extLst>
          </p:cNvPr>
          <p:cNvGrpSpPr>
            <a:grpSpLocks/>
          </p:cNvGrpSpPr>
          <p:nvPr/>
        </p:nvGrpSpPr>
        <p:grpSpPr bwMode="auto">
          <a:xfrm>
            <a:off x="5867400" y="1676400"/>
            <a:ext cx="2286000" cy="2133600"/>
            <a:chOff x="1632" y="816"/>
            <a:chExt cx="1152" cy="1104"/>
          </a:xfrm>
        </p:grpSpPr>
        <p:pic>
          <p:nvPicPr>
            <p:cNvPr id="148490" name="Picture 10" descr="Disciples">
              <a:extLst>
                <a:ext uri="{FF2B5EF4-FFF2-40B4-BE49-F238E27FC236}">
                  <a16:creationId xmlns:a16="http://schemas.microsoft.com/office/drawing/2014/main" id="{99A35E24-644C-41DD-805D-918E8A279E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338" t="25662" b="53807"/>
            <a:stretch>
              <a:fillRect/>
            </a:stretch>
          </p:blipFill>
          <p:spPr bwMode="auto">
            <a:xfrm>
              <a:off x="1728" y="816"/>
              <a:ext cx="980" cy="960"/>
            </a:xfrm>
            <a:prstGeom prst="rect">
              <a:avLst/>
            </a:prstGeom>
            <a:noFill/>
            <a:extLst>
              <a:ext uri="{909E8E84-426E-40DD-AFC4-6F175D3DCCD1}">
                <a14:hiddenFill xmlns:a14="http://schemas.microsoft.com/office/drawing/2010/main">
                  <a:solidFill>
                    <a:srgbClr val="FFFFFF"/>
                  </a:solidFill>
                </a14:hiddenFill>
              </a:ext>
            </a:extLst>
          </p:spPr>
        </p:pic>
        <p:sp>
          <p:nvSpPr>
            <p:cNvPr id="148491" name="Rectangle 11">
              <a:extLst>
                <a:ext uri="{FF2B5EF4-FFF2-40B4-BE49-F238E27FC236}">
                  <a16:creationId xmlns:a16="http://schemas.microsoft.com/office/drawing/2014/main" id="{3992119B-53D2-4AB9-9DA2-79BB65F07B80}"/>
                </a:ext>
              </a:extLst>
            </p:cNvPr>
            <p:cNvSpPr>
              <a:spLocks noChangeArrowheads="1"/>
            </p:cNvSpPr>
            <p:nvPr/>
          </p:nvSpPr>
          <p:spPr bwMode="auto">
            <a:xfrm>
              <a:off x="1632" y="1632"/>
              <a:ext cx="11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04439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8488"/>
                                        </p:tgtEl>
                                        <p:attrNameLst>
                                          <p:attrName>style.visibility</p:attrName>
                                        </p:attrNameLst>
                                      </p:cBhvr>
                                      <p:to>
                                        <p:strVal val="visible"/>
                                      </p:to>
                                    </p:set>
                                    <p:animEffect transition="in" filter="fade">
                                      <p:cBhvr>
                                        <p:cTn id="7" dur="2000"/>
                                        <p:tgtEl>
                                          <p:spTgt spid="148488"/>
                                        </p:tgtEl>
                                      </p:cBhvr>
                                    </p:animEffect>
                                  </p:childTnLst>
                                </p:cTn>
                              </p:par>
                              <p:par>
                                <p:cTn id="8" presetID="10" presetClass="entr" presetSubtype="0" fill="hold" nodeType="withEffect">
                                  <p:stCondLst>
                                    <p:cond delay="0"/>
                                  </p:stCondLst>
                                  <p:childTnLst>
                                    <p:set>
                                      <p:cBhvr>
                                        <p:cTn id="9" dur="1" fill="hold">
                                          <p:stCondLst>
                                            <p:cond delay="0"/>
                                          </p:stCondLst>
                                        </p:cTn>
                                        <p:tgtEl>
                                          <p:spTgt spid="148489"/>
                                        </p:tgtEl>
                                        <p:attrNameLst>
                                          <p:attrName>style.visibility</p:attrName>
                                        </p:attrNameLst>
                                      </p:cBhvr>
                                      <p:to>
                                        <p:strVal val="visible"/>
                                      </p:to>
                                    </p:set>
                                    <p:animEffect transition="in" filter="fade">
                                      <p:cBhvr>
                                        <p:cTn id="10" dur="2000"/>
                                        <p:tgtEl>
                                          <p:spTgt spid="148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8" grpId="0" animBg="1"/>
    </p:bldLst>
  </p:timing>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2D748392-CF3E-4F20-A34D-BDD849E7812B}"/>
              </a:ext>
            </a:extLst>
          </p:cNvPr>
          <p:cNvSpPr>
            <a:spLocks noGrp="1" noChangeArrowheads="1"/>
          </p:cNvSpPr>
          <p:nvPr>
            <p:ph type="title" idx="4294967295"/>
          </p:nvPr>
        </p:nvSpPr>
        <p:spPr>
          <a:xfrm>
            <a:off x="457200" y="79375"/>
            <a:ext cx="8458200" cy="1139825"/>
          </a:xfrm>
        </p:spPr>
        <p:txBody>
          <a:bodyPr/>
          <a:lstStyle/>
          <a:p>
            <a:r>
              <a:rPr lang="en-US" altLang="en-US" b="1">
                <a:solidFill>
                  <a:schemeClr val="tx1"/>
                </a:solidFill>
                <a:effectLst>
                  <a:outerShdw blurRad="38100" dist="38100" dir="2700000" algn="tl">
                    <a:srgbClr val="010199"/>
                  </a:outerShdw>
                </a:effectLst>
                <a:latin typeface="Georgia" panose="02040502050405020303" pitchFamily="18" charset="0"/>
              </a:rPr>
              <a:t>Theological Distinctive</a:t>
            </a:r>
          </a:p>
        </p:txBody>
      </p:sp>
      <p:sp>
        <p:nvSpPr>
          <p:cNvPr id="151555" name="Text Box 3">
            <a:extLst>
              <a:ext uri="{FF2B5EF4-FFF2-40B4-BE49-F238E27FC236}">
                <a16:creationId xmlns:a16="http://schemas.microsoft.com/office/drawing/2014/main" id="{C07E8EAA-4522-4FAE-A84E-7DDA20D10445}"/>
              </a:ext>
            </a:extLst>
          </p:cNvPr>
          <p:cNvSpPr txBox="1">
            <a:spLocks noChangeArrowheads="1"/>
          </p:cNvSpPr>
          <p:nvPr/>
        </p:nvSpPr>
        <p:spPr bwMode="auto">
          <a:xfrm>
            <a:off x="609600" y="1600200"/>
            <a:ext cx="2014538"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Mark</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51556" name="Text Box 4">
            <a:extLst>
              <a:ext uri="{FF2B5EF4-FFF2-40B4-BE49-F238E27FC236}">
                <a16:creationId xmlns:a16="http://schemas.microsoft.com/office/drawing/2014/main" id="{EC96A0EE-8A32-489E-8AF6-B8E50CDC7D23}"/>
              </a:ext>
            </a:extLst>
          </p:cNvPr>
          <p:cNvSpPr txBox="1">
            <a:spLocks noChangeArrowheads="1"/>
          </p:cNvSpPr>
          <p:nvPr/>
        </p:nvSpPr>
        <p:spPr bwMode="auto">
          <a:xfrm>
            <a:off x="3548063" y="1600200"/>
            <a:ext cx="2014537"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Matthew</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51557" name="Text Box 5">
            <a:extLst>
              <a:ext uri="{FF2B5EF4-FFF2-40B4-BE49-F238E27FC236}">
                <a16:creationId xmlns:a16="http://schemas.microsoft.com/office/drawing/2014/main" id="{F5225EC6-B161-417A-8FFA-1002CBC2F693}"/>
              </a:ext>
            </a:extLst>
          </p:cNvPr>
          <p:cNvSpPr txBox="1">
            <a:spLocks noChangeArrowheads="1"/>
          </p:cNvSpPr>
          <p:nvPr/>
        </p:nvSpPr>
        <p:spPr bwMode="auto">
          <a:xfrm>
            <a:off x="6519863" y="1600200"/>
            <a:ext cx="2014537"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Luke </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51558" name="Text Box 6">
            <a:extLst>
              <a:ext uri="{FF2B5EF4-FFF2-40B4-BE49-F238E27FC236}">
                <a16:creationId xmlns:a16="http://schemas.microsoft.com/office/drawing/2014/main" id="{FA010445-CF27-46AC-89C3-EF8C994AF61F}"/>
              </a:ext>
            </a:extLst>
          </p:cNvPr>
          <p:cNvSpPr txBox="1">
            <a:spLocks noChangeArrowheads="1"/>
          </p:cNvSpPr>
          <p:nvPr/>
        </p:nvSpPr>
        <p:spPr bwMode="auto">
          <a:xfrm>
            <a:off x="609600" y="2209800"/>
            <a:ext cx="2014538" cy="1401763"/>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Jesus the Suffering Servant</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51559" name="Text Box 7">
            <a:extLst>
              <a:ext uri="{FF2B5EF4-FFF2-40B4-BE49-F238E27FC236}">
                <a16:creationId xmlns:a16="http://schemas.microsoft.com/office/drawing/2014/main" id="{E69D64DB-27B0-4113-AA16-EC0B7D90548C}"/>
              </a:ext>
            </a:extLst>
          </p:cNvPr>
          <p:cNvSpPr txBox="1">
            <a:spLocks noChangeArrowheads="1"/>
          </p:cNvSpPr>
          <p:nvPr/>
        </p:nvSpPr>
        <p:spPr bwMode="auto">
          <a:xfrm>
            <a:off x="3548063" y="2209800"/>
            <a:ext cx="2014537" cy="182880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Ministry among Jews &amp; Gentiles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51560" name="Text Box 8">
            <a:extLst>
              <a:ext uri="{FF2B5EF4-FFF2-40B4-BE49-F238E27FC236}">
                <a16:creationId xmlns:a16="http://schemas.microsoft.com/office/drawing/2014/main" id="{337CE514-D57F-4A31-8E59-22C65C7C65A2}"/>
              </a:ext>
            </a:extLst>
          </p:cNvPr>
          <p:cNvSpPr txBox="1">
            <a:spLocks noChangeArrowheads="1"/>
          </p:cNvSpPr>
          <p:nvPr/>
        </p:nvSpPr>
        <p:spPr bwMode="auto">
          <a:xfrm>
            <a:off x="6519863" y="2209800"/>
            <a:ext cx="2014537" cy="2179638"/>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Jesus as </a:t>
            </a:r>
            <a:r>
              <a:rPr kumimoji="0" lang="en-US" altLang="zh-CN" sz="23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Eschatological</a:t>
            </a: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 prophet and discipleship</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pic>
        <p:nvPicPr>
          <p:cNvPr id="151561" name="Picture 9" descr="ISCAA008">
            <a:extLst>
              <a:ext uri="{FF2B5EF4-FFF2-40B4-BE49-F238E27FC236}">
                <a16:creationId xmlns:a16="http://schemas.microsoft.com/office/drawing/2014/main" id="{FFB3FD08-6794-4FE1-922E-1F9E25365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038600"/>
            <a:ext cx="42672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846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1558"/>
                                        </p:tgtEl>
                                        <p:attrNameLst>
                                          <p:attrName>style.visibility</p:attrName>
                                        </p:attrNameLst>
                                      </p:cBhvr>
                                      <p:to>
                                        <p:strVal val="visible"/>
                                      </p:to>
                                    </p:set>
                                    <p:animEffect transition="in" filter="fade">
                                      <p:cBhvr>
                                        <p:cTn id="7" dur="1000"/>
                                        <p:tgtEl>
                                          <p:spTgt spid="151558"/>
                                        </p:tgtEl>
                                      </p:cBhvr>
                                    </p:animEffect>
                                    <p:anim calcmode="lin" valueType="num">
                                      <p:cBhvr>
                                        <p:cTn id="8" dur="1000" fill="hold"/>
                                        <p:tgtEl>
                                          <p:spTgt spid="151558"/>
                                        </p:tgtEl>
                                        <p:attrNameLst>
                                          <p:attrName>ppt_x</p:attrName>
                                        </p:attrNameLst>
                                      </p:cBhvr>
                                      <p:tavLst>
                                        <p:tav tm="0">
                                          <p:val>
                                            <p:strVal val="#ppt_x"/>
                                          </p:val>
                                        </p:tav>
                                        <p:tav tm="100000">
                                          <p:val>
                                            <p:strVal val="#ppt_x"/>
                                          </p:val>
                                        </p:tav>
                                      </p:tavLst>
                                    </p:anim>
                                    <p:anim calcmode="lin" valueType="num">
                                      <p:cBhvr>
                                        <p:cTn id="9" dur="1000" fill="hold"/>
                                        <p:tgtEl>
                                          <p:spTgt spid="15155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1555"/>
                                        </p:tgtEl>
                                        <p:attrNameLst>
                                          <p:attrName>style.visibility</p:attrName>
                                        </p:attrNameLst>
                                      </p:cBhvr>
                                      <p:to>
                                        <p:strVal val="visible"/>
                                      </p:to>
                                    </p:set>
                                    <p:animEffect transition="in" filter="fade">
                                      <p:cBhvr>
                                        <p:cTn id="12" dur="1000"/>
                                        <p:tgtEl>
                                          <p:spTgt spid="151555"/>
                                        </p:tgtEl>
                                      </p:cBhvr>
                                    </p:animEffect>
                                    <p:anim calcmode="lin" valueType="num">
                                      <p:cBhvr>
                                        <p:cTn id="13" dur="1000" fill="hold"/>
                                        <p:tgtEl>
                                          <p:spTgt spid="151555"/>
                                        </p:tgtEl>
                                        <p:attrNameLst>
                                          <p:attrName>ppt_x</p:attrName>
                                        </p:attrNameLst>
                                      </p:cBhvr>
                                      <p:tavLst>
                                        <p:tav tm="0">
                                          <p:val>
                                            <p:strVal val="#ppt_x"/>
                                          </p:val>
                                        </p:tav>
                                        <p:tav tm="100000">
                                          <p:val>
                                            <p:strVal val="#ppt_x"/>
                                          </p:val>
                                        </p:tav>
                                      </p:tavLst>
                                    </p:anim>
                                    <p:anim calcmode="lin" valueType="num">
                                      <p:cBhvr>
                                        <p:cTn id="14" dur="1000" fill="hold"/>
                                        <p:tgtEl>
                                          <p:spTgt spid="15155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51556"/>
                                        </p:tgtEl>
                                        <p:attrNameLst>
                                          <p:attrName>style.visibility</p:attrName>
                                        </p:attrNameLst>
                                      </p:cBhvr>
                                      <p:to>
                                        <p:strVal val="visible"/>
                                      </p:to>
                                    </p:set>
                                    <p:anim calcmode="lin" valueType="num">
                                      <p:cBhvr>
                                        <p:cTn id="19" dur="1000" fill="hold"/>
                                        <p:tgtEl>
                                          <p:spTgt spid="151556"/>
                                        </p:tgtEl>
                                        <p:attrNameLst>
                                          <p:attrName>ppt_x</p:attrName>
                                        </p:attrNameLst>
                                      </p:cBhvr>
                                      <p:tavLst>
                                        <p:tav tm="0">
                                          <p:val>
                                            <p:strVal val="#ppt_x-.2"/>
                                          </p:val>
                                        </p:tav>
                                        <p:tav tm="100000">
                                          <p:val>
                                            <p:strVal val="#ppt_x"/>
                                          </p:val>
                                        </p:tav>
                                      </p:tavLst>
                                    </p:anim>
                                    <p:anim calcmode="lin" valueType="num">
                                      <p:cBhvr>
                                        <p:cTn id="20" dur="1000" fill="hold"/>
                                        <p:tgtEl>
                                          <p:spTgt spid="15155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51556"/>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51559"/>
                                        </p:tgtEl>
                                        <p:attrNameLst>
                                          <p:attrName>style.visibility</p:attrName>
                                        </p:attrNameLst>
                                      </p:cBhvr>
                                      <p:to>
                                        <p:strVal val="visible"/>
                                      </p:to>
                                    </p:set>
                                    <p:anim calcmode="lin" valueType="num">
                                      <p:cBhvr>
                                        <p:cTn id="24" dur="1000" fill="hold"/>
                                        <p:tgtEl>
                                          <p:spTgt spid="151559"/>
                                        </p:tgtEl>
                                        <p:attrNameLst>
                                          <p:attrName>ppt_x</p:attrName>
                                        </p:attrNameLst>
                                      </p:cBhvr>
                                      <p:tavLst>
                                        <p:tav tm="0">
                                          <p:val>
                                            <p:strVal val="#ppt_x-.2"/>
                                          </p:val>
                                        </p:tav>
                                        <p:tav tm="100000">
                                          <p:val>
                                            <p:strVal val="#ppt_x"/>
                                          </p:val>
                                        </p:tav>
                                      </p:tavLst>
                                    </p:anim>
                                    <p:anim calcmode="lin" valueType="num">
                                      <p:cBhvr>
                                        <p:cTn id="25" dur="1000" fill="hold"/>
                                        <p:tgtEl>
                                          <p:spTgt spid="15155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5155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51557"/>
                                        </p:tgtEl>
                                        <p:attrNameLst>
                                          <p:attrName>style.visibility</p:attrName>
                                        </p:attrNameLst>
                                      </p:cBhvr>
                                      <p:to>
                                        <p:strVal val="visible"/>
                                      </p:to>
                                    </p:set>
                                    <p:animEffect transition="in" filter="fade">
                                      <p:cBhvr>
                                        <p:cTn id="31" dur="1000"/>
                                        <p:tgtEl>
                                          <p:spTgt spid="151557"/>
                                        </p:tgtEl>
                                      </p:cBhvr>
                                    </p:animEffect>
                                    <p:anim calcmode="lin" valueType="num">
                                      <p:cBhvr>
                                        <p:cTn id="32" dur="1000" fill="hold"/>
                                        <p:tgtEl>
                                          <p:spTgt spid="151557"/>
                                        </p:tgtEl>
                                        <p:attrNameLst>
                                          <p:attrName>ppt_x</p:attrName>
                                        </p:attrNameLst>
                                      </p:cBhvr>
                                      <p:tavLst>
                                        <p:tav tm="0">
                                          <p:val>
                                            <p:strVal val="#ppt_x"/>
                                          </p:val>
                                        </p:tav>
                                        <p:tav tm="100000">
                                          <p:val>
                                            <p:strVal val="#ppt_x"/>
                                          </p:val>
                                        </p:tav>
                                      </p:tavLst>
                                    </p:anim>
                                    <p:anim calcmode="lin" valueType="num">
                                      <p:cBhvr>
                                        <p:cTn id="33" dur="1000" fill="hold"/>
                                        <p:tgtEl>
                                          <p:spTgt spid="151557"/>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51560"/>
                                        </p:tgtEl>
                                        <p:attrNameLst>
                                          <p:attrName>style.visibility</p:attrName>
                                        </p:attrNameLst>
                                      </p:cBhvr>
                                      <p:to>
                                        <p:strVal val="visible"/>
                                      </p:to>
                                    </p:set>
                                    <p:animEffect transition="in" filter="fade">
                                      <p:cBhvr>
                                        <p:cTn id="36" dur="1000"/>
                                        <p:tgtEl>
                                          <p:spTgt spid="151560"/>
                                        </p:tgtEl>
                                      </p:cBhvr>
                                    </p:animEffect>
                                    <p:anim calcmode="lin" valueType="num">
                                      <p:cBhvr>
                                        <p:cTn id="37" dur="1000" fill="hold"/>
                                        <p:tgtEl>
                                          <p:spTgt spid="151560"/>
                                        </p:tgtEl>
                                        <p:attrNameLst>
                                          <p:attrName>ppt_x</p:attrName>
                                        </p:attrNameLst>
                                      </p:cBhvr>
                                      <p:tavLst>
                                        <p:tav tm="0">
                                          <p:val>
                                            <p:strVal val="#ppt_x"/>
                                          </p:val>
                                        </p:tav>
                                        <p:tav tm="100000">
                                          <p:val>
                                            <p:strVal val="#ppt_x"/>
                                          </p:val>
                                        </p:tav>
                                      </p:tavLst>
                                    </p:anim>
                                    <p:anim calcmode="lin" valueType="num">
                                      <p:cBhvr>
                                        <p:cTn id="38" dur="1000" fill="hold"/>
                                        <p:tgtEl>
                                          <p:spTgt spid="1515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animBg="1"/>
      <p:bldP spid="151556" grpId="0" animBg="1"/>
      <p:bldP spid="151557" grpId="0" animBg="1"/>
      <p:bldP spid="151558" grpId="0" animBg="1"/>
      <p:bldP spid="151559" grpId="0" animBg="1"/>
      <p:bldP spid="151560" grpId="0" animBg="1"/>
    </p:bldLst>
  </p:timing>
</p:sld>
</file>

<file path=ppt/slides/slide198.xml><?xml version="1.0" encoding="utf-8"?>
<p:sld xmlns:a="http://schemas.openxmlformats.org/drawingml/2006/main" xmlns:r="http://schemas.openxmlformats.org/officeDocument/2006/relationships" xmlns:p="http://schemas.openxmlformats.org/presentationml/2006/main" showMasterPhAnim="0"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FE8C826-63C9-4B2F-AC84-DF2BD83EAF74}"/>
              </a:ext>
            </a:extLst>
          </p:cNvPr>
          <p:cNvSpPr>
            <a:spLocks noGrp="1" noChangeArrowheads="1"/>
          </p:cNvSpPr>
          <p:nvPr>
            <p:ph type="title"/>
          </p:nvPr>
        </p:nvSpPr>
        <p:spPr>
          <a:xfrm>
            <a:off x="1828800" y="228600"/>
            <a:ext cx="6248400" cy="762000"/>
          </a:xfrm>
          <a:solidFill>
            <a:srgbClr val="000000"/>
          </a:solidFill>
        </p:spPr>
        <p:txBody>
          <a:bodyPr/>
          <a:lstStyle/>
          <a:p>
            <a:r>
              <a:rPr lang="en-US" altLang="en-US">
                <a:solidFill>
                  <a:schemeClr val="bg1"/>
                </a:solidFill>
                <a:latin typeface="Alan Den" charset="0"/>
              </a:rPr>
              <a:t>Conclusion</a:t>
            </a:r>
            <a:endParaRPr lang="en-US" altLang="en-US">
              <a:solidFill>
                <a:schemeClr val="bg1"/>
              </a:solidFill>
              <a:latin typeface="ELLIS" pitchFamily="2" charset="2"/>
            </a:endParaRPr>
          </a:p>
        </p:txBody>
      </p:sp>
      <p:pic>
        <p:nvPicPr>
          <p:cNvPr id="146437" name="Picture 5" descr="kingdomofheaven">
            <a:extLst>
              <a:ext uri="{FF2B5EF4-FFF2-40B4-BE49-F238E27FC236}">
                <a16:creationId xmlns:a16="http://schemas.microsoft.com/office/drawing/2014/main" id="{0815617F-8E96-4A37-B35C-D70B5B107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95400"/>
            <a:ext cx="8572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146438" name="Picture 6" descr="kingdom of GOd">
            <a:extLst>
              <a:ext uri="{FF2B5EF4-FFF2-40B4-BE49-F238E27FC236}">
                <a16:creationId xmlns:a16="http://schemas.microsoft.com/office/drawing/2014/main" id="{C3D9746E-172C-41F2-88CB-7A746E31ED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295400"/>
            <a:ext cx="5638800" cy="51816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733456"/>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146437"/>
                                        </p:tgtEl>
                                        <p:attrNameLst>
                                          <p:attrName>style.visibility</p:attrName>
                                        </p:attrNameLst>
                                      </p:cBhvr>
                                      <p:to>
                                        <p:strVal val="visible"/>
                                      </p:to>
                                    </p:set>
                                    <p:animScale>
                                      <p:cBhvr>
                                        <p:cTn id="7" dur="1000" decel="50000" fill="hold">
                                          <p:stCondLst>
                                            <p:cond delay="0"/>
                                          </p:stCondLst>
                                        </p:cTn>
                                        <p:tgtEl>
                                          <p:spTgt spid="1464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6437"/>
                                        </p:tgtEl>
                                        <p:attrNameLst>
                                          <p:attrName>ppt_x</p:attrName>
                                          <p:attrName>ppt_y</p:attrName>
                                        </p:attrNameLst>
                                      </p:cBhvr>
                                    </p:animMotion>
                                    <p:animEffect transition="in" filter="fade">
                                      <p:cBhvr>
                                        <p:cTn id="9" dur="1000"/>
                                        <p:tgtEl>
                                          <p:spTgt spid="146437"/>
                                        </p:tgtEl>
                                      </p:cBhvr>
                                    </p:animEffect>
                                  </p:childTnLst>
                                  <p:subTnLst>
                                    <p:set>
                                      <p:cBhvr override="childStyle">
                                        <p:cTn dur="1" fill="hold" display="0" masterRel="nextClick" afterEffect="1"/>
                                        <p:tgtEl>
                                          <p:spTgt spid="146437"/>
                                        </p:tgtEl>
                                        <p:attrNameLst>
                                          <p:attrName>style.visibility</p:attrName>
                                        </p:attrNameLst>
                                      </p:cBhvr>
                                      <p:to>
                                        <p:strVal val="hidden"/>
                                      </p:to>
                                    </p:set>
                                  </p:sub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46438"/>
                                        </p:tgtEl>
                                        <p:attrNameLst>
                                          <p:attrName>style.visibility</p:attrName>
                                        </p:attrNameLst>
                                      </p:cBhvr>
                                      <p:to>
                                        <p:strVal val="visible"/>
                                      </p:to>
                                    </p:set>
                                    <p:anim calcmode="lin" valueType="num">
                                      <p:cBhvr>
                                        <p:cTn id="14" dur="1000" fill="hold"/>
                                        <p:tgtEl>
                                          <p:spTgt spid="146438"/>
                                        </p:tgtEl>
                                        <p:attrNameLst>
                                          <p:attrName>ppt_w</p:attrName>
                                        </p:attrNameLst>
                                      </p:cBhvr>
                                      <p:tavLst>
                                        <p:tav tm="0">
                                          <p:val>
                                            <p:fltVal val="0"/>
                                          </p:val>
                                        </p:tav>
                                        <p:tav tm="100000">
                                          <p:val>
                                            <p:strVal val="#ppt_w"/>
                                          </p:val>
                                        </p:tav>
                                      </p:tavLst>
                                    </p:anim>
                                    <p:anim calcmode="lin" valueType="num">
                                      <p:cBhvr>
                                        <p:cTn id="15" dur="1000" fill="hold"/>
                                        <p:tgtEl>
                                          <p:spTgt spid="146438"/>
                                        </p:tgtEl>
                                        <p:attrNameLst>
                                          <p:attrName>ppt_h</p:attrName>
                                        </p:attrNameLst>
                                      </p:cBhvr>
                                      <p:tavLst>
                                        <p:tav tm="0">
                                          <p:val>
                                            <p:fltVal val="0"/>
                                          </p:val>
                                        </p:tav>
                                        <p:tav tm="100000">
                                          <p:val>
                                            <p:strVal val="#ppt_h"/>
                                          </p:val>
                                        </p:tav>
                                      </p:tavLst>
                                    </p:anim>
                                    <p:animEffect transition="in" filter="fade">
                                      <p:cBhvr>
                                        <p:cTn id="16" dur="1000"/>
                                        <p:tgtEl>
                                          <p:spTgt spid="146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69"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0" y="517525"/>
            <a:ext cx="9144000" cy="60356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05475" name="Text Box 3"/>
          <p:cNvSpPr txBox="1">
            <a:spLocks noChangeArrowheads="1"/>
          </p:cNvSpPr>
          <p:nvPr/>
        </p:nvSpPr>
        <p:spPr bwMode="auto">
          <a:xfrm>
            <a:off x="8502650" y="0"/>
            <a:ext cx="6413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FFFFCC"/>
                </a:solidFill>
                <a:effectLst/>
                <a:uLnTx/>
                <a:uFillTx/>
                <a:latin typeface="Times New Roman"/>
                <a:ea typeface="SimSun" charset="0"/>
                <a:cs typeface="SimSun" charset="0"/>
              </a:rPr>
              <a:t>105</a:t>
            </a:r>
          </a:p>
        </p:txBody>
      </p:sp>
      <p:sp>
        <p:nvSpPr>
          <p:cNvPr id="519172" name="Rectangle 5"/>
          <p:cNvSpPr>
            <a:spLocks noGrp="1" noChangeArrowheads="1"/>
          </p:cNvSpPr>
          <p:nvPr>
            <p:ph type="title" idx="4294967295"/>
          </p:nvPr>
        </p:nvSpPr>
        <p:spPr>
          <a:xfrm>
            <a:off x="0" y="381000"/>
            <a:ext cx="7391400" cy="609600"/>
          </a:xfrm>
          <a:solidFill>
            <a:srgbClr val="000000"/>
          </a:solidFill>
        </p:spPr>
        <p:txBody>
          <a:bodyPr/>
          <a:lstStyle/>
          <a:p>
            <a:pPr eaLnBrk="1" hangingPunct="1"/>
            <a:r>
              <a:rPr lang="zh-CN" altLang="en-US" b="1">
                <a:ea typeface="SimSun" pitchFamily="2" charset="-122"/>
              </a:rPr>
              <a:t>复活显现</a:t>
            </a:r>
            <a:endParaRPr lang="en-US" altLang="zh-CN">
              <a:solidFill>
                <a:srgbClr val="FFFFFF"/>
              </a:solidFill>
              <a:latin typeface="Arial" pitchFamily="34" charset="0"/>
              <a:ea typeface="SimSun" pitchFamily="2" charset="-122"/>
            </a:endParaRPr>
          </a:p>
        </p:txBody>
      </p:sp>
      <p:pic>
        <p:nvPicPr>
          <p:cNvPr id="519173" name="Picture 6" descr="j02818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76200"/>
            <a:ext cx="1295400" cy="113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80" name="Text Box 8"/>
          <p:cNvSpPr txBox="1">
            <a:spLocks noChangeArrowheads="1"/>
          </p:cNvSpPr>
          <p:nvPr/>
        </p:nvSpPr>
        <p:spPr bwMode="auto">
          <a:xfrm>
            <a:off x="2286000" y="1066800"/>
            <a:ext cx="9144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目期</a:t>
            </a:r>
          </a:p>
        </p:txBody>
      </p:sp>
      <p:sp>
        <p:nvSpPr>
          <p:cNvPr id="105481" name="Text Box 9"/>
          <p:cNvSpPr txBox="1">
            <a:spLocks noChangeArrowheads="1"/>
          </p:cNvSpPr>
          <p:nvPr/>
        </p:nvSpPr>
        <p:spPr bwMode="auto">
          <a:xfrm>
            <a:off x="4191000" y="1066800"/>
            <a:ext cx="609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220011"/>
                </a:solidFill>
                <a:effectLst/>
                <a:uLnTx/>
                <a:uFillTx/>
                <a:latin typeface="Arial" charset="0"/>
                <a:ea typeface="华文细黑" charset="0"/>
                <a:cs typeface="华文细黑" charset="0"/>
              </a:rPr>
              <a:t>马</a:t>
            </a:r>
            <a:r>
              <a:rPr kumimoji="0" lang="zh-CN" altLang="en-US" sz="14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太</a:t>
            </a:r>
          </a:p>
        </p:txBody>
      </p:sp>
      <p:sp>
        <p:nvSpPr>
          <p:cNvPr id="105482" name="Text Box 10"/>
          <p:cNvSpPr txBox="1">
            <a:spLocks noChangeArrowheads="1"/>
          </p:cNvSpPr>
          <p:nvPr/>
        </p:nvSpPr>
        <p:spPr bwMode="auto">
          <a:xfrm>
            <a:off x="5181600" y="1066800"/>
            <a:ext cx="609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220011"/>
                </a:solidFill>
                <a:effectLst/>
                <a:uLnTx/>
                <a:uFillTx/>
                <a:latin typeface="Arial" charset="0"/>
                <a:ea typeface="华文细黑" charset="0"/>
                <a:cs typeface="华文细黑" charset="0"/>
              </a:rPr>
              <a:t>马</a:t>
            </a:r>
            <a:r>
              <a:rPr kumimoji="0" lang="zh-CN" altLang="en-US" sz="14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可</a:t>
            </a:r>
          </a:p>
        </p:txBody>
      </p:sp>
      <p:sp>
        <p:nvSpPr>
          <p:cNvPr id="105483" name="Text Box 11"/>
          <p:cNvSpPr txBox="1">
            <a:spLocks noChangeArrowheads="1"/>
          </p:cNvSpPr>
          <p:nvPr/>
        </p:nvSpPr>
        <p:spPr bwMode="auto">
          <a:xfrm>
            <a:off x="6248400" y="1066800"/>
            <a:ext cx="609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路加</a:t>
            </a:r>
          </a:p>
        </p:txBody>
      </p:sp>
      <p:sp>
        <p:nvSpPr>
          <p:cNvPr id="105484" name="Text Box 12"/>
          <p:cNvSpPr txBox="1">
            <a:spLocks noChangeArrowheads="1"/>
          </p:cNvSpPr>
          <p:nvPr/>
        </p:nvSpPr>
        <p:spPr bwMode="auto">
          <a:xfrm>
            <a:off x="7315200" y="1066800"/>
            <a:ext cx="609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220011"/>
                </a:solidFill>
                <a:effectLst/>
                <a:uLnTx/>
                <a:uFillTx/>
                <a:latin typeface="Arial" charset="0"/>
                <a:ea typeface="华文细黑" charset="0"/>
                <a:cs typeface="华文细黑" charset="0"/>
              </a:rPr>
              <a:t>约</a:t>
            </a:r>
            <a:r>
              <a:rPr kumimoji="0" lang="zh-CN" altLang="en-US" sz="14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翰</a:t>
            </a:r>
          </a:p>
        </p:txBody>
      </p:sp>
      <p:sp>
        <p:nvSpPr>
          <p:cNvPr id="105485" name="Text Box 13"/>
          <p:cNvSpPr txBox="1">
            <a:spLocks noChangeArrowheads="1"/>
          </p:cNvSpPr>
          <p:nvPr/>
        </p:nvSpPr>
        <p:spPr bwMode="auto">
          <a:xfrm>
            <a:off x="8229600" y="1066800"/>
            <a:ext cx="609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使徒</a:t>
            </a:r>
          </a:p>
        </p:txBody>
      </p:sp>
      <p:sp>
        <p:nvSpPr>
          <p:cNvPr id="105486" name="Text Box 14"/>
          <p:cNvSpPr txBox="1">
            <a:spLocks noChangeArrowheads="1"/>
          </p:cNvSpPr>
          <p:nvPr/>
        </p:nvSpPr>
        <p:spPr bwMode="auto">
          <a:xfrm>
            <a:off x="8534400" y="762000"/>
            <a:ext cx="609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哥前</a:t>
            </a:r>
          </a:p>
        </p:txBody>
      </p:sp>
      <p:sp>
        <p:nvSpPr>
          <p:cNvPr id="105488" name="Text Box 16"/>
          <p:cNvSpPr txBox="1">
            <a:spLocks noChangeArrowheads="1"/>
          </p:cNvSpPr>
          <p:nvPr/>
        </p:nvSpPr>
        <p:spPr bwMode="auto">
          <a:xfrm>
            <a:off x="3048000" y="1524000"/>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000" b="0" i="0" u="none" strike="noStrike" kern="1200" cap="none" spc="0" normalizeH="0" baseline="0" noProof="0" dirty="0">
                <a:ln>
                  <a:noFill/>
                </a:ln>
                <a:solidFill>
                  <a:srgbClr val="220011"/>
                </a:solidFill>
                <a:effectLst/>
                <a:uLnTx/>
                <a:uFillTx/>
                <a:latin typeface="Arial" charset="0"/>
                <a:ea typeface="ＭＳ Ｐゴシック"/>
                <a:cs typeface="ＭＳ Ｐゴシック" charset="0"/>
              </a:rPr>
              <a:t>星期天早晨</a:t>
            </a:r>
          </a:p>
        </p:txBody>
      </p:sp>
      <p:sp>
        <p:nvSpPr>
          <p:cNvPr id="105489" name="Text Box 17"/>
          <p:cNvSpPr txBox="1">
            <a:spLocks noChangeArrowheads="1"/>
          </p:cNvSpPr>
          <p:nvPr/>
        </p:nvSpPr>
        <p:spPr bwMode="auto">
          <a:xfrm>
            <a:off x="3048000" y="2041525"/>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星期天早晨</a:t>
            </a:r>
          </a:p>
        </p:txBody>
      </p:sp>
      <p:sp>
        <p:nvSpPr>
          <p:cNvPr id="105490" name="Text Box 18"/>
          <p:cNvSpPr txBox="1">
            <a:spLocks noChangeArrowheads="1"/>
          </p:cNvSpPr>
          <p:nvPr/>
        </p:nvSpPr>
        <p:spPr bwMode="auto">
          <a:xfrm>
            <a:off x="2819400" y="2498725"/>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星期天中午</a:t>
            </a:r>
          </a:p>
        </p:txBody>
      </p:sp>
      <p:sp>
        <p:nvSpPr>
          <p:cNvPr id="105491" name="Text Box 19"/>
          <p:cNvSpPr txBox="1">
            <a:spLocks noChangeArrowheads="1"/>
          </p:cNvSpPr>
          <p:nvPr/>
        </p:nvSpPr>
        <p:spPr bwMode="auto">
          <a:xfrm>
            <a:off x="3429000" y="2895600"/>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星期天</a:t>
            </a:r>
          </a:p>
        </p:txBody>
      </p:sp>
      <p:sp>
        <p:nvSpPr>
          <p:cNvPr id="105492" name="Text Box 20"/>
          <p:cNvSpPr txBox="1">
            <a:spLocks noChangeArrowheads="1"/>
          </p:cNvSpPr>
          <p:nvPr/>
        </p:nvSpPr>
        <p:spPr bwMode="auto">
          <a:xfrm>
            <a:off x="2895600" y="3306763"/>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星期天傍晚</a:t>
            </a:r>
          </a:p>
        </p:txBody>
      </p:sp>
      <p:sp>
        <p:nvSpPr>
          <p:cNvPr id="105493" name="Text Box 21"/>
          <p:cNvSpPr txBox="1">
            <a:spLocks noChangeArrowheads="1"/>
          </p:cNvSpPr>
          <p:nvPr/>
        </p:nvSpPr>
        <p:spPr bwMode="auto">
          <a:xfrm>
            <a:off x="2743200" y="3794125"/>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一星期后</a:t>
            </a:r>
          </a:p>
        </p:txBody>
      </p:sp>
      <p:sp>
        <p:nvSpPr>
          <p:cNvPr id="105494" name="Text Box 22"/>
          <p:cNvSpPr txBox="1">
            <a:spLocks noChangeArrowheads="1"/>
          </p:cNvSpPr>
          <p:nvPr/>
        </p:nvSpPr>
        <p:spPr bwMode="auto">
          <a:xfrm>
            <a:off x="3048000" y="4251325"/>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一个早晨</a:t>
            </a:r>
          </a:p>
        </p:txBody>
      </p:sp>
      <p:sp>
        <p:nvSpPr>
          <p:cNvPr id="105495" name="Text Box 23"/>
          <p:cNvSpPr txBox="1">
            <a:spLocks noChangeArrowheads="1"/>
          </p:cNvSpPr>
          <p:nvPr/>
        </p:nvSpPr>
        <p:spPr bwMode="auto">
          <a:xfrm>
            <a:off x="2895600" y="4724400"/>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000" b="0" i="0" u="none" strike="noStrike" kern="1200" cap="none" spc="0" normalizeH="0" baseline="0" noProof="0">
                <a:ln>
                  <a:noFill/>
                </a:ln>
                <a:solidFill>
                  <a:srgbClr val="220011"/>
                </a:solidFill>
                <a:effectLst/>
                <a:uLnTx/>
                <a:uFillTx/>
                <a:latin typeface="Arial" charset="0"/>
                <a:ea typeface="华文细黑" charset="0"/>
                <a:cs typeface="华文细黑" charset="0"/>
              </a:rPr>
              <a:t>过</a:t>
            </a:r>
            <a:r>
              <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一般</a:t>
            </a:r>
            <a:r>
              <a:rPr kumimoji="0" lang="zh-CN" altLang="en-US" sz="1000" b="0" i="0" u="none" strike="noStrike" kern="1200" cap="none" spc="0" normalizeH="0" baseline="0" noProof="0">
                <a:ln>
                  <a:noFill/>
                </a:ln>
                <a:solidFill>
                  <a:srgbClr val="220011"/>
                </a:solidFill>
                <a:effectLst/>
                <a:uLnTx/>
                <a:uFillTx/>
                <a:latin typeface="Arial" charset="0"/>
                <a:ea typeface="华文细黑" charset="0"/>
                <a:cs typeface="华文细黑" charset="0"/>
              </a:rPr>
              <a:t>时间</a:t>
            </a:r>
            <a:endPar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endParaRPr>
          </a:p>
        </p:txBody>
      </p:sp>
      <p:sp>
        <p:nvSpPr>
          <p:cNvPr id="105496" name="Text Box 24"/>
          <p:cNvSpPr txBox="1">
            <a:spLocks noChangeArrowheads="1"/>
          </p:cNvSpPr>
          <p:nvPr/>
        </p:nvSpPr>
        <p:spPr bwMode="auto">
          <a:xfrm>
            <a:off x="2743200" y="5165725"/>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000" b="0" i="0" u="none" strike="noStrike" kern="1200" cap="none" spc="0" normalizeH="0" baseline="0" noProof="0">
                <a:ln>
                  <a:noFill/>
                </a:ln>
                <a:solidFill>
                  <a:srgbClr val="220011"/>
                </a:solidFill>
                <a:effectLst/>
                <a:uLnTx/>
                <a:uFillTx/>
                <a:latin typeface="Arial" charset="0"/>
                <a:ea typeface="华文细黑" charset="0"/>
                <a:cs typeface="华文细黑" charset="0"/>
              </a:rPr>
              <a:t>过</a:t>
            </a:r>
            <a:r>
              <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一般</a:t>
            </a:r>
            <a:r>
              <a:rPr kumimoji="0" lang="zh-CN" altLang="en-US" sz="1000" b="0" i="0" u="none" strike="noStrike" kern="1200" cap="none" spc="0" normalizeH="0" baseline="0" noProof="0">
                <a:ln>
                  <a:noFill/>
                </a:ln>
                <a:solidFill>
                  <a:srgbClr val="220011"/>
                </a:solidFill>
                <a:effectLst/>
                <a:uLnTx/>
                <a:uFillTx/>
                <a:latin typeface="Arial" charset="0"/>
                <a:ea typeface="华文细黑" charset="0"/>
                <a:cs typeface="华文细黑" charset="0"/>
              </a:rPr>
              <a:t>时间</a:t>
            </a:r>
            <a:endPar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endParaRPr>
          </a:p>
        </p:txBody>
      </p:sp>
      <p:sp>
        <p:nvSpPr>
          <p:cNvPr id="105497" name="Text Box 25"/>
          <p:cNvSpPr txBox="1">
            <a:spLocks noChangeArrowheads="1"/>
          </p:cNvSpPr>
          <p:nvPr/>
        </p:nvSpPr>
        <p:spPr bwMode="auto">
          <a:xfrm>
            <a:off x="2819400" y="5470525"/>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000" b="0" i="0" u="none" strike="noStrike" kern="1200" cap="none" spc="0" normalizeH="0" baseline="0" noProof="0">
                <a:ln>
                  <a:noFill/>
                </a:ln>
                <a:solidFill>
                  <a:srgbClr val="220011"/>
                </a:solidFill>
                <a:effectLst/>
                <a:uLnTx/>
                <a:uFillTx/>
                <a:latin typeface="Arial" charset="0"/>
                <a:ea typeface="华文细黑" charset="0"/>
                <a:cs typeface="华文细黑" charset="0"/>
              </a:rPr>
              <a:t>过</a:t>
            </a:r>
            <a:r>
              <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一般</a:t>
            </a:r>
            <a:r>
              <a:rPr kumimoji="0" lang="zh-CN" altLang="en-US" sz="1000" b="0" i="0" u="none" strike="noStrike" kern="1200" cap="none" spc="0" normalizeH="0" baseline="0" noProof="0">
                <a:ln>
                  <a:noFill/>
                </a:ln>
                <a:solidFill>
                  <a:srgbClr val="220011"/>
                </a:solidFill>
                <a:effectLst/>
                <a:uLnTx/>
                <a:uFillTx/>
                <a:latin typeface="Arial" charset="0"/>
                <a:ea typeface="华文细黑" charset="0"/>
                <a:cs typeface="华文细黑" charset="0"/>
              </a:rPr>
              <a:t>时间</a:t>
            </a:r>
            <a:endPar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endParaRPr>
          </a:p>
        </p:txBody>
      </p:sp>
      <p:sp>
        <p:nvSpPr>
          <p:cNvPr id="105498" name="Text Box 26"/>
          <p:cNvSpPr txBox="1">
            <a:spLocks noChangeArrowheads="1"/>
          </p:cNvSpPr>
          <p:nvPr/>
        </p:nvSpPr>
        <p:spPr bwMode="auto">
          <a:xfrm>
            <a:off x="2971800" y="5927725"/>
            <a:ext cx="11430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200" b="0" i="0" u="none" strike="noStrike" kern="1200" cap="none" spc="0" normalizeH="0" baseline="0" noProof="0" dirty="0">
                <a:ln>
                  <a:noFill/>
                </a:ln>
                <a:solidFill>
                  <a:srgbClr val="220011"/>
                </a:solidFill>
                <a:effectLst/>
                <a:uLnTx/>
                <a:uFillTx/>
                <a:latin typeface="ＭＳ Ｐゴシック" charset="0"/>
                <a:ea typeface="ＭＳ Ｐゴシック"/>
                <a:cs typeface="ＭＳ Ｐゴシック" charset="0"/>
              </a:rPr>
              <a:t>复活后</a:t>
            </a:r>
            <a:r>
              <a:rPr kumimoji="0" lang="en-US" altLang="zh-CN" sz="1200" b="0" i="0" u="none" strike="noStrike" kern="1200" cap="none" spc="0" normalizeH="0" baseline="0" noProof="0" dirty="0">
                <a:ln>
                  <a:noFill/>
                </a:ln>
                <a:solidFill>
                  <a:srgbClr val="220011"/>
                </a:solidFill>
                <a:effectLst/>
                <a:uLnTx/>
                <a:uFillTx/>
                <a:latin typeface="ＭＳ Ｐゴシック" charset="0"/>
                <a:ea typeface="ＭＳ Ｐゴシック"/>
                <a:cs typeface="ＭＳ Ｐゴシック" charset="0"/>
              </a:rPr>
              <a:t>40</a:t>
            </a:r>
            <a:r>
              <a:rPr kumimoji="0" lang="zh-CN" altLang="en-US" sz="1200" b="0" i="0" u="none" strike="noStrike" kern="1200" cap="none" spc="0" normalizeH="0" baseline="0" noProof="0" dirty="0">
                <a:ln>
                  <a:noFill/>
                </a:ln>
                <a:solidFill>
                  <a:srgbClr val="220011"/>
                </a:solidFill>
                <a:effectLst/>
                <a:uLnTx/>
                <a:uFillTx/>
                <a:latin typeface="ＭＳ Ｐゴシック" charset="0"/>
                <a:ea typeface="ＭＳ Ｐゴシック"/>
                <a:cs typeface="ＭＳ Ｐゴシック" charset="0"/>
              </a:rPr>
              <a:t>天</a:t>
            </a:r>
          </a:p>
        </p:txBody>
      </p:sp>
      <p:pic>
        <p:nvPicPr>
          <p:cNvPr id="3" name="图片 2">
            <a:extLst>
              <a:ext uri="{FF2B5EF4-FFF2-40B4-BE49-F238E27FC236}">
                <a16:creationId xmlns:a16="http://schemas.microsoft.com/office/drawing/2014/main" id="{C5A31C5F-0CCD-556C-BA29-85ED58F38C59}"/>
              </a:ext>
            </a:extLst>
          </p:cNvPr>
          <p:cNvPicPr>
            <a:picLocks noChangeAspect="1"/>
          </p:cNvPicPr>
          <p:nvPr/>
        </p:nvPicPr>
        <p:blipFill>
          <a:blip r:embed="rId5"/>
          <a:stretch>
            <a:fillRect/>
          </a:stretch>
        </p:blipFill>
        <p:spPr>
          <a:xfrm>
            <a:off x="0" y="990600"/>
            <a:ext cx="9144000" cy="5867400"/>
          </a:xfrm>
          <a:prstGeom prst="rect">
            <a:avLst/>
          </a:prstGeom>
        </p:spPr>
      </p:pic>
      <p:pic>
        <p:nvPicPr>
          <p:cNvPr id="519171" name="Picture 4" descr="j01956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5030788"/>
            <a:ext cx="1355725" cy="182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01066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1615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a:solidFill>
                  <a:srgbClr val="FFFFFF"/>
                </a:solidFill>
                <a:latin typeface="Arial" charset="0"/>
                <a:ea typeface="ＭＳ Ｐゴシック" charset="0"/>
              </a:rPr>
              <a:t>基督生命链接地址</a:t>
            </a:r>
            <a:r>
              <a:rPr lang="en-US" sz="2800" b="1">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免费获得该讲解</a:t>
            </a:r>
            <a:r>
              <a:rPr kumimoji="0" lang="en-US" altLang="zh-CN"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a:extLst>
              <a:ext uri="{FF2B5EF4-FFF2-40B4-BE49-F238E27FC236}">
                <a16:creationId xmlns:a16="http://schemas.microsoft.com/office/drawing/2014/main" id="{5512A878-B48D-47F9-908E-889D8C9A3589}"/>
              </a:ext>
            </a:extLst>
          </p:cNvPr>
          <p:cNvSpPr txBox="1">
            <a:spLocks noChangeArrowheads="1"/>
          </p:cNvSpPr>
          <p:nvPr/>
        </p:nvSpPr>
        <p:spPr bwMode="auto">
          <a:xfrm>
            <a:off x="0" y="1311275"/>
            <a:ext cx="9144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S PGothic" panose="020B0600070205080204" pitchFamily="34" charset="-128"/>
              </a:rPr>
              <a:t>圣经学习下载</a:t>
            </a:r>
          </a:p>
        </p:txBody>
      </p:sp>
    </p:spTree>
    <p:extLst>
      <p:ext uri="{BB962C8B-B14F-4D97-AF65-F5344CB8AC3E}">
        <p14:creationId xmlns:p14="http://schemas.microsoft.com/office/powerpoint/2010/main" val="1050647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87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2351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2817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56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5608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626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21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914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6272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EE8568-BC9A-4AE5-8F05-BD404DBF5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A. The Preparation by the Women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184</a:t>
            </a:r>
          </a:p>
          <a:p>
            <a:pPr algn="ctr" defTabSz="914400" fontAlgn="base">
              <a:spcBef>
                <a:spcPct val="20000"/>
              </a:spcBef>
              <a:buClr>
                <a:srgbClr val="FFCC00"/>
              </a:buClr>
              <a:buSzPct val="70000"/>
            </a:pPr>
            <a:r>
              <a:rPr lang="de-DE"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28:1; Mark 16:1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Following the Sabbath early on Sunday morning Mary Magdalene, Mary the mother of James, and Salome proceed to the tomb with spices to show their devotion to Christ by anointing His body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789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478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50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1812039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329466902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732511-8F9D-40A3-9762-1AF14CA2CA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D. The Report to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GB"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187</a:t>
            </a:r>
          </a:p>
          <a:p>
            <a:pPr algn="ctr" defTabSz="914400" fontAlgn="base">
              <a:spcBef>
                <a:spcPct val="20000"/>
              </a:spcBef>
              <a:buClr>
                <a:srgbClr val="FFCC00"/>
              </a:buClr>
              <a:buSzPct val="70000"/>
            </a:pPr>
            <a:r>
              <a:rPr lang="en-GB"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Luke 24:9-12; John 20:2-10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The women, despite the angelic announcement, tell the disciples that they do not know where the body is revealing that they do not understand the significance of the resurrection, which prompts Peter and John to run to the tomb to investigate the matter themselves, resulting in John's belief</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0" y="0"/>
            <a:ext cx="9144000" cy="6858000"/>
          </a:xfrm>
          <a:prstGeom prst="rect">
            <a:avLst/>
          </a:prstGeom>
          <a:gradFill rotWithShape="0">
            <a:gsLst>
              <a:gs pos="0">
                <a:srgbClr val="261953"/>
              </a:gs>
              <a:gs pos="100000">
                <a:schemeClr val="tx1"/>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21187" name="Picture 7" descr="John 20 7 empty tomb gravecloth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0"/>
            <a:ext cx="33782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533400" y="0"/>
            <a:ext cx="7772400" cy="1143000"/>
          </a:xfrm>
          <a:effectLst>
            <a:outerShdw blurRad="63500" dist="35921" dir="2700000" algn="ctr" rotWithShape="0">
              <a:srgbClr val="000000"/>
            </a:outerShdw>
          </a:effectLst>
        </p:spPr>
        <p:txBody>
          <a:bodyPr/>
          <a:lstStyle/>
          <a:p>
            <a:pPr eaLnBrk="1" hangingPunct="1"/>
            <a:r>
              <a:rPr lang="ja-JP" altLang="en-US" sz="5400" b="1">
                <a:solidFill>
                  <a:schemeClr val="bg1"/>
                </a:solidFill>
                <a:latin typeface="Arial" charset="0"/>
                <a:ea typeface="ＭＳ Ｐゴシック" charset="0"/>
                <a:cs typeface="ＭＳ Ｐゴシック" charset="0"/>
              </a:rPr>
              <a:t>“</a:t>
            </a:r>
            <a:r>
              <a:rPr lang="en-US" altLang="ja-JP" sz="5400" b="1">
                <a:solidFill>
                  <a:schemeClr val="bg1"/>
                </a:solidFill>
                <a:latin typeface="Arial" charset="0"/>
                <a:ea typeface="ＭＳ Ｐゴシック" charset="0"/>
                <a:cs typeface="ＭＳ Ｐゴシック" charset="0"/>
              </a:rPr>
              <a:t>Seeing</a:t>
            </a:r>
            <a:r>
              <a:rPr lang="ja-JP" altLang="en-US" sz="5400" b="1">
                <a:solidFill>
                  <a:schemeClr val="bg1"/>
                </a:solidFill>
                <a:latin typeface="Arial" charset="0"/>
                <a:ea typeface="ＭＳ Ｐゴシック" charset="0"/>
                <a:cs typeface="ＭＳ Ｐゴシック" charset="0"/>
              </a:rPr>
              <a:t>”</a:t>
            </a:r>
            <a:r>
              <a:rPr lang="en-US" altLang="ja-JP" sz="5400" b="1">
                <a:solidFill>
                  <a:schemeClr val="bg1"/>
                </a:solidFill>
                <a:latin typeface="Arial" charset="0"/>
                <a:ea typeface="ＭＳ Ｐゴシック" charset="0"/>
                <a:cs typeface="ＭＳ Ｐゴシック" charset="0"/>
              </a:rPr>
              <a:t> in 20:5-8</a:t>
            </a:r>
            <a:endParaRPr lang="en-US" sz="5400" b="1">
              <a:solidFill>
                <a:schemeClr val="bg1"/>
              </a:solidFill>
              <a:latin typeface="Arial" charset="0"/>
              <a:ea typeface="ＭＳ Ｐゴシック" charset="0"/>
              <a:cs typeface="ＭＳ Ｐゴシック" charset="0"/>
            </a:endParaRPr>
          </a:p>
        </p:txBody>
      </p:sp>
      <p:sp>
        <p:nvSpPr>
          <p:cNvPr id="2" name="Rectangle 2"/>
          <p:cNvSpPr>
            <a:spLocks noChangeArrowheads="1"/>
          </p:cNvSpPr>
          <p:nvPr/>
        </p:nvSpPr>
        <p:spPr bwMode="auto">
          <a:xfrm>
            <a:off x="-252413" y="1371600"/>
            <a:ext cx="3352801" cy="25146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John</a:t>
            </a:r>
            <a:br>
              <a:rPr kumimoji="0" lang="en-US" sz="4400" b="1" i="0" u="none" strike="noStrike" kern="1200" cap="none" spc="0" normalizeH="0" baseline="0" noProof="0">
                <a:ln>
                  <a:noFill/>
                </a:ln>
                <a:solidFill>
                  <a:srgbClr val="FFFFFF"/>
                </a:solidFill>
                <a:effectLst/>
                <a:uLnTx/>
                <a:uFillTx/>
                <a:latin typeface="Arial" charset="0"/>
                <a:ea typeface="ＭＳ Ｐゴシック" charset="0"/>
              </a:rPr>
            </a:b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looked</a:t>
            </a: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b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b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v. 5</a:t>
            </a:r>
            <a:endParaRPr kumimoji="0" lang="en-US" sz="4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 name="Rectangle 2"/>
          <p:cNvSpPr>
            <a:spLocks noChangeArrowheads="1"/>
          </p:cNvSpPr>
          <p:nvPr/>
        </p:nvSpPr>
        <p:spPr bwMode="auto">
          <a:xfrm>
            <a:off x="2590800" y="3962400"/>
            <a:ext cx="3352800" cy="25146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Peter</a:t>
            </a:r>
            <a:br>
              <a:rPr kumimoji="0" lang="en-US" sz="4400" b="1" i="0" u="none" strike="noStrike" kern="1200" cap="none" spc="0" normalizeH="0" baseline="0" noProof="0">
                <a:ln>
                  <a:noFill/>
                </a:ln>
                <a:solidFill>
                  <a:srgbClr val="FFFFFF"/>
                </a:solidFill>
                <a:effectLst/>
                <a:uLnTx/>
                <a:uFillTx/>
                <a:latin typeface="Arial" charset="0"/>
                <a:ea typeface="ＭＳ Ｐゴシック" charset="0"/>
              </a:rPr>
            </a:b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saw</a:t>
            </a: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b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b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v. 6</a:t>
            </a:r>
            <a:endParaRPr kumimoji="0" lang="en-US" sz="4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 name="Rectangle 2"/>
          <p:cNvSpPr>
            <a:spLocks noChangeArrowheads="1"/>
          </p:cNvSpPr>
          <p:nvPr/>
        </p:nvSpPr>
        <p:spPr bwMode="auto">
          <a:xfrm>
            <a:off x="5756275" y="1371600"/>
            <a:ext cx="3352800" cy="25146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John</a:t>
            </a:r>
            <a:br>
              <a:rPr kumimoji="0" lang="en-US" sz="4400" b="1" i="0" u="none" strike="noStrike" kern="1200" cap="none" spc="0" normalizeH="0" baseline="0" noProof="0">
                <a:ln>
                  <a:noFill/>
                </a:ln>
                <a:solidFill>
                  <a:srgbClr val="FFFFFF"/>
                </a:solidFill>
                <a:effectLst/>
                <a:uLnTx/>
                <a:uFillTx/>
                <a:latin typeface="Arial" charset="0"/>
                <a:ea typeface="ＭＳ Ｐゴシック" charset="0"/>
              </a:rPr>
            </a:b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saw</a:t>
            </a: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b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b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v. 8</a:t>
            </a:r>
            <a:endParaRPr kumimoji="0" lang="en-US" sz="4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 name="Rectangle 2"/>
          <p:cNvSpPr>
            <a:spLocks noChangeArrowheads="1"/>
          </p:cNvSpPr>
          <p:nvPr/>
        </p:nvSpPr>
        <p:spPr bwMode="auto">
          <a:xfrm>
            <a:off x="-252413" y="3352800"/>
            <a:ext cx="3352801"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00"/>
                </a:solidFill>
                <a:effectLst/>
                <a:uLnTx/>
                <a:uFillTx/>
                <a:latin typeface="Arial" charset="0"/>
                <a:ea typeface="ＭＳ Ｐゴシック" charset="0"/>
              </a:rPr>
              <a:t>peeped</a:t>
            </a: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endParaRPr kumimoji="0" lang="en-US" sz="44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 name="Rectangle 2"/>
          <p:cNvSpPr>
            <a:spLocks noChangeArrowheads="1"/>
          </p:cNvSpPr>
          <p:nvPr/>
        </p:nvSpPr>
        <p:spPr bwMode="auto">
          <a:xfrm>
            <a:off x="1219200" y="5867400"/>
            <a:ext cx="61722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00"/>
                </a:solidFill>
                <a:effectLst/>
                <a:uLnTx/>
                <a:uFillTx/>
                <a:latin typeface="Arial" charset="0"/>
                <a:ea typeface="ＭＳ Ｐゴシック" charset="0"/>
              </a:rPr>
              <a:t>beheld attentively</a:t>
            </a: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endParaRPr kumimoji="0" lang="en-US" sz="44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7" name="Rectangle 2"/>
          <p:cNvSpPr>
            <a:spLocks noChangeArrowheads="1"/>
          </p:cNvSpPr>
          <p:nvPr/>
        </p:nvSpPr>
        <p:spPr bwMode="auto">
          <a:xfrm>
            <a:off x="5756275" y="3352800"/>
            <a:ext cx="33528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00"/>
                </a:solidFill>
                <a:effectLst/>
                <a:uLnTx/>
                <a:uFillTx/>
                <a:latin typeface="Arial" charset="0"/>
                <a:ea typeface="ＭＳ Ｐゴシック" charset="0"/>
              </a:rPr>
              <a:t>perceived</a:t>
            </a: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endParaRPr kumimoji="0" lang="en-US" sz="4400" b="1" i="0" u="none" strike="noStrike" kern="1200" cap="none" spc="0" normalizeH="0" baseline="0" noProof="0">
              <a:ln>
                <a:noFill/>
              </a:ln>
              <a:solidFill>
                <a:srgbClr val="FFFF00"/>
              </a:solidFill>
              <a:effectLst/>
              <a:uLnTx/>
              <a:uFillTx/>
              <a:latin typeface="Arial" charset="0"/>
              <a:ea typeface="ＭＳ Ｐゴシック" charset="0"/>
            </a:endParaRPr>
          </a:p>
        </p:txBody>
      </p:sp>
    </p:spTree>
    <p:extLst>
      <p:ext uri="{BB962C8B-B14F-4D97-AF65-F5344CB8AC3E}">
        <p14:creationId xmlns:p14="http://schemas.microsoft.com/office/powerpoint/2010/main" val="26997838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1599"/>
                                          </p:stCondLst>
                                        </p:cTn>
                                        <p:tgtEl>
                                          <p:spTgt spid="5">
                                            <p:txEl>
                                              <p:pRg st="0" end="0"/>
                                            </p:txEl>
                                          </p:spTgt>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3">
                                            <p:txEl>
                                              <p:pRg st="0" end="0"/>
                                            </p:txEl>
                                          </p:spTgt>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grpId="0" nodeType="afterEffect">
                                  <p:stCondLst>
                                    <p:cond delay="0"/>
                                  </p:stCondLst>
                                  <p:childTnLst>
                                    <p:set>
                                      <p:cBhvr>
                                        <p:cTn id="16" dur="1" fill="hold">
                                          <p:stCondLst>
                                            <p:cond delay="1599"/>
                                          </p:stCondLst>
                                        </p:cTn>
                                        <p:tgtEl>
                                          <p:spTgt spid="6">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4">
                                            <p:txEl>
                                              <p:pRg st="0" end="0"/>
                                            </p:txEl>
                                          </p:spTgt>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1599"/>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3" grpId="0" build="p" autoUpdateAnimBg="0"/>
      <p:bldP spid="4" grpId="0" build="p" autoUpdateAnimBg="0"/>
      <p:bldP spid="5" grpId="0" build="p" autoUpdateAnimBg="0"/>
      <p:bldP spid="6" grpId="0" build="p" autoUpdateAnimBg="0"/>
      <p:bldP spid="7"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4C2915-427F-4C3A-9FC7-6B90A6BDF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E. The Appearance to Mary</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188</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Mark 16:9-11; John 20:11-18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Mary Magdalene returns to the tomb, speaks with Christ, and returns to the disciples with the news that He has resurrected but they do not believe her, indicating that their unbelief prevents them from even believing an eyewitness account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25283" name="Picture 3" descr="helives-sm-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en-US" sz="4800" b="1">
                <a:solidFill>
                  <a:schemeClr val="bg1"/>
                </a:solidFill>
                <a:latin typeface="Arial" charset="0"/>
                <a:ea typeface="ＭＳ Ｐゴシック" charset="0"/>
                <a:cs typeface="ＭＳ Ｐゴシック" charset="0"/>
              </a:rPr>
              <a:t>II. Christ</a:t>
            </a:r>
            <a:r>
              <a:rPr lang="fr-FR" altLang="ja-JP" sz="4800" b="1">
                <a:solidFill>
                  <a:schemeClr val="bg1"/>
                </a:solidFill>
                <a:latin typeface="Arial" charset="0"/>
                <a:ea typeface="ＭＳ Ｐゴシック" charset="0"/>
                <a:cs typeface="ＭＳ Ｐゴシック" charset="0"/>
              </a:rPr>
              <a:t>'</a:t>
            </a:r>
            <a:r>
              <a:rPr lang="en-US" sz="4800" b="1">
                <a:solidFill>
                  <a:schemeClr val="bg1"/>
                </a:solidFill>
                <a:latin typeface="Arial" charset="0"/>
                <a:ea typeface="ＭＳ Ｐゴシック" charset="0"/>
                <a:cs typeface="ＭＳ Ｐゴシック" charset="0"/>
              </a:rPr>
              <a:t>s resurrection meets you at your </a:t>
            </a:r>
            <a:r>
              <a:rPr lang="en-US" sz="4800" b="1">
                <a:solidFill>
                  <a:srgbClr val="FFFF00"/>
                </a:solidFill>
                <a:latin typeface="Arial" charset="0"/>
                <a:ea typeface="ＭＳ Ｐゴシック" charset="0"/>
                <a:cs typeface="ＭＳ Ｐゴシック" charset="0"/>
              </a:rPr>
              <a:t>need</a:t>
            </a:r>
            <a:r>
              <a:rPr lang="en-US" sz="4800" b="1">
                <a:solidFill>
                  <a:schemeClr val="bg1"/>
                </a:solidFill>
                <a:latin typeface="Arial" charset="0"/>
                <a:ea typeface="ＭＳ Ｐゴシック" charset="0"/>
                <a:cs typeface="ＭＳ Ｐゴシック" charset="0"/>
              </a:rPr>
              <a:t> </a:t>
            </a:r>
            <a:br>
              <a:rPr lang="en-US" sz="4800" b="1">
                <a:solidFill>
                  <a:schemeClr val="bg1"/>
                </a:solidFill>
                <a:latin typeface="Arial" charset="0"/>
                <a:ea typeface="ＭＳ Ｐゴシック" charset="0"/>
                <a:cs typeface="ＭＳ Ｐゴシック" charset="0"/>
              </a:rPr>
            </a:br>
            <a:r>
              <a:rPr lang="en-US" sz="4800" b="1">
                <a:solidFill>
                  <a:schemeClr val="bg1"/>
                </a:solidFill>
                <a:latin typeface="Arial" charset="0"/>
                <a:ea typeface="ＭＳ Ｐゴシック" charset="0"/>
                <a:cs typeface="ＭＳ Ｐゴシック" charset="0"/>
              </a:rPr>
              <a:t>(20:10-29)</a:t>
            </a:r>
            <a:endParaRPr lang="en-US">
              <a:latin typeface="Arial" charset="0"/>
              <a:ea typeface="ＭＳ Ｐゴシック" charset="0"/>
              <a:cs typeface="ＭＳ Ｐゴシック"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Comforts the </a:t>
            </a:r>
            <a:r>
              <a:rPr kumimoji="0" lang="en-US" sz="4400" b="0" i="0" u="none" strike="noStrike" kern="1200" cap="none" spc="0" normalizeH="0" baseline="0" noProof="0">
                <a:ln>
                  <a:noFill/>
                </a:ln>
                <a:solidFill>
                  <a:srgbClr val="FFFF00"/>
                </a:solidFill>
                <a:effectLst/>
                <a:uLnTx/>
                <a:uFillTx/>
                <a:latin typeface="Arial" charset="0"/>
                <a:ea typeface="ＭＳ Ｐゴシック" charset="0"/>
              </a:rPr>
              <a:t>despairing</a:t>
            </a: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 </a:t>
            </a:r>
            <a:br>
              <a:rPr kumimoji="0" lang="en-US" sz="4400" b="0" i="0" u="none" strike="noStrike" kern="1200" cap="none" spc="0" normalizeH="0" baseline="0" noProof="0">
                <a:ln>
                  <a:noFill/>
                </a:ln>
                <a:solidFill>
                  <a:srgbClr val="FFFFFF"/>
                </a:solidFill>
                <a:effectLst/>
                <a:uLnTx/>
                <a:uFillTx/>
                <a:latin typeface="Arial" charset="0"/>
                <a:ea typeface="ＭＳ Ｐゴシック" charset="0"/>
              </a:rPr>
            </a:b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Mary (10-18)</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77285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00E3E1-CD7F-4709-847E-5DD9D3214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F. The Appearance to the Women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189</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28:9-10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other women return to the tomb and see Christ also, Who tells them to report to the disciples to meet Him in Galilee that He might give them parting instructions and a final commission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841584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8F357-6215-4C2B-B68C-032A74B68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B. The Opening of the Tomb</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185</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resurrects when in a violent earthquake an angel rolls back the stone and sits upon it so that witnesses may see that Christ's body is gone, the angel's glory scaring the Roman guard so that they at first shook, then became as corpses, then left the site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659382-74F3-41DD-B678-67B74CDDF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G. The Report of the Guard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190</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28:11-15</a:t>
            </a:r>
            <a:endPar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The guard return to Jerusalem and report the resurrection to the chief priests, who, in conjunction with the Sanhedrin, bribe them to lie that the disciples stole Christ's body while they were asleep, a futile attempt to discredit the disciples stemming from the stubborn unbelief of the religious leaders</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73533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29696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96962" name="Picture 3" descr="Jewish_leaders_paid_the_gu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14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3" name="Rectangle 4"/>
          <p:cNvSpPr>
            <a:spLocks noGrp="1" noChangeArrowheads="1"/>
          </p:cNvSpPr>
          <p:nvPr>
            <p:ph type="title"/>
          </p:nvPr>
        </p:nvSpPr>
        <p:spPr>
          <a:xfrm>
            <a:off x="467544" y="620688"/>
            <a:ext cx="8229600" cy="707886"/>
          </a:xfrm>
          <a:noFill/>
          <a:ln>
            <a:noFill/>
          </a:ln>
        </p:spPr>
        <p:txBody>
          <a:bodyPr wrap="square">
            <a:spAutoFit/>
          </a:bodyPr>
          <a:lstStyle/>
          <a:p>
            <a:r>
              <a:rPr lang="zh-TW" altLang="en-US" sz="4000" b="1" kern="1200" dirty="0">
                <a:solidFill>
                  <a:schemeClr val="tx1"/>
                </a:solidFill>
                <a:latin typeface="KaiTi" pitchFamily="49" charset="-122"/>
                <a:ea typeface="KaiTi" pitchFamily="49" charset="-122"/>
                <a:cs typeface="ＭＳ Ｐゴシック" charset="0"/>
              </a:rPr>
              <a:t> 賄賂兵</a:t>
            </a:r>
            <a:r>
              <a:rPr lang="en-US" sz="4000" b="1" kern="1200" dirty="0">
                <a:solidFill>
                  <a:schemeClr val="tx1"/>
                </a:solidFill>
                <a:latin typeface="KaiTi" pitchFamily="49" charset="-122"/>
                <a:ea typeface="KaiTi" pitchFamily="49" charset="-122"/>
                <a:cs typeface="ＭＳ Ｐゴシック" charset="0"/>
              </a:rPr>
              <a:t>丁</a:t>
            </a:r>
            <a:r>
              <a:rPr lang="zh-TW" altLang="en-US" sz="4000" b="1" kern="1200" dirty="0">
                <a:solidFill>
                  <a:schemeClr val="tx1"/>
                </a:solidFill>
                <a:latin typeface="KaiTi" pitchFamily="49" charset="-122"/>
                <a:ea typeface="KaiTi" pitchFamily="49" charset="-122"/>
                <a:cs typeface="ＭＳ Ｐゴシック" charset="0"/>
              </a:rPr>
              <a:t>    </a:t>
            </a:r>
            <a:r>
              <a:rPr lang="en-US" altLang="zh-TW" sz="4000" b="1" kern="1200" dirty="0">
                <a:solidFill>
                  <a:schemeClr val="tx1"/>
                </a:solidFill>
                <a:latin typeface="KaiTi" pitchFamily="49" charset="-122"/>
                <a:ea typeface="KaiTi" pitchFamily="49" charset="-122"/>
                <a:cs typeface="ＭＳ Ｐゴシック" charset="0"/>
              </a:rPr>
              <a:t>(28:12)</a:t>
            </a:r>
            <a:endParaRPr lang="en-US" sz="4000" b="1" kern="1200" dirty="0">
              <a:solidFill>
                <a:schemeClr val="tx1"/>
              </a:solidFill>
              <a:latin typeface="KaiTi" pitchFamily="49" charset="-122"/>
              <a:ea typeface="KaiTi" pitchFamily="49" charset="-122"/>
              <a:cs typeface="ＭＳ Ｐゴシック" charset="0"/>
            </a:endParaRPr>
          </a:p>
        </p:txBody>
      </p:sp>
      <p:pic>
        <p:nvPicPr>
          <p:cNvPr id="291845" name="Picture 5" descr="Despite_the_guard_the_tomb_was_emp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524000"/>
            <a:ext cx="439261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57968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1CFA5E-9B79-45CE-8B4B-0AA7D7243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H. The Appearance to the Two on the Emmaus Road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191</a:t>
            </a:r>
          </a:p>
          <a:p>
            <a:pPr algn="ctr" defTabSz="914400" fontAlgn="base">
              <a:spcBef>
                <a:spcPct val="20000"/>
              </a:spcBef>
              <a:buClr>
                <a:srgbClr val="FFCC00"/>
              </a:buClr>
              <a:buSzPct val="70000"/>
            </a:pPr>
            <a:r>
              <a:rPr lang="de-DE"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Mark 16:12-13; Luke 24:13-32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On the Emmaus Road Christ makes His first appearance to men, one of whom is Cleopas, who do not at first recognize Jesus and have difficulty harmonizing the Messiah's suffering with His glory, but they accept Christ's interpretation relating the cross to the throne and recognize Him at the evening supper</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213808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6" name="Picture 2" descr="rev 20 Emmaus.JPG"/>
          <p:cNvPicPr>
            <a:picLocks noChangeAspect="1"/>
          </p:cNvPicPr>
          <p:nvPr/>
        </p:nvPicPr>
        <p:blipFill>
          <a:blip r:embed="rId2" cstate="screen">
            <a:extLst>
              <a:ext uri="{28A0092B-C50C-407E-A947-70E740481C1C}">
                <a14:useLocalDpi xmlns:a14="http://schemas.microsoft.com/office/drawing/2010/main" val="0"/>
              </a:ext>
            </a:extLst>
          </a:blip>
          <a:srcRect b="-1305"/>
          <a:stretch>
            <a:fillRect/>
          </a:stretch>
        </p:blipFill>
        <p:spPr bwMode="auto">
          <a:xfrm>
            <a:off x="0" y="11113"/>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5495559" y="2525492"/>
            <a:ext cx="3648440" cy="4086202"/>
          </a:xfrm>
          <a:prstGeom prst="rect">
            <a:avLst/>
          </a:prstGeom>
          <a:noFill/>
          <a:ln>
            <a:noFill/>
          </a:ln>
        </p:spPr>
        <p:txBody>
          <a:bodyPr anchor="ct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耶稣确实在以马忤斯路</a:t>
            </a:r>
            <a:endParaRPr kumimoji="0" lang="en-US" altLang="zh-CN"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（路加</a:t>
            </a:r>
            <a:r>
              <a:rPr kumimoji="0" lang="en-US" altLang="zh-CN"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24</a:t>
            </a: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endParaRPr>
          </a:p>
        </p:txBody>
      </p:sp>
      <p:sp>
        <p:nvSpPr>
          <p:cNvPr id="2" name="Title 1"/>
          <p:cNvSpPr>
            <a:spLocks noGrp="1"/>
          </p:cNvSpPr>
          <p:nvPr>
            <p:ph type="title"/>
          </p:nvPr>
        </p:nvSpPr>
        <p:spPr>
          <a:xfrm>
            <a:off x="38100" y="68263"/>
            <a:ext cx="9070975" cy="1866900"/>
          </a:xfrm>
          <a:noFill/>
          <a:ln>
            <a:noFill/>
          </a:ln>
        </p:spPr>
        <p:txBody>
          <a:bodyPr anchor="ctr"/>
          <a:lstStyle/>
          <a:p>
            <a:r>
              <a:rPr lang="zh-CN" altLang="en-US" sz="5400" b="1" kern="1200" dirty="0">
                <a:solidFill>
                  <a:srgbClr val="FFFFFF"/>
                </a:solidFill>
                <a:effectLst>
                  <a:glow rad="101600">
                    <a:srgbClr val="000000">
                      <a:alpha val="75000"/>
                    </a:srgbClr>
                  </a:glow>
                </a:effectLst>
              </a:rPr>
              <a:t>凡人和荣耀的身体真的可以住在一起吗？</a:t>
            </a:r>
            <a:endParaRPr lang="en-US" sz="5400" b="1" kern="1200" dirty="0">
              <a:solidFill>
                <a:srgbClr val="FFFFFF"/>
              </a:solidFill>
              <a:effectLst>
                <a:glow rad="101600">
                  <a:srgbClr val="000000">
                    <a:alpha val="75000"/>
                  </a:srgbClr>
                </a:glow>
              </a:effectLst>
            </a:endParaRPr>
          </a:p>
        </p:txBody>
      </p:sp>
      <p:sp>
        <p:nvSpPr>
          <p:cNvPr id="661509"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435</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44435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a:ln>
            <a:miter lim="800000"/>
            <a:headEnd/>
            <a:tailEnd/>
          </a:ln>
        </p:spPr>
        <p:txBody>
          <a:bodyPr/>
          <a:lstStyle/>
          <a:p>
            <a:pPr>
              <a:defRPr/>
            </a:pPr>
            <a:r>
              <a:rPr lang="en-US" sz="4000" b="1" dirty="0">
                <a:effectLst>
                  <a:glow rad="101600">
                    <a:schemeClr val="tx1">
                      <a:alpha val="75000"/>
                    </a:schemeClr>
                  </a:glow>
                </a:effectLst>
              </a:rPr>
              <a:t>Could mortals and those in glorified bodies really live together?</a:t>
            </a:r>
          </a:p>
        </p:txBody>
      </p:sp>
      <p:pic>
        <p:nvPicPr>
          <p:cNvPr id="662531" name="Picture 6" descr="rev 20 emmaus glo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9875"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2871788" y="3982262"/>
            <a:ext cx="6272212" cy="949333"/>
          </a:xfrm>
          <a:prstGeom prst="rect">
            <a:avLst/>
          </a:prstGeom>
          <a:noFill/>
          <a:ln>
            <a:noFill/>
          </a:ln>
        </p:spPr>
        <p:txBody>
          <a:bodyPr anchor="ct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alpha val="43137"/>
                    </a:srgbClr>
                  </a:outerShdw>
                </a:effectLst>
                <a:uLnTx/>
                <a:uFillTx/>
                <a:latin typeface="Arial"/>
                <a:ea typeface="ＭＳ Ｐゴシック" pitchFamily="-108" charset="-128"/>
                <a:cs typeface="Arial"/>
              </a:rPr>
              <a:t>请记住，当耶稣</a:t>
            </a:r>
          </a:p>
        </p:txBody>
      </p:sp>
      <p:sp>
        <p:nvSpPr>
          <p:cNvPr id="662533"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435</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 name="Title 1"/>
          <p:cNvSpPr txBox="1">
            <a:spLocks/>
          </p:cNvSpPr>
          <p:nvPr/>
        </p:nvSpPr>
        <p:spPr bwMode="auto">
          <a:xfrm>
            <a:off x="3439974" y="4931595"/>
            <a:ext cx="5556072" cy="1380847"/>
          </a:xfrm>
          <a:prstGeom prst="rect">
            <a:avLst/>
          </a:prstGeom>
          <a:noFill/>
          <a:ln>
            <a:noFill/>
          </a:ln>
        </p:spPr>
        <p:txBody>
          <a:bodyPr anchor="ct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0" b="1" i="0" u="none" strike="noStrike" kern="1200" cap="none" spc="0" normalizeH="0" baseline="0" noProof="0" dirty="0">
                <a:ln>
                  <a:noFill/>
                </a:ln>
                <a:solidFill>
                  <a:srgbClr val="FFFFFF"/>
                </a:solidFill>
                <a:effectLst>
                  <a:glow rad="736600">
                    <a:srgbClr val="2D2DB9">
                      <a:lumMod val="75000"/>
                      <a:alpha val="75000"/>
                    </a:srgbClr>
                  </a:glow>
                  <a:outerShdw blurRad="38100" dist="38100" dir="2700000" algn="tl">
                    <a:srgbClr val="000000">
                      <a:alpha val="43137"/>
                    </a:srgbClr>
                  </a:outerShdw>
                </a:effectLst>
                <a:uLnTx/>
                <a:uFillTx/>
                <a:latin typeface="Arial"/>
                <a:ea typeface="ＭＳ Ｐゴシック" pitchFamily="-108" charset="-128"/>
                <a:cs typeface="Arial"/>
              </a:rPr>
              <a:t>发光？</a:t>
            </a:r>
          </a:p>
        </p:txBody>
      </p:sp>
    </p:spTree>
    <p:extLst>
      <p:ext uri="{BB962C8B-B14F-4D97-AF65-F5344CB8AC3E}">
        <p14:creationId xmlns:p14="http://schemas.microsoft.com/office/powerpoint/2010/main" val="1520357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a:ln>
            <a:miter lim="800000"/>
            <a:headEnd/>
            <a:tailEnd/>
          </a:ln>
        </p:spPr>
        <p:txBody>
          <a:bodyPr/>
          <a:lstStyle/>
          <a:p>
            <a:pPr>
              <a:defRPr/>
            </a:pPr>
            <a:r>
              <a:rPr lang="en-US" sz="4000" b="1" dirty="0">
                <a:effectLst>
                  <a:glow rad="101600">
                    <a:schemeClr val="tx1">
                      <a:alpha val="75000"/>
                    </a:schemeClr>
                  </a:glow>
                </a:effectLst>
              </a:rPr>
              <a:t>Could mortals and those in glorified bodies really live together?</a:t>
            </a:r>
          </a:p>
        </p:txBody>
      </p:sp>
      <p:pic>
        <p:nvPicPr>
          <p:cNvPr id="663555" name="Picture 3" descr="rev 20 roadtoemmau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5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6057900" y="2771798"/>
            <a:ext cx="2781299" cy="4086202"/>
          </a:xfrm>
          <a:prstGeom prst="rect">
            <a:avLst/>
          </a:prstGeom>
          <a:noFill/>
          <a:ln>
            <a:noFill/>
          </a:ln>
        </p:spPr>
        <p:txBody>
          <a:bodyPr anchor="ct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没有，他看起来就像我们的休息！</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endParaRPr>
          </a:p>
        </p:txBody>
      </p:sp>
      <p:sp>
        <p:nvSpPr>
          <p:cNvPr id="663557"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435</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055133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4578" name="Picture 2" descr="rev 20 Bloch_Carl_The_Road_to_Emmau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1113" y="-11113"/>
            <a:ext cx="9132887"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397125" y="4908550"/>
            <a:ext cx="6746875" cy="1949450"/>
          </a:xfrm>
        </p:spPr>
        <p:txBody>
          <a:bodyPr/>
          <a:lstStyle/>
          <a:p>
            <a:pPr>
              <a:defRPr/>
            </a:pPr>
            <a:r>
              <a:rPr lang="zh-CN" altLang="en-US" sz="4800" b="1" dirty="0">
                <a:effectLst>
                  <a:glow rad="266700">
                    <a:schemeClr val="tx1">
                      <a:alpha val="75000"/>
                    </a:schemeClr>
                  </a:glow>
                  <a:outerShdw blurRad="38100" dist="38100" dir="2700000" algn="tl">
                    <a:srgbClr val="000000">
                      <a:alpha val="43137"/>
                    </a:srgbClr>
                  </a:outerShdw>
                </a:effectLst>
              </a:rPr>
              <a:t>只在晚餐的时候，他们认识到了耶稣</a:t>
            </a:r>
            <a:endParaRPr lang="en-US" sz="4800" b="1" dirty="0">
              <a:effectLst>
                <a:glow rad="266700">
                  <a:schemeClr val="tx1">
                    <a:alpha val="75000"/>
                  </a:schemeClr>
                </a:glow>
                <a:outerShdw blurRad="38100" dist="38100" dir="2700000" algn="tl">
                  <a:srgbClr val="000000">
                    <a:alpha val="43137"/>
                  </a:srgbClr>
                </a:outerShdw>
              </a:effectLst>
            </a:endParaRPr>
          </a:p>
        </p:txBody>
      </p:sp>
      <p:sp>
        <p:nvSpPr>
          <p:cNvPr id="664580"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435</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48866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35496" y="3611183"/>
            <a:ext cx="9108504" cy="3246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r>
              <a:rPr kumimoji="0" lang="ja-JP" alt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pitchFamily="-108" charset="-128"/>
                <a:cs typeface="Arial"/>
              </a:rPr>
              <a:t>於是他从摩西和众先知起，把所有关於自己的经文，都给他们解释明白了。</a:t>
            </a: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b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b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r>
              <a:rPr kumimoji="0" lang="ja-JP" alt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pitchFamily="-108" charset="-128"/>
                <a:cs typeface="Arial"/>
              </a:rPr>
              <a:t>路加福音</a:t>
            </a: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 24:27 </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NIV</a:t>
            </a: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p>
        </p:txBody>
      </p:sp>
    </p:spTree>
    <p:extLst>
      <p:ext uri="{BB962C8B-B14F-4D97-AF65-F5344CB8AC3E}">
        <p14:creationId xmlns:p14="http://schemas.microsoft.com/office/powerpoint/2010/main" val="26309250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D5CCFD-25EA-42EE-9571-267AD583F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I. The Report of the Two to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192</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Luke 24:33-35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These two disciples report to the Eleven that they have seen the Lord, thus verifying the earlier report of the women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61251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BA75EF-162C-4CAD-9B20-59D965122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J. The Appearance to Several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193</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Mark 16:14; Luke 24:36-43; John 20:19-25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As the two disciples share about Christ's appearance with the Eleven (minus Thomas) and those gathered with them, Jesus appears to all of them, and later the ten disciples relate this to Thomas who remains unconvinced, indicating that faith alone is not sufficient for Him to believe</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724097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6850" name="Picture 4" descr="2149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6" name="Rectangle 2"/>
          <p:cNvSpPr>
            <a:spLocks noGrp="1" noChangeArrowheads="1"/>
          </p:cNvSpPr>
          <p:nvPr>
            <p:ph type="ctrTitle"/>
          </p:nvPr>
        </p:nvSpPr>
        <p:spPr>
          <a:xfrm>
            <a:off x="685800" y="3048000"/>
            <a:ext cx="7847013" cy="3549650"/>
          </a:xfrm>
        </p:spPr>
        <p:txBody>
          <a:bodyPr/>
          <a:lstStyle/>
          <a:p>
            <a:pPr eaLnBrk="1" hangingPunct="1"/>
            <a:r>
              <a:rPr lang="en-US" b="1">
                <a:solidFill>
                  <a:srgbClr val="000000"/>
                </a:solidFill>
                <a:effectLst>
                  <a:outerShdw blurRad="38100" dist="38100" dir="2700000" algn="tl">
                    <a:srgbClr val="FFFFFF"/>
                  </a:outerShdw>
                </a:effectLst>
                <a:latin typeface="Tahoma" charset="0"/>
                <a:ea typeface="ＭＳ Ｐゴシック" charset="0"/>
              </a:rPr>
              <a:t>I. The </a:t>
            </a:r>
            <a:r>
              <a:rPr lang="en-US" b="1">
                <a:solidFill>
                  <a:srgbClr val="800080"/>
                </a:solidFill>
                <a:latin typeface="Tahoma" charset="0"/>
                <a:ea typeface="ＭＳ Ｐゴシック" charset="0"/>
              </a:rPr>
              <a:t>empty</a:t>
            </a:r>
            <a:r>
              <a:rPr lang="en-US" b="1">
                <a:solidFill>
                  <a:srgbClr val="000000"/>
                </a:solidFill>
                <a:effectLst>
                  <a:outerShdw blurRad="38100" dist="38100" dir="2700000" algn="tl">
                    <a:srgbClr val="FFFFFF"/>
                  </a:outerShdw>
                </a:effectLst>
                <a:latin typeface="Tahoma" charset="0"/>
                <a:ea typeface="ＭＳ Ｐゴシック" charset="0"/>
              </a:rPr>
              <a:t> tomb shows us that Christ is alive today (20:1-9).</a:t>
            </a:r>
            <a:endParaRPr lang="en-US" b="1">
              <a:latin typeface="Tahoma" charset="0"/>
              <a:ea typeface="ＭＳ Ｐゴシック" charset="0"/>
            </a:endParaRPr>
          </a:p>
        </p:txBody>
      </p:sp>
    </p:spTree>
    <p:extLst>
      <p:ext uri="{BB962C8B-B14F-4D97-AF65-F5344CB8AC3E}">
        <p14:creationId xmlns:p14="http://schemas.microsoft.com/office/powerpoint/2010/main" val="22403156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0826" y="3716338"/>
            <a:ext cx="2040572" cy="461481"/>
          </a:xfrm>
          <a:prstGeom prst="rect">
            <a:avLst/>
          </a:prstGeom>
          <a:noFill/>
        </p:spPr>
        <p:txBody>
          <a:bodyPr wrap="none" lIns="91256" tIns="45629" rIns="91256" bIns="4562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2D5CE7">
                    <a:lumMod val="50000"/>
                  </a:srgbClr>
                </a:solidFill>
                <a:effectLst/>
                <a:uLnTx/>
                <a:uFillTx/>
                <a:latin typeface="Arial" charset="0"/>
                <a:ea typeface="ＭＳ Ｐゴシック" charset="0"/>
                <a:cs typeface="+mn-cs"/>
              </a:rPr>
              <a:t>复活节的故事</a:t>
            </a:r>
            <a:endParaRPr kumimoji="0" lang="en-US" sz="2400" b="1" i="0" u="none" strike="noStrike" kern="1200" cap="none" spc="0" normalizeH="0" baseline="0" noProof="0" dirty="0">
              <a:ln>
                <a:noFill/>
              </a:ln>
              <a:solidFill>
                <a:srgbClr val="2D5CE7">
                  <a:lumMod val="50000"/>
                </a:srgbClr>
              </a:solidFill>
              <a:effectLst/>
              <a:uLnTx/>
              <a:uFillTx/>
              <a:latin typeface="Arial" charset="0"/>
              <a:ea typeface="ＭＳ Ｐゴシック" charset="0"/>
              <a:cs typeface="+mn-cs"/>
            </a:endParaRPr>
          </a:p>
        </p:txBody>
      </p:sp>
      <p:sp>
        <p:nvSpPr>
          <p:cNvPr id="5" name="TextBox 4"/>
          <p:cNvSpPr txBox="1"/>
          <p:nvPr/>
        </p:nvSpPr>
        <p:spPr>
          <a:xfrm>
            <a:off x="6456363" y="4724400"/>
            <a:ext cx="2447734" cy="953924"/>
          </a:xfrm>
          <a:prstGeom prst="rect">
            <a:avLst/>
          </a:prstGeom>
          <a:noFill/>
        </p:spPr>
        <p:txBody>
          <a:bodyPr wrap="none" lIns="91256" tIns="45629" rIns="91256" bIns="4562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2D5CE7">
                    <a:lumMod val="50000"/>
                  </a:srgbClr>
                </a:solidFill>
                <a:effectLst/>
                <a:uLnTx/>
                <a:uFillTx/>
                <a:latin typeface="Arial" charset="0"/>
                <a:ea typeface="ＭＳ Ｐゴシック" charset="0"/>
                <a:cs typeface="+mn-cs"/>
              </a:rPr>
              <a:t>路加</a:t>
            </a:r>
            <a:r>
              <a:rPr kumimoji="0" lang="en-US" sz="2800" b="1" i="0" u="none" strike="noStrike" kern="1200" cap="none" spc="0" normalizeH="0" baseline="0" noProof="0" dirty="0">
                <a:ln>
                  <a:noFill/>
                </a:ln>
                <a:solidFill>
                  <a:srgbClr val="2D5CE7">
                    <a:lumMod val="50000"/>
                  </a:srgbClr>
                </a:solidFill>
                <a:effectLst/>
                <a:uLnTx/>
                <a:uFillTx/>
                <a:latin typeface="Arial" charset="0"/>
                <a:ea typeface="ＭＳ Ｐゴシック" charset="0"/>
                <a:cs typeface="+mn-cs"/>
              </a:rPr>
              <a:t> 24:36-49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2D5CE7">
                    <a:lumMod val="50000"/>
                  </a:srgbClr>
                </a:solidFill>
                <a:effectLst/>
                <a:uLnTx/>
                <a:uFillTx/>
                <a:latin typeface="Arial" charset="0"/>
                <a:ea typeface="ＭＳ Ｐゴシック" charset="0"/>
                <a:cs typeface="+mn-cs"/>
              </a:rPr>
              <a:t>约翰</a:t>
            </a:r>
            <a:r>
              <a:rPr kumimoji="0" lang="en-US" sz="2800" b="1" i="0" u="none" strike="noStrike" kern="1200" cap="none" spc="0" normalizeH="0" baseline="0" noProof="0" dirty="0">
                <a:ln>
                  <a:noFill/>
                </a:ln>
                <a:solidFill>
                  <a:srgbClr val="2D5CE7">
                    <a:lumMod val="50000"/>
                  </a:srgbClr>
                </a:solidFill>
                <a:effectLst/>
                <a:uLnTx/>
                <a:uFillTx/>
                <a:latin typeface="Arial" charset="0"/>
                <a:ea typeface="ＭＳ Ｐゴシック" charset="0"/>
                <a:cs typeface="+mn-cs"/>
              </a:rPr>
              <a:t> 20:19-23</a:t>
            </a: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79513" y="4320294"/>
            <a:ext cx="5832648" cy="1054434"/>
          </a:xfrm>
          <a:prstGeom prst="rect">
            <a:avLst/>
          </a:prstGeom>
          <a:noFill/>
        </p:spPr>
        <p:txBody>
          <a:bodyPr wrap="square" lIns="129833" tIns="64918" rIns="129833" bIns="64918">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耶稣向门徒显现</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grpSp>
        <p:nvGrpSpPr>
          <p:cNvPr id="14" name="Group 13"/>
          <p:cNvGrpSpPr/>
          <p:nvPr/>
        </p:nvGrpSpPr>
        <p:grpSpPr>
          <a:xfrm>
            <a:off x="179512" y="2132856"/>
            <a:ext cx="2808312" cy="1394678"/>
            <a:chOff x="5508104" y="620688"/>
            <a:chExt cx="2808312" cy="1394678"/>
          </a:xfrm>
        </p:grpSpPr>
        <p:grpSp>
          <p:nvGrpSpPr>
            <p:cNvPr id="15" name="Group 14"/>
            <p:cNvGrpSpPr/>
            <p:nvPr/>
          </p:nvGrpSpPr>
          <p:grpSpPr>
            <a:xfrm>
              <a:off x="5508104" y="620689"/>
              <a:ext cx="2660102" cy="1394677"/>
              <a:chOff x="5508104" y="620689"/>
              <a:chExt cx="2660102" cy="1394677"/>
            </a:xfrm>
          </p:grpSpPr>
          <p:pic>
            <p:nvPicPr>
              <p:cNvPr id="17"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8" name="Rectangle 17"/>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Osaka"/>
                  <a:cs typeface="Osaka"/>
                </a:endParaRPr>
              </a:p>
            </p:txBody>
          </p:sp>
        </p:grpSp>
        <p:sp>
          <p:nvSpPr>
            <p:cNvPr id="16" name="TextBox 15"/>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latin typeface="Times New Roman"/>
                  <a:ea typeface="+mn-ea"/>
                  <a:cs typeface="+mn-cs"/>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latin typeface="Times New Roman"/>
                  <a:ea typeface="+mn-ea"/>
                  <a:cs typeface="+mn-cs"/>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latin typeface="Times New Roman"/>
                  <a:ea typeface="+mn-ea"/>
                  <a:cs typeface="+mn-cs"/>
                </a:rPr>
                <a:t>图片</a:t>
              </a:r>
            </a:p>
          </p:txBody>
        </p:sp>
      </p:grpSp>
    </p:spTree>
    <p:extLst>
      <p:ext uri="{BB962C8B-B14F-4D97-AF65-F5344CB8AC3E}">
        <p14:creationId xmlns:p14="http://schemas.microsoft.com/office/powerpoint/2010/main" val="35371737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434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1505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5375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4528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69212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9134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8084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737353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4299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ctrTitle" idx="4294967295"/>
          </p:nvPr>
        </p:nvSpPr>
        <p:spPr>
          <a:xfrm>
            <a:off x="609600" y="990600"/>
            <a:ext cx="7772400" cy="1143000"/>
          </a:xfrm>
        </p:spPr>
        <p:txBody>
          <a:bodyPr/>
          <a:lstStyle/>
          <a:p>
            <a:pPr eaLnBrk="1" hangingPunct="1"/>
            <a:r>
              <a:rPr lang="ja-JP" altLang="en-US" b="1" i="1">
                <a:solidFill>
                  <a:schemeClr val="bg1"/>
                </a:solidFill>
                <a:latin typeface="Arial" charset="0"/>
                <a:ea typeface="ＭＳ Ｐゴシック" charset="0"/>
                <a:cs typeface="ＭＳ Ｐゴシック" charset="0"/>
              </a:rPr>
              <a:t>“</a:t>
            </a:r>
            <a:r>
              <a:rPr lang="en-US" altLang="ja-JP" b="1" i="1">
                <a:solidFill>
                  <a:schemeClr val="bg1"/>
                </a:solidFill>
                <a:latin typeface="Arial" charset="0"/>
                <a:ea typeface="ＭＳ Ｐゴシック" charset="0"/>
                <a:cs typeface="ＭＳ Ｐゴシック" charset="0"/>
              </a:rPr>
              <a:t>The Gospel of John</a:t>
            </a:r>
            <a:r>
              <a:rPr lang="ja-JP" altLang="en-US" b="1" i="1">
                <a:solidFill>
                  <a:schemeClr val="bg1"/>
                </a:solidFill>
                <a:latin typeface="Arial" charset="0"/>
                <a:ea typeface="ＭＳ Ｐゴシック" charset="0"/>
                <a:cs typeface="ＭＳ Ｐゴシック" charset="0"/>
              </a:rPr>
              <a:t>”</a:t>
            </a:r>
            <a:r>
              <a:rPr lang="en-US" altLang="ja-JP" b="1" i="1" baseline="30000">
                <a:solidFill>
                  <a:schemeClr val="bg1"/>
                </a:solidFill>
                <a:latin typeface="Arial" charset="0"/>
                <a:ea typeface="ＭＳ Ｐゴシック" charset="0"/>
                <a:cs typeface="ＭＳ Ｐゴシック" charset="0"/>
              </a:rPr>
              <a:t> ®</a:t>
            </a:r>
            <a:r>
              <a:rPr lang="en-US" altLang="ja-JP" b="1" i="1">
                <a:solidFill>
                  <a:schemeClr val="bg1"/>
                </a:solidFill>
                <a:latin typeface="Arial" charset="0"/>
                <a:ea typeface="ＭＳ Ｐゴシック" charset="0"/>
                <a:cs typeface="ＭＳ Ｐゴシック" charset="0"/>
              </a:rPr>
              <a:t> </a:t>
            </a:r>
            <a:r>
              <a:rPr lang="en-US" altLang="ja-JP" sz="3600" b="1" i="1">
                <a:solidFill>
                  <a:schemeClr val="bg1"/>
                </a:solidFill>
                <a:latin typeface="Arial" charset="0"/>
                <a:ea typeface="ＭＳ Ｐゴシック" charset="0"/>
                <a:cs typeface="ＭＳ Ｐゴシック" charset="0"/>
              </a:rPr>
              <a:t>Movie</a:t>
            </a:r>
            <a:endParaRPr lang="en-US" sz="4800" b="1">
              <a:solidFill>
                <a:schemeClr val="bg1"/>
              </a:solidFill>
              <a:latin typeface="Arial" charset="0"/>
              <a:ea typeface="ＭＳ Ｐゴシック" charset="0"/>
              <a:cs typeface="ＭＳ Ｐゴシック" charset="0"/>
            </a:endParaRPr>
          </a:p>
        </p:txBody>
      </p:sp>
      <p:sp>
        <p:nvSpPr>
          <p:cNvPr id="207875" name="Rectangle 2"/>
          <p:cNvSpPr>
            <a:spLocks noChangeArrowheads="1"/>
          </p:cNvSpPr>
          <p:nvPr/>
        </p:nvSpPr>
        <p:spPr bwMode="auto">
          <a:xfrm>
            <a:off x="609600" y="2895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charset="0"/>
                <a:ea typeface="ＭＳ Ｐゴシック" charset="0"/>
              </a:rPr>
              <a:t>John 20:1-9</a:t>
            </a:r>
          </a:p>
        </p:txBody>
      </p:sp>
    </p:spTree>
    <p:extLst>
      <p:ext uri="{BB962C8B-B14F-4D97-AF65-F5344CB8AC3E}">
        <p14:creationId xmlns:p14="http://schemas.microsoft.com/office/powerpoint/2010/main" val="240370781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39FB08-B913-4C79-98FF-26BC83E25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K. The Appearance to the Eleven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194</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John 20:26-31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One week later Christ again appears to the ten disciples while Thomas is with them and invites him to touch Him, but Thomas immediately declares his submission to Him as Lord and deity, thus all the disciples are witnesses to the things that they will preach in the coming years</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1798324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1667" name="Picture 5" descr="helives-sm-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en-US" sz="4800" b="1">
                <a:solidFill>
                  <a:schemeClr val="bg1"/>
                </a:solidFill>
                <a:latin typeface="Arial" charset="0"/>
                <a:ea typeface="ＭＳ Ｐゴシック" charset="0"/>
                <a:cs typeface="ＭＳ Ｐゴシック" charset="0"/>
              </a:rPr>
              <a:t>II. Christ</a:t>
            </a:r>
            <a:r>
              <a:rPr lang="fr-FR" altLang="ja-JP" sz="4800" b="1">
                <a:solidFill>
                  <a:schemeClr val="bg1"/>
                </a:solidFill>
                <a:latin typeface="Arial" charset="0"/>
                <a:ea typeface="ＭＳ Ｐゴシック" charset="0"/>
                <a:cs typeface="ＭＳ Ｐゴシック" charset="0"/>
              </a:rPr>
              <a:t>'</a:t>
            </a:r>
            <a:r>
              <a:rPr lang="en-US" sz="4800" b="1">
                <a:solidFill>
                  <a:schemeClr val="bg1"/>
                </a:solidFill>
                <a:latin typeface="Arial" charset="0"/>
                <a:ea typeface="ＭＳ Ｐゴシック" charset="0"/>
                <a:cs typeface="ＭＳ Ｐゴシック" charset="0"/>
              </a:rPr>
              <a:t>s resurrection meets you at your need </a:t>
            </a:r>
            <a:br>
              <a:rPr lang="en-US" sz="4800" b="1">
                <a:solidFill>
                  <a:schemeClr val="bg1"/>
                </a:solidFill>
                <a:latin typeface="Arial" charset="0"/>
                <a:ea typeface="ＭＳ Ｐゴシック" charset="0"/>
                <a:cs typeface="ＭＳ Ｐゴシック" charset="0"/>
              </a:rPr>
            </a:br>
            <a:r>
              <a:rPr lang="en-US" sz="4800" b="1">
                <a:solidFill>
                  <a:schemeClr val="bg1"/>
                </a:solidFill>
                <a:latin typeface="Arial" charset="0"/>
                <a:ea typeface="ＭＳ Ｐゴシック" charset="0"/>
                <a:cs typeface="ＭＳ Ｐゴシック" charset="0"/>
              </a:rPr>
              <a:t>(20:10-29)</a:t>
            </a:r>
            <a:endParaRPr lang="en-US">
              <a:latin typeface="Arial" charset="0"/>
              <a:ea typeface="ＭＳ Ｐゴシック" charset="0"/>
              <a:cs typeface="ＭＳ Ｐゴシック"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Comforts the </a:t>
            </a:r>
            <a:r>
              <a:rPr kumimoji="0" lang="en-US" sz="4400" b="0" i="0" u="none" strike="noStrike" kern="1200" cap="none" spc="0" normalizeH="0" baseline="0" noProof="0">
                <a:ln>
                  <a:noFill/>
                </a:ln>
                <a:solidFill>
                  <a:srgbClr val="FFFF00"/>
                </a:solidFill>
                <a:effectLst/>
                <a:uLnTx/>
                <a:uFillTx/>
                <a:latin typeface="Arial" charset="0"/>
                <a:ea typeface="ＭＳ Ｐゴシック" charset="0"/>
              </a:rPr>
              <a:t>despairing</a:t>
            </a: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 </a:t>
            </a:r>
            <a:br>
              <a:rPr kumimoji="0" lang="en-US" sz="4400" b="0" i="0" u="none" strike="noStrike" kern="1200" cap="none" spc="0" normalizeH="0" baseline="0" noProof="0">
                <a:ln>
                  <a:noFill/>
                </a:ln>
                <a:solidFill>
                  <a:srgbClr val="FFFFFF"/>
                </a:solidFill>
                <a:effectLst/>
                <a:uLnTx/>
                <a:uFillTx/>
                <a:latin typeface="Arial" charset="0"/>
                <a:ea typeface="ＭＳ Ｐゴシック" charset="0"/>
              </a:rPr>
            </a:b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Mary (10-18)</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 name="Rectangle 2"/>
          <p:cNvSpPr>
            <a:spLocks noChangeArrowheads="1"/>
          </p:cNvSpPr>
          <p:nvPr/>
        </p:nvSpPr>
        <p:spPr bwMode="auto">
          <a:xfrm>
            <a:off x="457200" y="40767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Encourages the </a:t>
            </a:r>
            <a:r>
              <a:rPr kumimoji="0" lang="en-US" sz="4400" b="0" i="0" u="none" strike="noStrike" kern="1200" cap="none" spc="0" normalizeH="0" baseline="0" noProof="0">
                <a:ln>
                  <a:noFill/>
                </a:ln>
                <a:solidFill>
                  <a:srgbClr val="FFFF00"/>
                </a:solidFill>
                <a:effectLst/>
                <a:uLnTx/>
                <a:uFillTx/>
                <a:latin typeface="Arial" charset="0"/>
                <a:ea typeface="ＭＳ Ｐゴシック" charset="0"/>
              </a:rPr>
              <a:t>discouraged</a:t>
            </a: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 disciples (19-23)</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 name="Rectangle 2"/>
          <p:cNvSpPr>
            <a:spLocks noChangeArrowheads="1"/>
          </p:cNvSpPr>
          <p:nvPr/>
        </p:nvSpPr>
        <p:spPr bwMode="auto">
          <a:xfrm>
            <a:off x="457200" y="54864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Gives proof to the </a:t>
            </a:r>
            <a:r>
              <a:rPr kumimoji="0" lang="en-US" sz="4400" b="0" i="0" u="none" strike="noStrike" kern="1200" cap="none" spc="0" normalizeH="0" baseline="0" noProof="0">
                <a:ln>
                  <a:noFill/>
                </a:ln>
                <a:solidFill>
                  <a:srgbClr val="FFFF00"/>
                </a:solidFill>
                <a:effectLst/>
                <a:uLnTx/>
                <a:uFillTx/>
                <a:latin typeface="Arial" charset="0"/>
                <a:ea typeface="ＭＳ Ｐゴシック" charset="0"/>
              </a:rPr>
              <a:t>doubting</a:t>
            </a: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 Thomas (24-29)</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1103781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ox(i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P spid="4" grpId="0" build="allAtOnce"/>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 name="Picture 1"/>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954436" y="1"/>
            <a:ext cx="3190680" cy="194379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 name="Picture 1" descr="12_Peter_Denies_Jesus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79512" y="4293097"/>
            <a:ext cx="6192687" cy="1146736"/>
          </a:xfrm>
          <a:prstGeom prst="rect">
            <a:avLst/>
          </a:prstGeom>
          <a:noFill/>
        </p:spPr>
        <p:txBody>
          <a:bodyPr wrap="square" lIns="129802" tIns="64903" rIns="129802" bIns="64903">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耶稣向多马显现</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sp>
        <p:nvSpPr>
          <p:cNvPr id="10" name="TextBox 9"/>
          <p:cNvSpPr txBox="1"/>
          <p:nvPr/>
        </p:nvSpPr>
        <p:spPr>
          <a:xfrm>
            <a:off x="217234" y="137474"/>
            <a:ext cx="5284995" cy="676596"/>
          </a:xfrm>
          <a:prstGeom prst="rect">
            <a:avLst/>
          </a:prstGeom>
          <a:noFill/>
        </p:spPr>
        <p:txBody>
          <a:bodyPr wrap="square" lIns="91280" tIns="45640" rIns="91280" bIns="45640">
            <a:spAutoFit/>
          </a:bodyPr>
          <a:lstStyle/>
          <a:p>
            <a:pPr marL="0" marR="0" lvl="0" indent="0" algn="l" defTabSz="913275"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 20:24-29</a:t>
            </a:r>
          </a:p>
        </p:txBody>
      </p:sp>
      <p:sp>
        <p:nvSpPr>
          <p:cNvPr id="12" name="TextBox 11"/>
          <p:cNvSpPr txBox="1"/>
          <p:nvPr/>
        </p:nvSpPr>
        <p:spPr>
          <a:xfrm>
            <a:off x="217234" y="3834129"/>
            <a:ext cx="1908991" cy="418766"/>
          </a:xfrm>
          <a:prstGeom prst="rect">
            <a:avLst/>
          </a:prstGeom>
          <a:noFill/>
        </p:spPr>
        <p:txBody>
          <a:bodyPr wrap="none" lIns="64202" tIns="32098" rIns="64202" bIns="32098">
            <a:spAutoFit/>
          </a:bodyPr>
          <a:lstStyle/>
          <a:p>
            <a:pPr marL="0" marR="0" lvl="0" indent="0" algn="l" defTabSz="321199" rtl="0" eaLnBrk="1" fontAlgn="base" latinLnBrk="0" hangingPunct="1">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5228246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5155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7173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3785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2360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48318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9922" name="Picture 4" descr="iCards"/>
          <p:cNvPicPr>
            <a:picLocks noChangeAspect="1" noChangeArrowheads="1"/>
          </p:cNvPicPr>
          <p:nvPr/>
        </p:nvPicPr>
        <p:blipFill>
          <a:blip r:embed="rId2">
            <a:extLst>
              <a:ext uri="{28A0092B-C50C-407E-A947-70E740481C1C}">
                <a14:useLocalDpi xmlns:a14="http://schemas.microsoft.com/office/drawing/2010/main" val="0"/>
              </a:ext>
            </a:extLst>
          </a:blip>
          <a:srcRect r="33553"/>
          <a:stretch>
            <a:fillRect/>
          </a:stretch>
        </p:blipFill>
        <p:spPr bwMode="auto">
          <a:xfrm>
            <a:off x="0" y="0"/>
            <a:ext cx="9144000" cy="692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3410" name="Rectangle 2"/>
          <p:cNvSpPr>
            <a:spLocks noGrp="1" noChangeArrowheads="1"/>
          </p:cNvSpPr>
          <p:nvPr>
            <p:ph type="title"/>
          </p:nvPr>
        </p:nvSpPr>
        <p:spPr/>
        <p:txBody>
          <a:bodyPr/>
          <a:lstStyle/>
          <a:p>
            <a:pPr eaLnBrk="1" hangingPunct="1"/>
            <a:r>
              <a:rPr lang="en-US" b="1">
                <a:solidFill>
                  <a:srgbClr val="000000"/>
                </a:solidFill>
                <a:effectLst>
                  <a:outerShdw blurRad="38100" dist="38100" dir="2700000" algn="tl">
                    <a:srgbClr val="FFFFFF"/>
                  </a:outerShdw>
                </a:effectLst>
                <a:latin typeface="Tahoma" charset="0"/>
                <a:ea typeface="ＭＳ Ｐゴシック" charset="0"/>
              </a:rPr>
              <a:t>Three Initial Witnesses</a:t>
            </a:r>
          </a:p>
        </p:txBody>
      </p:sp>
      <p:sp>
        <p:nvSpPr>
          <p:cNvPr id="209924" name="Rectangle 5"/>
          <p:cNvSpPr>
            <a:spLocks noChangeArrowheads="1"/>
          </p:cNvSpPr>
          <p:nvPr/>
        </p:nvSpPr>
        <p:spPr bwMode="auto">
          <a:xfrm>
            <a:off x="2667000" y="2133600"/>
            <a:ext cx="4953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765175" marR="0" lvl="0" indent="-765175"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4400" b="1" i="0" u="none" strike="noStrike" kern="1200" cap="none" spc="0" normalizeH="0" baseline="0" noProof="0">
                <a:ln>
                  <a:noFill/>
                </a:ln>
                <a:solidFill>
                  <a:srgbClr val="000000"/>
                </a:solidFill>
                <a:effectLst/>
                <a:uLnTx/>
                <a:uFillTx/>
                <a:latin typeface="Tahoma" charset="0"/>
                <a:ea typeface="ＭＳ Ｐゴシック" charset="0"/>
              </a:rPr>
              <a:t>Mary (1-2)</a:t>
            </a:r>
          </a:p>
          <a:p>
            <a:pPr marL="765175" marR="0" lvl="0" indent="-765175"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4400" b="1" i="0" u="none" strike="noStrike" kern="1200" cap="none" spc="0" normalizeH="0" baseline="0" noProof="0">
                <a:ln>
                  <a:noFill/>
                </a:ln>
                <a:solidFill>
                  <a:srgbClr val="000000"/>
                </a:solidFill>
                <a:effectLst/>
                <a:uLnTx/>
                <a:uFillTx/>
                <a:latin typeface="Tahoma" charset="0"/>
                <a:ea typeface="ＭＳ Ｐゴシック" charset="0"/>
              </a:rPr>
              <a:t>John (3-5)</a:t>
            </a:r>
          </a:p>
          <a:p>
            <a:pPr marL="765175" marR="0" lvl="0" indent="-765175"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4400" b="1" i="0" u="none" strike="noStrike" kern="1200" cap="none" spc="0" normalizeH="0" baseline="0" noProof="0">
                <a:ln>
                  <a:noFill/>
                </a:ln>
                <a:solidFill>
                  <a:srgbClr val="000000"/>
                </a:solidFill>
                <a:effectLst/>
                <a:uLnTx/>
                <a:uFillTx/>
                <a:latin typeface="Tahoma" charset="0"/>
                <a:ea typeface="ＭＳ Ｐゴシック" charset="0"/>
              </a:rPr>
              <a:t>Peter (6-9)</a:t>
            </a:r>
          </a:p>
        </p:txBody>
      </p:sp>
    </p:spTree>
    <p:extLst>
      <p:ext uri="{BB962C8B-B14F-4D97-AF65-F5344CB8AC3E}">
        <p14:creationId xmlns:p14="http://schemas.microsoft.com/office/powerpoint/2010/main" val="2018799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5294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7588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5834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6922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4883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2047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3539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37946768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2783935589"/>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7B80BE-9D1C-4ECE-9959-94A2D27E6C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L. The Appearance to Seven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195</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John 21:1-25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appears to seven of the Eleven at the Sea of Galilee to further confirm His resurrection and to reinstate Peter, who thrice had denied Christ, in a threefold declaration of love for Christ and commitment to do His will</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318127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2" name="Rectangle 2"/>
          <p:cNvSpPr>
            <a:spLocks noGrp="1" noChangeArrowheads="1"/>
          </p:cNvSpPr>
          <p:nvPr>
            <p:ph type="title" idx="4294967295"/>
          </p:nvPr>
        </p:nvSpPr>
        <p:spPr>
          <a:xfrm>
            <a:off x="0" y="76200"/>
            <a:ext cx="9144000" cy="1143000"/>
          </a:xfrm>
          <a:effectLst>
            <a:outerShdw blurRad="63500" dist="35921" dir="2700000" algn="ctr" rotWithShape="0">
              <a:srgbClr val="000000"/>
            </a:outerShdw>
          </a:effectLst>
        </p:spPr>
        <p:txBody>
          <a:bodyPr/>
          <a:lstStyle/>
          <a:p>
            <a:pPr eaLnBrk="1" hangingPunct="1"/>
            <a:r>
              <a:rPr lang="en-US" sz="4000">
                <a:solidFill>
                  <a:schemeClr val="bg1"/>
                </a:solidFill>
                <a:latin typeface="Arial" charset="0"/>
                <a:ea typeface="ＭＳ Ｐゴシック" charset="0"/>
                <a:cs typeface="ＭＳ Ｐゴシック" charset="0"/>
              </a:rPr>
              <a:t>From Inside the Tomb Looking Out</a:t>
            </a:r>
            <a:endParaRPr lang="en-US">
              <a:latin typeface="Arial" charset="0"/>
              <a:ea typeface="ＭＳ Ｐゴシック" charset="0"/>
              <a:cs typeface="ＭＳ Ｐゴシック" charset="0"/>
            </a:endParaRPr>
          </a:p>
        </p:txBody>
      </p:sp>
      <p:pic>
        <p:nvPicPr>
          <p:cNvPr id="210948" name="Picture 1028" descr="Israel---Garden-Tomb"/>
          <p:cNvPicPr>
            <a:picLocks noChangeAspect="1" noChangeArrowheads="1"/>
          </p:cNvPicPr>
          <p:nvPr/>
        </p:nvPicPr>
        <p:blipFill>
          <a:blip r:embed="rId3">
            <a:extLst>
              <a:ext uri="{28A0092B-C50C-407E-A947-70E740481C1C}">
                <a14:useLocalDpi xmlns:a14="http://schemas.microsoft.com/office/drawing/2010/main" val="0"/>
              </a:ext>
            </a:extLst>
          </a:blip>
          <a:srcRect b="-322"/>
          <a:stretch>
            <a:fillRect/>
          </a:stretch>
        </p:blipFill>
        <p:spPr bwMode="auto">
          <a:xfrm>
            <a:off x="2514600" y="1295400"/>
            <a:ext cx="48768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485" name="Picture 1029" descr="roman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295400"/>
            <a:ext cx="389413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969834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76485"/>
                                        </p:tgtEl>
                                        <p:attrNameLst>
                                          <p:attrName>style.visibility</p:attrName>
                                        </p:attrNameLst>
                                      </p:cBhvr>
                                      <p:to>
                                        <p:strVal val="visible"/>
                                      </p:to>
                                    </p:set>
                                  </p:childTnLst>
                                </p:cTn>
                              </p:par>
                            </p:childTnLst>
                          </p:cTn>
                        </p:par>
                        <p:par>
                          <p:cTn id="7" fill="hold" nodeType="afterGroup">
                            <p:stCondLst>
                              <p:cond delay="500"/>
                            </p:stCondLst>
                            <p:childTnLst>
                              <p:par>
                                <p:cTn id="8" presetID="4"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4044567"/>
            <a:ext cx="9028038" cy="1938851"/>
          </a:xfrm>
          <a:prstGeom prst="rect">
            <a:avLst/>
          </a:prstGeom>
          <a:noFill/>
        </p:spPr>
        <p:txBody>
          <a:bodyPr wrap="square" lIns="91299" tIns="45650" rIns="91299" bIns="45650">
            <a:spAutoFit/>
          </a:bodyPr>
          <a:lstStyle/>
          <a:p>
            <a:pPr marL="0" marR="0" lvl="0" indent="0" algn="l" defTabSz="913455"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耶稣在加利利</a:t>
            </a:r>
            <a:endParaRPr kumimoji="0" lang="en-US" altLang="zh-CN"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endParaRPr>
          </a:p>
          <a:p>
            <a:pPr marL="0" marR="0" lvl="0" indent="0" algn="l" defTabSz="913455"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向门徒显现</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60538" y="188112"/>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 21:1-14</a:t>
            </a:r>
          </a:p>
        </p:txBody>
      </p:sp>
      <p:sp>
        <p:nvSpPr>
          <p:cNvPr id="9" name="TextBox 8"/>
          <p:cNvSpPr txBox="1"/>
          <p:nvPr/>
        </p:nvSpPr>
        <p:spPr>
          <a:xfrm>
            <a:off x="217234" y="3573016"/>
            <a:ext cx="2591897" cy="5572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复活节的故事</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endParaRPr>
          </a:p>
        </p:txBody>
      </p:sp>
      <p:grpSp>
        <p:nvGrpSpPr>
          <p:cNvPr id="11" name="Group 10"/>
          <p:cNvGrpSpPr/>
          <p:nvPr/>
        </p:nvGrpSpPr>
        <p:grpSpPr>
          <a:xfrm>
            <a:off x="179512" y="116632"/>
            <a:ext cx="2808312" cy="1394678"/>
            <a:chOff x="5508104" y="620688"/>
            <a:chExt cx="2808312" cy="1394678"/>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13" name="TextBox 12"/>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latin typeface="Arial"/>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latin typeface="Arial"/>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latin typeface="Arial"/>
                </a:rPr>
                <a:t>图片</a:t>
              </a:r>
            </a:p>
          </p:txBody>
        </p:sp>
      </p:grpSp>
    </p:spTree>
    <p:extLst>
      <p:ext uri="{BB962C8B-B14F-4D97-AF65-F5344CB8AC3E}">
        <p14:creationId xmlns:p14="http://schemas.microsoft.com/office/powerpoint/2010/main" val="29675459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2625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102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73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5652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02228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46072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9510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127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0319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2" name="Rectangle 2"/>
          <p:cNvSpPr>
            <a:spLocks noGrp="1" noChangeArrowheads="1"/>
          </p:cNvSpPr>
          <p:nvPr>
            <p:ph type="title" idx="4294967295"/>
          </p:nvPr>
        </p:nvSpPr>
        <p:spPr>
          <a:xfrm>
            <a:off x="0" y="304800"/>
            <a:ext cx="9144000" cy="1143000"/>
          </a:xfrm>
          <a:effectLst>
            <a:outerShdw blurRad="63500" dist="35921" dir="2700000" algn="ctr" rotWithShape="0">
              <a:srgbClr val="000000"/>
            </a:outerShdw>
          </a:effectLst>
        </p:spPr>
        <p:txBody>
          <a:bodyPr/>
          <a:lstStyle/>
          <a:p>
            <a:pPr eaLnBrk="1" hangingPunct="1"/>
            <a:r>
              <a:rPr lang="en-US" sz="4000">
                <a:solidFill>
                  <a:schemeClr val="bg1"/>
                </a:solidFill>
                <a:latin typeface="Arial" charset="0"/>
                <a:ea typeface="ＭＳ Ｐゴシック" charset="0"/>
                <a:cs typeface="ＭＳ Ｐゴシック" charset="0"/>
              </a:rPr>
              <a:t>The stone was rolled away…</a:t>
            </a:r>
            <a:endParaRPr lang="en-US">
              <a:latin typeface="Arial" charset="0"/>
              <a:ea typeface="ＭＳ Ｐゴシック" charset="0"/>
              <a:cs typeface="ＭＳ Ｐゴシック" charset="0"/>
            </a:endParaRPr>
          </a:p>
        </p:txBody>
      </p:sp>
      <p:pic>
        <p:nvPicPr>
          <p:cNvPr id="212996" name="Picture 6" descr="stone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47800"/>
            <a:ext cx="5562600" cy="5037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754552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2324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8728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29233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38253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049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31390008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9782425"/>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3142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31427" name="Picture 3" descr="helives-sm-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en-US" sz="4800" b="1">
                <a:solidFill>
                  <a:schemeClr val="bg1"/>
                </a:solidFill>
                <a:latin typeface="Arial" charset="0"/>
                <a:ea typeface="ＭＳ Ｐゴシック" charset="0"/>
                <a:cs typeface="ＭＳ Ｐゴシック" charset="0"/>
              </a:rPr>
              <a:t>II. Christ</a:t>
            </a:r>
            <a:r>
              <a:rPr lang="fr-FR" altLang="ja-JP" sz="4800" b="1">
                <a:solidFill>
                  <a:schemeClr val="bg1"/>
                </a:solidFill>
                <a:latin typeface="Arial" charset="0"/>
                <a:ea typeface="ＭＳ Ｐゴシック" charset="0"/>
                <a:cs typeface="ＭＳ Ｐゴシック" charset="0"/>
              </a:rPr>
              <a:t>'</a:t>
            </a:r>
            <a:r>
              <a:rPr lang="en-US" sz="4800" b="1">
                <a:solidFill>
                  <a:schemeClr val="bg1"/>
                </a:solidFill>
                <a:latin typeface="Arial" charset="0"/>
                <a:ea typeface="ＭＳ Ｐゴシック" charset="0"/>
                <a:cs typeface="ＭＳ Ｐゴシック" charset="0"/>
              </a:rPr>
              <a:t>s resurrection meets you at your need </a:t>
            </a:r>
            <a:br>
              <a:rPr lang="en-US" sz="4800" b="1">
                <a:solidFill>
                  <a:schemeClr val="bg1"/>
                </a:solidFill>
                <a:latin typeface="Arial" charset="0"/>
                <a:ea typeface="ＭＳ Ｐゴシック" charset="0"/>
                <a:cs typeface="ＭＳ Ｐゴシック" charset="0"/>
              </a:rPr>
            </a:br>
            <a:r>
              <a:rPr lang="en-US" sz="4800" b="1">
                <a:solidFill>
                  <a:schemeClr val="bg1"/>
                </a:solidFill>
                <a:latin typeface="Arial" charset="0"/>
                <a:ea typeface="ＭＳ Ｐゴシック" charset="0"/>
                <a:cs typeface="ＭＳ Ｐゴシック" charset="0"/>
              </a:rPr>
              <a:t>(20:10-29)</a:t>
            </a:r>
            <a:endParaRPr lang="en-US">
              <a:latin typeface="Arial" charset="0"/>
              <a:ea typeface="ＭＳ Ｐゴシック" charset="0"/>
              <a:cs typeface="ＭＳ Ｐゴシック"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Comforts the </a:t>
            </a:r>
            <a:r>
              <a:rPr kumimoji="0" lang="en-US" sz="4400" b="0" i="0" u="none" strike="noStrike" kern="1200" cap="none" spc="0" normalizeH="0" baseline="0" noProof="0">
                <a:ln>
                  <a:noFill/>
                </a:ln>
                <a:solidFill>
                  <a:srgbClr val="FFFF00"/>
                </a:solidFill>
                <a:effectLst/>
                <a:uLnTx/>
                <a:uFillTx/>
                <a:latin typeface="Arial" charset="0"/>
                <a:ea typeface="ＭＳ Ｐゴシック" charset="0"/>
              </a:rPr>
              <a:t>despairing</a:t>
            </a: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 </a:t>
            </a:r>
            <a:br>
              <a:rPr kumimoji="0" lang="en-US" sz="4400" b="0" i="0" u="none" strike="noStrike" kern="1200" cap="none" spc="0" normalizeH="0" baseline="0" noProof="0">
                <a:ln>
                  <a:noFill/>
                </a:ln>
                <a:solidFill>
                  <a:srgbClr val="FFFFFF"/>
                </a:solidFill>
                <a:effectLst/>
                <a:uLnTx/>
                <a:uFillTx/>
                <a:latin typeface="Arial" charset="0"/>
                <a:ea typeface="ＭＳ Ｐゴシック" charset="0"/>
              </a:rPr>
            </a:b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Mary (10-18)</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 name="Rectangle 2"/>
          <p:cNvSpPr>
            <a:spLocks noChangeArrowheads="1"/>
          </p:cNvSpPr>
          <p:nvPr/>
        </p:nvSpPr>
        <p:spPr bwMode="auto">
          <a:xfrm>
            <a:off x="457200" y="40767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Encourages the </a:t>
            </a:r>
            <a:r>
              <a:rPr kumimoji="0" lang="en-US" sz="4400" b="0" i="0" u="none" strike="noStrike" kern="1200" cap="none" spc="0" normalizeH="0" baseline="0" noProof="0">
                <a:ln>
                  <a:noFill/>
                </a:ln>
                <a:solidFill>
                  <a:srgbClr val="FFFF00"/>
                </a:solidFill>
                <a:effectLst/>
                <a:uLnTx/>
                <a:uFillTx/>
                <a:latin typeface="Arial" charset="0"/>
                <a:ea typeface="ＭＳ Ｐゴシック" charset="0"/>
              </a:rPr>
              <a:t>discouraged</a:t>
            </a: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 disciples (19-23)</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167708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 descr="Peter's Denial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3347" name="Rectangle 3"/>
          <p:cNvSpPr>
            <a:spLocks noGrp="1" noChangeArrowheads="1"/>
          </p:cNvSpPr>
          <p:nvPr>
            <p:ph type="title"/>
          </p:nvPr>
        </p:nvSpPr>
        <p:spPr>
          <a:xfrm>
            <a:off x="0" y="274638"/>
            <a:ext cx="9144000" cy="1401762"/>
          </a:xfrm>
        </p:spPr>
        <p:txBody>
          <a:bodyPr/>
          <a:lstStyle/>
          <a:p>
            <a:pPr eaLnBrk="1" hangingPunct="1">
              <a:defRPr/>
            </a:pPr>
            <a:r>
              <a:rPr lang="zh-CN" altLang="en-US" sz="5200" b="1" dirty="0">
                <a:solidFill>
                  <a:srgbClr val="FFEA8C"/>
                </a:solidFill>
                <a:effectLst>
                  <a:outerShdw blurRad="38100" dist="38100" dir="2700000" algn="tl">
                    <a:srgbClr val="DDDDDD"/>
                  </a:outerShdw>
                </a:effectLst>
                <a:latin typeface="SimHei" charset="0"/>
                <a:ea typeface="SimHei" charset="0"/>
                <a:cs typeface="SimHei" charset="0"/>
              </a:rPr>
              <a:t>甚麽使灰心丧气的彼得回头</a:t>
            </a:r>
            <a:r>
              <a:rPr lang="en-US" altLang="ja-JP" sz="5200" b="1" dirty="0">
                <a:solidFill>
                  <a:srgbClr val="FFEA8C"/>
                </a:solidFill>
                <a:effectLst>
                  <a:outerShdw blurRad="38100" dist="38100" dir="2700000" algn="tl">
                    <a:srgbClr val="DDDDDD"/>
                  </a:outerShdw>
                </a:effectLst>
                <a:latin typeface="SimHei" charset="0"/>
                <a:ea typeface="SimHei" charset="0"/>
                <a:cs typeface="SimHei" charset="0"/>
              </a:rPr>
              <a:t>?</a:t>
            </a:r>
            <a:endParaRPr lang="en-US" sz="5200" b="1" dirty="0">
              <a:solidFill>
                <a:srgbClr val="FFEA8C"/>
              </a:solidFill>
              <a:effectLst>
                <a:outerShdw blurRad="38100" dist="38100" dir="2700000" algn="tl">
                  <a:srgbClr val="DDDDDD"/>
                </a:outerShdw>
              </a:effectLst>
              <a:latin typeface="SimHei" charset="0"/>
              <a:ea typeface="SimHei" charset="0"/>
              <a:cs typeface="SimHei" charset="0"/>
            </a:endParaRPr>
          </a:p>
        </p:txBody>
      </p:sp>
    </p:spTree>
    <p:extLst>
      <p:ext uri="{BB962C8B-B14F-4D97-AF65-F5344CB8AC3E}">
        <p14:creationId xmlns:p14="http://schemas.microsoft.com/office/powerpoint/2010/main" val="16127607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 y="4836360"/>
            <a:ext cx="9143999" cy="882204"/>
          </a:xfrm>
          <a:prstGeom prst="rect">
            <a:avLst/>
          </a:prstGeom>
          <a:noFill/>
        </p:spPr>
        <p:txBody>
          <a:bodyPr wrap="square" lIns="91299" tIns="45650" rIns="91299" bIns="45650">
            <a:spAutoFit/>
          </a:bodyPr>
          <a:lstStyle/>
          <a:p>
            <a:pPr marL="0" marR="0" lvl="0" indent="0" algn="ctr" defTabSz="913455" rtl="0" eaLnBrk="1" fontAlgn="base" latinLnBrk="0" hangingPunct="1">
              <a:lnSpc>
                <a:spcPct val="100000"/>
              </a:lnSpc>
              <a:spcBef>
                <a:spcPct val="0"/>
              </a:spcBef>
              <a:spcAft>
                <a:spcPct val="0"/>
              </a:spcAft>
              <a:buClrTx/>
              <a:buSzTx/>
              <a:buFontTx/>
              <a:buNone/>
              <a:tabLst/>
              <a:defRPr/>
            </a:pPr>
            <a:r>
              <a:rPr kumimoji="0" lang="zh-CN" altLang="en-US" sz="51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耶稣问彼得</a:t>
            </a:r>
            <a:endParaRPr kumimoji="0" lang="en-US" sz="51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1811" y="390668"/>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 21:15-25</a:t>
            </a:r>
          </a:p>
        </p:txBody>
      </p:sp>
      <p:sp>
        <p:nvSpPr>
          <p:cNvPr id="12" name="TextBox 11"/>
          <p:cNvSpPr txBox="1"/>
          <p:nvPr/>
        </p:nvSpPr>
        <p:spPr>
          <a:xfrm>
            <a:off x="217234" y="4178317"/>
            <a:ext cx="2899673" cy="618835"/>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复活节的故事</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endParaRPr>
          </a:p>
        </p:txBody>
      </p:sp>
      <p:grpSp>
        <p:nvGrpSpPr>
          <p:cNvPr id="18" name="Group 17"/>
          <p:cNvGrpSpPr/>
          <p:nvPr/>
        </p:nvGrpSpPr>
        <p:grpSpPr>
          <a:xfrm>
            <a:off x="179512" y="116632"/>
            <a:ext cx="2808312" cy="1394678"/>
            <a:chOff x="5508104" y="620688"/>
            <a:chExt cx="2808312" cy="1394678"/>
          </a:xfrm>
        </p:grpSpPr>
        <p:grpSp>
          <p:nvGrpSpPr>
            <p:cNvPr id="19" name="Group 18"/>
            <p:cNvGrpSpPr/>
            <p:nvPr/>
          </p:nvGrpSpPr>
          <p:grpSpPr>
            <a:xfrm>
              <a:off x="5508104" y="620689"/>
              <a:ext cx="2660102" cy="1394677"/>
              <a:chOff x="5508104" y="620689"/>
              <a:chExt cx="2660102" cy="1394677"/>
            </a:xfrm>
          </p:grpSpPr>
          <p:pic>
            <p:nvPicPr>
              <p:cNvPr id="2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22" name="Rectangle 2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20" name="TextBox 19"/>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latin typeface="Arial"/>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latin typeface="Arial"/>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latin typeface="Arial"/>
                </a:rPr>
                <a:t>图片</a:t>
              </a:r>
            </a:p>
          </p:txBody>
        </p:sp>
      </p:grpSp>
    </p:spTree>
    <p:extLst>
      <p:ext uri="{BB962C8B-B14F-4D97-AF65-F5344CB8AC3E}">
        <p14:creationId xmlns:p14="http://schemas.microsoft.com/office/powerpoint/2010/main" val="26388671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7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9.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137</TotalTime>
  <Words>4215</Words>
  <Application>Microsoft Macintosh PowerPoint</Application>
  <PresentationFormat>On-screen Show (4:3)</PresentationFormat>
  <Paragraphs>669</Paragraphs>
  <Slides>200</Slides>
  <Notes>135</Notes>
  <HiddenSlides>92</HiddenSlides>
  <MMClips>2</MMClips>
  <ScaleCrop>false</ScaleCrop>
  <HeadingPairs>
    <vt:vector size="8" baseType="variant">
      <vt:variant>
        <vt:lpstr>Fonts Used</vt:lpstr>
      </vt:variant>
      <vt:variant>
        <vt:i4>32</vt:i4>
      </vt:variant>
      <vt:variant>
        <vt:lpstr>Theme</vt:lpstr>
      </vt:variant>
      <vt:variant>
        <vt:i4>41</vt:i4>
      </vt:variant>
      <vt:variant>
        <vt:lpstr>Embedded OLE Servers</vt:lpstr>
      </vt:variant>
      <vt:variant>
        <vt:i4>1</vt:i4>
      </vt:variant>
      <vt:variant>
        <vt:lpstr>Slide Titles</vt:lpstr>
      </vt:variant>
      <vt:variant>
        <vt:i4>200</vt:i4>
      </vt:variant>
    </vt:vector>
  </HeadingPairs>
  <TitlesOfParts>
    <vt:vector size="274" baseType="lpstr">
      <vt:lpstr>acme secret agent</vt:lpstr>
      <vt:lpstr>Alan Den</vt:lpstr>
      <vt:lpstr>Arail</vt:lpstr>
      <vt:lpstr>BATAVIA</vt:lpstr>
      <vt:lpstr>ELLIS</vt:lpstr>
      <vt:lpstr>楷体</vt:lpstr>
      <vt:lpstr>楷体</vt:lpstr>
      <vt:lpstr>MS PGothic</vt:lpstr>
      <vt:lpstr>MS PGothic</vt:lpstr>
      <vt:lpstr>NSimSun</vt:lpstr>
      <vt:lpstr>Osaka</vt:lpstr>
      <vt:lpstr>SimHei</vt:lpstr>
      <vt:lpstr>SimSun</vt:lpstr>
      <vt:lpstr>Times</vt:lpstr>
      <vt:lpstr>隶变</vt:lpstr>
      <vt:lpstr>Arial</vt:lpstr>
      <vt:lpstr>Arial Black</vt:lpstr>
      <vt:lpstr>Arial Narrow</vt:lpstr>
      <vt:lpstr>Bodoni MT Black</vt:lpstr>
      <vt:lpstr>Calibri</vt:lpstr>
      <vt:lpstr>Calibri Light</vt:lpstr>
      <vt:lpstr>Comic Sans MS</vt:lpstr>
      <vt:lpstr>Elephant</vt:lpstr>
      <vt:lpstr>Eras Bold ITC</vt:lpstr>
      <vt:lpstr>Forte</vt:lpstr>
      <vt:lpstr>Georgia</vt:lpstr>
      <vt:lpstr>Helvetica</vt:lpstr>
      <vt:lpstr>Impact</vt:lpstr>
      <vt:lpstr>Rockwell</vt:lpstr>
      <vt:lpstr>Tahoma</vt:lpstr>
      <vt:lpstr>Times New Roman</vt:lpstr>
      <vt:lpstr>Wingdings</vt:lpstr>
      <vt:lpstr>Office Theme</vt:lpstr>
      <vt:lpstr>1_Office Theme</vt:lpstr>
      <vt:lpstr>3_Orbit</vt:lpstr>
      <vt:lpstr>1_Default Design</vt:lpstr>
      <vt:lpstr>1_Soaring</vt:lpstr>
      <vt:lpstr>5_Soaring</vt:lpstr>
      <vt:lpstr>1_Blank Presentation</vt:lpstr>
      <vt:lpstr>46_Blank Presentation</vt:lpstr>
      <vt:lpstr>8_Office Theme</vt:lpstr>
      <vt:lpstr>9_Default Design</vt:lpstr>
      <vt:lpstr>1_Post Modern</vt:lpstr>
      <vt:lpstr>Orbit</vt:lpstr>
      <vt:lpstr>2_Default Design</vt:lpstr>
      <vt:lpstr>Slit</vt:lpstr>
      <vt:lpstr>Blank Presentation</vt:lpstr>
      <vt:lpstr>3_Default Design</vt:lpstr>
      <vt:lpstr>Communicating Bad News</vt:lpstr>
      <vt:lpstr>Brainstorming Session</vt:lpstr>
      <vt:lpstr>1_Selling a Product or Service</vt:lpstr>
      <vt:lpstr>Selling a Product or Service</vt:lpstr>
      <vt:lpstr>4_Default Design</vt:lpstr>
      <vt:lpstr>5_Default Design</vt:lpstr>
      <vt:lpstr>6_Default Design</vt:lpstr>
      <vt:lpstr>7_Default Design</vt:lpstr>
      <vt:lpstr>Warp</vt:lpstr>
      <vt:lpstr>8_Default Design</vt:lpstr>
      <vt:lpstr>4_Office Theme</vt:lpstr>
      <vt:lpstr>7_Office Theme</vt:lpstr>
      <vt:lpstr>30_Default Design</vt:lpstr>
      <vt:lpstr>6_Soaring</vt:lpstr>
      <vt:lpstr>7_Soaring</vt:lpstr>
      <vt:lpstr>8_Blank Presentation</vt:lpstr>
      <vt:lpstr>2_Office Theme</vt:lpstr>
      <vt:lpstr>10_Default Design</vt:lpstr>
      <vt:lpstr>2_Glare</vt:lpstr>
      <vt:lpstr>2_Post Modern</vt:lpstr>
      <vt:lpstr>2_Orbit</vt:lpstr>
      <vt:lpstr>Ribbons</vt:lpstr>
      <vt:lpstr>24_Blank Presentation</vt:lpstr>
      <vt:lpstr>47_Blank Presentation</vt:lpstr>
      <vt:lpstr>Default Design</vt:lpstr>
      <vt:lpstr>Microsoft ClipArt Gallery</vt:lpstr>
      <vt:lpstr>PowerPoint Presentation</vt:lpstr>
      <vt:lpstr>复活显现</vt:lpstr>
      <vt:lpstr>PowerPoint Presentation</vt:lpstr>
      <vt:lpstr>PowerPoint Presentation</vt:lpstr>
      <vt:lpstr>I. The empty tomb shows us that Christ is alive today (20:1-9).</vt:lpstr>
      <vt:lpstr>“The Gospel of John” ® Movie</vt:lpstr>
      <vt:lpstr>Three Initial Witnesses</vt:lpstr>
      <vt:lpstr>From Inside the Tomb Looking Out</vt:lpstr>
      <vt:lpstr>The stone was rolled away…</vt:lpstr>
      <vt:lpstr>我们怎样解释空坟墓?</vt:lpstr>
      <vt:lpstr>The Garden Tomb</vt:lpstr>
      <vt:lpstr>空坟墓证明了!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“Seeing” in 20:5-8</vt:lpstr>
      <vt:lpstr>PowerPoint Presentation</vt:lpstr>
      <vt:lpstr>II. Christ's resurrection meets you at your need  (20:10-29)</vt:lpstr>
      <vt:lpstr>PowerPoint Presentation</vt:lpstr>
      <vt:lpstr>PowerPoint Presentation</vt:lpstr>
      <vt:lpstr> 賄賂兵丁    (28:12)</vt:lpstr>
      <vt:lpstr>PowerPoint Presentation</vt:lpstr>
      <vt:lpstr>凡人和荣耀的身体真的可以住在一起吗？</vt:lpstr>
      <vt:lpstr>Could mortals and those in glorified bodies really live together?</vt:lpstr>
      <vt:lpstr>Could mortals and those in glorified bodies really live together?</vt:lpstr>
      <vt:lpstr>只在晚餐的时候，他们认识到了耶稣</vt:lpstr>
      <vt:lpstr>Could mortals and those in glorified bodies really live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II. Christ's resurrection meets you at your need  (20:10-29)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II. Christ's resurrection meets you at your need  (20:10-29)</vt:lpstr>
      <vt:lpstr>甚麽使灰心丧气的彼得回头?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How does Jesus restore us after we really mess things up?</vt:lpstr>
      <vt:lpstr>A Regretful Peter</vt:lpstr>
      <vt:lpstr>A Resurrected Savior</vt:lpstr>
      <vt:lpstr>The Sea of Tiberias (John 21)</vt:lpstr>
      <vt:lpstr>Movements</vt:lpstr>
      <vt:lpstr>I. Admit you need Christ even where you feel competent (21:1-14).</vt:lpstr>
      <vt:lpstr>“Have you caught anything?”</vt:lpstr>
      <vt:lpstr>“No.”  “Cast your net on the right side.”  “Whoa!”</vt:lpstr>
      <vt:lpstr>John: “It's the Lord!”  Peter: “Jump!”</vt:lpstr>
      <vt:lpstr>What's the point of this miracle?</vt:lpstr>
      <vt:lpstr>Fish Déjà Vu</vt:lpstr>
      <vt:lpstr>Do you admit that you need Christ even in your area of competence?</vt:lpstr>
      <vt:lpstr>“Have you sold anything?”  "No, Lord"</vt:lpstr>
      <vt:lpstr>What's your area of competence?</vt:lpstr>
      <vt:lpstr>I. Admit you need Christ even where you feel competent (21:1-14).</vt:lpstr>
      <vt:lpstr>II. Show your love for Christ by loving people (21:15-17).</vt:lpstr>
      <vt:lpstr>“Do you love me more than these?”</vt:lpstr>
      <vt:lpstr>Three Questions</vt:lpstr>
      <vt:lpstr>Three Reinstatements</vt:lpstr>
      <vt:lpstr>"Feed my sheep."</vt:lpstr>
      <vt:lpstr>Teaching Responsibility</vt:lpstr>
      <vt:lpstr>Don’t feed sheep junk food!</vt:lpstr>
      <vt:lpstr>Don’t abuse sheep!</vt:lpstr>
      <vt:lpstr>"Feed my sheep."</vt:lpstr>
      <vt:lpstr>How to get Peter out of his tunnel…</vt:lpstr>
      <vt:lpstr>Do You Agape Others?</vt:lpstr>
      <vt:lpstr>Loving people is loving Christ</vt:lpstr>
      <vt:lpstr>恩赐的分类  (彼前 4:11)</vt:lpstr>
      <vt:lpstr>I. Admit you need Christ even where you feel competent (21:1-14).</vt:lpstr>
      <vt:lpstr>II. Show your love for Christ by loving people (21:15-17).</vt:lpstr>
      <vt:lpstr>III. Don't worry about Christ’s plan for others (21:18-23).</vt:lpstr>
      <vt:lpstr>“…When you are old, you will stretch out your hands, and someone else will dress you and lead you where you do not want to go” (21:18)</vt:lpstr>
      <vt:lpstr>Peter asked Jesus, “What about him, Lord?"  (John 21:21).</vt:lpstr>
      <vt:lpstr>Jesus replied, “If I want him to remain alive until I return, what is that to you? As for you, follow me" (John 21:22).</vt:lpstr>
      <vt:lpstr>Jesus also commands us not to question his calling for others </vt:lpstr>
      <vt:lpstr>How does Jesus restore us?</vt:lpstr>
      <vt:lpstr>Jesus restores us to the calling He has for us!</vt:lpstr>
      <vt:lpstr>How do you find the calling He has for you?</vt:lpstr>
      <vt:lpstr>I. Admit you need Christ even where you feel competent (21:1-14).</vt:lpstr>
      <vt:lpstr>II. Show your love for Christ by loving people (21:15-17).</vt:lpstr>
      <vt:lpstr>III. Don't worry about Christ’s plan for others (21:18-23).</vt:lpstr>
      <vt:lpstr>John's Conclusion (21:24-25)</vt:lpstr>
      <vt:lpstr>Believe in Jesus</vt:lpstr>
      <vt:lpstr>"Follow me"</vt:lpstr>
      <vt:lpstr>PowerPoint Presentation</vt:lpstr>
      <vt:lpstr>馬太福音28:18-20</vt:lpstr>
      <vt:lpstr>既然耶稣是王，那么信徒 就会与他统治！</vt:lpstr>
      <vt:lpstr>信徒会统治地球 (启示. 5:10). </vt:lpstr>
      <vt:lpstr>启 示 录  20:4-6  简图 </vt:lpstr>
      <vt:lpstr>既然耶稣满足了所有成为 以色列王的条件，代表着我们 会与他统治！</vt:lpstr>
      <vt:lpstr>你现在信任这位君王吗？</vt:lpstr>
      <vt:lpstr>你会在此站立吗？</vt:lpstr>
      <vt:lpstr>耶稣既是羔羊也是狮子</vt:lpstr>
      <vt:lpstr>“我相信你为我的死。”</vt:lpstr>
      <vt:lpstr>你准备好与他一同统治了吗？</vt:lpstr>
      <vt:lpstr>现在就决定忠诚</vt:lpstr>
      <vt:lpstr>PowerPoint Presentation</vt:lpstr>
      <vt:lpstr>PowerPoint Presentation</vt:lpstr>
      <vt:lpstr> 怎么处理马可16:9-20呢?</vt:lpstr>
      <vt:lpstr>PowerPoint Presentation</vt:lpstr>
      <vt:lpstr>PowerPoint Presentation</vt:lpstr>
      <vt:lpstr>PowerPoint Presentation</vt:lpstr>
      <vt:lpstr>Jesus ascended to the Father</vt:lpstr>
      <vt:lpstr>PowerPoint Presentation</vt:lpstr>
      <vt:lpstr>GALILEAN MINISTRY</vt:lpstr>
      <vt:lpstr>Introduction</vt:lpstr>
      <vt:lpstr>Intro to Parable</vt:lpstr>
      <vt:lpstr>Parables : Views</vt:lpstr>
      <vt:lpstr>COMMON PARABLE STRUCTURES  Triadic Parables</vt:lpstr>
      <vt:lpstr>COMMON PARABLE STRUCTURES  Dyadic Parables</vt:lpstr>
      <vt:lpstr>MINISTRY OF VARIOUS WOMEN   (Luke 7:36-8:3)</vt:lpstr>
      <vt:lpstr>PARABLES </vt:lpstr>
      <vt:lpstr>Historicity</vt:lpstr>
      <vt:lpstr>Theological Distinctives</vt:lpstr>
      <vt:lpstr>PowerPoint Presentation</vt:lpstr>
      <vt:lpstr>Why did John write about Jesus' miracles?</vt:lpstr>
      <vt:lpstr>MIRACLES Background Considerations</vt:lpstr>
      <vt:lpstr>MIRACLES Background Considerations</vt:lpstr>
      <vt:lpstr>MIRACLES</vt:lpstr>
      <vt:lpstr>Historicity</vt:lpstr>
      <vt:lpstr>Each Gospel Has a Theological Distinctive</vt:lpstr>
      <vt:lpstr>Withdrawal from Galilee </vt:lpstr>
      <vt:lpstr>Withdrawal from Galilee </vt:lpstr>
      <vt:lpstr>Withdrawal from Galilee </vt:lpstr>
      <vt:lpstr>Theological Distinctive</vt:lpstr>
      <vt:lpstr>Conclusion</vt:lpstr>
      <vt:lpstr>Black</vt:lpstr>
      <vt:lpstr>基督生命链接地址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16</cp:revision>
  <dcterms:created xsi:type="dcterms:W3CDTF">2018-02-05T03:13:19Z</dcterms:created>
  <dcterms:modified xsi:type="dcterms:W3CDTF">2026-04-19T13:37:21Z</dcterms:modified>
</cp:coreProperties>
</file>