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9.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0.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1.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2.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3.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4.xml" ContentType="application/vnd.openxmlformats-officedocument.theme+xml"/>
  <Override PartName="/ppt/slideLayouts/slideLayout399.xml" ContentType="application/vnd.openxmlformats-officedocument.presentationml.slideLayout+xml"/>
  <Override PartName="/ppt/theme/theme35.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7.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1" r:id="rId5"/>
    <p:sldMasterId id="2147483746" r:id="rId6"/>
    <p:sldMasterId id="2147483771" r:id="rId7"/>
    <p:sldMasterId id="2147483783" r:id="rId8"/>
    <p:sldMasterId id="2147483824" r:id="rId9"/>
    <p:sldMasterId id="2147483848" r:id="rId10"/>
    <p:sldMasterId id="2147483873" r:id="rId11"/>
    <p:sldMasterId id="2147483885" r:id="rId12"/>
    <p:sldMasterId id="2147483897" r:id="rId13"/>
    <p:sldMasterId id="2147483909" r:id="rId14"/>
    <p:sldMasterId id="2147483921" r:id="rId15"/>
    <p:sldMasterId id="2147483933" r:id="rId16"/>
    <p:sldMasterId id="2147483945" r:id="rId17"/>
    <p:sldMasterId id="2147483957" r:id="rId18"/>
    <p:sldMasterId id="2147483969" r:id="rId19"/>
    <p:sldMasterId id="2147483981" r:id="rId20"/>
    <p:sldMasterId id="2147483993" r:id="rId21"/>
    <p:sldMasterId id="2147484005" r:id="rId22"/>
    <p:sldMasterId id="2147484017" r:id="rId23"/>
    <p:sldMasterId id="2147484029" r:id="rId24"/>
    <p:sldMasterId id="2147484041" r:id="rId25"/>
    <p:sldMasterId id="2147484053" r:id="rId26"/>
    <p:sldMasterId id="2147484066" r:id="rId27"/>
    <p:sldMasterId id="2147484078" r:id="rId28"/>
    <p:sldMasterId id="2147484101" r:id="rId29"/>
    <p:sldMasterId id="2147484114" r:id="rId30"/>
    <p:sldMasterId id="2147484128" r:id="rId31"/>
    <p:sldMasterId id="2147484141" r:id="rId32"/>
    <p:sldMasterId id="2147484154" r:id="rId33"/>
    <p:sldMasterId id="2147484166" r:id="rId34"/>
    <p:sldMasterId id="2147484180" r:id="rId35"/>
    <p:sldMasterId id="2147484182" r:id="rId36"/>
    <p:sldMasterId id="2147484194" r:id="rId37"/>
    <p:sldMasterId id="2147484206" r:id="rId38"/>
  </p:sldMasterIdLst>
  <p:notesMasterIdLst>
    <p:notesMasterId r:id="rId239"/>
  </p:notesMasterIdLst>
  <p:sldIdLst>
    <p:sldId id="256" r:id="rId39"/>
    <p:sldId id="462" r:id="rId40"/>
    <p:sldId id="257" r:id="rId41"/>
    <p:sldId id="258" r:id="rId42"/>
    <p:sldId id="399" r:id="rId43"/>
    <p:sldId id="400" r:id="rId44"/>
    <p:sldId id="401" r:id="rId45"/>
    <p:sldId id="402" r:id="rId46"/>
    <p:sldId id="403" r:id="rId47"/>
    <p:sldId id="411" r:id="rId48"/>
    <p:sldId id="404" r:id="rId49"/>
    <p:sldId id="405" r:id="rId50"/>
    <p:sldId id="259" r:id="rId51"/>
    <p:sldId id="458" r:id="rId52"/>
    <p:sldId id="279" r:id="rId53"/>
    <p:sldId id="280" r:id="rId54"/>
    <p:sldId id="281" r:id="rId55"/>
    <p:sldId id="282" r:id="rId56"/>
    <p:sldId id="283" r:id="rId57"/>
    <p:sldId id="284" r:id="rId58"/>
    <p:sldId id="285" r:id="rId59"/>
    <p:sldId id="286" r:id="rId60"/>
    <p:sldId id="287" r:id="rId61"/>
    <p:sldId id="288" r:id="rId62"/>
    <p:sldId id="289" r:id="rId63"/>
    <p:sldId id="290" r:id="rId64"/>
    <p:sldId id="291" r:id="rId65"/>
    <p:sldId id="292" r:id="rId66"/>
    <p:sldId id="293" r:id="rId67"/>
    <p:sldId id="294" r:id="rId68"/>
    <p:sldId id="295" r:id="rId69"/>
    <p:sldId id="296" r:id="rId70"/>
    <p:sldId id="459" r:id="rId71"/>
    <p:sldId id="460" r:id="rId72"/>
    <p:sldId id="260" r:id="rId73"/>
    <p:sldId id="406" r:id="rId74"/>
    <p:sldId id="261" r:id="rId75"/>
    <p:sldId id="407" r:id="rId76"/>
    <p:sldId id="262" r:id="rId77"/>
    <p:sldId id="263" r:id="rId78"/>
    <p:sldId id="461" r:id="rId79"/>
    <p:sldId id="264" r:id="rId80"/>
    <p:sldId id="357" r:id="rId81"/>
    <p:sldId id="358" r:id="rId82"/>
    <p:sldId id="359" r:id="rId83"/>
    <p:sldId id="360" r:id="rId84"/>
    <p:sldId id="361" r:id="rId85"/>
    <p:sldId id="265" r:id="rId86"/>
    <p:sldId id="266" r:id="rId87"/>
    <p:sldId id="463" r:id="rId88"/>
    <p:sldId id="300" r:id="rId89"/>
    <p:sldId id="301" r:id="rId90"/>
    <p:sldId id="302" r:id="rId91"/>
    <p:sldId id="303" r:id="rId92"/>
    <p:sldId id="304" r:id="rId93"/>
    <p:sldId id="305" r:id="rId94"/>
    <p:sldId id="306" r:id="rId95"/>
    <p:sldId id="307" r:id="rId96"/>
    <p:sldId id="308" r:id="rId97"/>
    <p:sldId id="464" r:id="rId98"/>
    <p:sldId id="465" r:id="rId99"/>
    <p:sldId id="267" r:id="rId100"/>
    <p:sldId id="410" r:id="rId101"/>
    <p:sldId id="466" r:id="rId102"/>
    <p:sldId id="312" r:id="rId103"/>
    <p:sldId id="313" r:id="rId104"/>
    <p:sldId id="314" r:id="rId105"/>
    <p:sldId id="315" r:id="rId106"/>
    <p:sldId id="316" r:id="rId107"/>
    <p:sldId id="317" r:id="rId108"/>
    <p:sldId id="318" r:id="rId109"/>
    <p:sldId id="319" r:id="rId110"/>
    <p:sldId id="320" r:id="rId111"/>
    <p:sldId id="321" r:id="rId112"/>
    <p:sldId id="322" r:id="rId113"/>
    <p:sldId id="323" r:id="rId114"/>
    <p:sldId id="467" r:id="rId115"/>
    <p:sldId id="468" r:id="rId116"/>
    <p:sldId id="268" r:id="rId117"/>
    <p:sldId id="469" r:id="rId118"/>
    <p:sldId id="327" r:id="rId119"/>
    <p:sldId id="328" r:id="rId120"/>
    <p:sldId id="329" r:id="rId121"/>
    <p:sldId id="330" r:id="rId122"/>
    <p:sldId id="331" r:id="rId123"/>
    <p:sldId id="332" r:id="rId124"/>
    <p:sldId id="333" r:id="rId125"/>
    <p:sldId id="334" r:id="rId126"/>
    <p:sldId id="335" r:id="rId127"/>
    <p:sldId id="336" r:id="rId128"/>
    <p:sldId id="337" r:id="rId129"/>
    <p:sldId id="338" r:id="rId130"/>
    <p:sldId id="339" r:id="rId131"/>
    <p:sldId id="340" r:id="rId132"/>
    <p:sldId id="470" r:id="rId133"/>
    <p:sldId id="471" r:id="rId134"/>
    <p:sldId id="408" r:id="rId135"/>
    <p:sldId id="472" r:id="rId136"/>
    <p:sldId id="481" r:id="rId137"/>
    <p:sldId id="344" r:id="rId138"/>
    <p:sldId id="345" r:id="rId139"/>
    <p:sldId id="346" r:id="rId140"/>
    <p:sldId id="347" r:id="rId141"/>
    <p:sldId id="348" r:id="rId142"/>
    <p:sldId id="349" r:id="rId143"/>
    <p:sldId id="350" r:id="rId144"/>
    <p:sldId id="351" r:id="rId145"/>
    <p:sldId id="352" r:id="rId146"/>
    <p:sldId id="353" r:id="rId147"/>
    <p:sldId id="354" r:id="rId148"/>
    <p:sldId id="473" r:id="rId149"/>
    <p:sldId id="474" r:id="rId150"/>
    <p:sldId id="414" r:id="rId151"/>
    <p:sldId id="415" r:id="rId152"/>
    <p:sldId id="416" r:id="rId153"/>
    <p:sldId id="417" r:id="rId154"/>
    <p:sldId id="418" r:id="rId155"/>
    <p:sldId id="419" r:id="rId156"/>
    <p:sldId id="420" r:id="rId157"/>
    <p:sldId id="421" r:id="rId158"/>
    <p:sldId id="422" r:id="rId159"/>
    <p:sldId id="423" r:id="rId160"/>
    <p:sldId id="424" r:id="rId161"/>
    <p:sldId id="425" r:id="rId162"/>
    <p:sldId id="426" r:id="rId163"/>
    <p:sldId id="427" r:id="rId164"/>
    <p:sldId id="428" r:id="rId165"/>
    <p:sldId id="429" r:id="rId166"/>
    <p:sldId id="430" r:id="rId167"/>
    <p:sldId id="431" r:id="rId168"/>
    <p:sldId id="432" r:id="rId169"/>
    <p:sldId id="433" r:id="rId170"/>
    <p:sldId id="434" r:id="rId171"/>
    <p:sldId id="435" r:id="rId172"/>
    <p:sldId id="436" r:id="rId173"/>
    <p:sldId id="437" r:id="rId174"/>
    <p:sldId id="438" r:id="rId175"/>
    <p:sldId id="439" r:id="rId176"/>
    <p:sldId id="440" r:id="rId177"/>
    <p:sldId id="441" r:id="rId178"/>
    <p:sldId id="442" r:id="rId179"/>
    <p:sldId id="443" r:id="rId180"/>
    <p:sldId id="444" r:id="rId181"/>
    <p:sldId id="445" r:id="rId182"/>
    <p:sldId id="446" r:id="rId183"/>
    <p:sldId id="447" r:id="rId184"/>
    <p:sldId id="448" r:id="rId185"/>
    <p:sldId id="449" r:id="rId186"/>
    <p:sldId id="450" r:id="rId187"/>
    <p:sldId id="451" r:id="rId188"/>
    <p:sldId id="452" r:id="rId189"/>
    <p:sldId id="453" r:id="rId190"/>
    <p:sldId id="454" r:id="rId191"/>
    <p:sldId id="455" r:id="rId192"/>
    <p:sldId id="456" r:id="rId193"/>
    <p:sldId id="457" r:id="rId194"/>
    <p:sldId id="269" r:id="rId195"/>
    <p:sldId id="475" r:id="rId196"/>
    <p:sldId id="482" r:id="rId197"/>
    <p:sldId id="483" r:id="rId198"/>
    <p:sldId id="476" r:id="rId199"/>
    <p:sldId id="484" r:id="rId200"/>
    <p:sldId id="485" r:id="rId201"/>
    <p:sldId id="486" r:id="rId202"/>
    <p:sldId id="487" r:id="rId203"/>
    <p:sldId id="488" r:id="rId204"/>
    <p:sldId id="489" r:id="rId205"/>
    <p:sldId id="490" r:id="rId206"/>
    <p:sldId id="491" r:id="rId207"/>
    <p:sldId id="479" r:id="rId208"/>
    <p:sldId id="478" r:id="rId209"/>
    <p:sldId id="477" r:id="rId210"/>
    <p:sldId id="275" r:id="rId211"/>
    <p:sldId id="270" r:id="rId212"/>
    <p:sldId id="412" r:id="rId213"/>
    <p:sldId id="271" r:id="rId214"/>
    <p:sldId id="379" r:id="rId215"/>
    <p:sldId id="380" r:id="rId216"/>
    <p:sldId id="381" r:id="rId217"/>
    <p:sldId id="382" r:id="rId218"/>
    <p:sldId id="383" r:id="rId219"/>
    <p:sldId id="384" r:id="rId220"/>
    <p:sldId id="385" r:id="rId221"/>
    <p:sldId id="386" r:id="rId222"/>
    <p:sldId id="387" r:id="rId223"/>
    <p:sldId id="388" r:id="rId224"/>
    <p:sldId id="272" r:id="rId225"/>
    <p:sldId id="413" r:id="rId226"/>
    <p:sldId id="389" r:id="rId227"/>
    <p:sldId id="390" r:id="rId228"/>
    <p:sldId id="391" r:id="rId229"/>
    <p:sldId id="392" r:id="rId230"/>
    <p:sldId id="393" r:id="rId231"/>
    <p:sldId id="394" r:id="rId232"/>
    <p:sldId id="395" r:id="rId233"/>
    <p:sldId id="396" r:id="rId234"/>
    <p:sldId id="397" r:id="rId235"/>
    <p:sldId id="398" r:id="rId236"/>
    <p:sldId id="276" r:id="rId237"/>
    <p:sldId id="480" r:id="rId2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4E9C25-23D7-4760-9F46-5FA492ED885E}">
          <p14:sldIdLst>
            <p14:sldId id="256"/>
            <p14:sldId id="462"/>
          </p14:sldIdLst>
        </p14:section>
        <p14:section name="A. Preparation by the Women" id="{26C1BC22-497F-4365-8F33-E10AE22E26DB}">
          <p14:sldIdLst>
            <p14:sldId id="257"/>
          </p14:sldIdLst>
        </p14:section>
        <p14:section name="B. Opening of the Tomb" id="{C1492A6E-2CF6-4CDE-A431-A25A4E8D32C8}">
          <p14:sldIdLst>
            <p14:sldId id="258"/>
            <p14:sldId id="399"/>
            <p14:sldId id="400"/>
            <p14:sldId id="401"/>
            <p14:sldId id="402"/>
            <p14:sldId id="403"/>
            <p14:sldId id="411"/>
            <p14:sldId id="404"/>
            <p14:sldId id="405"/>
          </p14:sldIdLst>
        </p14:section>
        <p14:section name="C. Visit of the Women" id="{44F684ED-8599-4D79-84A5-E30A6C3C2FC6}">
          <p14:sldIdLst>
            <p14:sldId id="259"/>
            <p14:sldId id="45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459"/>
            <p14:sldId id="460"/>
          </p14:sldIdLst>
        </p14:section>
        <p14:section name="D. Report to the Disciples" id="{BDFF4D65-1334-4553-BCDF-D5711F7550F2}">
          <p14:sldIdLst>
            <p14:sldId id="260"/>
            <p14:sldId id="406"/>
          </p14:sldIdLst>
        </p14:section>
        <p14:section name="E. Appearance to Mary" id="{D76246A1-0627-4A69-B37D-FB30DFEC33B8}">
          <p14:sldIdLst>
            <p14:sldId id="261"/>
            <p14:sldId id="407"/>
          </p14:sldIdLst>
        </p14:section>
        <p14:section name="F. Appearance to the Women" id="{60BFDF76-BAFF-4467-83D0-1E68B204B033}">
          <p14:sldIdLst>
            <p14:sldId id="262"/>
          </p14:sldIdLst>
        </p14:section>
        <p14:section name="G. Report of the Guard" id="{268A9FCC-3F02-4EB6-AA05-138001E4A218}">
          <p14:sldIdLst>
            <p14:sldId id="263"/>
            <p14:sldId id="461"/>
          </p14:sldIdLst>
        </p14:section>
        <p14:section name="H. Appearance to Two on Emmaus Road" id="{1D7E5179-97B5-4E77-8C66-7D4BCD3DC701}">
          <p14:sldIdLst>
            <p14:sldId id="264"/>
            <p14:sldId id="357"/>
            <p14:sldId id="358"/>
            <p14:sldId id="359"/>
            <p14:sldId id="360"/>
            <p14:sldId id="361"/>
          </p14:sldIdLst>
        </p14:section>
        <p14:section name="I. Report of the Two to Disciples" id="{AE104D87-E587-47EF-B4BA-2577F82FB739}">
          <p14:sldIdLst>
            <p14:sldId id="265"/>
          </p14:sldIdLst>
        </p14:section>
        <p14:section name="J. Appearance to Several Disciples" id="{2DFF97A1-2043-47D1-8FC3-6509E2EC0E58}">
          <p14:sldIdLst>
            <p14:sldId id="266"/>
            <p14:sldId id="463"/>
            <p14:sldId id="300"/>
            <p14:sldId id="301"/>
            <p14:sldId id="302"/>
            <p14:sldId id="303"/>
            <p14:sldId id="304"/>
            <p14:sldId id="305"/>
            <p14:sldId id="306"/>
            <p14:sldId id="307"/>
            <p14:sldId id="308"/>
            <p14:sldId id="464"/>
            <p14:sldId id="465"/>
          </p14:sldIdLst>
        </p14:section>
        <p14:section name="K. Appearance to Eleven" id="{BDB8CDF1-5C14-4270-A483-EA7242D7C0DA}">
          <p14:sldIdLst>
            <p14:sldId id="267"/>
            <p14:sldId id="410"/>
            <p14:sldId id="466"/>
            <p14:sldId id="312"/>
            <p14:sldId id="313"/>
            <p14:sldId id="314"/>
            <p14:sldId id="315"/>
            <p14:sldId id="316"/>
            <p14:sldId id="317"/>
            <p14:sldId id="318"/>
            <p14:sldId id="319"/>
            <p14:sldId id="320"/>
            <p14:sldId id="321"/>
            <p14:sldId id="322"/>
            <p14:sldId id="323"/>
            <p14:sldId id="467"/>
            <p14:sldId id="468"/>
          </p14:sldIdLst>
        </p14:section>
        <p14:section name="L. Appearance to Seven Disciples" id="{E4BF59F0-6633-48A7-BF0F-53A0E25A1973}">
          <p14:sldIdLst>
            <p14:sldId id="268"/>
            <p14:sldId id="469"/>
            <p14:sldId id="327"/>
            <p14:sldId id="328"/>
            <p14:sldId id="329"/>
            <p14:sldId id="330"/>
            <p14:sldId id="331"/>
            <p14:sldId id="332"/>
            <p14:sldId id="333"/>
            <p14:sldId id="334"/>
            <p14:sldId id="335"/>
            <p14:sldId id="336"/>
            <p14:sldId id="337"/>
            <p14:sldId id="338"/>
            <p14:sldId id="339"/>
            <p14:sldId id="340"/>
            <p14:sldId id="470"/>
            <p14:sldId id="471"/>
            <p14:sldId id="408"/>
            <p14:sldId id="472"/>
            <p14:sldId id="481"/>
            <p14:sldId id="344"/>
            <p14:sldId id="345"/>
            <p14:sldId id="346"/>
            <p14:sldId id="347"/>
            <p14:sldId id="348"/>
            <p14:sldId id="349"/>
            <p14:sldId id="350"/>
            <p14:sldId id="351"/>
            <p14:sldId id="352"/>
            <p14:sldId id="353"/>
            <p14:sldId id="354"/>
            <p14:sldId id="473"/>
            <p14:sldId id="474"/>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Lst>
        </p14:section>
        <p14:section name="M. Commission to Disciples" id="{7C69DB6A-393B-4558-8934-95929A0648DF}">
          <p14:sldIdLst>
            <p14:sldId id="269"/>
            <p14:sldId id="475"/>
            <p14:sldId id="482"/>
            <p14:sldId id="483"/>
            <p14:sldId id="476"/>
            <p14:sldId id="484"/>
            <p14:sldId id="485"/>
            <p14:sldId id="486"/>
            <p14:sldId id="487"/>
            <p14:sldId id="488"/>
            <p14:sldId id="489"/>
            <p14:sldId id="490"/>
            <p14:sldId id="491"/>
            <p14:sldId id="479"/>
            <p14:sldId id="478"/>
            <p14:sldId id="477"/>
          </p14:sldIdLst>
        </p14:section>
        <p14:section name="N. Final Commission" id="{E329F3F4-3DF7-4079-A02C-F218485BBF55}">
          <p14:sldIdLst>
            <p14:sldId id="275"/>
          </p14:sldIdLst>
        </p14:section>
        <p14:section name="O. Ascension of Christ" id="{D0AA46B2-6B3B-4BBF-809E-929D219F0834}">
          <p14:sldIdLst>
            <p14:sldId id="270"/>
            <p14:sldId id="412"/>
          </p14:sldIdLst>
        </p14:section>
        <p14:section name="P. Parables of Christ" id="{E455B21F-F4D0-46B6-925C-CEF0ACF9D4C7}">
          <p14:sldIdLst>
            <p14:sldId id="271"/>
            <p14:sldId id="379"/>
            <p14:sldId id="380"/>
            <p14:sldId id="381"/>
            <p14:sldId id="382"/>
            <p14:sldId id="383"/>
            <p14:sldId id="384"/>
            <p14:sldId id="385"/>
            <p14:sldId id="386"/>
            <p14:sldId id="387"/>
            <p14:sldId id="388"/>
          </p14:sldIdLst>
        </p14:section>
        <p14:section name="Q. Miracles of Christ" id="{16205E4D-E39B-4847-BDE6-D353437261B5}">
          <p14:sldIdLst>
            <p14:sldId id="272"/>
            <p14:sldId id="413"/>
            <p14:sldId id="389"/>
            <p14:sldId id="390"/>
            <p14:sldId id="391"/>
            <p14:sldId id="392"/>
            <p14:sldId id="393"/>
            <p14:sldId id="394"/>
            <p14:sldId id="395"/>
            <p14:sldId id="396"/>
            <p14:sldId id="397"/>
            <p14:sldId id="398"/>
            <p14:sldId id="276"/>
            <p14:sldId id="4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p:scale>
          <a:sx n="90" d="100"/>
          <a:sy n="90" d="100"/>
        </p:scale>
        <p:origin x="2856" y="920"/>
      </p:cViewPr>
      <p:guideLst/>
    </p:cSldViewPr>
  </p:slideViewPr>
  <p:notesTextViewPr>
    <p:cViewPr>
      <p:scale>
        <a:sx n="1" d="1"/>
        <a:sy n="1" d="1"/>
      </p:scale>
      <p:origin x="0" y="0"/>
    </p:cViewPr>
  </p:notesTextViewPr>
  <p:sorterViewPr>
    <p:cViewPr varScale="1">
      <p:scale>
        <a:sx n="1" d="1"/>
        <a:sy n="1" d="1"/>
      </p:scale>
      <p:origin x="0" y="-14543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slide" Target="slides/slide167.xml"/><Relationship Id="rId226" Type="http://schemas.openxmlformats.org/officeDocument/2006/relationships/slide" Target="slides/slide188.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16" Type="http://schemas.openxmlformats.org/officeDocument/2006/relationships/slide" Target="slides/slide178.xml"/><Relationship Id="rId237" Type="http://schemas.openxmlformats.org/officeDocument/2006/relationships/slide" Target="slides/slide199.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206" Type="http://schemas.openxmlformats.org/officeDocument/2006/relationships/slide" Target="slides/slide168.xml"/><Relationship Id="rId227" Type="http://schemas.openxmlformats.org/officeDocument/2006/relationships/slide" Target="slides/slide18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217" Type="http://schemas.openxmlformats.org/officeDocument/2006/relationships/slide" Target="slides/slide179.xml"/><Relationship Id="rId6" Type="http://schemas.openxmlformats.org/officeDocument/2006/relationships/slideMaster" Target="slideMasters/slideMaster6.xml"/><Relationship Id="rId238" Type="http://schemas.openxmlformats.org/officeDocument/2006/relationships/slide" Target="slides/slide200.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207" Type="http://schemas.openxmlformats.org/officeDocument/2006/relationships/slide" Target="slides/slide169.xml"/><Relationship Id="rId228"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18" Type="http://schemas.openxmlformats.org/officeDocument/2006/relationships/slide" Target="slides/slide180.xml"/><Relationship Id="rId239"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31" Type="http://schemas.openxmlformats.org/officeDocument/2006/relationships/slide" Target="slides/slide93.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208" Type="http://schemas.openxmlformats.org/officeDocument/2006/relationships/slide" Target="slides/slide170.xml"/><Relationship Id="rId229" Type="http://schemas.openxmlformats.org/officeDocument/2006/relationships/slide" Target="slides/slide191.xml"/><Relationship Id="rId240"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8" Type="http://schemas.openxmlformats.org/officeDocument/2006/relationships/slideMaster" Target="slideMasters/slideMaster8.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219" Type="http://schemas.openxmlformats.org/officeDocument/2006/relationships/slide" Target="slides/slide181.xml"/><Relationship Id="rId230" Type="http://schemas.openxmlformats.org/officeDocument/2006/relationships/slide" Target="slides/slide192.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95" Type="http://schemas.openxmlformats.org/officeDocument/2006/relationships/slide" Target="slides/slide157.xml"/><Relationship Id="rId209" Type="http://schemas.openxmlformats.org/officeDocument/2006/relationships/slide" Target="slides/slide171.xml"/><Relationship Id="rId220" Type="http://schemas.openxmlformats.org/officeDocument/2006/relationships/slide" Target="slides/slide182.xml"/><Relationship Id="rId241"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10" Type="http://schemas.openxmlformats.org/officeDocument/2006/relationships/slide" Target="slides/slide172.xml"/><Relationship Id="rId215" Type="http://schemas.openxmlformats.org/officeDocument/2006/relationships/slide" Target="slides/slide177.xml"/><Relationship Id="rId236" Type="http://schemas.openxmlformats.org/officeDocument/2006/relationships/slide" Target="slides/slide198.xml"/><Relationship Id="rId26" Type="http://schemas.openxmlformats.org/officeDocument/2006/relationships/slideMaster" Target="slideMasters/slideMaster26.xml"/><Relationship Id="rId231" Type="http://schemas.openxmlformats.org/officeDocument/2006/relationships/slide" Target="slides/slide193.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221" Type="http://schemas.openxmlformats.org/officeDocument/2006/relationships/slide" Target="slides/slide183.xml"/><Relationship Id="rId242"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11" Type="http://schemas.openxmlformats.org/officeDocument/2006/relationships/slide" Target="slides/slide173.xml"/><Relationship Id="rId232" Type="http://schemas.openxmlformats.org/officeDocument/2006/relationships/slide" Target="slides/slide194.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222" Type="http://schemas.openxmlformats.org/officeDocument/2006/relationships/slide" Target="slides/slide184.xml"/><Relationship Id="rId243"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12" Type="http://schemas.openxmlformats.org/officeDocument/2006/relationships/slide" Target="slides/slide174.xml"/><Relationship Id="rId233" Type="http://schemas.openxmlformats.org/officeDocument/2006/relationships/slide" Target="slides/slide195.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slide" Target="slides/slide164.xml"/><Relationship Id="rId223"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 Id="rId213" Type="http://schemas.openxmlformats.org/officeDocument/2006/relationships/slide" Target="slides/slide175.xml"/><Relationship Id="rId234" Type="http://schemas.openxmlformats.org/officeDocument/2006/relationships/slide" Target="slides/slide19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2.xml"/><Relationship Id="rId115" Type="http://schemas.openxmlformats.org/officeDocument/2006/relationships/slide" Target="slides/slide77.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61" Type="http://schemas.openxmlformats.org/officeDocument/2006/relationships/slide" Target="slides/slide23.xml"/><Relationship Id="rId82" Type="http://schemas.openxmlformats.org/officeDocument/2006/relationships/slide" Target="slides/slide44.xml"/><Relationship Id="rId199" Type="http://schemas.openxmlformats.org/officeDocument/2006/relationships/slide" Target="slides/slide161.xml"/><Relationship Id="rId203" Type="http://schemas.openxmlformats.org/officeDocument/2006/relationships/slide" Target="slides/slide165.xml"/><Relationship Id="rId19" Type="http://schemas.openxmlformats.org/officeDocument/2006/relationships/slideMaster" Target="slideMasters/slideMaster19.xml"/><Relationship Id="rId224" Type="http://schemas.openxmlformats.org/officeDocument/2006/relationships/slide" Target="slides/slide186.xml"/><Relationship Id="rId30" Type="http://schemas.openxmlformats.org/officeDocument/2006/relationships/slideMaster" Target="slideMasters/slideMaster30.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189" Type="http://schemas.openxmlformats.org/officeDocument/2006/relationships/slide" Target="slides/slide151.xml"/><Relationship Id="rId3" Type="http://schemas.openxmlformats.org/officeDocument/2006/relationships/slideMaster" Target="slideMasters/slideMaster3.xml"/><Relationship Id="rId214" Type="http://schemas.openxmlformats.org/officeDocument/2006/relationships/slide" Target="slides/slide176.xml"/><Relationship Id="rId235" Type="http://schemas.openxmlformats.org/officeDocument/2006/relationships/slide" Target="slides/slide197.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179" Type="http://schemas.openxmlformats.org/officeDocument/2006/relationships/slide" Target="slides/slide141.xml"/><Relationship Id="rId190" Type="http://schemas.openxmlformats.org/officeDocument/2006/relationships/slide" Target="slides/slide152.xml"/><Relationship Id="rId204" Type="http://schemas.openxmlformats.org/officeDocument/2006/relationships/slide" Target="slides/slide166.xml"/><Relationship Id="rId225"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DB958-A661-4561-8E14-CDCFB47C5D39}" type="datetimeFigureOut">
              <a:rPr lang="en-GB" smtClean="0"/>
              <a:t>10/09/2024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670C4-7A0F-4C2E-B307-9D478A608AD0}" type="slidenum">
              <a:rPr lang="en-GB" smtClean="0"/>
              <a:t>‹#›</a:t>
            </a:fld>
            <a:endParaRPr lang="en-GB"/>
          </a:p>
        </p:txBody>
      </p:sp>
    </p:spTree>
    <p:extLst>
      <p:ext uri="{BB962C8B-B14F-4D97-AF65-F5344CB8AC3E}">
        <p14:creationId xmlns:p14="http://schemas.microsoft.com/office/powerpoint/2010/main" val="48554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71.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 TargetMode="Externa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29C1AD-D9DC-4469-AD5A-C4F6859256BB}" type="slidenum">
              <a:rPr kumimoji="0" lang="en-US" altLang="zh-CN"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1064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20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205781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217079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553904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65516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05510" y="4712891"/>
            <a:ext cx="4980305" cy="4464844"/>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33453058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166726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212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98179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922994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682640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143064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83001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595085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93FC7-E9E9-467A-A016-5CC4E680017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441571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302083"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b="1">
                <a:latin typeface="Times" charset="0"/>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7556777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ea typeface="ＭＳ Ｐゴシック" pitchFamily="-110" charset="-128"/>
                <a:cs typeface="Arial"/>
              </a:rPr>
              <a:t>While considerably varying, it also underlies the </a:t>
            </a:r>
            <a:r>
              <a:rPr lang="en-US" b="1" dirty="0">
                <a:latin typeface="Arial"/>
                <a:ea typeface="ＭＳ Ｐゴシック" pitchFamily="-110" charset="-128"/>
                <a:cs typeface="Arial"/>
                <a:hlinkClick r:id="rId3" tooltip="Textus Receptus"/>
              </a:rPr>
              <a:t>Textus Receptus</a:t>
            </a:r>
            <a:r>
              <a:rPr lang="en-US" b="1" dirty="0">
                <a:latin typeface="Arial"/>
                <a:ea typeface="ＭＳ Ｐゴシック" pitchFamily="-110" charset="-128"/>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ea typeface="ＭＳ Ｐゴシック" pitchFamily="-110" charset="-128"/>
                <a:cs typeface="Arial"/>
              </a:rPr>
              <a:t>Modern translations mainly use </a:t>
            </a:r>
            <a:r>
              <a:rPr lang="en-US" b="1" dirty="0">
                <a:latin typeface="Arial"/>
                <a:ea typeface="ＭＳ Ｐゴシック" pitchFamily="-110" charset="-128"/>
                <a:cs typeface="Arial"/>
                <a:hlinkClick r:id="rId4" tooltip="Textual criticism"/>
              </a:rPr>
              <a:t>Eclectic</a:t>
            </a:r>
            <a:r>
              <a:rPr lang="en-US" b="1" dirty="0">
                <a:latin typeface="Arial"/>
                <a:ea typeface="ＭＳ Ｐゴシック" pitchFamily="-110" charset="-128"/>
                <a:cs typeface="Arial"/>
              </a:rPr>
              <a:t> editions that conform more often to the </a:t>
            </a:r>
            <a:r>
              <a:rPr lang="en-US" b="1" dirty="0">
                <a:latin typeface="Arial"/>
                <a:ea typeface="ＭＳ Ｐゴシック" pitchFamily="-110" charset="-128"/>
                <a:cs typeface="Arial"/>
                <a:hlinkClick r:id="rId5" tooltip="Alexandrian text-type"/>
              </a:rPr>
              <a:t>Alexandrian text-type</a:t>
            </a:r>
            <a:r>
              <a:rPr lang="en-US" b="1" dirty="0">
                <a:latin typeface="Arial"/>
                <a:ea typeface="ＭＳ Ｐゴシック" pitchFamily="-110" charset="-128"/>
                <a:cs typeface="Arial"/>
              </a:rPr>
              <a:t>.</a:t>
            </a:r>
            <a:endParaRPr lang="en-US" b="1" dirty="0">
              <a:latin typeface="Arial"/>
              <a:ea typeface="ＭＳ Ｐゴシック" charset="0"/>
              <a:cs typeface="Arial"/>
            </a:endParaRPr>
          </a:p>
        </p:txBody>
      </p:sp>
    </p:spTree>
    <p:extLst>
      <p:ext uri="{BB962C8B-B14F-4D97-AF65-F5344CB8AC3E}">
        <p14:creationId xmlns:p14="http://schemas.microsoft.com/office/powerpoint/2010/main" val="42112151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93FC7-E9E9-467A-A016-5CC4E680017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9622093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B9C8B3-F5F7-1B45-B59E-67AA7948C8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7267" name="Rectangle 2"/>
          <p:cNvSpPr>
            <a:spLocks noGrp="1" noRot="1" noChangeAspect="1" noChangeArrowheads="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9900702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E86762-146C-4827-B777-562638F47F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8BBDD-7990-4DFC-AB87-E0C79E109C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7938" name="Rectangle 2">
            <a:extLst>
              <a:ext uri="{FF2B5EF4-FFF2-40B4-BE49-F238E27FC236}">
                <a16:creationId xmlns:a16="http://schemas.microsoft.com/office/drawing/2014/main" id="{DA3DC542-A3F0-4C57-B244-5AF5A008674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6A180609-304B-4149-89E2-FDA8D07480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040902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5757C7-522F-4C34-9AF0-F4A824EC21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1C54CD-AE6A-46CB-B9FD-2592354D51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8962" name="Rectangle 2">
            <a:extLst>
              <a:ext uri="{FF2B5EF4-FFF2-40B4-BE49-F238E27FC236}">
                <a16:creationId xmlns:a16="http://schemas.microsoft.com/office/drawing/2014/main" id="{36DF931C-B2AA-439B-BC9E-588C7DCE4979}"/>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7EA928C2-2287-490A-B677-70079A12FC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05699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A2B5B3-B2B6-4816-BFAF-F4FC0C247F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9811EE-EED5-4A33-9D31-643CB74A1E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9986" name="Rectangle 2">
            <a:extLst>
              <a:ext uri="{FF2B5EF4-FFF2-40B4-BE49-F238E27FC236}">
                <a16:creationId xmlns:a16="http://schemas.microsoft.com/office/drawing/2014/main" id="{7D391E15-92B9-4F0A-ACEB-4E461DC6F8A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A40F8169-D685-48D8-8B8E-8B58154138D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90991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1D04-307E-4A67-B103-E3BA51E85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7E2A6-0DC0-4C43-9F61-5AF6D590B4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1010" name="Rectangle 2">
            <a:extLst>
              <a:ext uri="{FF2B5EF4-FFF2-40B4-BE49-F238E27FC236}">
                <a16:creationId xmlns:a16="http://schemas.microsoft.com/office/drawing/2014/main" id="{04B89A77-161C-415A-8988-E7974A63A861}"/>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4196E30C-7546-4227-A884-E88458CCE2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09673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942FA7-A51C-468A-8890-6F4944C574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E07B97-3F03-4655-B131-2BF7C36341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2034" name="Rectangle 2">
            <a:extLst>
              <a:ext uri="{FF2B5EF4-FFF2-40B4-BE49-F238E27FC236}">
                <a16:creationId xmlns:a16="http://schemas.microsoft.com/office/drawing/2014/main" id="{FA7E8CEE-C807-45D1-A4F8-FEB733FF2FBB}"/>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64633578-BAF0-47F9-8F47-12E66A8939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5073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917261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539AD5-6786-4B04-B062-D6A8805F6E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D81E5-0798-4526-BB0D-9CE547C4EF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3058" name="Rectangle 2">
            <a:extLst>
              <a:ext uri="{FF2B5EF4-FFF2-40B4-BE49-F238E27FC236}">
                <a16:creationId xmlns:a16="http://schemas.microsoft.com/office/drawing/2014/main" id="{C3291A10-67A2-4013-A97E-2194C01A2511}"/>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6AAE4261-A9DA-4AC5-A861-65FFEC37FCF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703816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17F61-D4B8-44D3-B41F-62A88C27D1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F0C3F8-1766-477E-A7C3-4A716666A4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082" name="Rectangle 2">
            <a:extLst>
              <a:ext uri="{FF2B5EF4-FFF2-40B4-BE49-F238E27FC236}">
                <a16:creationId xmlns:a16="http://schemas.microsoft.com/office/drawing/2014/main" id="{AC528C08-3C08-4E79-A80E-5D45EAE452B3}"/>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D8639FC-2724-4625-9BF6-FB4A8BC6230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32132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453F77-6272-41C9-A6B1-462FE93B4B7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F10FEE-0DFD-4850-85B5-60AC42E599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5106" name="Rectangle 2">
            <a:extLst>
              <a:ext uri="{FF2B5EF4-FFF2-40B4-BE49-F238E27FC236}">
                <a16:creationId xmlns:a16="http://schemas.microsoft.com/office/drawing/2014/main" id="{367D943E-4389-4720-84CF-1A7BF125301F}"/>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15F6AF8F-1EF1-463C-9741-B90C88A2CE6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983382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783728-6735-4413-A0D0-C743A1D599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C8D5B2-59FE-439E-887C-5AC0520608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6130" name="Rectangle 2">
            <a:extLst>
              <a:ext uri="{FF2B5EF4-FFF2-40B4-BE49-F238E27FC236}">
                <a16:creationId xmlns:a16="http://schemas.microsoft.com/office/drawing/2014/main" id="{38B3B04B-AB98-4059-AC77-6E1748EC4CA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2DB80F9-DC2B-4202-87F6-56B08F905AA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57461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AA608B-8DA2-4AD9-ADFA-57F1CBB366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3865D5-FA61-4BAB-9ABC-8E0E3D5D7A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7154" name="Rectangle 2">
            <a:extLst>
              <a:ext uri="{FF2B5EF4-FFF2-40B4-BE49-F238E27FC236}">
                <a16:creationId xmlns:a16="http://schemas.microsoft.com/office/drawing/2014/main" id="{1CD3A3AF-3957-463F-AC94-412CBEF4A2C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1397CB0-1975-4F00-B74D-8C6E412165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52457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962456-A450-3C43-AE4C-AA8EE27A5D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427791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5B446B-45A2-4D5B-B4DD-DD7B30FC2E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870DFC-929A-4D0A-B67F-65D1554B26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8178" name="Rectangle 2">
            <a:extLst>
              <a:ext uri="{FF2B5EF4-FFF2-40B4-BE49-F238E27FC236}">
                <a16:creationId xmlns:a16="http://schemas.microsoft.com/office/drawing/2014/main" id="{02C0003D-A606-4F46-8317-2FD060B70B35}"/>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C8A7E2B2-42DE-44E3-8BAB-ED1FEE54BC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16336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6BE0FE-5412-43EB-8029-127D9093B2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8E0C38-EF5C-4229-837E-D4169E3022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2" name="Rectangle 2">
            <a:extLst>
              <a:ext uri="{FF2B5EF4-FFF2-40B4-BE49-F238E27FC236}">
                <a16:creationId xmlns:a16="http://schemas.microsoft.com/office/drawing/2014/main" id="{8FA3BF3A-BDC7-450D-8796-B379D43C6632}"/>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67AF88AF-E3B8-4202-BA86-BE32D3DC6A8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523555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7995CA-6E6F-46D3-82CE-BE64333FCC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9A92A8-3A2F-4B62-BE41-7E50616E367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0226" name="Rectangle 2">
            <a:extLst>
              <a:ext uri="{FF2B5EF4-FFF2-40B4-BE49-F238E27FC236}">
                <a16:creationId xmlns:a16="http://schemas.microsoft.com/office/drawing/2014/main" id="{BF8686B1-9493-4DF8-81E9-43DC0731A695}"/>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246703C9-BFDB-48BC-AF83-EFD8E8220F98}"/>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357634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7835D5-6278-413B-8246-C00BD87934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2D9B3-5362-4DFF-8400-5AEC6CB8B1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335927F7-6F1B-43F0-A85B-99B030F6C463}"/>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5CC419FB-85CE-4ACA-859C-604A0B7D35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931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6684510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DA8C8-C271-4675-ABD3-B5A68E8DA7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4CEBEE-1ACB-4927-91F1-2C96391CC5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2274" name="Rectangle 2">
            <a:extLst>
              <a:ext uri="{FF2B5EF4-FFF2-40B4-BE49-F238E27FC236}">
                <a16:creationId xmlns:a16="http://schemas.microsoft.com/office/drawing/2014/main" id="{4FEBEB65-E2B8-4F0F-A647-800C149E5B3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0C88F39-5A77-4D81-8C71-0C80811C15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3300692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9F8266-8E09-43E4-BE62-029846F44B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E9C1F-75C5-4F4D-8995-4936E3E76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3298" name="Rectangle 2">
            <a:extLst>
              <a:ext uri="{FF2B5EF4-FFF2-40B4-BE49-F238E27FC236}">
                <a16:creationId xmlns:a16="http://schemas.microsoft.com/office/drawing/2014/main" id="{1CA18D67-8AF5-43A1-95F6-09F64A98EEF3}"/>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7FA43B17-66D4-4947-8E1B-1FFC79C09D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74059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6EA211-728C-4C81-80A8-6467D05935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99D2ED-6BFC-4134-A791-963436241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22" name="Rectangle 2">
            <a:extLst>
              <a:ext uri="{FF2B5EF4-FFF2-40B4-BE49-F238E27FC236}">
                <a16:creationId xmlns:a16="http://schemas.microsoft.com/office/drawing/2014/main" id="{66148F15-DE5B-41C7-A19E-CD4F0DDAAFF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E715E371-0877-4E1B-8BFD-A5AC7EA2879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257066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E5F09C-9260-45D8-86AD-3C4EFB456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6BEF1-3A00-4D75-9515-82BACF5DE49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5346" name="Rectangle 2">
            <a:extLst>
              <a:ext uri="{FF2B5EF4-FFF2-40B4-BE49-F238E27FC236}">
                <a16:creationId xmlns:a16="http://schemas.microsoft.com/office/drawing/2014/main" id="{8613C62C-DC67-44E1-9ECA-D0742F400EDA}"/>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B232D6FA-FA0C-42AC-8894-5722B97DB8D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85532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8D9470-EC9F-429C-8D8D-DAC2E1F5AD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96144-63D9-4CDF-94A1-9580DDE604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0" name="Rectangle 2">
            <a:extLst>
              <a:ext uri="{FF2B5EF4-FFF2-40B4-BE49-F238E27FC236}">
                <a16:creationId xmlns:a16="http://schemas.microsoft.com/office/drawing/2014/main" id="{16DA31CF-C3ED-4237-911E-2686D9AA397D}"/>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8004673B-019A-4B96-843B-D65F11664F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780006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D1E1C9-DDB7-4112-858D-F77A903586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B32518-68B0-45CC-8FD6-3D28F1200D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7394" name="Rectangle 2">
            <a:extLst>
              <a:ext uri="{FF2B5EF4-FFF2-40B4-BE49-F238E27FC236}">
                <a16:creationId xmlns:a16="http://schemas.microsoft.com/office/drawing/2014/main" id="{37643DA6-B102-47F2-A44F-232D5C697DC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D7EF979B-408B-4D0D-A4CE-1CD29C549B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177650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372082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81861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84057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39879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4891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39126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1954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E8915C-BCBA-D645-BF7D-18135E4379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E92E87-D604-E741-ABB3-28BEC4B7AF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669038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1110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05800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02898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95963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22360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14662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37706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D4BF08-82F4-A049-B992-F9280684F1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98961-B787-6843-BBCF-DA6D8707A3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63F4F-F357-9B4A-9678-720F8E10C3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3" name="Rectangle 2"/>
          <p:cNvSpPr>
            <a:spLocks noGrp="1" noRot="1" noChangeAspect="1" noChangeArrowheads="1" noTextEdit="1"/>
          </p:cNvSpPr>
          <p:nvPr>
            <p:ph type="sldImg"/>
          </p:nvPr>
        </p:nvSpPr>
        <p:spPr>
          <a:solidFill>
            <a:srgbClr val="FFFFFF"/>
          </a:solidFill>
          <a:ln/>
        </p:spPr>
      </p:sp>
      <p:sp>
        <p:nvSpPr>
          <p:cNvPr id="22221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29162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CB3EC-A9B0-8541-AA6F-CD7F67F82D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2DEE3C-413F-F944-8E27-26281DD60F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B3185F-02CA-FF41-AB48-B75B4FD9FD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9" name="Rectangle 2"/>
          <p:cNvSpPr>
            <a:spLocks noGrp="1" noRot="1" noChangeAspect="1" noChangeArrowheads="1" noTextEdit="1"/>
          </p:cNvSpPr>
          <p:nvPr>
            <p:ph type="sldImg"/>
          </p:nvPr>
        </p:nvSpPr>
        <p:spPr>
          <a:solidFill>
            <a:srgbClr val="FFFFFF"/>
          </a:solidFill>
          <a:ln/>
        </p:spPr>
      </p:sp>
      <p:sp>
        <p:nvSpPr>
          <p:cNvPr id="22631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071064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2223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165357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8587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9691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50131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02456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09899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36881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3529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6057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91753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2BEC8-DD65-8747-9AD6-663B50BD75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C0D19C-4A61-AA4C-BC7E-6A227346FC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92BB2-6F56-3740-A1D5-506EA5375D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0301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B1CCEC-7A45-FA4C-AE38-EAD0B3EF4B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36B06-54BC-F541-86ED-EC1CAC60A0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027689-D9CF-9E45-86E8-F59F1CE5C81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21" name="Rectangle 2"/>
          <p:cNvSpPr>
            <a:spLocks noGrp="1" noRot="1" noChangeAspect="1" noChangeArrowheads="1" noTextEdit="1"/>
          </p:cNvSpPr>
          <p:nvPr>
            <p:ph type="sldImg"/>
          </p:nvPr>
        </p:nvSpPr>
        <p:spPr>
          <a:solidFill>
            <a:srgbClr val="FFFFFF"/>
          </a:solidFill>
          <a:ln/>
        </p:spPr>
      </p:sp>
      <p:sp>
        <p:nvSpPr>
          <p:cNvPr id="21402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56499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8720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82282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70549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7703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75999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90907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2617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96608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2304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6680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52468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15956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83805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797597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80009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6500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7613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51177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34169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4574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9699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2AAD4A-AA00-BB43-9CB6-DF17550BDF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CE8842-ED9A-324B-9D8C-1FC5AA19DB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78D46B-8871-BE44-AC13-0F0A1FDE32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9" name="Rectangle 2"/>
          <p:cNvSpPr>
            <a:spLocks noGrp="1" noRot="1" noChangeAspect="1" noChangeArrowheads="1" noTextEdit="1"/>
          </p:cNvSpPr>
          <p:nvPr>
            <p:ph type="sldImg"/>
          </p:nvPr>
        </p:nvSpPr>
        <p:spPr>
          <a:solidFill>
            <a:srgbClr val="FFFFFF"/>
          </a:solidFill>
          <a:ln/>
        </p:spPr>
      </p:sp>
      <p:sp>
        <p:nvSpPr>
          <p:cNvPr id="2160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8343478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259391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60956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89720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09980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7656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79554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DF3914-AC5F-7A4F-84DD-3931E5784E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EC3C8C-D86B-0242-A694-42DADC3A2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26A2E8-5EC8-7948-8663-DB71E9E25F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3" name="Rectangle 2"/>
          <p:cNvSpPr>
            <a:spLocks noGrp="1" noRot="1" noChangeAspect="1" noChangeArrowheads="1" noTextEdit="1"/>
          </p:cNvSpPr>
          <p:nvPr>
            <p:ph type="sldImg"/>
          </p:nvPr>
        </p:nvSpPr>
        <p:spPr>
          <a:solidFill>
            <a:srgbClr val="FFFFFF"/>
          </a:solidFill>
          <a:ln/>
        </p:spPr>
      </p:sp>
      <p:sp>
        <p:nvSpPr>
          <p:cNvPr id="23245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2175159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76B381-4A56-E94A-8EB6-4E324F2EA8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308838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96002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66776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629010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499907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167072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284691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2655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795289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353949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781196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6333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51311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340855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7585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35230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92835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346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877002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131889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950032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188635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865061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161361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85494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509716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519518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20552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087192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2471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22788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558" name="Group 318">
            <a:extLst>
              <a:ext uri="{FF2B5EF4-FFF2-40B4-BE49-F238E27FC236}">
                <a16:creationId xmlns:a16="http://schemas.microsoft.com/office/drawing/2014/main" id="{6E77938B-F2D9-4B0A-86A0-0B82FB49CE9D}"/>
              </a:ext>
            </a:extLst>
          </p:cNvPr>
          <p:cNvGrpSpPr>
            <a:grpSpLocks/>
          </p:cNvGrpSpPr>
          <p:nvPr/>
        </p:nvGrpSpPr>
        <p:grpSpPr bwMode="auto">
          <a:xfrm>
            <a:off x="0" y="107950"/>
            <a:ext cx="9101138" cy="6750050"/>
            <a:chOff x="0" y="68"/>
            <a:chExt cx="5733" cy="4252"/>
          </a:xfrm>
        </p:grpSpPr>
        <p:grpSp>
          <p:nvGrpSpPr>
            <p:cNvPr id="10553" name="Group 313">
              <a:extLst>
                <a:ext uri="{FF2B5EF4-FFF2-40B4-BE49-F238E27FC236}">
                  <a16:creationId xmlns:a16="http://schemas.microsoft.com/office/drawing/2014/main" id="{F7A8CD6B-96A5-490E-84D6-9927E7DBE0FA}"/>
                </a:ext>
              </a:extLst>
            </p:cNvPr>
            <p:cNvGrpSpPr>
              <a:grpSpLocks/>
            </p:cNvGrpSpPr>
            <p:nvPr/>
          </p:nvGrpSpPr>
          <p:grpSpPr bwMode="auto">
            <a:xfrm>
              <a:off x="0" y="68"/>
              <a:ext cx="5733" cy="4088"/>
              <a:chOff x="0" y="68"/>
              <a:chExt cx="5733" cy="4088"/>
            </a:xfrm>
          </p:grpSpPr>
          <p:grpSp>
            <p:nvGrpSpPr>
              <p:cNvPr id="10552" name="Group 312">
                <a:extLst>
                  <a:ext uri="{FF2B5EF4-FFF2-40B4-BE49-F238E27FC236}">
                    <a16:creationId xmlns:a16="http://schemas.microsoft.com/office/drawing/2014/main" id="{647B8708-5AF3-4E82-9A53-4B9BC2A86029}"/>
                  </a:ext>
                </a:extLst>
              </p:cNvPr>
              <p:cNvGrpSpPr>
                <a:grpSpLocks/>
              </p:cNvGrpSpPr>
              <p:nvPr userDrawn="1"/>
            </p:nvGrpSpPr>
            <p:grpSpPr bwMode="auto">
              <a:xfrm>
                <a:off x="0" y="144"/>
                <a:ext cx="5730" cy="4012"/>
                <a:chOff x="0" y="144"/>
                <a:chExt cx="5730" cy="4012"/>
              </a:xfrm>
            </p:grpSpPr>
            <p:sp>
              <p:nvSpPr>
                <p:cNvPr id="10334" name="Line 94">
                  <a:extLst>
                    <a:ext uri="{FF2B5EF4-FFF2-40B4-BE49-F238E27FC236}">
                      <a16:creationId xmlns:a16="http://schemas.microsoft.com/office/drawing/2014/main" id="{E3483A64-C2A9-497F-A361-668423B4C5B7}"/>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5" name="Line 95">
                  <a:extLst>
                    <a:ext uri="{FF2B5EF4-FFF2-40B4-BE49-F238E27FC236}">
                      <a16:creationId xmlns:a16="http://schemas.microsoft.com/office/drawing/2014/main" id="{842E660A-FE6F-4D26-9F7F-F27D5C4EFC7E}"/>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6" name="Line 96">
                  <a:extLst>
                    <a:ext uri="{FF2B5EF4-FFF2-40B4-BE49-F238E27FC236}">
                      <a16:creationId xmlns:a16="http://schemas.microsoft.com/office/drawing/2014/main" id="{A91876F7-7F1C-437D-AECA-3269DB9C6BE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7" name="Line 97">
                  <a:extLst>
                    <a:ext uri="{FF2B5EF4-FFF2-40B4-BE49-F238E27FC236}">
                      <a16:creationId xmlns:a16="http://schemas.microsoft.com/office/drawing/2014/main" id="{A8BF0116-4664-4798-B192-0CD9A5E66F9C}"/>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8" name="Line 98">
                  <a:extLst>
                    <a:ext uri="{FF2B5EF4-FFF2-40B4-BE49-F238E27FC236}">
                      <a16:creationId xmlns:a16="http://schemas.microsoft.com/office/drawing/2014/main" id="{C8ECC61D-138B-475E-A7A5-27E46B7F9ECC}"/>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9" name="Line 99">
                  <a:extLst>
                    <a:ext uri="{FF2B5EF4-FFF2-40B4-BE49-F238E27FC236}">
                      <a16:creationId xmlns:a16="http://schemas.microsoft.com/office/drawing/2014/main" id="{CAF6E935-F8F6-42A5-832F-CE12E6414C6E}"/>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0" name="Line 100">
                  <a:extLst>
                    <a:ext uri="{FF2B5EF4-FFF2-40B4-BE49-F238E27FC236}">
                      <a16:creationId xmlns:a16="http://schemas.microsoft.com/office/drawing/2014/main" id="{B10E8567-80A5-4030-89EE-133BCF577D1C}"/>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1" name="Line 101">
                  <a:extLst>
                    <a:ext uri="{FF2B5EF4-FFF2-40B4-BE49-F238E27FC236}">
                      <a16:creationId xmlns:a16="http://schemas.microsoft.com/office/drawing/2014/main" id="{2B6DE439-FBF3-48CC-A893-25B6EAD61E06}"/>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0551" name="Group 311">
                  <a:extLst>
                    <a:ext uri="{FF2B5EF4-FFF2-40B4-BE49-F238E27FC236}">
                      <a16:creationId xmlns:a16="http://schemas.microsoft.com/office/drawing/2014/main" id="{AD3EA488-C65F-4DA4-9DB5-A09D255ADE88}"/>
                    </a:ext>
                  </a:extLst>
                </p:cNvPr>
                <p:cNvGrpSpPr>
                  <a:grpSpLocks/>
                </p:cNvGrpSpPr>
                <p:nvPr userDrawn="1"/>
              </p:nvGrpSpPr>
              <p:grpSpPr bwMode="auto">
                <a:xfrm>
                  <a:off x="483" y="144"/>
                  <a:ext cx="975" cy="4012"/>
                  <a:chOff x="483" y="144"/>
                  <a:chExt cx="975" cy="4012"/>
                </a:xfrm>
              </p:grpSpPr>
              <p:grpSp>
                <p:nvGrpSpPr>
                  <p:cNvPr id="10545" name="Group 305">
                    <a:extLst>
                      <a:ext uri="{FF2B5EF4-FFF2-40B4-BE49-F238E27FC236}">
                        <a16:creationId xmlns:a16="http://schemas.microsoft.com/office/drawing/2014/main" id="{6E7235F1-A475-4062-B6C9-A4D02CC1105D}"/>
                      </a:ext>
                    </a:extLst>
                  </p:cNvPr>
                  <p:cNvGrpSpPr>
                    <a:grpSpLocks/>
                  </p:cNvGrpSpPr>
                  <p:nvPr userDrawn="1"/>
                </p:nvGrpSpPr>
                <p:grpSpPr bwMode="auto">
                  <a:xfrm>
                    <a:off x="483" y="144"/>
                    <a:ext cx="975" cy="947"/>
                    <a:chOff x="483" y="144"/>
                    <a:chExt cx="975" cy="947"/>
                  </a:xfrm>
                </p:grpSpPr>
                <p:sp>
                  <p:nvSpPr>
                    <p:cNvPr id="10344" name="Line 104">
                      <a:extLst>
                        <a:ext uri="{FF2B5EF4-FFF2-40B4-BE49-F238E27FC236}">
                          <a16:creationId xmlns:a16="http://schemas.microsoft.com/office/drawing/2014/main" id="{2CF034AC-E22A-4534-A77F-A4FE0A2F1E0F}"/>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5" name="Line 105">
                      <a:extLst>
                        <a:ext uri="{FF2B5EF4-FFF2-40B4-BE49-F238E27FC236}">
                          <a16:creationId xmlns:a16="http://schemas.microsoft.com/office/drawing/2014/main" id="{CE9D6691-6FC8-412C-97C6-E625E0A9FC26}"/>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6" name="Line 106">
                      <a:extLst>
                        <a:ext uri="{FF2B5EF4-FFF2-40B4-BE49-F238E27FC236}">
                          <a16:creationId xmlns:a16="http://schemas.microsoft.com/office/drawing/2014/main" id="{5E062041-E0A9-4BAD-8BA5-30752271278C}"/>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7" name="Line 107">
                      <a:extLst>
                        <a:ext uri="{FF2B5EF4-FFF2-40B4-BE49-F238E27FC236}">
                          <a16:creationId xmlns:a16="http://schemas.microsoft.com/office/drawing/2014/main" id="{3F89FB12-3933-4ED7-8AA5-7FD9ED914BD2}"/>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8" name="Line 108">
                      <a:extLst>
                        <a:ext uri="{FF2B5EF4-FFF2-40B4-BE49-F238E27FC236}">
                          <a16:creationId xmlns:a16="http://schemas.microsoft.com/office/drawing/2014/main" id="{FFF99C16-65E2-41A7-8329-C7B5942EF6AD}"/>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9" name="Line 109">
                      <a:extLst>
                        <a:ext uri="{FF2B5EF4-FFF2-40B4-BE49-F238E27FC236}">
                          <a16:creationId xmlns:a16="http://schemas.microsoft.com/office/drawing/2014/main" id="{0F58C031-0A1D-46B2-809F-4CBC6E83326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0" name="Line 110">
                      <a:extLst>
                        <a:ext uri="{FF2B5EF4-FFF2-40B4-BE49-F238E27FC236}">
                          <a16:creationId xmlns:a16="http://schemas.microsoft.com/office/drawing/2014/main" id="{C571084F-DD36-42EA-B4B4-A3050CB9F983}"/>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1" name="Line 111">
                      <a:extLst>
                        <a:ext uri="{FF2B5EF4-FFF2-40B4-BE49-F238E27FC236}">
                          <a16:creationId xmlns:a16="http://schemas.microsoft.com/office/drawing/2014/main" id="{DE208F5D-B99F-484E-BE5B-43AB9B0B8D81}"/>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52" name="Group 112">
                    <a:extLst>
                      <a:ext uri="{FF2B5EF4-FFF2-40B4-BE49-F238E27FC236}">
                        <a16:creationId xmlns:a16="http://schemas.microsoft.com/office/drawing/2014/main" id="{87222DD1-167D-42CB-91C1-A2D63B5A82F1}"/>
                      </a:ext>
                    </a:extLst>
                  </p:cNvPr>
                  <p:cNvGrpSpPr>
                    <a:grpSpLocks/>
                  </p:cNvGrpSpPr>
                  <p:nvPr/>
                </p:nvGrpSpPr>
                <p:grpSpPr bwMode="auto">
                  <a:xfrm>
                    <a:off x="483" y="1166"/>
                    <a:ext cx="975" cy="947"/>
                    <a:chOff x="288" y="528"/>
                    <a:chExt cx="1680" cy="1632"/>
                  </a:xfrm>
                </p:grpSpPr>
                <p:sp>
                  <p:nvSpPr>
                    <p:cNvPr id="10353" name="Line 113">
                      <a:extLst>
                        <a:ext uri="{FF2B5EF4-FFF2-40B4-BE49-F238E27FC236}">
                          <a16:creationId xmlns:a16="http://schemas.microsoft.com/office/drawing/2014/main" id="{B0D845D1-E498-40C5-A572-A52146A3FF8D}"/>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4" name="Line 114">
                      <a:extLst>
                        <a:ext uri="{FF2B5EF4-FFF2-40B4-BE49-F238E27FC236}">
                          <a16:creationId xmlns:a16="http://schemas.microsoft.com/office/drawing/2014/main" id="{F37853B8-BE6C-4006-B919-4485F1FBA7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5" name="Line 115">
                      <a:extLst>
                        <a:ext uri="{FF2B5EF4-FFF2-40B4-BE49-F238E27FC236}">
                          <a16:creationId xmlns:a16="http://schemas.microsoft.com/office/drawing/2014/main" id="{AE65F6AB-9744-4E7B-A0BD-D18CC9D8362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6" name="Line 116">
                      <a:extLst>
                        <a:ext uri="{FF2B5EF4-FFF2-40B4-BE49-F238E27FC236}">
                          <a16:creationId xmlns:a16="http://schemas.microsoft.com/office/drawing/2014/main" id="{7A0D39C3-86C0-44B1-A2CE-53AB7175D4C7}"/>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7" name="Line 117">
                      <a:extLst>
                        <a:ext uri="{FF2B5EF4-FFF2-40B4-BE49-F238E27FC236}">
                          <a16:creationId xmlns:a16="http://schemas.microsoft.com/office/drawing/2014/main" id="{EACA80B1-3E43-46E4-8D8B-1F97A672DFB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8" name="Line 118">
                      <a:extLst>
                        <a:ext uri="{FF2B5EF4-FFF2-40B4-BE49-F238E27FC236}">
                          <a16:creationId xmlns:a16="http://schemas.microsoft.com/office/drawing/2014/main" id="{5ED88836-25A3-4235-B801-673039F48DBA}"/>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9" name="Line 119">
                      <a:extLst>
                        <a:ext uri="{FF2B5EF4-FFF2-40B4-BE49-F238E27FC236}">
                          <a16:creationId xmlns:a16="http://schemas.microsoft.com/office/drawing/2014/main" id="{33E0C672-478B-4B97-85F8-651BA3AB70F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0" name="Line 120">
                      <a:extLst>
                        <a:ext uri="{FF2B5EF4-FFF2-40B4-BE49-F238E27FC236}">
                          <a16:creationId xmlns:a16="http://schemas.microsoft.com/office/drawing/2014/main" id="{08904B56-7187-4374-AAB5-E0C33765DD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61" name="Group 121">
                    <a:extLst>
                      <a:ext uri="{FF2B5EF4-FFF2-40B4-BE49-F238E27FC236}">
                        <a16:creationId xmlns:a16="http://schemas.microsoft.com/office/drawing/2014/main" id="{EE92C951-26F3-4914-9B95-666AB6D23B69}"/>
                      </a:ext>
                    </a:extLst>
                  </p:cNvPr>
                  <p:cNvGrpSpPr>
                    <a:grpSpLocks/>
                  </p:cNvGrpSpPr>
                  <p:nvPr/>
                </p:nvGrpSpPr>
                <p:grpSpPr bwMode="auto">
                  <a:xfrm>
                    <a:off x="483" y="2187"/>
                    <a:ext cx="975" cy="947"/>
                    <a:chOff x="288" y="528"/>
                    <a:chExt cx="1680" cy="1632"/>
                  </a:xfrm>
                </p:grpSpPr>
                <p:sp>
                  <p:nvSpPr>
                    <p:cNvPr id="10362" name="Line 122">
                      <a:extLst>
                        <a:ext uri="{FF2B5EF4-FFF2-40B4-BE49-F238E27FC236}">
                          <a16:creationId xmlns:a16="http://schemas.microsoft.com/office/drawing/2014/main" id="{1146F672-FE7A-429F-8847-B7E3E6E7AAC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3" name="Line 123">
                      <a:extLst>
                        <a:ext uri="{FF2B5EF4-FFF2-40B4-BE49-F238E27FC236}">
                          <a16:creationId xmlns:a16="http://schemas.microsoft.com/office/drawing/2014/main" id="{911B9F07-F0EC-4A77-B93B-809307CFD2F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4" name="Line 124">
                      <a:extLst>
                        <a:ext uri="{FF2B5EF4-FFF2-40B4-BE49-F238E27FC236}">
                          <a16:creationId xmlns:a16="http://schemas.microsoft.com/office/drawing/2014/main" id="{576D9119-90A3-4415-8964-4531907E374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5" name="Line 125">
                      <a:extLst>
                        <a:ext uri="{FF2B5EF4-FFF2-40B4-BE49-F238E27FC236}">
                          <a16:creationId xmlns:a16="http://schemas.microsoft.com/office/drawing/2014/main" id="{96503355-DCD1-421B-BCB0-A1AAC63481FC}"/>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6" name="Line 126">
                      <a:extLst>
                        <a:ext uri="{FF2B5EF4-FFF2-40B4-BE49-F238E27FC236}">
                          <a16:creationId xmlns:a16="http://schemas.microsoft.com/office/drawing/2014/main" id="{830B148F-051F-44F7-B459-F03EBBDACE7A}"/>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7" name="Line 127">
                      <a:extLst>
                        <a:ext uri="{FF2B5EF4-FFF2-40B4-BE49-F238E27FC236}">
                          <a16:creationId xmlns:a16="http://schemas.microsoft.com/office/drawing/2014/main" id="{D33A8D5D-3422-4E88-8A0F-A9B9FF50866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8" name="Line 128">
                      <a:extLst>
                        <a:ext uri="{FF2B5EF4-FFF2-40B4-BE49-F238E27FC236}">
                          <a16:creationId xmlns:a16="http://schemas.microsoft.com/office/drawing/2014/main" id="{99677442-1412-449A-B0EC-441955A9DEEC}"/>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9" name="Line 129">
                      <a:extLst>
                        <a:ext uri="{FF2B5EF4-FFF2-40B4-BE49-F238E27FC236}">
                          <a16:creationId xmlns:a16="http://schemas.microsoft.com/office/drawing/2014/main" id="{6684191E-2815-4361-A1A9-866969BE210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70" name="Group 130">
                    <a:extLst>
                      <a:ext uri="{FF2B5EF4-FFF2-40B4-BE49-F238E27FC236}">
                        <a16:creationId xmlns:a16="http://schemas.microsoft.com/office/drawing/2014/main" id="{D7DFD4BB-AEFA-4CAC-B69C-3BD6007FC06E}"/>
                      </a:ext>
                    </a:extLst>
                  </p:cNvPr>
                  <p:cNvGrpSpPr>
                    <a:grpSpLocks/>
                  </p:cNvGrpSpPr>
                  <p:nvPr/>
                </p:nvGrpSpPr>
                <p:grpSpPr bwMode="auto">
                  <a:xfrm>
                    <a:off x="483" y="3209"/>
                    <a:ext cx="975" cy="947"/>
                    <a:chOff x="288" y="528"/>
                    <a:chExt cx="1680" cy="1632"/>
                  </a:xfrm>
                </p:grpSpPr>
                <p:sp>
                  <p:nvSpPr>
                    <p:cNvPr id="10371" name="Line 131">
                      <a:extLst>
                        <a:ext uri="{FF2B5EF4-FFF2-40B4-BE49-F238E27FC236}">
                          <a16:creationId xmlns:a16="http://schemas.microsoft.com/office/drawing/2014/main" id="{56E39111-2E96-4AA7-97B6-15243F71A8F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2" name="Line 132">
                      <a:extLst>
                        <a:ext uri="{FF2B5EF4-FFF2-40B4-BE49-F238E27FC236}">
                          <a16:creationId xmlns:a16="http://schemas.microsoft.com/office/drawing/2014/main" id="{BDFD52C7-984A-480A-9647-7590D6C956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3" name="Line 133">
                      <a:extLst>
                        <a:ext uri="{FF2B5EF4-FFF2-40B4-BE49-F238E27FC236}">
                          <a16:creationId xmlns:a16="http://schemas.microsoft.com/office/drawing/2014/main" id="{B62DE4B3-4E5B-4429-9F89-9D577AF1EE01}"/>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4" name="Line 134">
                      <a:extLst>
                        <a:ext uri="{FF2B5EF4-FFF2-40B4-BE49-F238E27FC236}">
                          <a16:creationId xmlns:a16="http://schemas.microsoft.com/office/drawing/2014/main" id="{0D63EA94-A6EF-43BF-BBC9-6FC8C39CED91}"/>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5" name="Line 135">
                      <a:extLst>
                        <a:ext uri="{FF2B5EF4-FFF2-40B4-BE49-F238E27FC236}">
                          <a16:creationId xmlns:a16="http://schemas.microsoft.com/office/drawing/2014/main" id="{78954D4A-5776-40A3-848D-3E0A3EEABAAB}"/>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6" name="Line 136">
                      <a:extLst>
                        <a:ext uri="{FF2B5EF4-FFF2-40B4-BE49-F238E27FC236}">
                          <a16:creationId xmlns:a16="http://schemas.microsoft.com/office/drawing/2014/main" id="{D55AFA8C-3B49-4CC1-B0AA-DD6A1461AD8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7" name="Line 137">
                      <a:extLst>
                        <a:ext uri="{FF2B5EF4-FFF2-40B4-BE49-F238E27FC236}">
                          <a16:creationId xmlns:a16="http://schemas.microsoft.com/office/drawing/2014/main" id="{9EBA743E-B5D1-48D4-81CD-865E4D782E6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8" name="Line 138">
                      <a:extLst>
                        <a:ext uri="{FF2B5EF4-FFF2-40B4-BE49-F238E27FC236}">
                          <a16:creationId xmlns:a16="http://schemas.microsoft.com/office/drawing/2014/main" id="{A0BC6A7E-7D02-491D-ACBC-0EB2D37BFD3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50" name="Group 310">
                  <a:extLst>
                    <a:ext uri="{FF2B5EF4-FFF2-40B4-BE49-F238E27FC236}">
                      <a16:creationId xmlns:a16="http://schemas.microsoft.com/office/drawing/2014/main" id="{26887E10-28BF-40D9-80DD-93D638A75171}"/>
                    </a:ext>
                  </a:extLst>
                </p:cNvPr>
                <p:cNvGrpSpPr>
                  <a:grpSpLocks/>
                </p:cNvGrpSpPr>
                <p:nvPr userDrawn="1"/>
              </p:nvGrpSpPr>
              <p:grpSpPr bwMode="auto">
                <a:xfrm>
                  <a:off x="1551" y="144"/>
                  <a:ext cx="975" cy="4012"/>
                  <a:chOff x="1551" y="144"/>
                  <a:chExt cx="975" cy="4012"/>
                </a:xfrm>
              </p:grpSpPr>
              <p:grpSp>
                <p:nvGrpSpPr>
                  <p:cNvPr id="10544" name="Group 304">
                    <a:extLst>
                      <a:ext uri="{FF2B5EF4-FFF2-40B4-BE49-F238E27FC236}">
                        <a16:creationId xmlns:a16="http://schemas.microsoft.com/office/drawing/2014/main" id="{5DF4D4A2-A9A3-43C9-8697-BE5CE1020E9A}"/>
                      </a:ext>
                    </a:extLst>
                  </p:cNvPr>
                  <p:cNvGrpSpPr>
                    <a:grpSpLocks/>
                  </p:cNvGrpSpPr>
                  <p:nvPr userDrawn="1"/>
                </p:nvGrpSpPr>
                <p:grpSpPr bwMode="auto">
                  <a:xfrm>
                    <a:off x="1551" y="144"/>
                    <a:ext cx="975" cy="947"/>
                    <a:chOff x="1551" y="144"/>
                    <a:chExt cx="975" cy="947"/>
                  </a:xfrm>
                </p:grpSpPr>
                <p:sp>
                  <p:nvSpPr>
                    <p:cNvPr id="10381" name="Line 141">
                      <a:extLst>
                        <a:ext uri="{FF2B5EF4-FFF2-40B4-BE49-F238E27FC236}">
                          <a16:creationId xmlns:a16="http://schemas.microsoft.com/office/drawing/2014/main" id="{2BC8EB49-9ABA-46DF-BE24-F153EF03B2FD}"/>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2" name="Line 142">
                      <a:extLst>
                        <a:ext uri="{FF2B5EF4-FFF2-40B4-BE49-F238E27FC236}">
                          <a16:creationId xmlns:a16="http://schemas.microsoft.com/office/drawing/2014/main" id="{CC14631A-DF5C-4640-B1B4-FAD265033CA1}"/>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3" name="Line 143">
                      <a:extLst>
                        <a:ext uri="{FF2B5EF4-FFF2-40B4-BE49-F238E27FC236}">
                          <a16:creationId xmlns:a16="http://schemas.microsoft.com/office/drawing/2014/main" id="{8B9C9312-EDAB-44F3-9963-93C4CB8CE38A}"/>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4" name="Line 144">
                      <a:extLst>
                        <a:ext uri="{FF2B5EF4-FFF2-40B4-BE49-F238E27FC236}">
                          <a16:creationId xmlns:a16="http://schemas.microsoft.com/office/drawing/2014/main" id="{F395159F-1FE3-49B3-9463-5B04E72F3002}"/>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5" name="Line 145">
                      <a:extLst>
                        <a:ext uri="{FF2B5EF4-FFF2-40B4-BE49-F238E27FC236}">
                          <a16:creationId xmlns:a16="http://schemas.microsoft.com/office/drawing/2014/main" id="{49E69DB7-C3A5-4B57-8ABF-3054632FC455}"/>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6" name="Line 146">
                      <a:extLst>
                        <a:ext uri="{FF2B5EF4-FFF2-40B4-BE49-F238E27FC236}">
                          <a16:creationId xmlns:a16="http://schemas.microsoft.com/office/drawing/2014/main" id="{FA402205-25DC-492D-A3CB-D4592A8EC43E}"/>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7" name="Line 147">
                      <a:extLst>
                        <a:ext uri="{FF2B5EF4-FFF2-40B4-BE49-F238E27FC236}">
                          <a16:creationId xmlns:a16="http://schemas.microsoft.com/office/drawing/2014/main" id="{CD91B044-604D-4F3F-9DF0-FE12717BEE53}"/>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8" name="Line 148">
                      <a:extLst>
                        <a:ext uri="{FF2B5EF4-FFF2-40B4-BE49-F238E27FC236}">
                          <a16:creationId xmlns:a16="http://schemas.microsoft.com/office/drawing/2014/main" id="{303E9145-0E7F-4ED8-A0EA-23A48BCAC1E0}"/>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89" name="Group 149">
                    <a:extLst>
                      <a:ext uri="{FF2B5EF4-FFF2-40B4-BE49-F238E27FC236}">
                        <a16:creationId xmlns:a16="http://schemas.microsoft.com/office/drawing/2014/main" id="{64D26534-00FE-4627-BC06-DE175934FF3E}"/>
                      </a:ext>
                    </a:extLst>
                  </p:cNvPr>
                  <p:cNvGrpSpPr>
                    <a:grpSpLocks/>
                  </p:cNvGrpSpPr>
                  <p:nvPr/>
                </p:nvGrpSpPr>
                <p:grpSpPr bwMode="auto">
                  <a:xfrm>
                    <a:off x="1551" y="1166"/>
                    <a:ext cx="975" cy="947"/>
                    <a:chOff x="288" y="528"/>
                    <a:chExt cx="1680" cy="1632"/>
                  </a:xfrm>
                </p:grpSpPr>
                <p:sp>
                  <p:nvSpPr>
                    <p:cNvPr id="10390" name="Line 150">
                      <a:extLst>
                        <a:ext uri="{FF2B5EF4-FFF2-40B4-BE49-F238E27FC236}">
                          <a16:creationId xmlns:a16="http://schemas.microsoft.com/office/drawing/2014/main" id="{13C6ACEA-93B7-4947-A8E1-908E77178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1" name="Line 151">
                      <a:extLst>
                        <a:ext uri="{FF2B5EF4-FFF2-40B4-BE49-F238E27FC236}">
                          <a16:creationId xmlns:a16="http://schemas.microsoft.com/office/drawing/2014/main" id="{5F8D17FC-251A-4CC2-BE14-E76126CE1F7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2" name="Line 152">
                      <a:extLst>
                        <a:ext uri="{FF2B5EF4-FFF2-40B4-BE49-F238E27FC236}">
                          <a16:creationId xmlns:a16="http://schemas.microsoft.com/office/drawing/2014/main" id="{C17DDAF4-17BC-4170-9A44-B7ABD23DF6A0}"/>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3" name="Line 153">
                      <a:extLst>
                        <a:ext uri="{FF2B5EF4-FFF2-40B4-BE49-F238E27FC236}">
                          <a16:creationId xmlns:a16="http://schemas.microsoft.com/office/drawing/2014/main" id="{0D0B66C5-76B4-4068-94D4-A6D9DD2EEB0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4" name="Line 154">
                      <a:extLst>
                        <a:ext uri="{FF2B5EF4-FFF2-40B4-BE49-F238E27FC236}">
                          <a16:creationId xmlns:a16="http://schemas.microsoft.com/office/drawing/2014/main" id="{84FA9571-D279-4B8C-9A3D-32CE8CD3B0D4}"/>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5" name="Line 155">
                      <a:extLst>
                        <a:ext uri="{FF2B5EF4-FFF2-40B4-BE49-F238E27FC236}">
                          <a16:creationId xmlns:a16="http://schemas.microsoft.com/office/drawing/2014/main" id="{A59A27A5-2A67-4F22-9FC4-A8C9443356A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6" name="Line 156">
                      <a:extLst>
                        <a:ext uri="{FF2B5EF4-FFF2-40B4-BE49-F238E27FC236}">
                          <a16:creationId xmlns:a16="http://schemas.microsoft.com/office/drawing/2014/main" id="{6D73EDC5-F530-442D-990B-6C790667AFE8}"/>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7" name="Line 157">
                      <a:extLst>
                        <a:ext uri="{FF2B5EF4-FFF2-40B4-BE49-F238E27FC236}">
                          <a16:creationId xmlns:a16="http://schemas.microsoft.com/office/drawing/2014/main" id="{9A7F7D98-CCFB-40E5-9803-189C3442060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98" name="Group 158">
                    <a:extLst>
                      <a:ext uri="{FF2B5EF4-FFF2-40B4-BE49-F238E27FC236}">
                        <a16:creationId xmlns:a16="http://schemas.microsoft.com/office/drawing/2014/main" id="{E6D9690C-C50C-4D63-8F99-FC87CCD085E6}"/>
                      </a:ext>
                    </a:extLst>
                  </p:cNvPr>
                  <p:cNvGrpSpPr>
                    <a:grpSpLocks/>
                  </p:cNvGrpSpPr>
                  <p:nvPr/>
                </p:nvGrpSpPr>
                <p:grpSpPr bwMode="auto">
                  <a:xfrm>
                    <a:off x="1551" y="2187"/>
                    <a:ext cx="975" cy="947"/>
                    <a:chOff x="288" y="528"/>
                    <a:chExt cx="1680" cy="1632"/>
                  </a:xfrm>
                </p:grpSpPr>
                <p:sp>
                  <p:nvSpPr>
                    <p:cNvPr id="10399" name="Line 159">
                      <a:extLst>
                        <a:ext uri="{FF2B5EF4-FFF2-40B4-BE49-F238E27FC236}">
                          <a16:creationId xmlns:a16="http://schemas.microsoft.com/office/drawing/2014/main" id="{91DA85D9-AF94-49E9-81A9-FB90E0A50CFA}"/>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0" name="Line 160">
                      <a:extLst>
                        <a:ext uri="{FF2B5EF4-FFF2-40B4-BE49-F238E27FC236}">
                          <a16:creationId xmlns:a16="http://schemas.microsoft.com/office/drawing/2014/main" id="{407583A0-0D9C-41D0-8C96-CE3B24B7BFD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1" name="Line 161">
                      <a:extLst>
                        <a:ext uri="{FF2B5EF4-FFF2-40B4-BE49-F238E27FC236}">
                          <a16:creationId xmlns:a16="http://schemas.microsoft.com/office/drawing/2014/main" id="{BE3327DE-22B6-4E3B-BAEE-B632DCA224B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2" name="Line 162">
                      <a:extLst>
                        <a:ext uri="{FF2B5EF4-FFF2-40B4-BE49-F238E27FC236}">
                          <a16:creationId xmlns:a16="http://schemas.microsoft.com/office/drawing/2014/main" id="{E8E12B65-F2DD-49C8-94DD-C938E92E392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3" name="Line 163">
                      <a:extLst>
                        <a:ext uri="{FF2B5EF4-FFF2-40B4-BE49-F238E27FC236}">
                          <a16:creationId xmlns:a16="http://schemas.microsoft.com/office/drawing/2014/main" id="{8BA37DFE-8CD1-441C-8B45-48333DE275D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4" name="Line 164">
                      <a:extLst>
                        <a:ext uri="{FF2B5EF4-FFF2-40B4-BE49-F238E27FC236}">
                          <a16:creationId xmlns:a16="http://schemas.microsoft.com/office/drawing/2014/main" id="{26A06B19-A913-4000-B0BB-EBE8937A69B5}"/>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5" name="Line 165">
                      <a:extLst>
                        <a:ext uri="{FF2B5EF4-FFF2-40B4-BE49-F238E27FC236}">
                          <a16:creationId xmlns:a16="http://schemas.microsoft.com/office/drawing/2014/main" id="{7B62A955-78C7-40C0-A8DF-AC45C6FD5FA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6" name="Line 166">
                      <a:extLst>
                        <a:ext uri="{FF2B5EF4-FFF2-40B4-BE49-F238E27FC236}">
                          <a16:creationId xmlns:a16="http://schemas.microsoft.com/office/drawing/2014/main" id="{D012AA9C-6CF8-49E9-B26E-5A94A5C2AB9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07" name="Group 167">
                    <a:extLst>
                      <a:ext uri="{FF2B5EF4-FFF2-40B4-BE49-F238E27FC236}">
                        <a16:creationId xmlns:a16="http://schemas.microsoft.com/office/drawing/2014/main" id="{E06FA899-51FD-49B3-B8ED-8B89E51CCF51}"/>
                      </a:ext>
                    </a:extLst>
                  </p:cNvPr>
                  <p:cNvGrpSpPr>
                    <a:grpSpLocks/>
                  </p:cNvGrpSpPr>
                  <p:nvPr/>
                </p:nvGrpSpPr>
                <p:grpSpPr bwMode="auto">
                  <a:xfrm>
                    <a:off x="1551" y="3209"/>
                    <a:ext cx="975" cy="947"/>
                    <a:chOff x="288" y="528"/>
                    <a:chExt cx="1680" cy="1632"/>
                  </a:xfrm>
                </p:grpSpPr>
                <p:sp>
                  <p:nvSpPr>
                    <p:cNvPr id="10408" name="Line 168">
                      <a:extLst>
                        <a:ext uri="{FF2B5EF4-FFF2-40B4-BE49-F238E27FC236}">
                          <a16:creationId xmlns:a16="http://schemas.microsoft.com/office/drawing/2014/main" id="{81501B83-3E4E-443D-BCCC-3F9EB25CEAE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9" name="Line 169">
                      <a:extLst>
                        <a:ext uri="{FF2B5EF4-FFF2-40B4-BE49-F238E27FC236}">
                          <a16:creationId xmlns:a16="http://schemas.microsoft.com/office/drawing/2014/main" id="{5683981D-8D80-4AA4-B752-C68F8CE46BA5}"/>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0" name="Line 170">
                      <a:extLst>
                        <a:ext uri="{FF2B5EF4-FFF2-40B4-BE49-F238E27FC236}">
                          <a16:creationId xmlns:a16="http://schemas.microsoft.com/office/drawing/2014/main" id="{CE29C956-8361-4ABA-8F3C-EC3008ED8E35}"/>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1" name="Line 171">
                      <a:extLst>
                        <a:ext uri="{FF2B5EF4-FFF2-40B4-BE49-F238E27FC236}">
                          <a16:creationId xmlns:a16="http://schemas.microsoft.com/office/drawing/2014/main" id="{F542FD0B-DBEF-47C5-ADCC-4AFE6EEEAC4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2" name="Line 172">
                      <a:extLst>
                        <a:ext uri="{FF2B5EF4-FFF2-40B4-BE49-F238E27FC236}">
                          <a16:creationId xmlns:a16="http://schemas.microsoft.com/office/drawing/2014/main" id="{40B0D2D1-E5E2-4766-ADD8-A4759FCA37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3" name="Line 173">
                      <a:extLst>
                        <a:ext uri="{FF2B5EF4-FFF2-40B4-BE49-F238E27FC236}">
                          <a16:creationId xmlns:a16="http://schemas.microsoft.com/office/drawing/2014/main" id="{D6678F1B-C68E-4C0A-8CD0-CAEE540051C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4" name="Line 174">
                      <a:extLst>
                        <a:ext uri="{FF2B5EF4-FFF2-40B4-BE49-F238E27FC236}">
                          <a16:creationId xmlns:a16="http://schemas.microsoft.com/office/drawing/2014/main" id="{C9856359-49B4-4D47-BE22-85DEF55862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5" name="Line 175">
                      <a:extLst>
                        <a:ext uri="{FF2B5EF4-FFF2-40B4-BE49-F238E27FC236}">
                          <a16:creationId xmlns:a16="http://schemas.microsoft.com/office/drawing/2014/main" id="{E6D3AE20-4E40-47E5-A491-7A364B8E4ECA}"/>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9" name="Group 309">
                  <a:extLst>
                    <a:ext uri="{FF2B5EF4-FFF2-40B4-BE49-F238E27FC236}">
                      <a16:creationId xmlns:a16="http://schemas.microsoft.com/office/drawing/2014/main" id="{607DF52A-5CFF-4F14-992B-8796108E3E7B}"/>
                    </a:ext>
                  </a:extLst>
                </p:cNvPr>
                <p:cNvGrpSpPr>
                  <a:grpSpLocks/>
                </p:cNvGrpSpPr>
                <p:nvPr userDrawn="1"/>
              </p:nvGrpSpPr>
              <p:grpSpPr bwMode="auto">
                <a:xfrm>
                  <a:off x="2619" y="144"/>
                  <a:ext cx="975" cy="4012"/>
                  <a:chOff x="2619" y="144"/>
                  <a:chExt cx="975" cy="4012"/>
                </a:xfrm>
              </p:grpSpPr>
              <p:grpSp>
                <p:nvGrpSpPr>
                  <p:cNvPr id="10543" name="Group 303">
                    <a:extLst>
                      <a:ext uri="{FF2B5EF4-FFF2-40B4-BE49-F238E27FC236}">
                        <a16:creationId xmlns:a16="http://schemas.microsoft.com/office/drawing/2014/main" id="{9731884C-12CB-40A5-B4FB-FE741EC6ADFF}"/>
                      </a:ext>
                    </a:extLst>
                  </p:cNvPr>
                  <p:cNvGrpSpPr>
                    <a:grpSpLocks/>
                  </p:cNvGrpSpPr>
                  <p:nvPr userDrawn="1"/>
                </p:nvGrpSpPr>
                <p:grpSpPr bwMode="auto">
                  <a:xfrm>
                    <a:off x="2619" y="144"/>
                    <a:ext cx="975" cy="947"/>
                    <a:chOff x="2619" y="144"/>
                    <a:chExt cx="975" cy="947"/>
                  </a:xfrm>
                </p:grpSpPr>
                <p:sp>
                  <p:nvSpPr>
                    <p:cNvPr id="10418" name="Line 178">
                      <a:extLst>
                        <a:ext uri="{FF2B5EF4-FFF2-40B4-BE49-F238E27FC236}">
                          <a16:creationId xmlns:a16="http://schemas.microsoft.com/office/drawing/2014/main" id="{EC0A5CEA-5268-41C5-BDE3-3D001CA66BE7}"/>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9" name="Line 179">
                      <a:extLst>
                        <a:ext uri="{FF2B5EF4-FFF2-40B4-BE49-F238E27FC236}">
                          <a16:creationId xmlns:a16="http://schemas.microsoft.com/office/drawing/2014/main" id="{F8D45FD7-DABC-4299-A9A6-DCC894142F4B}"/>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0" name="Line 180">
                      <a:extLst>
                        <a:ext uri="{FF2B5EF4-FFF2-40B4-BE49-F238E27FC236}">
                          <a16:creationId xmlns:a16="http://schemas.microsoft.com/office/drawing/2014/main" id="{4D798D5C-F505-4D68-84AF-B9AB134B4F79}"/>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1" name="Line 181">
                      <a:extLst>
                        <a:ext uri="{FF2B5EF4-FFF2-40B4-BE49-F238E27FC236}">
                          <a16:creationId xmlns:a16="http://schemas.microsoft.com/office/drawing/2014/main" id="{3E552C62-5253-435D-976D-3F2F95D2B638}"/>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2" name="Line 182">
                      <a:extLst>
                        <a:ext uri="{FF2B5EF4-FFF2-40B4-BE49-F238E27FC236}">
                          <a16:creationId xmlns:a16="http://schemas.microsoft.com/office/drawing/2014/main" id="{8B283FB1-E343-470D-8B1C-419A4976B3D5}"/>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3" name="Line 183">
                      <a:extLst>
                        <a:ext uri="{FF2B5EF4-FFF2-40B4-BE49-F238E27FC236}">
                          <a16:creationId xmlns:a16="http://schemas.microsoft.com/office/drawing/2014/main" id="{47F7955A-D313-4366-B42C-8FD34770B788}"/>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4" name="Line 184">
                      <a:extLst>
                        <a:ext uri="{FF2B5EF4-FFF2-40B4-BE49-F238E27FC236}">
                          <a16:creationId xmlns:a16="http://schemas.microsoft.com/office/drawing/2014/main" id="{258D6864-C86E-4C01-8E68-0FFE46A8C650}"/>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5" name="Line 185">
                      <a:extLst>
                        <a:ext uri="{FF2B5EF4-FFF2-40B4-BE49-F238E27FC236}">
                          <a16:creationId xmlns:a16="http://schemas.microsoft.com/office/drawing/2014/main" id="{085A133B-24F3-46B4-A51A-9CABEAA0148C}"/>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26" name="Group 186">
                    <a:extLst>
                      <a:ext uri="{FF2B5EF4-FFF2-40B4-BE49-F238E27FC236}">
                        <a16:creationId xmlns:a16="http://schemas.microsoft.com/office/drawing/2014/main" id="{CE618799-32FE-49AA-92F2-C9A7990D047A}"/>
                      </a:ext>
                    </a:extLst>
                  </p:cNvPr>
                  <p:cNvGrpSpPr>
                    <a:grpSpLocks/>
                  </p:cNvGrpSpPr>
                  <p:nvPr/>
                </p:nvGrpSpPr>
                <p:grpSpPr bwMode="auto">
                  <a:xfrm>
                    <a:off x="2619" y="1166"/>
                    <a:ext cx="975" cy="947"/>
                    <a:chOff x="288" y="528"/>
                    <a:chExt cx="1680" cy="1632"/>
                  </a:xfrm>
                </p:grpSpPr>
                <p:sp>
                  <p:nvSpPr>
                    <p:cNvPr id="10427" name="Line 187">
                      <a:extLst>
                        <a:ext uri="{FF2B5EF4-FFF2-40B4-BE49-F238E27FC236}">
                          <a16:creationId xmlns:a16="http://schemas.microsoft.com/office/drawing/2014/main" id="{910C4352-4AC1-4E03-8FDB-D1387FA4709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8" name="Line 188">
                      <a:extLst>
                        <a:ext uri="{FF2B5EF4-FFF2-40B4-BE49-F238E27FC236}">
                          <a16:creationId xmlns:a16="http://schemas.microsoft.com/office/drawing/2014/main" id="{AB22AADA-BE80-44F9-99E3-B03C880B188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9" name="Line 189">
                      <a:extLst>
                        <a:ext uri="{FF2B5EF4-FFF2-40B4-BE49-F238E27FC236}">
                          <a16:creationId xmlns:a16="http://schemas.microsoft.com/office/drawing/2014/main" id="{AD42CA6A-5953-4F46-9BD0-55548914A55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0" name="Line 190">
                      <a:extLst>
                        <a:ext uri="{FF2B5EF4-FFF2-40B4-BE49-F238E27FC236}">
                          <a16:creationId xmlns:a16="http://schemas.microsoft.com/office/drawing/2014/main" id="{25A07E78-78DA-4CE9-864F-754BB06A731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1" name="Line 191">
                      <a:extLst>
                        <a:ext uri="{FF2B5EF4-FFF2-40B4-BE49-F238E27FC236}">
                          <a16:creationId xmlns:a16="http://schemas.microsoft.com/office/drawing/2014/main" id="{A025CC5A-F227-4EC9-B615-B1009DFB4697}"/>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2" name="Line 192">
                      <a:extLst>
                        <a:ext uri="{FF2B5EF4-FFF2-40B4-BE49-F238E27FC236}">
                          <a16:creationId xmlns:a16="http://schemas.microsoft.com/office/drawing/2014/main" id="{F4D473A8-C3F4-47B1-A771-7D70DFE31CF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3" name="Line 193">
                      <a:extLst>
                        <a:ext uri="{FF2B5EF4-FFF2-40B4-BE49-F238E27FC236}">
                          <a16:creationId xmlns:a16="http://schemas.microsoft.com/office/drawing/2014/main" id="{5D7AD436-0A6E-40D1-AB12-1AFA96F9B36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4" name="Line 194">
                      <a:extLst>
                        <a:ext uri="{FF2B5EF4-FFF2-40B4-BE49-F238E27FC236}">
                          <a16:creationId xmlns:a16="http://schemas.microsoft.com/office/drawing/2014/main" id="{F3F7F2D0-F1FF-49C0-B280-3C94145DCC2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35" name="Group 195">
                    <a:extLst>
                      <a:ext uri="{FF2B5EF4-FFF2-40B4-BE49-F238E27FC236}">
                        <a16:creationId xmlns:a16="http://schemas.microsoft.com/office/drawing/2014/main" id="{62FCCB78-1ECE-4A36-B6FE-B0C4FC7A8F2A}"/>
                      </a:ext>
                    </a:extLst>
                  </p:cNvPr>
                  <p:cNvGrpSpPr>
                    <a:grpSpLocks/>
                  </p:cNvGrpSpPr>
                  <p:nvPr/>
                </p:nvGrpSpPr>
                <p:grpSpPr bwMode="auto">
                  <a:xfrm>
                    <a:off x="2619" y="2187"/>
                    <a:ext cx="975" cy="947"/>
                    <a:chOff x="288" y="528"/>
                    <a:chExt cx="1680" cy="1632"/>
                  </a:xfrm>
                </p:grpSpPr>
                <p:sp>
                  <p:nvSpPr>
                    <p:cNvPr id="10436" name="Line 196">
                      <a:extLst>
                        <a:ext uri="{FF2B5EF4-FFF2-40B4-BE49-F238E27FC236}">
                          <a16:creationId xmlns:a16="http://schemas.microsoft.com/office/drawing/2014/main" id="{0DDC1CC0-8761-4C17-A8BD-C785586D309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7" name="Line 197">
                      <a:extLst>
                        <a:ext uri="{FF2B5EF4-FFF2-40B4-BE49-F238E27FC236}">
                          <a16:creationId xmlns:a16="http://schemas.microsoft.com/office/drawing/2014/main" id="{BBFF34A8-DA82-4414-A039-AF1E384BF9A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8" name="Line 198">
                      <a:extLst>
                        <a:ext uri="{FF2B5EF4-FFF2-40B4-BE49-F238E27FC236}">
                          <a16:creationId xmlns:a16="http://schemas.microsoft.com/office/drawing/2014/main" id="{C607C398-54F2-4F81-9DD1-3F3F94F0DF0B}"/>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9" name="Line 199">
                      <a:extLst>
                        <a:ext uri="{FF2B5EF4-FFF2-40B4-BE49-F238E27FC236}">
                          <a16:creationId xmlns:a16="http://schemas.microsoft.com/office/drawing/2014/main" id="{93F790BB-6C93-4101-AC2A-57925BCA1782}"/>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0" name="Line 200">
                      <a:extLst>
                        <a:ext uri="{FF2B5EF4-FFF2-40B4-BE49-F238E27FC236}">
                          <a16:creationId xmlns:a16="http://schemas.microsoft.com/office/drawing/2014/main" id="{1EFB3B56-0192-4679-BECA-981E451C3178}"/>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1" name="Line 201">
                      <a:extLst>
                        <a:ext uri="{FF2B5EF4-FFF2-40B4-BE49-F238E27FC236}">
                          <a16:creationId xmlns:a16="http://schemas.microsoft.com/office/drawing/2014/main" id="{954CF5DB-77DF-42DF-83ED-2F4881E538F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2" name="Line 202">
                      <a:extLst>
                        <a:ext uri="{FF2B5EF4-FFF2-40B4-BE49-F238E27FC236}">
                          <a16:creationId xmlns:a16="http://schemas.microsoft.com/office/drawing/2014/main" id="{8BB369CE-2425-493D-A6CB-290173F234F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3" name="Line 203">
                      <a:extLst>
                        <a:ext uri="{FF2B5EF4-FFF2-40B4-BE49-F238E27FC236}">
                          <a16:creationId xmlns:a16="http://schemas.microsoft.com/office/drawing/2014/main" id="{E6B5D979-65B0-4E5C-8D28-BC67D5063E28}"/>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44" name="Group 204">
                    <a:extLst>
                      <a:ext uri="{FF2B5EF4-FFF2-40B4-BE49-F238E27FC236}">
                        <a16:creationId xmlns:a16="http://schemas.microsoft.com/office/drawing/2014/main" id="{6576E5D5-5B58-4493-A619-72E8D6C315F6}"/>
                      </a:ext>
                    </a:extLst>
                  </p:cNvPr>
                  <p:cNvGrpSpPr>
                    <a:grpSpLocks/>
                  </p:cNvGrpSpPr>
                  <p:nvPr/>
                </p:nvGrpSpPr>
                <p:grpSpPr bwMode="auto">
                  <a:xfrm>
                    <a:off x="2619" y="3209"/>
                    <a:ext cx="975" cy="947"/>
                    <a:chOff x="288" y="528"/>
                    <a:chExt cx="1680" cy="1632"/>
                  </a:xfrm>
                </p:grpSpPr>
                <p:sp>
                  <p:nvSpPr>
                    <p:cNvPr id="10445" name="Line 205">
                      <a:extLst>
                        <a:ext uri="{FF2B5EF4-FFF2-40B4-BE49-F238E27FC236}">
                          <a16:creationId xmlns:a16="http://schemas.microsoft.com/office/drawing/2014/main" id="{7911761D-8040-4407-B2DC-BDF131262444}"/>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6" name="Line 206">
                      <a:extLst>
                        <a:ext uri="{FF2B5EF4-FFF2-40B4-BE49-F238E27FC236}">
                          <a16:creationId xmlns:a16="http://schemas.microsoft.com/office/drawing/2014/main" id="{A1816528-565F-4924-A9CE-8E1755D44A5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7" name="Line 207">
                      <a:extLst>
                        <a:ext uri="{FF2B5EF4-FFF2-40B4-BE49-F238E27FC236}">
                          <a16:creationId xmlns:a16="http://schemas.microsoft.com/office/drawing/2014/main" id="{82A1EE75-C5A6-48BE-B304-BA4FA589C3C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8" name="Line 208">
                      <a:extLst>
                        <a:ext uri="{FF2B5EF4-FFF2-40B4-BE49-F238E27FC236}">
                          <a16:creationId xmlns:a16="http://schemas.microsoft.com/office/drawing/2014/main" id="{88048D2C-7EEC-4D9A-992A-7581238ABF8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9" name="Line 209">
                      <a:extLst>
                        <a:ext uri="{FF2B5EF4-FFF2-40B4-BE49-F238E27FC236}">
                          <a16:creationId xmlns:a16="http://schemas.microsoft.com/office/drawing/2014/main" id="{CC5D5AFE-E454-4443-B7AF-1ABACE14FE5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0" name="Line 210">
                      <a:extLst>
                        <a:ext uri="{FF2B5EF4-FFF2-40B4-BE49-F238E27FC236}">
                          <a16:creationId xmlns:a16="http://schemas.microsoft.com/office/drawing/2014/main" id="{A40F838F-91DA-4309-971E-B5D78E07B9E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1" name="Line 211">
                      <a:extLst>
                        <a:ext uri="{FF2B5EF4-FFF2-40B4-BE49-F238E27FC236}">
                          <a16:creationId xmlns:a16="http://schemas.microsoft.com/office/drawing/2014/main" id="{67232EB7-0E03-4BB0-ABDA-F1CD459176B5}"/>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2" name="Line 212">
                      <a:extLst>
                        <a:ext uri="{FF2B5EF4-FFF2-40B4-BE49-F238E27FC236}">
                          <a16:creationId xmlns:a16="http://schemas.microsoft.com/office/drawing/2014/main" id="{EA8197B2-A36A-4236-8C72-B66AE747AA7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8" name="Group 308">
                  <a:extLst>
                    <a:ext uri="{FF2B5EF4-FFF2-40B4-BE49-F238E27FC236}">
                      <a16:creationId xmlns:a16="http://schemas.microsoft.com/office/drawing/2014/main" id="{A7673AD3-16CF-4218-A30C-9CA5C32F4004}"/>
                    </a:ext>
                  </a:extLst>
                </p:cNvPr>
                <p:cNvGrpSpPr>
                  <a:grpSpLocks/>
                </p:cNvGrpSpPr>
                <p:nvPr userDrawn="1"/>
              </p:nvGrpSpPr>
              <p:grpSpPr bwMode="auto">
                <a:xfrm>
                  <a:off x="3687" y="144"/>
                  <a:ext cx="975" cy="4012"/>
                  <a:chOff x="3687" y="144"/>
                  <a:chExt cx="975" cy="4012"/>
                </a:xfrm>
              </p:grpSpPr>
              <p:grpSp>
                <p:nvGrpSpPr>
                  <p:cNvPr id="10542" name="Group 302">
                    <a:extLst>
                      <a:ext uri="{FF2B5EF4-FFF2-40B4-BE49-F238E27FC236}">
                        <a16:creationId xmlns:a16="http://schemas.microsoft.com/office/drawing/2014/main" id="{F77BCAE2-CEFC-478B-BD5C-FDB9B67B68CE}"/>
                      </a:ext>
                    </a:extLst>
                  </p:cNvPr>
                  <p:cNvGrpSpPr>
                    <a:grpSpLocks/>
                  </p:cNvGrpSpPr>
                  <p:nvPr userDrawn="1"/>
                </p:nvGrpSpPr>
                <p:grpSpPr bwMode="auto">
                  <a:xfrm>
                    <a:off x="3687" y="144"/>
                    <a:ext cx="975" cy="947"/>
                    <a:chOff x="3687" y="144"/>
                    <a:chExt cx="975" cy="947"/>
                  </a:xfrm>
                </p:grpSpPr>
                <p:sp>
                  <p:nvSpPr>
                    <p:cNvPr id="10455" name="Line 215">
                      <a:extLst>
                        <a:ext uri="{FF2B5EF4-FFF2-40B4-BE49-F238E27FC236}">
                          <a16:creationId xmlns:a16="http://schemas.microsoft.com/office/drawing/2014/main" id="{BE399F77-4A0D-47CA-8068-80EA9F8429B2}"/>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6" name="Line 216">
                      <a:extLst>
                        <a:ext uri="{FF2B5EF4-FFF2-40B4-BE49-F238E27FC236}">
                          <a16:creationId xmlns:a16="http://schemas.microsoft.com/office/drawing/2014/main" id="{FD3D730D-1A24-4396-8445-628C1E7D95FD}"/>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7" name="Line 217">
                      <a:extLst>
                        <a:ext uri="{FF2B5EF4-FFF2-40B4-BE49-F238E27FC236}">
                          <a16:creationId xmlns:a16="http://schemas.microsoft.com/office/drawing/2014/main" id="{BF3B1F4E-9482-467C-839A-074001F8F0E0}"/>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8" name="Line 218">
                      <a:extLst>
                        <a:ext uri="{FF2B5EF4-FFF2-40B4-BE49-F238E27FC236}">
                          <a16:creationId xmlns:a16="http://schemas.microsoft.com/office/drawing/2014/main" id="{EE765B89-700A-472E-806D-041B665ACFA1}"/>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9" name="Line 219">
                      <a:extLst>
                        <a:ext uri="{FF2B5EF4-FFF2-40B4-BE49-F238E27FC236}">
                          <a16:creationId xmlns:a16="http://schemas.microsoft.com/office/drawing/2014/main" id="{FF693DF7-E984-4781-A4F7-B924BC2DD4A9}"/>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0" name="Line 220">
                      <a:extLst>
                        <a:ext uri="{FF2B5EF4-FFF2-40B4-BE49-F238E27FC236}">
                          <a16:creationId xmlns:a16="http://schemas.microsoft.com/office/drawing/2014/main" id="{B76C4B0D-9FA9-4DB1-8E31-ABB69A2EF5A9}"/>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1" name="Line 221">
                      <a:extLst>
                        <a:ext uri="{FF2B5EF4-FFF2-40B4-BE49-F238E27FC236}">
                          <a16:creationId xmlns:a16="http://schemas.microsoft.com/office/drawing/2014/main" id="{FC73D02C-3EA2-4DAF-A134-D73EA3D32007}"/>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2" name="Line 222">
                      <a:extLst>
                        <a:ext uri="{FF2B5EF4-FFF2-40B4-BE49-F238E27FC236}">
                          <a16:creationId xmlns:a16="http://schemas.microsoft.com/office/drawing/2014/main" id="{C658797E-7CBE-420B-8CED-F42598331139}"/>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63" name="Group 223">
                    <a:extLst>
                      <a:ext uri="{FF2B5EF4-FFF2-40B4-BE49-F238E27FC236}">
                        <a16:creationId xmlns:a16="http://schemas.microsoft.com/office/drawing/2014/main" id="{96DEDB5D-7014-4F3F-868C-0D2049688293}"/>
                      </a:ext>
                    </a:extLst>
                  </p:cNvPr>
                  <p:cNvGrpSpPr>
                    <a:grpSpLocks/>
                  </p:cNvGrpSpPr>
                  <p:nvPr/>
                </p:nvGrpSpPr>
                <p:grpSpPr bwMode="auto">
                  <a:xfrm>
                    <a:off x="3687" y="1166"/>
                    <a:ext cx="975" cy="947"/>
                    <a:chOff x="288" y="528"/>
                    <a:chExt cx="1680" cy="1632"/>
                  </a:xfrm>
                </p:grpSpPr>
                <p:sp>
                  <p:nvSpPr>
                    <p:cNvPr id="10464" name="Line 224">
                      <a:extLst>
                        <a:ext uri="{FF2B5EF4-FFF2-40B4-BE49-F238E27FC236}">
                          <a16:creationId xmlns:a16="http://schemas.microsoft.com/office/drawing/2014/main" id="{8F66FA3F-D7F3-4C4B-B070-07A65E7BE81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5" name="Line 225">
                      <a:extLst>
                        <a:ext uri="{FF2B5EF4-FFF2-40B4-BE49-F238E27FC236}">
                          <a16:creationId xmlns:a16="http://schemas.microsoft.com/office/drawing/2014/main" id="{492D4A38-DCB4-408B-B41D-BBACB8E5B47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6" name="Line 226">
                      <a:extLst>
                        <a:ext uri="{FF2B5EF4-FFF2-40B4-BE49-F238E27FC236}">
                          <a16:creationId xmlns:a16="http://schemas.microsoft.com/office/drawing/2014/main" id="{12A63EEE-8145-4C03-A658-AC03F6DB1173}"/>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7" name="Line 227">
                      <a:extLst>
                        <a:ext uri="{FF2B5EF4-FFF2-40B4-BE49-F238E27FC236}">
                          <a16:creationId xmlns:a16="http://schemas.microsoft.com/office/drawing/2014/main" id="{98D473DC-5D05-4726-8372-4108B210E344}"/>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8" name="Line 228">
                      <a:extLst>
                        <a:ext uri="{FF2B5EF4-FFF2-40B4-BE49-F238E27FC236}">
                          <a16:creationId xmlns:a16="http://schemas.microsoft.com/office/drawing/2014/main" id="{8476D9E9-32F7-46F2-BB67-27FC6F638B7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9" name="Line 229">
                      <a:extLst>
                        <a:ext uri="{FF2B5EF4-FFF2-40B4-BE49-F238E27FC236}">
                          <a16:creationId xmlns:a16="http://schemas.microsoft.com/office/drawing/2014/main" id="{1A762EBE-BD0C-4567-B707-95A53229CB50}"/>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0" name="Line 230">
                      <a:extLst>
                        <a:ext uri="{FF2B5EF4-FFF2-40B4-BE49-F238E27FC236}">
                          <a16:creationId xmlns:a16="http://schemas.microsoft.com/office/drawing/2014/main" id="{2317FAD9-7BE3-4BD7-AFD7-4F521FA14BF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1" name="Line 231">
                      <a:extLst>
                        <a:ext uri="{FF2B5EF4-FFF2-40B4-BE49-F238E27FC236}">
                          <a16:creationId xmlns:a16="http://schemas.microsoft.com/office/drawing/2014/main" id="{212C5E1B-FD3C-41B2-8BC9-397728A0AA8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72" name="Group 232">
                    <a:extLst>
                      <a:ext uri="{FF2B5EF4-FFF2-40B4-BE49-F238E27FC236}">
                        <a16:creationId xmlns:a16="http://schemas.microsoft.com/office/drawing/2014/main" id="{718A6F37-6D0D-41B6-8284-4B2523302DC5}"/>
                      </a:ext>
                    </a:extLst>
                  </p:cNvPr>
                  <p:cNvGrpSpPr>
                    <a:grpSpLocks/>
                  </p:cNvGrpSpPr>
                  <p:nvPr/>
                </p:nvGrpSpPr>
                <p:grpSpPr bwMode="auto">
                  <a:xfrm>
                    <a:off x="3687" y="2187"/>
                    <a:ext cx="975" cy="947"/>
                    <a:chOff x="288" y="528"/>
                    <a:chExt cx="1680" cy="1632"/>
                  </a:xfrm>
                </p:grpSpPr>
                <p:sp>
                  <p:nvSpPr>
                    <p:cNvPr id="10473" name="Line 233">
                      <a:extLst>
                        <a:ext uri="{FF2B5EF4-FFF2-40B4-BE49-F238E27FC236}">
                          <a16:creationId xmlns:a16="http://schemas.microsoft.com/office/drawing/2014/main" id="{77E4174F-FC59-45EE-AB71-5F71DF76442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4" name="Line 234">
                      <a:extLst>
                        <a:ext uri="{FF2B5EF4-FFF2-40B4-BE49-F238E27FC236}">
                          <a16:creationId xmlns:a16="http://schemas.microsoft.com/office/drawing/2014/main" id="{67B4CD3C-D6AE-4502-B5D3-3EE0D8BEF6E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5" name="Line 235">
                      <a:extLst>
                        <a:ext uri="{FF2B5EF4-FFF2-40B4-BE49-F238E27FC236}">
                          <a16:creationId xmlns:a16="http://schemas.microsoft.com/office/drawing/2014/main" id="{915E454D-5080-45C3-9C7A-0AE98848093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6" name="Line 236">
                      <a:extLst>
                        <a:ext uri="{FF2B5EF4-FFF2-40B4-BE49-F238E27FC236}">
                          <a16:creationId xmlns:a16="http://schemas.microsoft.com/office/drawing/2014/main" id="{2821ED45-1D46-4F31-AC9D-8378BC3A607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7" name="Line 237">
                      <a:extLst>
                        <a:ext uri="{FF2B5EF4-FFF2-40B4-BE49-F238E27FC236}">
                          <a16:creationId xmlns:a16="http://schemas.microsoft.com/office/drawing/2014/main" id="{89619888-0234-46D4-9345-7D6DF27296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8" name="Line 238">
                      <a:extLst>
                        <a:ext uri="{FF2B5EF4-FFF2-40B4-BE49-F238E27FC236}">
                          <a16:creationId xmlns:a16="http://schemas.microsoft.com/office/drawing/2014/main" id="{8EED22E3-8253-4861-9754-97E834EF37A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9" name="Line 239">
                      <a:extLst>
                        <a:ext uri="{FF2B5EF4-FFF2-40B4-BE49-F238E27FC236}">
                          <a16:creationId xmlns:a16="http://schemas.microsoft.com/office/drawing/2014/main" id="{77714C39-531C-44EA-A31A-B86E6785486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0" name="Line 240">
                      <a:extLst>
                        <a:ext uri="{FF2B5EF4-FFF2-40B4-BE49-F238E27FC236}">
                          <a16:creationId xmlns:a16="http://schemas.microsoft.com/office/drawing/2014/main" id="{5291A3C3-B099-4425-A9A4-4920E7085AB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81" name="Group 241">
                    <a:extLst>
                      <a:ext uri="{FF2B5EF4-FFF2-40B4-BE49-F238E27FC236}">
                        <a16:creationId xmlns:a16="http://schemas.microsoft.com/office/drawing/2014/main" id="{16B9E5DC-4D8C-4ABC-88FE-0C4CBDEBB1ED}"/>
                      </a:ext>
                    </a:extLst>
                  </p:cNvPr>
                  <p:cNvGrpSpPr>
                    <a:grpSpLocks/>
                  </p:cNvGrpSpPr>
                  <p:nvPr/>
                </p:nvGrpSpPr>
                <p:grpSpPr bwMode="auto">
                  <a:xfrm>
                    <a:off x="3687" y="3209"/>
                    <a:ext cx="975" cy="947"/>
                    <a:chOff x="288" y="528"/>
                    <a:chExt cx="1680" cy="1632"/>
                  </a:xfrm>
                </p:grpSpPr>
                <p:sp>
                  <p:nvSpPr>
                    <p:cNvPr id="10482" name="Line 242">
                      <a:extLst>
                        <a:ext uri="{FF2B5EF4-FFF2-40B4-BE49-F238E27FC236}">
                          <a16:creationId xmlns:a16="http://schemas.microsoft.com/office/drawing/2014/main" id="{3758CABC-1542-44B7-98C8-78DEA9E2663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3" name="Line 243">
                      <a:extLst>
                        <a:ext uri="{FF2B5EF4-FFF2-40B4-BE49-F238E27FC236}">
                          <a16:creationId xmlns:a16="http://schemas.microsoft.com/office/drawing/2014/main" id="{B7AEBD03-D9FF-4C7D-A994-08742C6BE9A6}"/>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4" name="Line 244">
                      <a:extLst>
                        <a:ext uri="{FF2B5EF4-FFF2-40B4-BE49-F238E27FC236}">
                          <a16:creationId xmlns:a16="http://schemas.microsoft.com/office/drawing/2014/main" id="{F4AE1DEE-B6C5-47DE-BA76-DAD15CA358A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5" name="Line 245">
                      <a:extLst>
                        <a:ext uri="{FF2B5EF4-FFF2-40B4-BE49-F238E27FC236}">
                          <a16:creationId xmlns:a16="http://schemas.microsoft.com/office/drawing/2014/main" id="{C76BC375-CEFF-4513-B06F-E2E32C752335}"/>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6" name="Line 246">
                      <a:extLst>
                        <a:ext uri="{FF2B5EF4-FFF2-40B4-BE49-F238E27FC236}">
                          <a16:creationId xmlns:a16="http://schemas.microsoft.com/office/drawing/2014/main" id="{5E438099-DBFB-4DB5-8EB1-B72002483511}"/>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7" name="Line 247">
                      <a:extLst>
                        <a:ext uri="{FF2B5EF4-FFF2-40B4-BE49-F238E27FC236}">
                          <a16:creationId xmlns:a16="http://schemas.microsoft.com/office/drawing/2014/main" id="{6A7C3604-79BF-4390-ACA9-68D18906D4D8}"/>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8" name="Line 248">
                      <a:extLst>
                        <a:ext uri="{FF2B5EF4-FFF2-40B4-BE49-F238E27FC236}">
                          <a16:creationId xmlns:a16="http://schemas.microsoft.com/office/drawing/2014/main" id="{75D897F4-FFF7-449E-89DC-457FB8BA680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9" name="Line 249">
                      <a:extLst>
                        <a:ext uri="{FF2B5EF4-FFF2-40B4-BE49-F238E27FC236}">
                          <a16:creationId xmlns:a16="http://schemas.microsoft.com/office/drawing/2014/main" id="{FAFD36EE-EA1A-41C4-9947-2F0FCB6C501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7" name="Group 307">
                  <a:extLst>
                    <a:ext uri="{FF2B5EF4-FFF2-40B4-BE49-F238E27FC236}">
                      <a16:creationId xmlns:a16="http://schemas.microsoft.com/office/drawing/2014/main" id="{3E2C33EF-1518-4D26-8A4A-2D5EA2EF8D54}"/>
                    </a:ext>
                  </a:extLst>
                </p:cNvPr>
                <p:cNvGrpSpPr>
                  <a:grpSpLocks/>
                </p:cNvGrpSpPr>
                <p:nvPr userDrawn="1"/>
              </p:nvGrpSpPr>
              <p:grpSpPr bwMode="auto">
                <a:xfrm>
                  <a:off x="4755" y="144"/>
                  <a:ext cx="975" cy="4012"/>
                  <a:chOff x="4755" y="144"/>
                  <a:chExt cx="975" cy="4012"/>
                </a:xfrm>
              </p:grpSpPr>
              <p:grpSp>
                <p:nvGrpSpPr>
                  <p:cNvPr id="10541" name="Group 301">
                    <a:extLst>
                      <a:ext uri="{FF2B5EF4-FFF2-40B4-BE49-F238E27FC236}">
                        <a16:creationId xmlns:a16="http://schemas.microsoft.com/office/drawing/2014/main" id="{0D3EB2BB-C3B0-410F-BE55-7863CA67E4A7}"/>
                      </a:ext>
                    </a:extLst>
                  </p:cNvPr>
                  <p:cNvGrpSpPr>
                    <a:grpSpLocks/>
                  </p:cNvGrpSpPr>
                  <p:nvPr userDrawn="1"/>
                </p:nvGrpSpPr>
                <p:grpSpPr bwMode="auto">
                  <a:xfrm>
                    <a:off x="4755" y="144"/>
                    <a:ext cx="975" cy="947"/>
                    <a:chOff x="4755" y="144"/>
                    <a:chExt cx="975" cy="947"/>
                  </a:xfrm>
                </p:grpSpPr>
                <p:sp>
                  <p:nvSpPr>
                    <p:cNvPr id="10492" name="Line 252">
                      <a:extLst>
                        <a:ext uri="{FF2B5EF4-FFF2-40B4-BE49-F238E27FC236}">
                          <a16:creationId xmlns:a16="http://schemas.microsoft.com/office/drawing/2014/main" id="{0A73EA22-0F5E-4E5E-8B96-2AD05FD2BA8E}"/>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3" name="Line 253">
                      <a:extLst>
                        <a:ext uri="{FF2B5EF4-FFF2-40B4-BE49-F238E27FC236}">
                          <a16:creationId xmlns:a16="http://schemas.microsoft.com/office/drawing/2014/main" id="{490EE38F-AB0A-40F4-A071-7FF5A9BC08DE}"/>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4" name="Line 254">
                      <a:extLst>
                        <a:ext uri="{FF2B5EF4-FFF2-40B4-BE49-F238E27FC236}">
                          <a16:creationId xmlns:a16="http://schemas.microsoft.com/office/drawing/2014/main" id="{99AFE135-B8CE-494E-AA24-C7BA7FDDEC50}"/>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5" name="Line 255">
                      <a:extLst>
                        <a:ext uri="{FF2B5EF4-FFF2-40B4-BE49-F238E27FC236}">
                          <a16:creationId xmlns:a16="http://schemas.microsoft.com/office/drawing/2014/main" id="{0141B67B-6402-44D2-862E-BFCACE01C46D}"/>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6" name="Line 256">
                      <a:extLst>
                        <a:ext uri="{FF2B5EF4-FFF2-40B4-BE49-F238E27FC236}">
                          <a16:creationId xmlns:a16="http://schemas.microsoft.com/office/drawing/2014/main" id="{B16996AB-2DFB-449C-81C3-CC6E051B859D}"/>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7" name="Line 257">
                      <a:extLst>
                        <a:ext uri="{FF2B5EF4-FFF2-40B4-BE49-F238E27FC236}">
                          <a16:creationId xmlns:a16="http://schemas.microsoft.com/office/drawing/2014/main" id="{F2A38B5E-6FC1-4626-8DF6-8D6670A316F4}"/>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8" name="Line 258">
                      <a:extLst>
                        <a:ext uri="{FF2B5EF4-FFF2-40B4-BE49-F238E27FC236}">
                          <a16:creationId xmlns:a16="http://schemas.microsoft.com/office/drawing/2014/main" id="{3D6D582B-F1FB-44D0-BFA8-3ABD3172F4F0}"/>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9" name="Line 259">
                      <a:extLst>
                        <a:ext uri="{FF2B5EF4-FFF2-40B4-BE49-F238E27FC236}">
                          <a16:creationId xmlns:a16="http://schemas.microsoft.com/office/drawing/2014/main" id="{4927D2D4-762B-407C-A62C-BF85A9D39199}"/>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00" name="Group 260">
                    <a:extLst>
                      <a:ext uri="{FF2B5EF4-FFF2-40B4-BE49-F238E27FC236}">
                        <a16:creationId xmlns:a16="http://schemas.microsoft.com/office/drawing/2014/main" id="{3AAA5261-3196-47DF-B4E5-AC862602772D}"/>
                      </a:ext>
                    </a:extLst>
                  </p:cNvPr>
                  <p:cNvGrpSpPr>
                    <a:grpSpLocks/>
                  </p:cNvGrpSpPr>
                  <p:nvPr/>
                </p:nvGrpSpPr>
                <p:grpSpPr bwMode="auto">
                  <a:xfrm>
                    <a:off x="4755" y="1166"/>
                    <a:ext cx="975" cy="947"/>
                    <a:chOff x="288" y="528"/>
                    <a:chExt cx="1680" cy="1632"/>
                  </a:xfrm>
                </p:grpSpPr>
                <p:sp>
                  <p:nvSpPr>
                    <p:cNvPr id="10501" name="Line 261">
                      <a:extLst>
                        <a:ext uri="{FF2B5EF4-FFF2-40B4-BE49-F238E27FC236}">
                          <a16:creationId xmlns:a16="http://schemas.microsoft.com/office/drawing/2014/main" id="{A1BDCE2D-8FA3-4251-950D-612962537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2" name="Line 262">
                      <a:extLst>
                        <a:ext uri="{FF2B5EF4-FFF2-40B4-BE49-F238E27FC236}">
                          <a16:creationId xmlns:a16="http://schemas.microsoft.com/office/drawing/2014/main" id="{7852682F-F767-4B68-8205-4FA184D28D74}"/>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3" name="Line 263">
                      <a:extLst>
                        <a:ext uri="{FF2B5EF4-FFF2-40B4-BE49-F238E27FC236}">
                          <a16:creationId xmlns:a16="http://schemas.microsoft.com/office/drawing/2014/main" id="{9BEF11BC-AD0A-4D93-A4A0-BDE7B4498D9D}"/>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4" name="Line 264">
                      <a:extLst>
                        <a:ext uri="{FF2B5EF4-FFF2-40B4-BE49-F238E27FC236}">
                          <a16:creationId xmlns:a16="http://schemas.microsoft.com/office/drawing/2014/main" id="{B4E6F7F8-AE66-470E-9391-D5C07E19FA4D}"/>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5" name="Line 265">
                      <a:extLst>
                        <a:ext uri="{FF2B5EF4-FFF2-40B4-BE49-F238E27FC236}">
                          <a16:creationId xmlns:a16="http://schemas.microsoft.com/office/drawing/2014/main" id="{51F7F66C-A189-40EA-9D24-FB5CA144762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6" name="Line 266">
                      <a:extLst>
                        <a:ext uri="{FF2B5EF4-FFF2-40B4-BE49-F238E27FC236}">
                          <a16:creationId xmlns:a16="http://schemas.microsoft.com/office/drawing/2014/main" id="{DCC23508-C904-4E5B-87A6-DCD0A80245A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7" name="Line 267">
                      <a:extLst>
                        <a:ext uri="{FF2B5EF4-FFF2-40B4-BE49-F238E27FC236}">
                          <a16:creationId xmlns:a16="http://schemas.microsoft.com/office/drawing/2014/main" id="{7250B1F5-A89C-41E6-BC12-F5194C28D8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8" name="Line 268">
                      <a:extLst>
                        <a:ext uri="{FF2B5EF4-FFF2-40B4-BE49-F238E27FC236}">
                          <a16:creationId xmlns:a16="http://schemas.microsoft.com/office/drawing/2014/main" id="{D3301A55-6822-4BB5-8903-3B1CEF9DB66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09" name="Group 269">
                    <a:extLst>
                      <a:ext uri="{FF2B5EF4-FFF2-40B4-BE49-F238E27FC236}">
                        <a16:creationId xmlns:a16="http://schemas.microsoft.com/office/drawing/2014/main" id="{7ECDEABA-1B10-4781-A9A8-2A2ABEE4B59F}"/>
                      </a:ext>
                    </a:extLst>
                  </p:cNvPr>
                  <p:cNvGrpSpPr>
                    <a:grpSpLocks/>
                  </p:cNvGrpSpPr>
                  <p:nvPr/>
                </p:nvGrpSpPr>
                <p:grpSpPr bwMode="auto">
                  <a:xfrm>
                    <a:off x="4755" y="2187"/>
                    <a:ext cx="975" cy="947"/>
                    <a:chOff x="288" y="528"/>
                    <a:chExt cx="1680" cy="1632"/>
                  </a:xfrm>
                </p:grpSpPr>
                <p:sp>
                  <p:nvSpPr>
                    <p:cNvPr id="10510" name="Line 270">
                      <a:extLst>
                        <a:ext uri="{FF2B5EF4-FFF2-40B4-BE49-F238E27FC236}">
                          <a16:creationId xmlns:a16="http://schemas.microsoft.com/office/drawing/2014/main" id="{DD44D2D3-D40A-42DA-B03F-95F3DF00F1D9}"/>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1" name="Line 271">
                      <a:extLst>
                        <a:ext uri="{FF2B5EF4-FFF2-40B4-BE49-F238E27FC236}">
                          <a16:creationId xmlns:a16="http://schemas.microsoft.com/office/drawing/2014/main" id="{A046657E-77E2-4A09-BB4B-0FD44B88EA7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2" name="Line 272">
                      <a:extLst>
                        <a:ext uri="{FF2B5EF4-FFF2-40B4-BE49-F238E27FC236}">
                          <a16:creationId xmlns:a16="http://schemas.microsoft.com/office/drawing/2014/main" id="{F2CBD9B2-090E-4DC3-ABA7-64C02D4139D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3" name="Line 273">
                      <a:extLst>
                        <a:ext uri="{FF2B5EF4-FFF2-40B4-BE49-F238E27FC236}">
                          <a16:creationId xmlns:a16="http://schemas.microsoft.com/office/drawing/2014/main" id="{72C8C54D-2D38-4DC3-A236-48B7C394381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4" name="Line 274">
                      <a:extLst>
                        <a:ext uri="{FF2B5EF4-FFF2-40B4-BE49-F238E27FC236}">
                          <a16:creationId xmlns:a16="http://schemas.microsoft.com/office/drawing/2014/main" id="{B3AD1E91-3EB6-4510-A70A-EAEF9B1281A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5" name="Line 275">
                      <a:extLst>
                        <a:ext uri="{FF2B5EF4-FFF2-40B4-BE49-F238E27FC236}">
                          <a16:creationId xmlns:a16="http://schemas.microsoft.com/office/drawing/2014/main" id="{F497E630-2537-42D8-8EFF-55D9C5D03CB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6" name="Line 276">
                      <a:extLst>
                        <a:ext uri="{FF2B5EF4-FFF2-40B4-BE49-F238E27FC236}">
                          <a16:creationId xmlns:a16="http://schemas.microsoft.com/office/drawing/2014/main" id="{05E588B4-C20A-4B81-9225-8B032810AF4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7" name="Line 277">
                      <a:extLst>
                        <a:ext uri="{FF2B5EF4-FFF2-40B4-BE49-F238E27FC236}">
                          <a16:creationId xmlns:a16="http://schemas.microsoft.com/office/drawing/2014/main" id="{2C25866F-ECD5-452E-9977-8233355546D6}"/>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18" name="Group 278">
                    <a:extLst>
                      <a:ext uri="{FF2B5EF4-FFF2-40B4-BE49-F238E27FC236}">
                        <a16:creationId xmlns:a16="http://schemas.microsoft.com/office/drawing/2014/main" id="{3AE45264-0480-4D48-ADD8-C11E840669ED}"/>
                      </a:ext>
                    </a:extLst>
                  </p:cNvPr>
                  <p:cNvGrpSpPr>
                    <a:grpSpLocks/>
                  </p:cNvGrpSpPr>
                  <p:nvPr/>
                </p:nvGrpSpPr>
                <p:grpSpPr bwMode="auto">
                  <a:xfrm>
                    <a:off x="4755" y="3209"/>
                    <a:ext cx="975" cy="947"/>
                    <a:chOff x="288" y="528"/>
                    <a:chExt cx="1680" cy="1632"/>
                  </a:xfrm>
                </p:grpSpPr>
                <p:sp>
                  <p:nvSpPr>
                    <p:cNvPr id="10519" name="Line 279">
                      <a:extLst>
                        <a:ext uri="{FF2B5EF4-FFF2-40B4-BE49-F238E27FC236}">
                          <a16:creationId xmlns:a16="http://schemas.microsoft.com/office/drawing/2014/main" id="{47FD88A4-8015-4E06-941F-A9052051076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0" name="Line 280">
                      <a:extLst>
                        <a:ext uri="{FF2B5EF4-FFF2-40B4-BE49-F238E27FC236}">
                          <a16:creationId xmlns:a16="http://schemas.microsoft.com/office/drawing/2014/main" id="{5CD80354-70D0-4E27-AA34-092F9EAABA9B}"/>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1" name="Line 281">
                      <a:extLst>
                        <a:ext uri="{FF2B5EF4-FFF2-40B4-BE49-F238E27FC236}">
                          <a16:creationId xmlns:a16="http://schemas.microsoft.com/office/drawing/2014/main" id="{2D1869F1-6883-4579-9195-0542DBDC760C}"/>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2" name="Line 282">
                      <a:extLst>
                        <a:ext uri="{FF2B5EF4-FFF2-40B4-BE49-F238E27FC236}">
                          <a16:creationId xmlns:a16="http://schemas.microsoft.com/office/drawing/2014/main" id="{61B2D2DB-6F69-4D1B-A0F5-4026D87B71E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3" name="Line 283">
                      <a:extLst>
                        <a:ext uri="{FF2B5EF4-FFF2-40B4-BE49-F238E27FC236}">
                          <a16:creationId xmlns:a16="http://schemas.microsoft.com/office/drawing/2014/main" id="{3CC7D1A5-35D2-48E7-8847-8B780AFEE19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4" name="Line 284">
                      <a:extLst>
                        <a:ext uri="{FF2B5EF4-FFF2-40B4-BE49-F238E27FC236}">
                          <a16:creationId xmlns:a16="http://schemas.microsoft.com/office/drawing/2014/main" id="{2A74271B-273E-4B36-A2DB-F032D6B5276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5" name="Line 285">
                      <a:extLst>
                        <a:ext uri="{FF2B5EF4-FFF2-40B4-BE49-F238E27FC236}">
                          <a16:creationId xmlns:a16="http://schemas.microsoft.com/office/drawing/2014/main" id="{00DCA504-A476-48AC-AF40-EFD296C617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6" name="Line 286">
                      <a:extLst>
                        <a:ext uri="{FF2B5EF4-FFF2-40B4-BE49-F238E27FC236}">
                          <a16:creationId xmlns:a16="http://schemas.microsoft.com/office/drawing/2014/main" id="{8694533B-41D5-4662-910D-D01523CE5CA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grpSp>
            <p:nvGrpSpPr>
              <p:cNvPr id="10546" name="Group 306">
                <a:extLst>
                  <a:ext uri="{FF2B5EF4-FFF2-40B4-BE49-F238E27FC236}">
                    <a16:creationId xmlns:a16="http://schemas.microsoft.com/office/drawing/2014/main" id="{7CC46EF0-3911-4A28-B201-5E9E5FC9AE67}"/>
                  </a:ext>
                </a:extLst>
              </p:cNvPr>
              <p:cNvGrpSpPr>
                <a:grpSpLocks/>
              </p:cNvGrpSpPr>
              <p:nvPr userDrawn="1"/>
            </p:nvGrpSpPr>
            <p:grpSpPr bwMode="auto">
              <a:xfrm>
                <a:off x="3" y="68"/>
                <a:ext cx="5730" cy="0"/>
                <a:chOff x="3" y="68"/>
                <a:chExt cx="5730" cy="0"/>
              </a:xfrm>
            </p:grpSpPr>
            <p:sp>
              <p:nvSpPr>
                <p:cNvPr id="10530" name="Line 290">
                  <a:extLst>
                    <a:ext uri="{FF2B5EF4-FFF2-40B4-BE49-F238E27FC236}">
                      <a16:creationId xmlns:a16="http://schemas.microsoft.com/office/drawing/2014/main" id="{3C5BABC1-AE97-49EF-8DC9-185F61C854FB}"/>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1" name="Line 291">
                  <a:extLst>
                    <a:ext uri="{FF2B5EF4-FFF2-40B4-BE49-F238E27FC236}">
                      <a16:creationId xmlns:a16="http://schemas.microsoft.com/office/drawing/2014/main" id="{7310B832-5335-4FEE-9F4D-EE447581DC5A}"/>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2" name="Line 292">
                  <a:extLst>
                    <a:ext uri="{FF2B5EF4-FFF2-40B4-BE49-F238E27FC236}">
                      <a16:creationId xmlns:a16="http://schemas.microsoft.com/office/drawing/2014/main" id="{E7422CAB-EB6C-421E-8D73-13002590806C}"/>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3" name="Line 293">
                  <a:extLst>
                    <a:ext uri="{FF2B5EF4-FFF2-40B4-BE49-F238E27FC236}">
                      <a16:creationId xmlns:a16="http://schemas.microsoft.com/office/drawing/2014/main" id="{DCE9DA24-C79C-498C-971E-92CF2221CEF2}"/>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4" name="Line 294">
                  <a:extLst>
                    <a:ext uri="{FF2B5EF4-FFF2-40B4-BE49-F238E27FC236}">
                      <a16:creationId xmlns:a16="http://schemas.microsoft.com/office/drawing/2014/main" id="{94939AD1-BA89-4B8C-BD1B-E568FEB197D3}"/>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5" name="Line 295">
                  <a:extLst>
                    <a:ext uri="{FF2B5EF4-FFF2-40B4-BE49-F238E27FC236}">
                      <a16:creationId xmlns:a16="http://schemas.microsoft.com/office/drawing/2014/main" id="{1870F7EC-44E6-449C-B550-3C89EFAA75CA}"/>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6" name="Line 296">
                  <a:extLst>
                    <a:ext uri="{FF2B5EF4-FFF2-40B4-BE49-F238E27FC236}">
                      <a16:creationId xmlns:a16="http://schemas.microsoft.com/office/drawing/2014/main" id="{855B1ABC-BE3B-4768-AD00-97983FBFA866}"/>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7" name="Line 297">
                  <a:extLst>
                    <a:ext uri="{FF2B5EF4-FFF2-40B4-BE49-F238E27FC236}">
                      <a16:creationId xmlns:a16="http://schemas.microsoft.com/office/drawing/2014/main" id="{D93436FF-1AB7-4AF1-9103-1B259FDFCC96}"/>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8" name="Line 298">
                  <a:extLst>
                    <a:ext uri="{FF2B5EF4-FFF2-40B4-BE49-F238E27FC236}">
                      <a16:creationId xmlns:a16="http://schemas.microsoft.com/office/drawing/2014/main" id="{E57FA148-A1E4-4CE2-8356-87F9E50E64DA}"/>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9" name="Line 299">
                  <a:extLst>
                    <a:ext uri="{FF2B5EF4-FFF2-40B4-BE49-F238E27FC236}">
                      <a16:creationId xmlns:a16="http://schemas.microsoft.com/office/drawing/2014/main" id="{1EDB7649-6788-4B5A-AC0B-06C812D941D3}"/>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0" name="Line 300">
                  <a:extLst>
                    <a:ext uri="{FF2B5EF4-FFF2-40B4-BE49-F238E27FC236}">
                      <a16:creationId xmlns:a16="http://schemas.microsoft.com/office/drawing/2014/main" id="{E8AFF009-55CE-4736-BB85-55E0AF4694AA}"/>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55" name="Group 315">
              <a:extLst>
                <a:ext uri="{FF2B5EF4-FFF2-40B4-BE49-F238E27FC236}">
                  <a16:creationId xmlns:a16="http://schemas.microsoft.com/office/drawing/2014/main" id="{4B760E39-8D7D-4103-A01F-E081FB4F1DD4}"/>
                </a:ext>
              </a:extLst>
            </p:cNvPr>
            <p:cNvGrpSpPr>
              <a:grpSpLocks/>
            </p:cNvGrpSpPr>
            <p:nvPr/>
          </p:nvGrpSpPr>
          <p:grpSpPr bwMode="auto">
            <a:xfrm>
              <a:off x="336" y="1200"/>
              <a:ext cx="5088" cy="1056"/>
              <a:chOff x="336" y="1200"/>
              <a:chExt cx="5088" cy="1056"/>
            </a:xfrm>
          </p:grpSpPr>
          <p:sp>
            <p:nvSpPr>
              <p:cNvPr id="10249" name="Rectangle 9">
                <a:extLst>
                  <a:ext uri="{FF2B5EF4-FFF2-40B4-BE49-F238E27FC236}">
                    <a16:creationId xmlns:a16="http://schemas.microsoft.com/office/drawing/2014/main" id="{147C3E32-88C5-47FE-9BBF-C153E51CD7A4}"/>
                  </a:ext>
                </a:extLst>
              </p:cNvPr>
              <p:cNvSpPr>
                <a:spLocks noChangeArrowheads="1"/>
              </p:cNvSpPr>
              <p:nvPr userDrawn="1"/>
            </p:nvSpPr>
            <p:spPr bwMode="auto">
              <a:xfrm>
                <a:off x="2880" y="1200"/>
                <a:ext cx="2544" cy="5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0" name="Rectangle 10">
                <a:extLst>
                  <a:ext uri="{FF2B5EF4-FFF2-40B4-BE49-F238E27FC236}">
                    <a16:creationId xmlns:a16="http://schemas.microsoft.com/office/drawing/2014/main" id="{90BE867D-79FB-40C8-BFDA-7E818B202007}"/>
                  </a:ext>
                </a:extLst>
              </p:cNvPr>
              <p:cNvSpPr>
                <a:spLocks noChangeArrowheads="1"/>
              </p:cNvSpPr>
              <p:nvPr userDrawn="1"/>
            </p:nvSpPr>
            <p:spPr bwMode="auto">
              <a:xfrm>
                <a:off x="2880" y="1728"/>
                <a:ext cx="2544"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1" name="Rectangle 11">
                <a:extLst>
                  <a:ext uri="{FF2B5EF4-FFF2-40B4-BE49-F238E27FC236}">
                    <a16:creationId xmlns:a16="http://schemas.microsoft.com/office/drawing/2014/main" id="{0B19748A-796D-4352-AD63-D26259A534C0}"/>
                  </a:ext>
                </a:extLst>
              </p:cNvPr>
              <p:cNvSpPr>
                <a:spLocks noChangeArrowheads="1"/>
              </p:cNvSpPr>
              <p:nvPr userDrawn="1"/>
            </p:nvSpPr>
            <p:spPr bwMode="auto">
              <a:xfrm>
                <a:off x="336" y="1728"/>
                <a:ext cx="2544" cy="52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2" name="Rectangle 12">
                <a:extLst>
                  <a:ext uri="{FF2B5EF4-FFF2-40B4-BE49-F238E27FC236}">
                    <a16:creationId xmlns:a16="http://schemas.microsoft.com/office/drawing/2014/main" id="{EFC33866-30CF-4E3D-9C45-BBE3BA6C0E16}"/>
                  </a:ext>
                </a:extLst>
              </p:cNvPr>
              <p:cNvSpPr>
                <a:spLocks noChangeArrowheads="1"/>
              </p:cNvSpPr>
              <p:nvPr userDrawn="1"/>
            </p:nvSpPr>
            <p:spPr bwMode="auto">
              <a:xfrm>
                <a:off x="336" y="1200"/>
                <a:ext cx="2544" cy="52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3" name="Rectangle 13">
                <a:extLst>
                  <a:ext uri="{FF2B5EF4-FFF2-40B4-BE49-F238E27FC236}">
                    <a16:creationId xmlns:a16="http://schemas.microsoft.com/office/drawing/2014/main" id="{F8A0E753-47E5-4D17-A05D-3350DFB9F08C}"/>
                  </a:ext>
                </a:extLst>
              </p:cNvPr>
              <p:cNvSpPr>
                <a:spLocks noChangeArrowheads="1"/>
              </p:cNvSpPr>
              <p:nvPr userDrawn="1"/>
            </p:nvSpPr>
            <p:spPr bwMode="white">
              <a:xfrm>
                <a:off x="432" y="1296"/>
                <a:ext cx="4896"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27" name="Group 287">
              <a:extLst>
                <a:ext uri="{FF2B5EF4-FFF2-40B4-BE49-F238E27FC236}">
                  <a16:creationId xmlns:a16="http://schemas.microsoft.com/office/drawing/2014/main" id="{1E6643CC-8C6B-4A8E-987D-82A33CC2F690}"/>
                </a:ext>
              </a:extLst>
            </p:cNvPr>
            <p:cNvGrpSpPr>
              <a:grpSpLocks/>
            </p:cNvGrpSpPr>
            <p:nvPr/>
          </p:nvGrpSpPr>
          <p:grpSpPr bwMode="auto">
            <a:xfrm>
              <a:off x="192" y="4273"/>
              <a:ext cx="5328" cy="47"/>
              <a:chOff x="192" y="3840"/>
              <a:chExt cx="5328" cy="47"/>
            </a:xfrm>
          </p:grpSpPr>
          <p:grpSp>
            <p:nvGrpSpPr>
              <p:cNvPr id="10313" name="Group 73">
                <a:extLst>
                  <a:ext uri="{FF2B5EF4-FFF2-40B4-BE49-F238E27FC236}">
                    <a16:creationId xmlns:a16="http://schemas.microsoft.com/office/drawing/2014/main" id="{E55B811E-2D05-4D7F-9034-65B390A95BA3}"/>
                  </a:ext>
                </a:extLst>
              </p:cNvPr>
              <p:cNvGrpSpPr>
                <a:grpSpLocks/>
              </p:cNvGrpSpPr>
              <p:nvPr userDrawn="1"/>
            </p:nvGrpSpPr>
            <p:grpSpPr bwMode="auto">
              <a:xfrm>
                <a:off x="192" y="3840"/>
                <a:ext cx="624" cy="47"/>
                <a:chOff x="624" y="3706"/>
                <a:chExt cx="1056" cy="106"/>
              </a:xfrm>
            </p:grpSpPr>
            <p:sp>
              <p:nvSpPr>
                <p:cNvPr id="10256" name="Rectangle 16">
                  <a:extLst>
                    <a:ext uri="{FF2B5EF4-FFF2-40B4-BE49-F238E27FC236}">
                      <a16:creationId xmlns:a16="http://schemas.microsoft.com/office/drawing/2014/main" id="{07659EA4-5536-4D25-A7E0-EC6399180A54}"/>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7" name="Rectangle 17">
                  <a:extLst>
                    <a:ext uri="{FF2B5EF4-FFF2-40B4-BE49-F238E27FC236}">
                      <a16:creationId xmlns:a16="http://schemas.microsoft.com/office/drawing/2014/main" id="{05D2770A-E170-4526-B0F3-250E76B8A812}"/>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2" name="Group 72">
                <a:extLst>
                  <a:ext uri="{FF2B5EF4-FFF2-40B4-BE49-F238E27FC236}">
                    <a16:creationId xmlns:a16="http://schemas.microsoft.com/office/drawing/2014/main" id="{5A9F2FB5-C83E-41C9-8460-CBC892C44706}"/>
                  </a:ext>
                </a:extLst>
              </p:cNvPr>
              <p:cNvGrpSpPr>
                <a:grpSpLocks/>
              </p:cNvGrpSpPr>
              <p:nvPr userDrawn="1"/>
            </p:nvGrpSpPr>
            <p:grpSpPr bwMode="auto">
              <a:xfrm>
                <a:off x="864" y="3840"/>
                <a:ext cx="624" cy="47"/>
                <a:chOff x="624" y="3600"/>
                <a:chExt cx="1056" cy="106"/>
              </a:xfrm>
            </p:grpSpPr>
            <p:sp>
              <p:nvSpPr>
                <p:cNvPr id="10255" name="Rectangle 15">
                  <a:extLst>
                    <a:ext uri="{FF2B5EF4-FFF2-40B4-BE49-F238E27FC236}">
                      <a16:creationId xmlns:a16="http://schemas.microsoft.com/office/drawing/2014/main" id="{AC3A48DA-A176-4E30-A2C7-441AEDDAE987}"/>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8" name="Rectangle 18">
                  <a:extLst>
                    <a:ext uri="{FF2B5EF4-FFF2-40B4-BE49-F238E27FC236}">
                      <a16:creationId xmlns:a16="http://schemas.microsoft.com/office/drawing/2014/main" id="{CCA4C7D7-C9D1-444D-AFFA-C87893707D4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4" name="Group 74">
                <a:extLst>
                  <a:ext uri="{FF2B5EF4-FFF2-40B4-BE49-F238E27FC236}">
                    <a16:creationId xmlns:a16="http://schemas.microsoft.com/office/drawing/2014/main" id="{25A2297A-7E4E-4241-847A-EB4A4CA87413}"/>
                  </a:ext>
                </a:extLst>
              </p:cNvPr>
              <p:cNvGrpSpPr>
                <a:grpSpLocks/>
              </p:cNvGrpSpPr>
              <p:nvPr userDrawn="1"/>
            </p:nvGrpSpPr>
            <p:grpSpPr bwMode="auto">
              <a:xfrm>
                <a:off x="1536" y="3840"/>
                <a:ext cx="624" cy="47"/>
                <a:chOff x="624" y="3706"/>
                <a:chExt cx="1056" cy="106"/>
              </a:xfrm>
            </p:grpSpPr>
            <p:sp>
              <p:nvSpPr>
                <p:cNvPr id="10315" name="Rectangle 75">
                  <a:extLst>
                    <a:ext uri="{FF2B5EF4-FFF2-40B4-BE49-F238E27FC236}">
                      <a16:creationId xmlns:a16="http://schemas.microsoft.com/office/drawing/2014/main" id="{0B608939-8CD6-451F-9BF5-C438A8BB645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16" name="Rectangle 76">
                  <a:extLst>
                    <a:ext uri="{FF2B5EF4-FFF2-40B4-BE49-F238E27FC236}">
                      <a16:creationId xmlns:a16="http://schemas.microsoft.com/office/drawing/2014/main" id="{68F8FDBD-B1EC-479F-9643-AF0867A85B3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7" name="Group 77">
                <a:extLst>
                  <a:ext uri="{FF2B5EF4-FFF2-40B4-BE49-F238E27FC236}">
                    <a16:creationId xmlns:a16="http://schemas.microsoft.com/office/drawing/2014/main" id="{33840222-4E4F-4B48-81EC-B05A6E61D74E}"/>
                  </a:ext>
                </a:extLst>
              </p:cNvPr>
              <p:cNvGrpSpPr>
                <a:grpSpLocks/>
              </p:cNvGrpSpPr>
              <p:nvPr userDrawn="1"/>
            </p:nvGrpSpPr>
            <p:grpSpPr bwMode="auto">
              <a:xfrm>
                <a:off x="2208" y="3840"/>
                <a:ext cx="624" cy="47"/>
                <a:chOff x="624" y="3600"/>
                <a:chExt cx="1056" cy="106"/>
              </a:xfrm>
            </p:grpSpPr>
            <p:sp>
              <p:nvSpPr>
                <p:cNvPr id="10318" name="Rectangle 78">
                  <a:extLst>
                    <a:ext uri="{FF2B5EF4-FFF2-40B4-BE49-F238E27FC236}">
                      <a16:creationId xmlns:a16="http://schemas.microsoft.com/office/drawing/2014/main" id="{2DE0E53B-BA35-44A7-AC11-CF2A5963805D}"/>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19" name="Rectangle 79">
                  <a:extLst>
                    <a:ext uri="{FF2B5EF4-FFF2-40B4-BE49-F238E27FC236}">
                      <a16:creationId xmlns:a16="http://schemas.microsoft.com/office/drawing/2014/main" id="{6B3B1531-E0F0-4D66-85A4-EA25A56226E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0" name="Group 80">
                <a:extLst>
                  <a:ext uri="{FF2B5EF4-FFF2-40B4-BE49-F238E27FC236}">
                    <a16:creationId xmlns:a16="http://schemas.microsoft.com/office/drawing/2014/main" id="{2E58F8D2-F4AC-4490-A235-C4FCFF659138}"/>
                  </a:ext>
                </a:extLst>
              </p:cNvPr>
              <p:cNvGrpSpPr>
                <a:grpSpLocks/>
              </p:cNvGrpSpPr>
              <p:nvPr userDrawn="1"/>
            </p:nvGrpSpPr>
            <p:grpSpPr bwMode="auto">
              <a:xfrm>
                <a:off x="2880" y="3840"/>
                <a:ext cx="624" cy="47"/>
                <a:chOff x="624" y="3706"/>
                <a:chExt cx="1056" cy="106"/>
              </a:xfrm>
            </p:grpSpPr>
            <p:sp>
              <p:nvSpPr>
                <p:cNvPr id="10321" name="Rectangle 81">
                  <a:extLst>
                    <a:ext uri="{FF2B5EF4-FFF2-40B4-BE49-F238E27FC236}">
                      <a16:creationId xmlns:a16="http://schemas.microsoft.com/office/drawing/2014/main" id="{52E2F3CD-FF04-47F1-93DF-47FABDC4B1AB}"/>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2" name="Rectangle 82">
                  <a:extLst>
                    <a:ext uri="{FF2B5EF4-FFF2-40B4-BE49-F238E27FC236}">
                      <a16:creationId xmlns:a16="http://schemas.microsoft.com/office/drawing/2014/main" id="{ED26AB15-2073-4D54-A318-31D3712E3649}"/>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3" name="Group 83">
                <a:extLst>
                  <a:ext uri="{FF2B5EF4-FFF2-40B4-BE49-F238E27FC236}">
                    <a16:creationId xmlns:a16="http://schemas.microsoft.com/office/drawing/2014/main" id="{C7C79988-1D87-4380-8C70-1C11AA4BC3F7}"/>
                  </a:ext>
                </a:extLst>
              </p:cNvPr>
              <p:cNvGrpSpPr>
                <a:grpSpLocks/>
              </p:cNvGrpSpPr>
              <p:nvPr userDrawn="1"/>
            </p:nvGrpSpPr>
            <p:grpSpPr bwMode="auto">
              <a:xfrm>
                <a:off x="3552" y="3840"/>
                <a:ext cx="624" cy="47"/>
                <a:chOff x="624" y="3600"/>
                <a:chExt cx="1056" cy="106"/>
              </a:xfrm>
            </p:grpSpPr>
            <p:sp>
              <p:nvSpPr>
                <p:cNvPr id="10324" name="Rectangle 84">
                  <a:extLst>
                    <a:ext uri="{FF2B5EF4-FFF2-40B4-BE49-F238E27FC236}">
                      <a16:creationId xmlns:a16="http://schemas.microsoft.com/office/drawing/2014/main" id="{EC96CF10-0013-45E8-B4F7-6EFD57D37F6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5" name="Rectangle 85">
                  <a:extLst>
                    <a:ext uri="{FF2B5EF4-FFF2-40B4-BE49-F238E27FC236}">
                      <a16:creationId xmlns:a16="http://schemas.microsoft.com/office/drawing/2014/main" id="{FF566BCD-789E-4F18-8435-278D4EA6A21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6" name="Group 86">
                <a:extLst>
                  <a:ext uri="{FF2B5EF4-FFF2-40B4-BE49-F238E27FC236}">
                    <a16:creationId xmlns:a16="http://schemas.microsoft.com/office/drawing/2014/main" id="{FC80380F-413C-4959-BC72-7E21E3CD739B}"/>
                  </a:ext>
                </a:extLst>
              </p:cNvPr>
              <p:cNvGrpSpPr>
                <a:grpSpLocks/>
              </p:cNvGrpSpPr>
              <p:nvPr userDrawn="1"/>
            </p:nvGrpSpPr>
            <p:grpSpPr bwMode="auto">
              <a:xfrm>
                <a:off x="4224" y="3840"/>
                <a:ext cx="624" cy="47"/>
                <a:chOff x="624" y="3706"/>
                <a:chExt cx="1056" cy="106"/>
              </a:xfrm>
            </p:grpSpPr>
            <p:sp>
              <p:nvSpPr>
                <p:cNvPr id="10327" name="Rectangle 87">
                  <a:extLst>
                    <a:ext uri="{FF2B5EF4-FFF2-40B4-BE49-F238E27FC236}">
                      <a16:creationId xmlns:a16="http://schemas.microsoft.com/office/drawing/2014/main" id="{0B730ABD-C9FF-446C-8577-8706D1444E4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8" name="Rectangle 88">
                  <a:extLst>
                    <a:ext uri="{FF2B5EF4-FFF2-40B4-BE49-F238E27FC236}">
                      <a16:creationId xmlns:a16="http://schemas.microsoft.com/office/drawing/2014/main" id="{23E5625D-06F7-4A73-A87C-30CE4817C29F}"/>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9" name="Group 89">
                <a:extLst>
                  <a:ext uri="{FF2B5EF4-FFF2-40B4-BE49-F238E27FC236}">
                    <a16:creationId xmlns:a16="http://schemas.microsoft.com/office/drawing/2014/main" id="{D1927635-BDA3-4917-A349-908CFD15C6DC}"/>
                  </a:ext>
                </a:extLst>
              </p:cNvPr>
              <p:cNvGrpSpPr>
                <a:grpSpLocks/>
              </p:cNvGrpSpPr>
              <p:nvPr userDrawn="1"/>
            </p:nvGrpSpPr>
            <p:grpSpPr bwMode="auto">
              <a:xfrm>
                <a:off x="4896" y="3840"/>
                <a:ext cx="624" cy="47"/>
                <a:chOff x="624" y="3600"/>
                <a:chExt cx="1056" cy="106"/>
              </a:xfrm>
            </p:grpSpPr>
            <p:sp>
              <p:nvSpPr>
                <p:cNvPr id="10330" name="Rectangle 90">
                  <a:extLst>
                    <a:ext uri="{FF2B5EF4-FFF2-40B4-BE49-F238E27FC236}">
                      <a16:creationId xmlns:a16="http://schemas.microsoft.com/office/drawing/2014/main" id="{B61C59BA-5D9E-43C5-A07F-4B16263CC1F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1" name="Rectangle 91">
                  <a:extLst>
                    <a:ext uri="{FF2B5EF4-FFF2-40B4-BE49-F238E27FC236}">
                      <a16:creationId xmlns:a16="http://schemas.microsoft.com/office/drawing/2014/main" id="{0603E5CC-EFCC-4EEA-8DE0-204F586E64F6}"/>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10242" name="Rectangle 2">
            <a:extLst>
              <a:ext uri="{FF2B5EF4-FFF2-40B4-BE49-F238E27FC236}">
                <a16:creationId xmlns:a16="http://schemas.microsoft.com/office/drawing/2014/main" id="{F2F9B6AD-F7A6-4BB7-91CF-6EED6595B3C4}"/>
              </a:ext>
            </a:extLst>
          </p:cNvPr>
          <p:cNvSpPr>
            <a:spLocks noGrp="1" noChangeArrowheads="1"/>
          </p:cNvSpPr>
          <p:nvPr>
            <p:ph type="ctrTitle"/>
          </p:nvPr>
        </p:nvSpPr>
        <p:spPr>
          <a:xfrm>
            <a:off x="685800" y="2133600"/>
            <a:ext cx="7772400" cy="1143000"/>
          </a:xfrm>
        </p:spPr>
        <p:txBody>
          <a:bodyPr/>
          <a:lstStyle>
            <a:lvl1pPr>
              <a:defRPr/>
            </a:lvl1pPr>
          </a:lstStyle>
          <a:p>
            <a:pPr lvl="0"/>
            <a:r>
              <a:rPr lang="en-US" altLang="en-US" noProof="0"/>
              <a:t>Click to edit Master title style</a:t>
            </a:r>
          </a:p>
        </p:txBody>
      </p:sp>
      <p:sp>
        <p:nvSpPr>
          <p:cNvPr id="10243" name="Rectangle 3">
            <a:extLst>
              <a:ext uri="{FF2B5EF4-FFF2-40B4-BE49-F238E27FC236}">
                <a16:creationId xmlns:a16="http://schemas.microsoft.com/office/drawing/2014/main" id="{C4C138A8-5A25-4C29-8120-10C78BDE1071}"/>
              </a:ext>
            </a:extLst>
          </p:cNvPr>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pPr lvl="0"/>
            <a:r>
              <a:rPr lang="en-US" altLang="en-US" noProof="0"/>
              <a:t>Click to edit Master subtitle style</a:t>
            </a:r>
          </a:p>
        </p:txBody>
      </p:sp>
      <p:sp>
        <p:nvSpPr>
          <p:cNvPr id="10244" name="Rectangle 4">
            <a:extLst>
              <a:ext uri="{FF2B5EF4-FFF2-40B4-BE49-F238E27FC236}">
                <a16:creationId xmlns:a16="http://schemas.microsoft.com/office/drawing/2014/main" id="{22AA8204-BCD4-4717-915E-F9A037A77A38}"/>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10245" name="Rectangle 5">
            <a:extLst>
              <a:ext uri="{FF2B5EF4-FFF2-40B4-BE49-F238E27FC236}">
                <a16:creationId xmlns:a16="http://schemas.microsoft.com/office/drawing/2014/main" id="{F92FC63A-6AD7-4C10-BEE0-CDAE2BFA388E}"/>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10246" name="Rectangle 6">
            <a:extLst>
              <a:ext uri="{FF2B5EF4-FFF2-40B4-BE49-F238E27FC236}">
                <a16:creationId xmlns:a16="http://schemas.microsoft.com/office/drawing/2014/main" id="{F0FC8E61-9A41-4657-A2C1-2E7BD83662EC}"/>
              </a:ext>
            </a:extLst>
          </p:cNvPr>
          <p:cNvSpPr>
            <a:spLocks noGrp="1" noChangeArrowheads="1"/>
          </p:cNvSpPr>
          <p:nvPr>
            <p:ph type="sldNum" sz="quarter" idx="4"/>
          </p:nvPr>
        </p:nvSpPr>
        <p:spPr>
          <a:xfrm>
            <a:off x="6553200" y="6248400"/>
            <a:ext cx="1905000" cy="457200"/>
          </a:xfrm>
        </p:spPr>
        <p:txBody>
          <a:bodyPr/>
          <a:lstStyle>
            <a:lvl1pPr>
              <a:defRPr/>
            </a:lvl1pPr>
          </a:lstStyle>
          <a:p>
            <a:fld id="{E26BE17C-C3C4-40A2-A860-B5CC619D839C}" type="slidenum">
              <a:rPr lang="en-US" altLang="en-US"/>
              <a:pPr/>
              <a:t>‹#›</a:t>
            </a:fld>
            <a:endParaRPr lang="en-US" altLang="en-US"/>
          </a:p>
        </p:txBody>
      </p:sp>
      <p:pic>
        <p:nvPicPr>
          <p:cNvPr id="10559" name="Picture 319" descr="posbul1a">
            <a:extLst>
              <a:ext uri="{FF2B5EF4-FFF2-40B4-BE49-F238E27FC236}">
                <a16:creationId xmlns:a16="http://schemas.microsoft.com/office/drawing/2014/main" id="{D097C4A7-0B6A-4AC4-A6D2-8AA5F1E35ED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147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58-0D6E-4A99-965B-0C10A89D2C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E46E4-1878-4F02-BA79-3616E87EAF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7980E5-F4C5-4827-9AD8-D47ACD4942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D9CA23-AEED-4060-BD70-B147A20B45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1EB8F8-30C2-41DF-8F22-0560D028D9E0}"/>
              </a:ext>
            </a:extLst>
          </p:cNvPr>
          <p:cNvSpPr>
            <a:spLocks noGrp="1"/>
          </p:cNvSpPr>
          <p:nvPr>
            <p:ph type="sldNum" sz="quarter" idx="12"/>
          </p:nvPr>
        </p:nvSpPr>
        <p:spPr/>
        <p:txBody>
          <a:bodyPr/>
          <a:lstStyle>
            <a:lvl1pPr>
              <a:defRPr/>
            </a:lvl1pPr>
          </a:lstStyle>
          <a:p>
            <a:fld id="{51CC062D-4021-477E-A1A2-EC6DD25A719E}" type="slidenum">
              <a:rPr lang="en-US" altLang="en-US"/>
              <a:pPr/>
              <a:t>‹#›</a:t>
            </a:fld>
            <a:endParaRPr lang="en-US" altLang="en-US"/>
          </a:p>
        </p:txBody>
      </p:sp>
    </p:spTree>
    <p:extLst>
      <p:ext uri="{BB962C8B-B14F-4D97-AF65-F5344CB8AC3E}">
        <p14:creationId xmlns:p14="http://schemas.microsoft.com/office/powerpoint/2010/main" val="9193773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76A1-22B6-46C3-8031-D9F543474C2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D2270B-E892-4CD3-8E2E-9A71409AA91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96B1BA3-AA87-4BCD-B9BA-FDDFF69FCC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63FB40-8616-4697-AA30-75595CAAAF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D06103-BD7F-4E03-9797-6E4F0323BF78}"/>
              </a:ext>
            </a:extLst>
          </p:cNvPr>
          <p:cNvSpPr>
            <a:spLocks noGrp="1"/>
          </p:cNvSpPr>
          <p:nvPr>
            <p:ph type="sldNum" sz="quarter" idx="12"/>
          </p:nvPr>
        </p:nvSpPr>
        <p:spPr/>
        <p:txBody>
          <a:bodyPr/>
          <a:lstStyle>
            <a:lvl1pPr>
              <a:defRPr/>
            </a:lvl1pPr>
          </a:lstStyle>
          <a:p>
            <a:fld id="{A82D226E-8F52-4143-B301-B81B5A84EE7D}" type="slidenum">
              <a:rPr lang="en-US" altLang="en-US"/>
              <a:pPr/>
              <a:t>‹#›</a:t>
            </a:fld>
            <a:endParaRPr lang="en-US" altLang="en-US"/>
          </a:p>
        </p:txBody>
      </p:sp>
    </p:spTree>
    <p:extLst>
      <p:ext uri="{BB962C8B-B14F-4D97-AF65-F5344CB8AC3E}">
        <p14:creationId xmlns:p14="http://schemas.microsoft.com/office/powerpoint/2010/main" val="4055859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3A28-7BF7-46EB-881E-AFA8884260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172374-15DE-40E1-9833-0AE606D83A12}"/>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15CB61-7471-48BB-B386-6C996E732C44}"/>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AE0CFB-2CC4-4BA1-A0CB-B17CF4A663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74E61D-2818-4D9F-84D9-54FCD601640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2434C8B-ACB1-4879-968C-C206F941DF90}"/>
              </a:ext>
            </a:extLst>
          </p:cNvPr>
          <p:cNvSpPr>
            <a:spLocks noGrp="1"/>
          </p:cNvSpPr>
          <p:nvPr>
            <p:ph type="sldNum" sz="quarter" idx="12"/>
          </p:nvPr>
        </p:nvSpPr>
        <p:spPr/>
        <p:txBody>
          <a:bodyPr/>
          <a:lstStyle>
            <a:lvl1pPr>
              <a:defRPr/>
            </a:lvl1pPr>
          </a:lstStyle>
          <a:p>
            <a:fld id="{271AA011-74E3-4165-931E-A0E5220A14EE}" type="slidenum">
              <a:rPr lang="en-US" altLang="en-US"/>
              <a:pPr/>
              <a:t>‹#›</a:t>
            </a:fld>
            <a:endParaRPr lang="en-US" altLang="en-US"/>
          </a:p>
        </p:txBody>
      </p:sp>
    </p:spTree>
    <p:extLst>
      <p:ext uri="{BB962C8B-B14F-4D97-AF65-F5344CB8AC3E}">
        <p14:creationId xmlns:p14="http://schemas.microsoft.com/office/powerpoint/2010/main" val="3227120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1020254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32B0-5B55-4048-8300-0832EC3370D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48E1EF-5350-4D87-B3B4-1C05AC3BD8D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C78ABB-3FD8-4B90-8DDA-3A13177DAD7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A1DD88-16C3-4C20-82CF-F673C5F92E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B87EE3-CC42-4620-862F-A9E612C384D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8F9596-B971-41DD-BE3E-DAE4334C121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FF8678C-4FBA-494E-8D06-4E6BA37777C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896D33-7398-455F-9F32-DBDD085D2B6A}"/>
              </a:ext>
            </a:extLst>
          </p:cNvPr>
          <p:cNvSpPr>
            <a:spLocks noGrp="1"/>
          </p:cNvSpPr>
          <p:nvPr>
            <p:ph type="sldNum" sz="quarter" idx="12"/>
          </p:nvPr>
        </p:nvSpPr>
        <p:spPr/>
        <p:txBody>
          <a:bodyPr/>
          <a:lstStyle>
            <a:lvl1pPr>
              <a:defRPr/>
            </a:lvl1pPr>
          </a:lstStyle>
          <a:p>
            <a:fld id="{0FC212F3-5809-4D20-9F84-425A58841F5F}" type="slidenum">
              <a:rPr lang="en-US" altLang="en-US"/>
              <a:pPr/>
              <a:t>‹#›</a:t>
            </a:fld>
            <a:endParaRPr lang="en-US" altLang="en-US"/>
          </a:p>
        </p:txBody>
      </p:sp>
    </p:spTree>
    <p:extLst>
      <p:ext uri="{BB962C8B-B14F-4D97-AF65-F5344CB8AC3E}">
        <p14:creationId xmlns:p14="http://schemas.microsoft.com/office/powerpoint/2010/main" val="35968629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F089-3372-4677-B75C-A9ED47589D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A42A023-513D-414D-A733-EEF06BECA55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5364848-5209-46FF-A04C-72501D1CDE0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C27EE21-6631-4D62-8DC7-A13A8724CD28}"/>
              </a:ext>
            </a:extLst>
          </p:cNvPr>
          <p:cNvSpPr>
            <a:spLocks noGrp="1"/>
          </p:cNvSpPr>
          <p:nvPr>
            <p:ph type="sldNum" sz="quarter" idx="12"/>
          </p:nvPr>
        </p:nvSpPr>
        <p:spPr/>
        <p:txBody>
          <a:bodyPr/>
          <a:lstStyle>
            <a:lvl1pPr>
              <a:defRPr/>
            </a:lvl1pPr>
          </a:lstStyle>
          <a:p>
            <a:fld id="{B1D70AB5-B478-4464-A988-6F6906F50EB4}" type="slidenum">
              <a:rPr lang="en-US" altLang="en-US"/>
              <a:pPr/>
              <a:t>‹#›</a:t>
            </a:fld>
            <a:endParaRPr lang="en-US" altLang="en-US"/>
          </a:p>
        </p:txBody>
      </p:sp>
    </p:spTree>
    <p:extLst>
      <p:ext uri="{BB962C8B-B14F-4D97-AF65-F5344CB8AC3E}">
        <p14:creationId xmlns:p14="http://schemas.microsoft.com/office/powerpoint/2010/main" val="39528248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EF51A-5952-482D-AF5C-1A8D6B59A5E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01F9B3B-6120-467E-ABD4-1C629FAE9B3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D369B5-B659-4F4D-9312-9451583AE013}"/>
              </a:ext>
            </a:extLst>
          </p:cNvPr>
          <p:cNvSpPr>
            <a:spLocks noGrp="1"/>
          </p:cNvSpPr>
          <p:nvPr>
            <p:ph type="sldNum" sz="quarter" idx="12"/>
          </p:nvPr>
        </p:nvSpPr>
        <p:spPr/>
        <p:txBody>
          <a:bodyPr/>
          <a:lstStyle>
            <a:lvl1pPr>
              <a:defRPr/>
            </a:lvl1pPr>
          </a:lstStyle>
          <a:p>
            <a:fld id="{5950A6B6-1921-4AEB-AD33-CEE0BADB0BA7}" type="slidenum">
              <a:rPr lang="en-US" altLang="en-US"/>
              <a:pPr/>
              <a:t>‹#›</a:t>
            </a:fld>
            <a:endParaRPr lang="en-US" altLang="en-US"/>
          </a:p>
        </p:txBody>
      </p:sp>
    </p:spTree>
    <p:extLst>
      <p:ext uri="{BB962C8B-B14F-4D97-AF65-F5344CB8AC3E}">
        <p14:creationId xmlns:p14="http://schemas.microsoft.com/office/powerpoint/2010/main" val="28450788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DE92-FF56-4FF7-9654-1F98195FF20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112459-6493-4868-BEF9-9DE2F035B94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27192C-29B4-44FA-998E-1AD88585B89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08C046-8B1A-476E-B0BD-CB1480990C2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27925-E294-4FF1-A941-4AEE163BE7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BD73D6F-8151-41DA-8A79-DA9810546304}"/>
              </a:ext>
            </a:extLst>
          </p:cNvPr>
          <p:cNvSpPr>
            <a:spLocks noGrp="1"/>
          </p:cNvSpPr>
          <p:nvPr>
            <p:ph type="sldNum" sz="quarter" idx="12"/>
          </p:nvPr>
        </p:nvSpPr>
        <p:spPr/>
        <p:txBody>
          <a:bodyPr/>
          <a:lstStyle>
            <a:lvl1pPr>
              <a:defRPr/>
            </a:lvl1pPr>
          </a:lstStyle>
          <a:p>
            <a:fld id="{45F023D9-61FF-4A75-9D85-FFABB247BB18}" type="slidenum">
              <a:rPr lang="en-US" altLang="en-US"/>
              <a:pPr/>
              <a:t>‹#›</a:t>
            </a:fld>
            <a:endParaRPr lang="en-US" altLang="en-US"/>
          </a:p>
        </p:txBody>
      </p:sp>
    </p:spTree>
    <p:extLst>
      <p:ext uri="{BB962C8B-B14F-4D97-AF65-F5344CB8AC3E}">
        <p14:creationId xmlns:p14="http://schemas.microsoft.com/office/powerpoint/2010/main" val="20704576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E432-19A5-478D-A201-F79CA6E265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A77264-8B48-4035-AF4E-13186EDFAED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7F619-25E7-4F35-85D3-C9E2A59EC6B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1B9C1B-141D-4AB2-AF77-16B81069F0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EBA892-6C51-4176-BF38-F6C222702A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CE2CD7-3B6D-4F9D-8EE8-D466A0524FE8}"/>
              </a:ext>
            </a:extLst>
          </p:cNvPr>
          <p:cNvSpPr>
            <a:spLocks noGrp="1"/>
          </p:cNvSpPr>
          <p:nvPr>
            <p:ph type="sldNum" sz="quarter" idx="12"/>
          </p:nvPr>
        </p:nvSpPr>
        <p:spPr/>
        <p:txBody>
          <a:bodyPr/>
          <a:lstStyle>
            <a:lvl1pPr>
              <a:defRPr/>
            </a:lvl1pPr>
          </a:lstStyle>
          <a:p>
            <a:fld id="{A3B11963-D686-4E91-A367-C4C8B7128A55}" type="slidenum">
              <a:rPr lang="en-US" altLang="en-US"/>
              <a:pPr/>
              <a:t>‹#›</a:t>
            </a:fld>
            <a:endParaRPr lang="en-US" altLang="en-US"/>
          </a:p>
        </p:txBody>
      </p:sp>
    </p:spTree>
    <p:extLst>
      <p:ext uri="{BB962C8B-B14F-4D97-AF65-F5344CB8AC3E}">
        <p14:creationId xmlns:p14="http://schemas.microsoft.com/office/powerpoint/2010/main" val="14152488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90F8-186C-49B9-98BD-A46CA24BCB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78CEB1-384C-4C33-AAC1-B67FDFAD46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888B0E-D629-44D0-A24D-031E9A6B6E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E6F61F-1EB6-4B8E-B87A-DE277D65C0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C352-65A2-4F5A-8EA6-811D2D400B7C}"/>
              </a:ext>
            </a:extLst>
          </p:cNvPr>
          <p:cNvSpPr>
            <a:spLocks noGrp="1"/>
          </p:cNvSpPr>
          <p:nvPr>
            <p:ph type="sldNum" sz="quarter" idx="12"/>
          </p:nvPr>
        </p:nvSpPr>
        <p:spPr/>
        <p:txBody>
          <a:bodyPr/>
          <a:lstStyle>
            <a:lvl1pPr>
              <a:defRPr/>
            </a:lvl1pPr>
          </a:lstStyle>
          <a:p>
            <a:fld id="{7285D4A7-0031-4140-B77F-0C7DBCF82BE6}" type="slidenum">
              <a:rPr lang="en-US" altLang="en-US"/>
              <a:pPr/>
              <a:t>‹#›</a:t>
            </a:fld>
            <a:endParaRPr lang="en-US" altLang="en-US"/>
          </a:p>
        </p:txBody>
      </p:sp>
    </p:spTree>
    <p:extLst>
      <p:ext uri="{BB962C8B-B14F-4D97-AF65-F5344CB8AC3E}">
        <p14:creationId xmlns:p14="http://schemas.microsoft.com/office/powerpoint/2010/main" val="35144288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595B8-FFA3-48E4-AC08-F935A607DABE}"/>
              </a:ext>
            </a:extLst>
          </p:cNvPr>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2ADCD4-2EF3-499D-AB3E-3F74C4A11660}"/>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4B42A0-D0AE-4FEB-A7CC-50B9BCD262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46D5C9-B2D1-4150-AC44-06892F0B4F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E47C78-F4D2-462E-8324-2972D42EF169}"/>
              </a:ext>
            </a:extLst>
          </p:cNvPr>
          <p:cNvSpPr>
            <a:spLocks noGrp="1"/>
          </p:cNvSpPr>
          <p:nvPr>
            <p:ph type="sldNum" sz="quarter" idx="12"/>
          </p:nvPr>
        </p:nvSpPr>
        <p:spPr/>
        <p:txBody>
          <a:bodyPr/>
          <a:lstStyle>
            <a:lvl1pPr>
              <a:defRPr/>
            </a:lvl1pPr>
          </a:lstStyle>
          <a:p>
            <a:fld id="{D21C6AD4-7E3F-45F2-8494-8A0690F04CBF}" type="slidenum">
              <a:rPr lang="en-US" altLang="en-US"/>
              <a:pPr/>
              <a:t>‹#›</a:t>
            </a:fld>
            <a:endParaRPr lang="en-US" altLang="en-US"/>
          </a:p>
        </p:txBody>
      </p:sp>
    </p:spTree>
    <p:extLst>
      <p:ext uri="{BB962C8B-B14F-4D97-AF65-F5344CB8AC3E}">
        <p14:creationId xmlns:p14="http://schemas.microsoft.com/office/powerpoint/2010/main" val="6421616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8E64FBAA-D08F-4F83-8A9D-DF3D06456043}"/>
              </a:ext>
            </a:extLst>
          </p:cNvPr>
          <p:cNvGrpSpPr>
            <a:grpSpLocks/>
          </p:cNvGrpSpPr>
          <p:nvPr/>
        </p:nvGrpSpPr>
        <p:grpSpPr bwMode="auto">
          <a:xfrm>
            <a:off x="0" y="3902075"/>
            <a:ext cx="3400425" cy="2949575"/>
            <a:chOff x="0" y="2458"/>
            <a:chExt cx="2142" cy="1858"/>
          </a:xfrm>
        </p:grpSpPr>
        <p:sp>
          <p:nvSpPr>
            <p:cNvPr id="79875" name="Freeform 3">
              <a:extLst>
                <a:ext uri="{FF2B5EF4-FFF2-40B4-BE49-F238E27FC236}">
                  <a16:creationId xmlns:a16="http://schemas.microsoft.com/office/drawing/2014/main" id="{4A877124-F24A-4C56-BF26-B3F0698D555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6" name="Freeform 4">
              <a:extLst>
                <a:ext uri="{FF2B5EF4-FFF2-40B4-BE49-F238E27FC236}">
                  <a16:creationId xmlns:a16="http://schemas.microsoft.com/office/drawing/2014/main" id="{C72658B6-C94B-4CD5-AAAA-4D650E827ABB}"/>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7" name="Freeform 5">
              <a:extLst>
                <a:ext uri="{FF2B5EF4-FFF2-40B4-BE49-F238E27FC236}">
                  <a16:creationId xmlns:a16="http://schemas.microsoft.com/office/drawing/2014/main" id="{379DA0DC-ECBE-45F1-87E2-C58BBA99828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8" name="Freeform 6">
              <a:extLst>
                <a:ext uri="{FF2B5EF4-FFF2-40B4-BE49-F238E27FC236}">
                  <a16:creationId xmlns:a16="http://schemas.microsoft.com/office/drawing/2014/main" id="{FB1E3C71-03F7-4DA3-828F-7D24CD649885}"/>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9" name="Oval 7">
              <a:extLst>
                <a:ext uri="{FF2B5EF4-FFF2-40B4-BE49-F238E27FC236}">
                  <a16:creationId xmlns:a16="http://schemas.microsoft.com/office/drawing/2014/main" id="{418E2888-6884-437B-9357-D891E26DFBE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880" name="Oval 8">
              <a:extLst>
                <a:ext uri="{FF2B5EF4-FFF2-40B4-BE49-F238E27FC236}">
                  <a16:creationId xmlns:a16="http://schemas.microsoft.com/office/drawing/2014/main" id="{93DAB567-0EFF-4266-A12C-32E12A1EA8A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881" name="Oval 9">
              <a:extLst>
                <a:ext uri="{FF2B5EF4-FFF2-40B4-BE49-F238E27FC236}">
                  <a16:creationId xmlns:a16="http://schemas.microsoft.com/office/drawing/2014/main" id="{8B321126-3211-4948-B9FD-FF5DAAFEDC5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79882" name="Rectangle 10">
            <a:extLst>
              <a:ext uri="{FF2B5EF4-FFF2-40B4-BE49-F238E27FC236}">
                <a16:creationId xmlns:a16="http://schemas.microsoft.com/office/drawing/2014/main" id="{521ED614-A424-4AD5-89E0-30F22FA7DDE6}"/>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79883" name="Rectangle 11">
            <a:extLst>
              <a:ext uri="{FF2B5EF4-FFF2-40B4-BE49-F238E27FC236}">
                <a16:creationId xmlns:a16="http://schemas.microsoft.com/office/drawing/2014/main" id="{43A00566-BA02-4BFE-B960-ADFD3EC5288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9884" name="Rectangle 12">
            <a:extLst>
              <a:ext uri="{FF2B5EF4-FFF2-40B4-BE49-F238E27FC236}">
                <a16:creationId xmlns:a16="http://schemas.microsoft.com/office/drawing/2014/main" id="{D68B6165-4729-4414-BA86-D8E391B1C653}"/>
              </a:ext>
            </a:extLst>
          </p:cNvPr>
          <p:cNvSpPr>
            <a:spLocks noGrp="1" noChangeArrowheads="1"/>
          </p:cNvSpPr>
          <p:nvPr>
            <p:ph type="dt" sz="quarter" idx="2"/>
          </p:nvPr>
        </p:nvSpPr>
        <p:spPr/>
        <p:txBody>
          <a:bodyPr/>
          <a:lstStyle>
            <a:lvl1pPr>
              <a:defRPr/>
            </a:lvl1pPr>
          </a:lstStyle>
          <a:p>
            <a:endParaRPr lang="en-US" altLang="en-US"/>
          </a:p>
        </p:txBody>
      </p:sp>
      <p:sp>
        <p:nvSpPr>
          <p:cNvPr id="79885" name="Rectangle 13">
            <a:extLst>
              <a:ext uri="{FF2B5EF4-FFF2-40B4-BE49-F238E27FC236}">
                <a16:creationId xmlns:a16="http://schemas.microsoft.com/office/drawing/2014/main" id="{84729C9E-B15C-49FD-B9E5-1E22979CC673}"/>
              </a:ext>
            </a:extLst>
          </p:cNvPr>
          <p:cNvSpPr>
            <a:spLocks noGrp="1" noChangeArrowheads="1"/>
          </p:cNvSpPr>
          <p:nvPr>
            <p:ph type="ftr" sz="quarter" idx="3"/>
          </p:nvPr>
        </p:nvSpPr>
        <p:spPr/>
        <p:txBody>
          <a:bodyPr/>
          <a:lstStyle>
            <a:lvl1pPr>
              <a:defRPr/>
            </a:lvl1pPr>
          </a:lstStyle>
          <a:p>
            <a:endParaRPr lang="en-US" altLang="en-US"/>
          </a:p>
        </p:txBody>
      </p:sp>
      <p:sp>
        <p:nvSpPr>
          <p:cNvPr id="79886" name="Rectangle 14">
            <a:extLst>
              <a:ext uri="{FF2B5EF4-FFF2-40B4-BE49-F238E27FC236}">
                <a16:creationId xmlns:a16="http://schemas.microsoft.com/office/drawing/2014/main" id="{9F56B625-8FD7-43C2-A030-BE3C52613F42}"/>
              </a:ext>
            </a:extLst>
          </p:cNvPr>
          <p:cNvSpPr>
            <a:spLocks noGrp="1" noChangeArrowheads="1"/>
          </p:cNvSpPr>
          <p:nvPr>
            <p:ph type="sldNum" sz="quarter" idx="4"/>
          </p:nvPr>
        </p:nvSpPr>
        <p:spPr/>
        <p:txBody>
          <a:bodyPr/>
          <a:lstStyle>
            <a:lvl1pPr>
              <a:defRPr/>
            </a:lvl1pPr>
          </a:lstStyle>
          <a:p>
            <a:fld id="{B252BA9E-F182-4EE7-A587-74501350DD2C}" type="slidenum">
              <a:rPr lang="en-US" altLang="en-US"/>
              <a:pPr/>
              <a:t>‹#›</a:t>
            </a:fld>
            <a:endParaRPr lang="en-US" altLang="en-US"/>
          </a:p>
        </p:txBody>
      </p:sp>
    </p:spTree>
    <p:extLst>
      <p:ext uri="{BB962C8B-B14F-4D97-AF65-F5344CB8AC3E}">
        <p14:creationId xmlns:p14="http://schemas.microsoft.com/office/powerpoint/2010/main" val="7123422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951A-F66B-4BA7-AE31-B5B580881C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0110F6-B544-464E-AFE2-7FDC7BCD3B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3CB007-30BD-49EF-82F1-7471F09F31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DC19700-1DFA-4852-850F-CD2B0E8A19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E644B5-FC24-45C5-8BA6-ED8DDF0126A2}"/>
              </a:ext>
            </a:extLst>
          </p:cNvPr>
          <p:cNvSpPr>
            <a:spLocks noGrp="1"/>
          </p:cNvSpPr>
          <p:nvPr>
            <p:ph type="sldNum" sz="quarter" idx="12"/>
          </p:nvPr>
        </p:nvSpPr>
        <p:spPr/>
        <p:txBody>
          <a:bodyPr/>
          <a:lstStyle>
            <a:lvl1pPr>
              <a:defRPr/>
            </a:lvl1pPr>
          </a:lstStyle>
          <a:p>
            <a:fld id="{B6E0A42A-7037-4AA1-9E6E-B07BEB627EAE}" type="slidenum">
              <a:rPr lang="en-US" altLang="en-US"/>
              <a:pPr/>
              <a:t>‹#›</a:t>
            </a:fld>
            <a:endParaRPr lang="en-US" altLang="en-US"/>
          </a:p>
        </p:txBody>
      </p:sp>
    </p:spTree>
    <p:extLst>
      <p:ext uri="{BB962C8B-B14F-4D97-AF65-F5344CB8AC3E}">
        <p14:creationId xmlns:p14="http://schemas.microsoft.com/office/powerpoint/2010/main" val="37393434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80F-20C4-4490-AF9E-7BA91526EFE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A2FFE6-6E41-44FF-A4C6-2D8DC67D1DC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40E1F00-F77D-4BD4-B91E-1B8B3868A6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66B65DF-91DC-451F-A379-77EF6193922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6DF60C6-2D29-4C34-A168-A0584CC564DC}"/>
              </a:ext>
            </a:extLst>
          </p:cNvPr>
          <p:cNvSpPr>
            <a:spLocks noGrp="1"/>
          </p:cNvSpPr>
          <p:nvPr>
            <p:ph type="sldNum" sz="quarter" idx="12"/>
          </p:nvPr>
        </p:nvSpPr>
        <p:spPr/>
        <p:txBody>
          <a:bodyPr/>
          <a:lstStyle>
            <a:lvl1pPr>
              <a:defRPr/>
            </a:lvl1pPr>
          </a:lstStyle>
          <a:p>
            <a:fld id="{39AD47E9-17C8-47A8-8186-C004A0E337C0}" type="slidenum">
              <a:rPr lang="en-US" altLang="en-US"/>
              <a:pPr/>
              <a:t>‹#›</a:t>
            </a:fld>
            <a:endParaRPr lang="en-US" altLang="en-US"/>
          </a:p>
        </p:txBody>
      </p:sp>
    </p:spTree>
    <p:extLst>
      <p:ext uri="{BB962C8B-B14F-4D97-AF65-F5344CB8AC3E}">
        <p14:creationId xmlns:p14="http://schemas.microsoft.com/office/powerpoint/2010/main" val="96088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88314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D85D-A967-445E-A0FB-52EBB79C5D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D58BF3-7C8F-423F-BDA3-A507B95371F2}"/>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9B7DD5-3345-4A76-9494-077F13C5576B}"/>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CC398F-DC43-4A32-ABC2-7BA322D0233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E4699F2-795F-4F04-94F4-4E67D3B179C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C7D4F2-2385-4C40-86BF-02EE808A25C6}"/>
              </a:ext>
            </a:extLst>
          </p:cNvPr>
          <p:cNvSpPr>
            <a:spLocks noGrp="1"/>
          </p:cNvSpPr>
          <p:nvPr>
            <p:ph type="sldNum" sz="quarter" idx="12"/>
          </p:nvPr>
        </p:nvSpPr>
        <p:spPr/>
        <p:txBody>
          <a:bodyPr/>
          <a:lstStyle>
            <a:lvl1pPr>
              <a:defRPr/>
            </a:lvl1pPr>
          </a:lstStyle>
          <a:p>
            <a:fld id="{567EC1D5-4284-4933-8F8F-635CEEEAC40C}" type="slidenum">
              <a:rPr lang="en-US" altLang="en-US"/>
              <a:pPr/>
              <a:t>‹#›</a:t>
            </a:fld>
            <a:endParaRPr lang="en-US" altLang="en-US"/>
          </a:p>
        </p:txBody>
      </p:sp>
    </p:spTree>
    <p:extLst>
      <p:ext uri="{BB962C8B-B14F-4D97-AF65-F5344CB8AC3E}">
        <p14:creationId xmlns:p14="http://schemas.microsoft.com/office/powerpoint/2010/main" val="10741854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5B66-7B04-4744-89A6-8FD80B53760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82C1FA-68A1-4561-9D70-B0985D7E413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8DA32A-97E5-463C-8C29-97BCA6CA1A5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8EB7C0-A292-465F-ACB1-222467E1E18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126C59-4229-45F7-A10D-223985C56C7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C177A3-21C1-457A-BFEC-9F7D0B0613B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2A8DBB3-B7D0-4282-B018-99952CE2E35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983F72-C9AB-4CC5-AB35-4CCF48411F28}"/>
              </a:ext>
            </a:extLst>
          </p:cNvPr>
          <p:cNvSpPr>
            <a:spLocks noGrp="1"/>
          </p:cNvSpPr>
          <p:nvPr>
            <p:ph type="sldNum" sz="quarter" idx="12"/>
          </p:nvPr>
        </p:nvSpPr>
        <p:spPr/>
        <p:txBody>
          <a:bodyPr/>
          <a:lstStyle>
            <a:lvl1pPr>
              <a:defRPr/>
            </a:lvl1pPr>
          </a:lstStyle>
          <a:p>
            <a:fld id="{DE17E10F-482E-4298-B205-DE44F76FDFE6}" type="slidenum">
              <a:rPr lang="en-US" altLang="en-US"/>
              <a:pPr/>
              <a:t>‹#›</a:t>
            </a:fld>
            <a:endParaRPr lang="en-US" altLang="en-US"/>
          </a:p>
        </p:txBody>
      </p:sp>
    </p:spTree>
    <p:extLst>
      <p:ext uri="{BB962C8B-B14F-4D97-AF65-F5344CB8AC3E}">
        <p14:creationId xmlns:p14="http://schemas.microsoft.com/office/powerpoint/2010/main" val="25205669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7DA-7690-40EB-965C-F788527F4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F14871-0DCC-448C-85F1-132EE9E7D2A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5C7E4ED-4216-4BAB-9CB3-ABFD9F719DB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B8FC160-DD69-4768-B761-FCBA69B02E57}"/>
              </a:ext>
            </a:extLst>
          </p:cNvPr>
          <p:cNvSpPr>
            <a:spLocks noGrp="1"/>
          </p:cNvSpPr>
          <p:nvPr>
            <p:ph type="sldNum" sz="quarter" idx="12"/>
          </p:nvPr>
        </p:nvSpPr>
        <p:spPr/>
        <p:txBody>
          <a:bodyPr/>
          <a:lstStyle>
            <a:lvl1pPr>
              <a:defRPr/>
            </a:lvl1pPr>
          </a:lstStyle>
          <a:p>
            <a:fld id="{DADC7399-6EFB-46DB-92B1-0356239CDAAF}" type="slidenum">
              <a:rPr lang="en-US" altLang="en-US"/>
              <a:pPr/>
              <a:t>‹#›</a:t>
            </a:fld>
            <a:endParaRPr lang="en-US" altLang="en-US"/>
          </a:p>
        </p:txBody>
      </p:sp>
    </p:spTree>
    <p:extLst>
      <p:ext uri="{BB962C8B-B14F-4D97-AF65-F5344CB8AC3E}">
        <p14:creationId xmlns:p14="http://schemas.microsoft.com/office/powerpoint/2010/main" val="3786440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D06E4-A942-4D41-B151-40A3719CE4B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EA76B09-8E48-4DF5-AFD1-ED1746D0CCF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EDE482A-B940-4E36-8B4A-5EF2BFC1467D}"/>
              </a:ext>
            </a:extLst>
          </p:cNvPr>
          <p:cNvSpPr>
            <a:spLocks noGrp="1"/>
          </p:cNvSpPr>
          <p:nvPr>
            <p:ph type="sldNum" sz="quarter" idx="12"/>
          </p:nvPr>
        </p:nvSpPr>
        <p:spPr/>
        <p:txBody>
          <a:bodyPr/>
          <a:lstStyle>
            <a:lvl1pPr>
              <a:defRPr/>
            </a:lvl1pPr>
          </a:lstStyle>
          <a:p>
            <a:fld id="{D150DC90-9467-48A1-BEDD-3780476AAB6C}" type="slidenum">
              <a:rPr lang="en-US" altLang="en-US"/>
              <a:pPr/>
              <a:t>‹#›</a:t>
            </a:fld>
            <a:endParaRPr lang="en-US" altLang="en-US"/>
          </a:p>
        </p:txBody>
      </p:sp>
    </p:spTree>
    <p:extLst>
      <p:ext uri="{BB962C8B-B14F-4D97-AF65-F5344CB8AC3E}">
        <p14:creationId xmlns:p14="http://schemas.microsoft.com/office/powerpoint/2010/main" val="1072393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CEE0-5A4C-4E7F-B231-C0EEFD20F49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8E9398-E514-4AC1-A321-0697E19480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BCC276-32D0-43A2-8790-FE74E721C1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08CAFB-8670-435F-AD1E-1FA43312923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0CAE48D-A22B-452D-8C33-C9922B54F32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0DC8706-01E1-45C5-B420-198C9C982E22}"/>
              </a:ext>
            </a:extLst>
          </p:cNvPr>
          <p:cNvSpPr>
            <a:spLocks noGrp="1"/>
          </p:cNvSpPr>
          <p:nvPr>
            <p:ph type="sldNum" sz="quarter" idx="12"/>
          </p:nvPr>
        </p:nvSpPr>
        <p:spPr/>
        <p:txBody>
          <a:bodyPr/>
          <a:lstStyle>
            <a:lvl1pPr>
              <a:defRPr/>
            </a:lvl1pPr>
          </a:lstStyle>
          <a:p>
            <a:fld id="{DA74BF61-CEA1-4A22-A5CC-A052508D913E}" type="slidenum">
              <a:rPr lang="en-US" altLang="en-US"/>
              <a:pPr/>
              <a:t>‹#›</a:t>
            </a:fld>
            <a:endParaRPr lang="en-US" altLang="en-US"/>
          </a:p>
        </p:txBody>
      </p:sp>
    </p:spTree>
    <p:extLst>
      <p:ext uri="{BB962C8B-B14F-4D97-AF65-F5344CB8AC3E}">
        <p14:creationId xmlns:p14="http://schemas.microsoft.com/office/powerpoint/2010/main" val="1971540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E8F4-30B4-407F-969C-1B774B74479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043A2C-A6AF-4E03-8C83-81E8524B8A5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BEA92F-A584-48CE-A2BB-28EAE76A0A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8631DA-228D-455B-8FA0-9DCC9282D22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552D3AD-ED9E-4923-A39A-994F0ACB9E7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B077DD2-C2EF-4566-A58E-7A0369DA2508}"/>
              </a:ext>
            </a:extLst>
          </p:cNvPr>
          <p:cNvSpPr>
            <a:spLocks noGrp="1"/>
          </p:cNvSpPr>
          <p:nvPr>
            <p:ph type="sldNum" sz="quarter" idx="12"/>
          </p:nvPr>
        </p:nvSpPr>
        <p:spPr/>
        <p:txBody>
          <a:bodyPr/>
          <a:lstStyle>
            <a:lvl1pPr>
              <a:defRPr/>
            </a:lvl1pPr>
          </a:lstStyle>
          <a:p>
            <a:fld id="{1D21F0ED-6BDE-40F9-8494-263D0AC0E06F}" type="slidenum">
              <a:rPr lang="en-US" altLang="en-US"/>
              <a:pPr/>
              <a:t>‹#›</a:t>
            </a:fld>
            <a:endParaRPr lang="en-US" altLang="en-US"/>
          </a:p>
        </p:txBody>
      </p:sp>
    </p:spTree>
    <p:extLst>
      <p:ext uri="{BB962C8B-B14F-4D97-AF65-F5344CB8AC3E}">
        <p14:creationId xmlns:p14="http://schemas.microsoft.com/office/powerpoint/2010/main" val="39493666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C78A-31A0-4AFF-B3D8-D6EAC324FB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35E1AC-A6D8-48EC-8481-03A4169164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46CA8-20D9-4627-895C-06C11F75226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81CF632-7FC7-4232-92B9-49D2E292CB9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0DEDEF-68BE-4EE6-BA1B-C4BCE2301A94}"/>
              </a:ext>
            </a:extLst>
          </p:cNvPr>
          <p:cNvSpPr>
            <a:spLocks noGrp="1"/>
          </p:cNvSpPr>
          <p:nvPr>
            <p:ph type="sldNum" sz="quarter" idx="12"/>
          </p:nvPr>
        </p:nvSpPr>
        <p:spPr/>
        <p:txBody>
          <a:bodyPr/>
          <a:lstStyle>
            <a:lvl1pPr>
              <a:defRPr/>
            </a:lvl1pPr>
          </a:lstStyle>
          <a:p>
            <a:fld id="{C82DEBAC-8450-4E1A-AD4F-D11FDACE6451}" type="slidenum">
              <a:rPr lang="en-US" altLang="en-US"/>
              <a:pPr/>
              <a:t>‹#›</a:t>
            </a:fld>
            <a:endParaRPr lang="en-US" altLang="en-US"/>
          </a:p>
        </p:txBody>
      </p:sp>
    </p:spTree>
    <p:extLst>
      <p:ext uri="{BB962C8B-B14F-4D97-AF65-F5344CB8AC3E}">
        <p14:creationId xmlns:p14="http://schemas.microsoft.com/office/powerpoint/2010/main" val="7664039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DF261-8A2A-4EB4-8D44-922AAE19CB5A}"/>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327128-9F7A-4A6F-9249-EA9BBEE3FE6D}"/>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92E68-9AC0-46BB-8374-4C68692179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2A04324-62B3-4DE9-9D91-3000367F5FB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C36ACE-40EF-41F9-8CB7-1AE3CC8BC0D5}"/>
              </a:ext>
            </a:extLst>
          </p:cNvPr>
          <p:cNvSpPr>
            <a:spLocks noGrp="1"/>
          </p:cNvSpPr>
          <p:nvPr>
            <p:ph type="sldNum" sz="quarter" idx="12"/>
          </p:nvPr>
        </p:nvSpPr>
        <p:spPr/>
        <p:txBody>
          <a:bodyPr/>
          <a:lstStyle>
            <a:lvl1pPr>
              <a:defRPr/>
            </a:lvl1pPr>
          </a:lstStyle>
          <a:p>
            <a:fld id="{5C310D81-7BE2-4695-B77C-FD8044A6815D}" type="slidenum">
              <a:rPr lang="en-US" altLang="en-US"/>
              <a:pPr/>
              <a:t>‹#›</a:t>
            </a:fld>
            <a:endParaRPr lang="en-US" altLang="en-US"/>
          </a:p>
        </p:txBody>
      </p:sp>
    </p:spTree>
    <p:extLst>
      <p:ext uri="{BB962C8B-B14F-4D97-AF65-F5344CB8AC3E}">
        <p14:creationId xmlns:p14="http://schemas.microsoft.com/office/powerpoint/2010/main" val="39967222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FEA5-76CE-42F0-AFC6-BAB155B09DD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2B1A71-F89A-4226-845F-5A71029E1CD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C8BDF9-15EC-4885-AA2F-FB15AC4AC1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B0D985-93A4-4E55-803E-283023B224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A434044-EF82-4AB0-8C6A-7341FFF00266}"/>
              </a:ext>
            </a:extLst>
          </p:cNvPr>
          <p:cNvSpPr>
            <a:spLocks noGrp="1"/>
          </p:cNvSpPr>
          <p:nvPr>
            <p:ph type="sldNum" sz="quarter" idx="12"/>
          </p:nvPr>
        </p:nvSpPr>
        <p:spPr/>
        <p:txBody>
          <a:bodyPr/>
          <a:lstStyle>
            <a:lvl1pPr>
              <a:defRPr/>
            </a:lvl1pPr>
          </a:lstStyle>
          <a:p>
            <a:fld id="{688AA9D1-774E-4B2B-B11D-E0826E3BBA18}" type="slidenum">
              <a:rPr lang="en-US" altLang="en-US"/>
              <a:pPr/>
              <a:t>‹#›</a:t>
            </a:fld>
            <a:endParaRPr lang="en-US" altLang="en-US"/>
          </a:p>
        </p:txBody>
      </p:sp>
    </p:spTree>
    <p:extLst>
      <p:ext uri="{BB962C8B-B14F-4D97-AF65-F5344CB8AC3E}">
        <p14:creationId xmlns:p14="http://schemas.microsoft.com/office/powerpoint/2010/main" val="1185026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C06-9DF7-4064-B652-C8E0FD14DD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6281F2-DD50-4994-B415-DD6BC04B8A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352684-0016-409E-B6E4-38B850625CE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530488-FEC3-4914-B473-F647591718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41A5F7-F093-47D1-A123-EEDB1EF14A51}"/>
              </a:ext>
            </a:extLst>
          </p:cNvPr>
          <p:cNvSpPr>
            <a:spLocks noGrp="1"/>
          </p:cNvSpPr>
          <p:nvPr>
            <p:ph type="sldNum" sz="quarter" idx="12"/>
          </p:nvPr>
        </p:nvSpPr>
        <p:spPr/>
        <p:txBody>
          <a:bodyPr/>
          <a:lstStyle>
            <a:lvl1pPr>
              <a:defRPr/>
            </a:lvl1pPr>
          </a:lstStyle>
          <a:p>
            <a:fld id="{DAF26023-0B62-48FC-B7B3-69A2E576177A}" type="slidenum">
              <a:rPr lang="en-US" altLang="en-US"/>
              <a:pPr/>
              <a:t>‹#›</a:t>
            </a:fld>
            <a:endParaRPr lang="en-US" altLang="en-US"/>
          </a:p>
        </p:txBody>
      </p:sp>
    </p:spTree>
    <p:extLst>
      <p:ext uri="{BB962C8B-B14F-4D97-AF65-F5344CB8AC3E}">
        <p14:creationId xmlns:p14="http://schemas.microsoft.com/office/powerpoint/2010/main" val="2904721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20204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4BD9-6553-43EC-AFD9-B8DB5C5EB68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EB2BDF-C75C-4A83-8B0C-1E605716D93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192A30A-81CF-455C-B7E6-35B554580E8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28A343-0B1C-4F30-A54D-9FBDDB2ECC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B13AD19-8827-462B-AE9C-A3E5EAC819B8}"/>
              </a:ext>
            </a:extLst>
          </p:cNvPr>
          <p:cNvSpPr>
            <a:spLocks noGrp="1"/>
          </p:cNvSpPr>
          <p:nvPr>
            <p:ph type="sldNum" sz="quarter" idx="12"/>
          </p:nvPr>
        </p:nvSpPr>
        <p:spPr/>
        <p:txBody>
          <a:bodyPr/>
          <a:lstStyle>
            <a:lvl1pPr>
              <a:defRPr/>
            </a:lvl1pPr>
          </a:lstStyle>
          <a:p>
            <a:fld id="{159E154C-E8EA-4C3A-808F-419E3C730876}" type="slidenum">
              <a:rPr lang="en-US" altLang="en-US"/>
              <a:pPr/>
              <a:t>‹#›</a:t>
            </a:fld>
            <a:endParaRPr lang="en-US" altLang="en-US"/>
          </a:p>
        </p:txBody>
      </p:sp>
    </p:spTree>
    <p:extLst>
      <p:ext uri="{BB962C8B-B14F-4D97-AF65-F5344CB8AC3E}">
        <p14:creationId xmlns:p14="http://schemas.microsoft.com/office/powerpoint/2010/main" val="26607241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3536-D48F-428C-BCBB-EAA1198406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6DFB6D-577F-4413-8FBF-91A0294ED9CC}"/>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32C498-7404-4908-9072-084BB9A3CF8A}"/>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B1B20A-430E-4340-AAF1-0DE610F14CF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25F2E5-1B1E-4E41-B276-C0FA80B3DF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EA4F69-B049-451B-B9B5-EEB3E21A4FED}"/>
              </a:ext>
            </a:extLst>
          </p:cNvPr>
          <p:cNvSpPr>
            <a:spLocks noGrp="1"/>
          </p:cNvSpPr>
          <p:nvPr>
            <p:ph type="sldNum" sz="quarter" idx="12"/>
          </p:nvPr>
        </p:nvSpPr>
        <p:spPr/>
        <p:txBody>
          <a:bodyPr/>
          <a:lstStyle>
            <a:lvl1pPr>
              <a:defRPr/>
            </a:lvl1pPr>
          </a:lstStyle>
          <a:p>
            <a:fld id="{E4276F23-B0ED-4E16-B8DD-91D37CCA06F2}" type="slidenum">
              <a:rPr lang="en-US" altLang="en-US"/>
              <a:pPr/>
              <a:t>‹#›</a:t>
            </a:fld>
            <a:endParaRPr lang="en-US" altLang="en-US"/>
          </a:p>
        </p:txBody>
      </p:sp>
    </p:spTree>
    <p:extLst>
      <p:ext uri="{BB962C8B-B14F-4D97-AF65-F5344CB8AC3E}">
        <p14:creationId xmlns:p14="http://schemas.microsoft.com/office/powerpoint/2010/main" val="1509071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A85A-6D75-417A-9D28-CAD2C4594FD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FAB9E-2FBE-4662-A122-046EDBCA198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770B92-C73B-40DE-B39A-7473E9138F5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200D40-B29D-4787-9B2B-DA5491770CD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DC6FAE-85FB-4623-B876-3AADD3570F2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355939-6309-433D-B5CF-2DB2A204DDE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F6EA087-2869-49A1-A925-3437F09C6B8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1EE134C-8F97-4A81-949A-F3B8444165E9}"/>
              </a:ext>
            </a:extLst>
          </p:cNvPr>
          <p:cNvSpPr>
            <a:spLocks noGrp="1"/>
          </p:cNvSpPr>
          <p:nvPr>
            <p:ph type="sldNum" sz="quarter" idx="12"/>
          </p:nvPr>
        </p:nvSpPr>
        <p:spPr/>
        <p:txBody>
          <a:bodyPr/>
          <a:lstStyle>
            <a:lvl1pPr>
              <a:defRPr/>
            </a:lvl1pPr>
          </a:lstStyle>
          <a:p>
            <a:fld id="{607952DE-5395-4D36-9680-2A41D7E89E8D}" type="slidenum">
              <a:rPr lang="en-US" altLang="en-US"/>
              <a:pPr/>
              <a:t>‹#›</a:t>
            </a:fld>
            <a:endParaRPr lang="en-US" altLang="en-US"/>
          </a:p>
        </p:txBody>
      </p:sp>
    </p:spTree>
    <p:extLst>
      <p:ext uri="{BB962C8B-B14F-4D97-AF65-F5344CB8AC3E}">
        <p14:creationId xmlns:p14="http://schemas.microsoft.com/office/powerpoint/2010/main" val="7806572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693B-223A-4B61-821A-C2C9B3C8DD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ABE21B-1818-4A6C-BDF5-D53BB020402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F542B6-B84F-4A1C-845F-3231980CDC8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999288B-F69C-4B81-ADED-DB02CB205D0E}"/>
              </a:ext>
            </a:extLst>
          </p:cNvPr>
          <p:cNvSpPr>
            <a:spLocks noGrp="1"/>
          </p:cNvSpPr>
          <p:nvPr>
            <p:ph type="sldNum" sz="quarter" idx="12"/>
          </p:nvPr>
        </p:nvSpPr>
        <p:spPr/>
        <p:txBody>
          <a:bodyPr/>
          <a:lstStyle>
            <a:lvl1pPr>
              <a:defRPr/>
            </a:lvl1pPr>
          </a:lstStyle>
          <a:p>
            <a:fld id="{96B16BFE-ABA6-44DB-BBEE-31EBA694ED9C}" type="slidenum">
              <a:rPr lang="en-US" altLang="en-US"/>
              <a:pPr/>
              <a:t>‹#›</a:t>
            </a:fld>
            <a:endParaRPr lang="en-US" altLang="en-US"/>
          </a:p>
        </p:txBody>
      </p:sp>
    </p:spTree>
    <p:extLst>
      <p:ext uri="{BB962C8B-B14F-4D97-AF65-F5344CB8AC3E}">
        <p14:creationId xmlns:p14="http://schemas.microsoft.com/office/powerpoint/2010/main" val="37946722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76437-5D39-4B78-AEDE-F73E7389EE1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33CEFEF-3D87-42D5-98B5-A9B7CEA776A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9EB81AC-188F-47FE-88F7-D95BB2B73D90}"/>
              </a:ext>
            </a:extLst>
          </p:cNvPr>
          <p:cNvSpPr>
            <a:spLocks noGrp="1"/>
          </p:cNvSpPr>
          <p:nvPr>
            <p:ph type="sldNum" sz="quarter" idx="12"/>
          </p:nvPr>
        </p:nvSpPr>
        <p:spPr/>
        <p:txBody>
          <a:bodyPr/>
          <a:lstStyle>
            <a:lvl1pPr>
              <a:defRPr/>
            </a:lvl1pPr>
          </a:lstStyle>
          <a:p>
            <a:fld id="{B0950906-E2F2-4CAB-AB04-D6DF425C6955}" type="slidenum">
              <a:rPr lang="en-US" altLang="en-US"/>
              <a:pPr/>
              <a:t>‹#›</a:t>
            </a:fld>
            <a:endParaRPr lang="en-US" altLang="en-US"/>
          </a:p>
        </p:txBody>
      </p:sp>
    </p:spTree>
    <p:extLst>
      <p:ext uri="{BB962C8B-B14F-4D97-AF65-F5344CB8AC3E}">
        <p14:creationId xmlns:p14="http://schemas.microsoft.com/office/powerpoint/2010/main" val="20696201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37FD-EA5C-4055-8682-6058F1E4061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C93CF0-20EB-44B5-90E9-C720FE93C9E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2289AF-037D-4355-B6EE-0E934209EE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0F5600-D78B-4502-964E-33B9453CF6F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3C30120-F697-446A-B4E2-963A116A5E7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F087D51-9D56-4D25-A040-8ACAA780A62B}"/>
              </a:ext>
            </a:extLst>
          </p:cNvPr>
          <p:cNvSpPr>
            <a:spLocks noGrp="1"/>
          </p:cNvSpPr>
          <p:nvPr>
            <p:ph type="sldNum" sz="quarter" idx="12"/>
          </p:nvPr>
        </p:nvSpPr>
        <p:spPr/>
        <p:txBody>
          <a:bodyPr/>
          <a:lstStyle>
            <a:lvl1pPr>
              <a:defRPr/>
            </a:lvl1pPr>
          </a:lstStyle>
          <a:p>
            <a:fld id="{55A04814-A53B-4970-AC7F-8E319934AACC}" type="slidenum">
              <a:rPr lang="en-US" altLang="en-US"/>
              <a:pPr/>
              <a:t>‹#›</a:t>
            </a:fld>
            <a:endParaRPr lang="en-US" altLang="en-US"/>
          </a:p>
        </p:txBody>
      </p:sp>
    </p:spTree>
    <p:extLst>
      <p:ext uri="{BB962C8B-B14F-4D97-AF65-F5344CB8AC3E}">
        <p14:creationId xmlns:p14="http://schemas.microsoft.com/office/powerpoint/2010/main" val="35439920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E6DF-0A55-43DB-8293-14D11D7AD2D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E41B449-9E6D-494F-A117-1E27D4E66AE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7E00F1-623E-40F5-9418-89F0ACBACD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DCAB0B-E1C7-4DF7-8E2E-1F1ABCDC05E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99F364F-3D1C-418F-AE3D-A90FAB74CEA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AC94133-AB8E-45EB-940D-F2B7A75FA75C}"/>
              </a:ext>
            </a:extLst>
          </p:cNvPr>
          <p:cNvSpPr>
            <a:spLocks noGrp="1"/>
          </p:cNvSpPr>
          <p:nvPr>
            <p:ph type="sldNum" sz="quarter" idx="12"/>
          </p:nvPr>
        </p:nvSpPr>
        <p:spPr/>
        <p:txBody>
          <a:bodyPr/>
          <a:lstStyle>
            <a:lvl1pPr>
              <a:defRPr/>
            </a:lvl1pPr>
          </a:lstStyle>
          <a:p>
            <a:fld id="{02223C5E-E3DC-49A7-9A3B-9486B4469F66}" type="slidenum">
              <a:rPr lang="en-US" altLang="en-US"/>
              <a:pPr/>
              <a:t>‹#›</a:t>
            </a:fld>
            <a:endParaRPr lang="en-US" altLang="en-US"/>
          </a:p>
        </p:txBody>
      </p:sp>
    </p:spTree>
    <p:extLst>
      <p:ext uri="{BB962C8B-B14F-4D97-AF65-F5344CB8AC3E}">
        <p14:creationId xmlns:p14="http://schemas.microsoft.com/office/powerpoint/2010/main" val="26005258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DA64-2CDC-430D-9D7D-03FF5776B8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6EDD78-7707-4B4C-80CD-D19B3D4EAE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632440-1777-47C9-8C5C-D713247D241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AB600F6-CF47-4B99-B364-62BA9142F8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132FD54-C24A-47FE-A0C0-825F520AD4FF}"/>
              </a:ext>
            </a:extLst>
          </p:cNvPr>
          <p:cNvSpPr>
            <a:spLocks noGrp="1"/>
          </p:cNvSpPr>
          <p:nvPr>
            <p:ph type="sldNum" sz="quarter" idx="12"/>
          </p:nvPr>
        </p:nvSpPr>
        <p:spPr/>
        <p:txBody>
          <a:bodyPr/>
          <a:lstStyle>
            <a:lvl1pPr>
              <a:defRPr/>
            </a:lvl1pPr>
          </a:lstStyle>
          <a:p>
            <a:fld id="{CD7C3849-02B8-4F53-BABC-5C009EFACA39}" type="slidenum">
              <a:rPr lang="en-US" altLang="en-US"/>
              <a:pPr/>
              <a:t>‹#›</a:t>
            </a:fld>
            <a:endParaRPr lang="en-US" altLang="en-US"/>
          </a:p>
        </p:txBody>
      </p:sp>
    </p:spTree>
    <p:extLst>
      <p:ext uri="{BB962C8B-B14F-4D97-AF65-F5344CB8AC3E}">
        <p14:creationId xmlns:p14="http://schemas.microsoft.com/office/powerpoint/2010/main" val="1773247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440131-3346-4F9B-87D4-F1F3D2A229CB}"/>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97B51E-65E9-463A-9CF8-7AF666058BB5}"/>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3BD2B7-74D3-48CB-915B-3833E96110D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9736CB-F0E0-413C-9703-0E6BF82F32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3A8E53-D797-45DD-B94E-6E51ED58C7BC}"/>
              </a:ext>
            </a:extLst>
          </p:cNvPr>
          <p:cNvSpPr>
            <a:spLocks noGrp="1"/>
          </p:cNvSpPr>
          <p:nvPr>
            <p:ph type="sldNum" sz="quarter" idx="12"/>
          </p:nvPr>
        </p:nvSpPr>
        <p:spPr/>
        <p:txBody>
          <a:bodyPr/>
          <a:lstStyle>
            <a:lvl1pPr>
              <a:defRPr/>
            </a:lvl1pPr>
          </a:lstStyle>
          <a:p>
            <a:fld id="{36D539C3-9BC7-423A-9A03-1BD3682D9C96}" type="slidenum">
              <a:rPr lang="en-US" altLang="en-US"/>
              <a:pPr/>
              <a:t>‹#›</a:t>
            </a:fld>
            <a:endParaRPr lang="en-US" altLang="en-US"/>
          </a:p>
        </p:txBody>
      </p:sp>
    </p:spTree>
    <p:extLst>
      <p:ext uri="{BB962C8B-B14F-4D97-AF65-F5344CB8AC3E}">
        <p14:creationId xmlns:p14="http://schemas.microsoft.com/office/powerpoint/2010/main" val="7548661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257907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6177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34609453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14830339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1986385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23887466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41741451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35277257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7119295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34789879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20574950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2903638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71811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4009F0-1DDB-B743-90A6-72DD97F2DA7C}" type="slidenum">
              <a:rPr lang="en-US"/>
              <a:pPr/>
              <a:t>‹#›</a:t>
            </a:fld>
            <a:endParaRPr lang="en-US"/>
          </a:p>
        </p:txBody>
      </p:sp>
    </p:spTree>
    <p:extLst>
      <p:ext uri="{BB962C8B-B14F-4D97-AF65-F5344CB8AC3E}">
        <p14:creationId xmlns:p14="http://schemas.microsoft.com/office/powerpoint/2010/main" val="27932312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1D1D9E-9CA8-CC45-ABBA-C50219066C9B}" type="slidenum">
              <a:rPr lang="en-US"/>
              <a:pPr/>
              <a:t>‹#›</a:t>
            </a:fld>
            <a:endParaRPr lang="en-US"/>
          </a:p>
        </p:txBody>
      </p:sp>
    </p:spTree>
    <p:extLst>
      <p:ext uri="{BB962C8B-B14F-4D97-AF65-F5344CB8AC3E}">
        <p14:creationId xmlns:p14="http://schemas.microsoft.com/office/powerpoint/2010/main" val="6670599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27F1F8-65C8-BF4D-AC72-4A2434DB4F1E}" type="slidenum">
              <a:rPr lang="en-US"/>
              <a:pPr/>
              <a:t>‹#›</a:t>
            </a:fld>
            <a:endParaRPr lang="en-US"/>
          </a:p>
        </p:txBody>
      </p:sp>
    </p:spTree>
    <p:extLst>
      <p:ext uri="{BB962C8B-B14F-4D97-AF65-F5344CB8AC3E}">
        <p14:creationId xmlns:p14="http://schemas.microsoft.com/office/powerpoint/2010/main" val="21431651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5C23DF-1305-4740-A1A3-6F1F990566A2}" type="slidenum">
              <a:rPr lang="en-US"/>
              <a:pPr/>
              <a:t>‹#›</a:t>
            </a:fld>
            <a:endParaRPr lang="en-US"/>
          </a:p>
        </p:txBody>
      </p:sp>
    </p:spTree>
    <p:extLst>
      <p:ext uri="{BB962C8B-B14F-4D97-AF65-F5344CB8AC3E}">
        <p14:creationId xmlns:p14="http://schemas.microsoft.com/office/powerpoint/2010/main" val="38665539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CE36492-8B81-7946-BC3A-1F8182ADA057}" type="slidenum">
              <a:rPr lang="en-US"/>
              <a:pPr/>
              <a:t>‹#›</a:t>
            </a:fld>
            <a:endParaRPr lang="en-US"/>
          </a:p>
        </p:txBody>
      </p:sp>
    </p:spTree>
    <p:extLst>
      <p:ext uri="{BB962C8B-B14F-4D97-AF65-F5344CB8AC3E}">
        <p14:creationId xmlns:p14="http://schemas.microsoft.com/office/powerpoint/2010/main" val="30932810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5AAFAB-0E2F-0F4D-A3AE-1C7715703AE2}" type="slidenum">
              <a:rPr lang="en-US"/>
              <a:pPr/>
              <a:t>‹#›</a:t>
            </a:fld>
            <a:endParaRPr lang="en-US"/>
          </a:p>
        </p:txBody>
      </p:sp>
    </p:spTree>
    <p:extLst>
      <p:ext uri="{BB962C8B-B14F-4D97-AF65-F5344CB8AC3E}">
        <p14:creationId xmlns:p14="http://schemas.microsoft.com/office/powerpoint/2010/main" val="1016489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E8E0E9-7F89-7E45-A25D-6BCE167D2FE6}" type="slidenum">
              <a:rPr lang="en-US"/>
              <a:pPr/>
              <a:t>‹#›</a:t>
            </a:fld>
            <a:endParaRPr lang="en-US"/>
          </a:p>
        </p:txBody>
      </p:sp>
    </p:spTree>
    <p:extLst>
      <p:ext uri="{BB962C8B-B14F-4D97-AF65-F5344CB8AC3E}">
        <p14:creationId xmlns:p14="http://schemas.microsoft.com/office/powerpoint/2010/main" val="40437075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1BA1F3-3217-7042-90B6-1113A8D47280}" type="slidenum">
              <a:rPr lang="en-US"/>
              <a:pPr/>
              <a:t>‹#›</a:t>
            </a:fld>
            <a:endParaRPr lang="en-US"/>
          </a:p>
        </p:txBody>
      </p:sp>
    </p:spTree>
    <p:extLst>
      <p:ext uri="{BB962C8B-B14F-4D97-AF65-F5344CB8AC3E}">
        <p14:creationId xmlns:p14="http://schemas.microsoft.com/office/powerpoint/2010/main" val="13911342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5E4BDC-F2E6-5D42-8743-04D639AF8923}" type="slidenum">
              <a:rPr lang="en-US"/>
              <a:pPr/>
              <a:t>‹#›</a:t>
            </a:fld>
            <a:endParaRPr lang="en-US"/>
          </a:p>
        </p:txBody>
      </p:sp>
    </p:spTree>
    <p:extLst>
      <p:ext uri="{BB962C8B-B14F-4D97-AF65-F5344CB8AC3E}">
        <p14:creationId xmlns:p14="http://schemas.microsoft.com/office/powerpoint/2010/main" val="37358836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A551CD-7233-4F45-8CCB-9B440AA26B3C}" type="slidenum">
              <a:rPr lang="en-US"/>
              <a:pPr/>
              <a:t>‹#›</a:t>
            </a:fld>
            <a:endParaRPr lang="en-US"/>
          </a:p>
        </p:txBody>
      </p:sp>
    </p:spTree>
    <p:extLst>
      <p:ext uri="{BB962C8B-B14F-4D97-AF65-F5344CB8AC3E}">
        <p14:creationId xmlns:p14="http://schemas.microsoft.com/office/powerpoint/2010/main" val="9492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9428251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EAC2A-C6EC-6F4B-8A6C-46786619B81F}" type="slidenum">
              <a:rPr lang="en-US"/>
              <a:pPr/>
              <a:t>‹#›</a:t>
            </a:fld>
            <a:endParaRPr lang="en-US"/>
          </a:p>
        </p:txBody>
      </p:sp>
    </p:spTree>
    <p:extLst>
      <p:ext uri="{BB962C8B-B14F-4D97-AF65-F5344CB8AC3E}">
        <p14:creationId xmlns:p14="http://schemas.microsoft.com/office/powerpoint/2010/main" val="7906128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18313023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9638222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29521533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3929951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7150192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32498474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30473308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4761372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306500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96705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17713620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28440436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618254489"/>
      </p:ext>
    </p:extLst>
  </p:cSld>
  <p:clrMapOvr>
    <a:masterClrMapping/>
  </p:clrMapOvr>
  <p:transition>
    <p:cu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478150966"/>
      </p:ext>
    </p:extLst>
  </p:cSld>
  <p:clrMapOvr>
    <a:masterClrMapping/>
  </p:clrMapOvr>
  <p:transition>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4171556404"/>
      </p:ext>
    </p:extLst>
  </p:cSld>
  <p:clrMapOvr>
    <a:masterClrMapping/>
  </p:clrMapOvr>
  <p:transition>
    <p:cu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357536445"/>
      </p:ext>
    </p:extLst>
  </p:cSld>
  <p:clrMapOvr>
    <a:masterClrMapping/>
  </p:clrMapOvr>
  <p:transition>
    <p:cu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929554163"/>
      </p:ext>
    </p:extLst>
  </p:cSld>
  <p:clrMapOvr>
    <a:masterClrMapping/>
  </p:clrMapOvr>
  <p:transition>
    <p:cu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2780384542"/>
      </p:ext>
    </p:extLst>
  </p:cSld>
  <p:clrMapOvr>
    <a:masterClrMapping/>
  </p:clrMapOvr>
  <p:transition>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2725824332"/>
      </p:ext>
    </p:extLst>
  </p:cSld>
  <p:clrMapOvr>
    <a:masterClrMapping/>
  </p:clrMapOvr>
  <p:transition>
    <p:cu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1375372554"/>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74407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3458680956"/>
      </p:ext>
    </p:extLst>
  </p:cSld>
  <p:clrMapOvr>
    <a:masterClrMapping/>
  </p:clrMapOvr>
  <p:transition>
    <p:cu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4071837352"/>
      </p:ext>
    </p:extLst>
  </p:cSld>
  <p:clrMapOvr>
    <a:masterClrMapping/>
  </p:clrMapOvr>
  <p:transition>
    <p:cu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878491118"/>
      </p:ext>
    </p:extLst>
  </p:cSld>
  <p:clrMapOvr>
    <a:masterClrMapping/>
  </p:clrMapOvr>
  <p:transition>
    <p:cu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354725967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255945689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59895282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376266741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231629635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48148259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42344588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811099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34628583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4228179585"/>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302523258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89169832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906106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44203224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6260923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57282620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302322719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150528739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59036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04312453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228276798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20686100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59361608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345543727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3843156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3460971221"/>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345405483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251563469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252665602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58830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95933422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134305927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59641672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68048565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886977655"/>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3021364441"/>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5325875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6353557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727205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168148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13518506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328532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640435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0885347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954206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83838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6310814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969955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16351458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17698569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570127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48199188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7864641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38945740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27791860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608721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6547490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16121964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2163647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2671696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22464917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1927660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40694666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18050178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2103028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622711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2573858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29611077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987400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89797815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37060077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28566500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1567356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427826886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1280034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1624074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4377315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28559854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29668155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24409291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63730762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31349450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6545031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3991251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2347568559"/>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40351927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34771344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331939176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36458089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4863753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102821437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41525838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381830130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324836820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4048513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9532197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89807210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17110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70011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8256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9940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7539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57611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5563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0743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74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38636435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0733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0900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365278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28219397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5082519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15154691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68781391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9/10/24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72852079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9/10/24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3148597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9/10/24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811834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778844530"/>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412388379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29063635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9268969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4434159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6834936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29316327"/>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29033762"/>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12932113"/>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03474173"/>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5566631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419546264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51952993"/>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8586162"/>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09181827"/>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0253643"/>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9709233"/>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1119554"/>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52993412"/>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08863991"/>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10929606"/>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984129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98544912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6326195"/>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7777342"/>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493710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15250454"/>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398073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9222427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28304068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17364474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9820271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618987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291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47355588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343024423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946074076"/>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32447127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04356563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2628178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53215277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8205988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solidFill>
                <a:srgbClr val="FFFFCC"/>
              </a:solidFill>
            </a:endParaRPr>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endParaRPr lang="en-US" altLang="zh-CN">
              <a:solidFill>
                <a:srgbClr val="FFFFCC"/>
              </a:solidFill>
            </a:endParaRPr>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spcBef>
                <a:spcPct val="0"/>
              </a:spcBef>
              <a:defRPr/>
            </a:lvl1pPr>
          </a:lstStyle>
          <a:p>
            <a:fld id="{D0B8D989-D273-47D4-A5F8-633BFBDEA01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7784956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10242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81011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0006181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31162819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8847828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2015343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82665749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9446589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045437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97098581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0688150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77645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5596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37805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49899929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410539619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424254346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9133990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58044734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7796635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72154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405252133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880285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2007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88338783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4675542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543537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4968334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45247902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72838140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97958142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5047186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903829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082772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0954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80084119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24964125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73122198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81044107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06122897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744542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677804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241449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1310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718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38922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360387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002748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48785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860771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236674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513978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51295045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243983431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41424283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82269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1988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15863293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29226826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72497847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70004111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323327963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4795322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856978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60258967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9/10/24</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7710379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0E958-4E2B-FC44-8F29-0DEA4137C78B}" type="slidenum">
              <a:rPr lang="en-US"/>
              <a:pPr>
                <a:defRPr/>
              </a:pPr>
              <a:t>‹#›</a:t>
            </a:fld>
            <a:endParaRPr lang="en-US"/>
          </a:p>
        </p:txBody>
      </p:sp>
    </p:spTree>
    <p:extLst>
      <p:ext uri="{BB962C8B-B14F-4D97-AF65-F5344CB8AC3E}">
        <p14:creationId xmlns:p14="http://schemas.microsoft.com/office/powerpoint/2010/main" val="3475968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0921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9/10/24</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296658106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9/10/24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399810766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9/10/24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31440726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9/10/24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131042671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9/10/24</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58561773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9/10/24</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427581421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9/10/24</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392811234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9/10/24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12826470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9/10/24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242494170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9/10/24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1801817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3417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9/10/24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308901132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86035692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41011533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90722477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2368743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66752613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7372111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75441606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54890431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920427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45582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89409306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7415002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6515280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64929403"/>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5820801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006135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3583797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281464"/>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9800407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9219586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39892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30034378"/>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96462682"/>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3170653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911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966022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765608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578223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67484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33391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6442455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6773376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244014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693737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27371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684907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00154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16843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4264672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55677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2544042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428861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760053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879289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6655905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4787273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0782983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747438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91092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015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7631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1291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47856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4221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1024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9672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46397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57926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66822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586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629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10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0532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623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3634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19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4433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35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8196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1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14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1761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0292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160095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306469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981392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730482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73596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51620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9/10/24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159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4.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3.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6.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7.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18" Type="http://schemas.openxmlformats.org/officeDocument/2006/relationships/slideLayout" Target="../slideLayouts/slideLayout321.xml"/><Relationship Id="rId3" Type="http://schemas.openxmlformats.org/officeDocument/2006/relationships/slideLayout" Target="../slideLayouts/slideLayout306.xml"/><Relationship Id="rId21" Type="http://schemas.openxmlformats.org/officeDocument/2006/relationships/slideLayout" Target="../slideLayouts/slideLayout324.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17" Type="http://schemas.openxmlformats.org/officeDocument/2006/relationships/slideLayout" Target="../slideLayouts/slideLayout320.xml"/><Relationship Id="rId2" Type="http://schemas.openxmlformats.org/officeDocument/2006/relationships/slideLayout" Target="../slideLayouts/slideLayout305.xml"/><Relationship Id="rId16" Type="http://schemas.openxmlformats.org/officeDocument/2006/relationships/slideLayout" Target="../slideLayouts/slideLayout319.xml"/><Relationship Id="rId20" Type="http://schemas.openxmlformats.org/officeDocument/2006/relationships/slideLayout" Target="../slideLayouts/slideLayout323.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23" Type="http://schemas.openxmlformats.org/officeDocument/2006/relationships/theme" Target="../theme/theme28.xml"/><Relationship Id="rId10" Type="http://schemas.openxmlformats.org/officeDocument/2006/relationships/slideLayout" Target="../slideLayouts/slideLayout313.xml"/><Relationship Id="rId19" Type="http://schemas.openxmlformats.org/officeDocument/2006/relationships/slideLayout" Target="../slideLayouts/slideLayout322.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 Id="rId22" Type="http://schemas.openxmlformats.org/officeDocument/2006/relationships/slideLayout" Target="../slideLayouts/slideLayout32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29.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1.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2.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3.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slideLayout" Target="../slideLayouts/slideLayout398.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9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5.jpe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6.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7.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38.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8579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5" name="Group 291">
            <a:extLst>
              <a:ext uri="{FF2B5EF4-FFF2-40B4-BE49-F238E27FC236}">
                <a16:creationId xmlns:a16="http://schemas.microsoft.com/office/drawing/2014/main" id="{1915A166-744A-4ED3-A973-946757C94CA9}"/>
              </a:ext>
            </a:extLst>
          </p:cNvPr>
          <p:cNvGrpSpPr>
            <a:grpSpLocks/>
          </p:cNvGrpSpPr>
          <p:nvPr/>
        </p:nvGrpSpPr>
        <p:grpSpPr bwMode="auto">
          <a:xfrm>
            <a:off x="215900" y="76200"/>
            <a:ext cx="8686800" cy="6781800"/>
            <a:chOff x="136" y="48"/>
            <a:chExt cx="5472" cy="4272"/>
          </a:xfrm>
        </p:grpSpPr>
        <p:grpSp>
          <p:nvGrpSpPr>
            <p:cNvPr id="1225" name="Group 201">
              <a:extLst>
                <a:ext uri="{FF2B5EF4-FFF2-40B4-BE49-F238E27FC236}">
                  <a16:creationId xmlns:a16="http://schemas.microsoft.com/office/drawing/2014/main" id="{42B36D47-FD44-43B3-982F-964DA5FA5C97}"/>
                </a:ext>
              </a:extLst>
            </p:cNvPr>
            <p:cNvGrpSpPr>
              <a:grpSpLocks/>
            </p:cNvGrpSpPr>
            <p:nvPr userDrawn="1"/>
          </p:nvGrpSpPr>
          <p:grpSpPr bwMode="auto">
            <a:xfrm>
              <a:off x="136" y="48"/>
              <a:ext cx="5472" cy="212"/>
              <a:chOff x="136" y="48"/>
              <a:chExt cx="5472" cy="212"/>
            </a:xfrm>
          </p:grpSpPr>
          <p:grpSp>
            <p:nvGrpSpPr>
              <p:cNvPr id="1226" name="Group 202">
                <a:extLst>
                  <a:ext uri="{FF2B5EF4-FFF2-40B4-BE49-F238E27FC236}">
                    <a16:creationId xmlns:a16="http://schemas.microsoft.com/office/drawing/2014/main" id="{44C1CCFD-44A7-45E7-A848-C55D30550522}"/>
                  </a:ext>
                </a:extLst>
              </p:cNvPr>
              <p:cNvGrpSpPr>
                <a:grpSpLocks/>
              </p:cNvGrpSpPr>
              <p:nvPr/>
            </p:nvGrpSpPr>
            <p:grpSpPr bwMode="auto">
              <a:xfrm>
                <a:off x="136" y="48"/>
                <a:ext cx="1056" cy="212"/>
                <a:chOff x="2544" y="2160"/>
                <a:chExt cx="1920" cy="384"/>
              </a:xfrm>
            </p:grpSpPr>
            <p:sp>
              <p:nvSpPr>
                <p:cNvPr id="1227" name="Rectangle 203">
                  <a:extLst>
                    <a:ext uri="{FF2B5EF4-FFF2-40B4-BE49-F238E27FC236}">
                      <a16:creationId xmlns:a16="http://schemas.microsoft.com/office/drawing/2014/main" id="{61E0F92B-2B79-40BB-8AD9-92393868EAF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8" name="Rectangle 204">
                  <a:extLst>
                    <a:ext uri="{FF2B5EF4-FFF2-40B4-BE49-F238E27FC236}">
                      <a16:creationId xmlns:a16="http://schemas.microsoft.com/office/drawing/2014/main" id="{9378BE50-36B1-4AF4-B637-CAAB7E3F23C9}"/>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9" name="Rectangle 205">
                  <a:extLst>
                    <a:ext uri="{FF2B5EF4-FFF2-40B4-BE49-F238E27FC236}">
                      <a16:creationId xmlns:a16="http://schemas.microsoft.com/office/drawing/2014/main" id="{2431FD94-D3E8-4BD7-B1FA-9E67FB51B981}"/>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0" name="Rectangle 206">
                  <a:extLst>
                    <a:ext uri="{FF2B5EF4-FFF2-40B4-BE49-F238E27FC236}">
                      <a16:creationId xmlns:a16="http://schemas.microsoft.com/office/drawing/2014/main" id="{09233F81-6E77-4F95-898B-AA1A763D754B}"/>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 name="Rectangle 207">
                  <a:extLst>
                    <a:ext uri="{FF2B5EF4-FFF2-40B4-BE49-F238E27FC236}">
                      <a16:creationId xmlns:a16="http://schemas.microsoft.com/office/drawing/2014/main" id="{2F98EC0F-128E-4378-80BC-FDEFB3CB332C}"/>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32" name="Group 208">
                <a:extLst>
                  <a:ext uri="{FF2B5EF4-FFF2-40B4-BE49-F238E27FC236}">
                    <a16:creationId xmlns:a16="http://schemas.microsoft.com/office/drawing/2014/main" id="{A7D2A365-777F-4DF5-BAF5-ACD300D6EB02}"/>
                  </a:ext>
                </a:extLst>
              </p:cNvPr>
              <p:cNvGrpSpPr>
                <a:grpSpLocks/>
              </p:cNvGrpSpPr>
              <p:nvPr/>
            </p:nvGrpSpPr>
            <p:grpSpPr bwMode="auto">
              <a:xfrm>
                <a:off x="1240" y="48"/>
                <a:ext cx="1056" cy="212"/>
                <a:chOff x="2544" y="2160"/>
                <a:chExt cx="1920" cy="384"/>
              </a:xfrm>
            </p:grpSpPr>
            <p:sp>
              <p:nvSpPr>
                <p:cNvPr id="1233" name="Rectangle 209">
                  <a:extLst>
                    <a:ext uri="{FF2B5EF4-FFF2-40B4-BE49-F238E27FC236}">
                      <a16:creationId xmlns:a16="http://schemas.microsoft.com/office/drawing/2014/main" id="{9F3CD099-585A-48F5-A959-3D371742C074}"/>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4" name="Rectangle 210">
                  <a:extLst>
                    <a:ext uri="{FF2B5EF4-FFF2-40B4-BE49-F238E27FC236}">
                      <a16:creationId xmlns:a16="http://schemas.microsoft.com/office/drawing/2014/main" id="{181DE925-684F-4E5D-9E3E-2A2F9C9FF14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5" name="Rectangle 211">
                  <a:extLst>
                    <a:ext uri="{FF2B5EF4-FFF2-40B4-BE49-F238E27FC236}">
                      <a16:creationId xmlns:a16="http://schemas.microsoft.com/office/drawing/2014/main" id="{36434C12-E9A2-41C2-8BE1-7C7516816B9E}"/>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6" name="Rectangle 212">
                  <a:extLst>
                    <a:ext uri="{FF2B5EF4-FFF2-40B4-BE49-F238E27FC236}">
                      <a16:creationId xmlns:a16="http://schemas.microsoft.com/office/drawing/2014/main" id="{90A49BA1-C5F3-46F5-9CC2-4250E027CFA7}"/>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7" name="Rectangle 213">
                  <a:extLst>
                    <a:ext uri="{FF2B5EF4-FFF2-40B4-BE49-F238E27FC236}">
                      <a16:creationId xmlns:a16="http://schemas.microsoft.com/office/drawing/2014/main" id="{EF3659DB-428C-432E-A4FB-22EA9726C091}"/>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38" name="Group 214">
                <a:extLst>
                  <a:ext uri="{FF2B5EF4-FFF2-40B4-BE49-F238E27FC236}">
                    <a16:creationId xmlns:a16="http://schemas.microsoft.com/office/drawing/2014/main" id="{C7024E0D-3F6E-43B8-A8C8-2CD98BF904F3}"/>
                  </a:ext>
                </a:extLst>
              </p:cNvPr>
              <p:cNvGrpSpPr>
                <a:grpSpLocks/>
              </p:cNvGrpSpPr>
              <p:nvPr/>
            </p:nvGrpSpPr>
            <p:grpSpPr bwMode="auto">
              <a:xfrm>
                <a:off x="2344" y="48"/>
                <a:ext cx="1056" cy="212"/>
                <a:chOff x="2544" y="2160"/>
                <a:chExt cx="1920" cy="384"/>
              </a:xfrm>
            </p:grpSpPr>
            <p:sp>
              <p:nvSpPr>
                <p:cNvPr id="1239" name="Rectangle 215">
                  <a:extLst>
                    <a:ext uri="{FF2B5EF4-FFF2-40B4-BE49-F238E27FC236}">
                      <a16:creationId xmlns:a16="http://schemas.microsoft.com/office/drawing/2014/main" id="{2236E3FC-CBFB-44C4-ADD9-470B03D503E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0" name="Rectangle 216">
                  <a:extLst>
                    <a:ext uri="{FF2B5EF4-FFF2-40B4-BE49-F238E27FC236}">
                      <a16:creationId xmlns:a16="http://schemas.microsoft.com/office/drawing/2014/main" id="{07E54990-C49E-4756-B5B3-8A4364FFDC60}"/>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1" name="Rectangle 217">
                  <a:extLst>
                    <a:ext uri="{FF2B5EF4-FFF2-40B4-BE49-F238E27FC236}">
                      <a16:creationId xmlns:a16="http://schemas.microsoft.com/office/drawing/2014/main" id="{2715025B-68D0-449A-86DD-2C441D04DEBB}"/>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2" name="Rectangle 218">
                  <a:extLst>
                    <a:ext uri="{FF2B5EF4-FFF2-40B4-BE49-F238E27FC236}">
                      <a16:creationId xmlns:a16="http://schemas.microsoft.com/office/drawing/2014/main" id="{E05EC2EF-5824-4360-A105-A28F475E45ED}"/>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3" name="Rectangle 219">
                  <a:extLst>
                    <a:ext uri="{FF2B5EF4-FFF2-40B4-BE49-F238E27FC236}">
                      <a16:creationId xmlns:a16="http://schemas.microsoft.com/office/drawing/2014/main" id="{A00AE437-FF66-47FE-A18C-B66335AA7BC6}"/>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44" name="Group 220">
                <a:extLst>
                  <a:ext uri="{FF2B5EF4-FFF2-40B4-BE49-F238E27FC236}">
                    <a16:creationId xmlns:a16="http://schemas.microsoft.com/office/drawing/2014/main" id="{3D00ECEF-D288-4E89-85F3-F1548D6C8635}"/>
                  </a:ext>
                </a:extLst>
              </p:cNvPr>
              <p:cNvGrpSpPr>
                <a:grpSpLocks/>
              </p:cNvGrpSpPr>
              <p:nvPr/>
            </p:nvGrpSpPr>
            <p:grpSpPr bwMode="auto">
              <a:xfrm>
                <a:off x="3448" y="48"/>
                <a:ext cx="1056" cy="212"/>
                <a:chOff x="2544" y="2160"/>
                <a:chExt cx="1920" cy="384"/>
              </a:xfrm>
            </p:grpSpPr>
            <p:sp>
              <p:nvSpPr>
                <p:cNvPr id="1245" name="Rectangle 221">
                  <a:extLst>
                    <a:ext uri="{FF2B5EF4-FFF2-40B4-BE49-F238E27FC236}">
                      <a16:creationId xmlns:a16="http://schemas.microsoft.com/office/drawing/2014/main" id="{D6D4C28C-BE2D-4BE6-BFB5-FFBB37DC26EE}"/>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6" name="Rectangle 222">
                  <a:extLst>
                    <a:ext uri="{FF2B5EF4-FFF2-40B4-BE49-F238E27FC236}">
                      <a16:creationId xmlns:a16="http://schemas.microsoft.com/office/drawing/2014/main" id="{DC0DB3DD-201B-4004-9CF9-9BB341D3510F}"/>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7" name="Rectangle 223">
                  <a:extLst>
                    <a:ext uri="{FF2B5EF4-FFF2-40B4-BE49-F238E27FC236}">
                      <a16:creationId xmlns:a16="http://schemas.microsoft.com/office/drawing/2014/main" id="{A98D6AC5-BE17-42A4-9A76-C40DE9B2686F}"/>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8" name="Rectangle 224">
                  <a:extLst>
                    <a:ext uri="{FF2B5EF4-FFF2-40B4-BE49-F238E27FC236}">
                      <a16:creationId xmlns:a16="http://schemas.microsoft.com/office/drawing/2014/main" id="{61E82C9E-FAA4-46C3-B110-E58F5E4E0366}"/>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9" name="Rectangle 225">
                  <a:extLst>
                    <a:ext uri="{FF2B5EF4-FFF2-40B4-BE49-F238E27FC236}">
                      <a16:creationId xmlns:a16="http://schemas.microsoft.com/office/drawing/2014/main" id="{D75EB441-6469-4A93-8AE5-FD359E538FCF}"/>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50" name="Group 226">
                <a:extLst>
                  <a:ext uri="{FF2B5EF4-FFF2-40B4-BE49-F238E27FC236}">
                    <a16:creationId xmlns:a16="http://schemas.microsoft.com/office/drawing/2014/main" id="{B8E591FE-D65D-46D1-BCB6-33D2D5C0F2D1}"/>
                  </a:ext>
                </a:extLst>
              </p:cNvPr>
              <p:cNvGrpSpPr>
                <a:grpSpLocks/>
              </p:cNvGrpSpPr>
              <p:nvPr/>
            </p:nvGrpSpPr>
            <p:grpSpPr bwMode="auto">
              <a:xfrm>
                <a:off x="4552" y="48"/>
                <a:ext cx="1056" cy="212"/>
                <a:chOff x="2544" y="2160"/>
                <a:chExt cx="1920" cy="384"/>
              </a:xfrm>
            </p:grpSpPr>
            <p:sp>
              <p:nvSpPr>
                <p:cNvPr id="1251" name="Rectangle 227">
                  <a:extLst>
                    <a:ext uri="{FF2B5EF4-FFF2-40B4-BE49-F238E27FC236}">
                      <a16:creationId xmlns:a16="http://schemas.microsoft.com/office/drawing/2014/main" id="{E593BBBC-4464-484C-8D0A-66EA629EC601}"/>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2" name="Rectangle 228">
                  <a:extLst>
                    <a:ext uri="{FF2B5EF4-FFF2-40B4-BE49-F238E27FC236}">
                      <a16:creationId xmlns:a16="http://schemas.microsoft.com/office/drawing/2014/main" id="{8C70C812-34E1-45B1-B371-37441F211C9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3" name="Rectangle 229">
                  <a:extLst>
                    <a:ext uri="{FF2B5EF4-FFF2-40B4-BE49-F238E27FC236}">
                      <a16:creationId xmlns:a16="http://schemas.microsoft.com/office/drawing/2014/main" id="{807BD932-2D8A-4790-ACC3-F2C0C8E14AA6}"/>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4" name="Rectangle 230">
                  <a:extLst>
                    <a:ext uri="{FF2B5EF4-FFF2-40B4-BE49-F238E27FC236}">
                      <a16:creationId xmlns:a16="http://schemas.microsoft.com/office/drawing/2014/main" id="{266FB2AC-339A-4E4E-88D5-6AEB8DE8DD41}"/>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5" name="Rectangle 231">
                  <a:extLst>
                    <a:ext uri="{FF2B5EF4-FFF2-40B4-BE49-F238E27FC236}">
                      <a16:creationId xmlns:a16="http://schemas.microsoft.com/office/drawing/2014/main" id="{FF121A54-DD5E-4DE5-BCCF-FF5BF4D880E8}"/>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313" name="Group 289">
              <a:extLst>
                <a:ext uri="{FF2B5EF4-FFF2-40B4-BE49-F238E27FC236}">
                  <a16:creationId xmlns:a16="http://schemas.microsoft.com/office/drawing/2014/main" id="{8CE73479-204D-448B-8F5B-B7A2E049389F}"/>
                </a:ext>
              </a:extLst>
            </p:cNvPr>
            <p:cNvGrpSpPr>
              <a:grpSpLocks/>
            </p:cNvGrpSpPr>
            <p:nvPr userDrawn="1"/>
          </p:nvGrpSpPr>
          <p:grpSpPr bwMode="auto">
            <a:xfrm>
              <a:off x="192" y="4273"/>
              <a:ext cx="5328" cy="47"/>
              <a:chOff x="192" y="3840"/>
              <a:chExt cx="5328" cy="47"/>
            </a:xfrm>
          </p:grpSpPr>
          <p:grpSp>
            <p:nvGrpSpPr>
              <p:cNvPr id="1289" name="Group 265">
                <a:extLst>
                  <a:ext uri="{FF2B5EF4-FFF2-40B4-BE49-F238E27FC236}">
                    <a16:creationId xmlns:a16="http://schemas.microsoft.com/office/drawing/2014/main" id="{C3847F39-EB26-4898-A8FD-9979EB898054}"/>
                  </a:ext>
                </a:extLst>
              </p:cNvPr>
              <p:cNvGrpSpPr>
                <a:grpSpLocks/>
              </p:cNvGrpSpPr>
              <p:nvPr userDrawn="1"/>
            </p:nvGrpSpPr>
            <p:grpSpPr bwMode="auto">
              <a:xfrm>
                <a:off x="192" y="3840"/>
                <a:ext cx="624" cy="47"/>
                <a:chOff x="624" y="3706"/>
                <a:chExt cx="1056" cy="106"/>
              </a:xfrm>
            </p:grpSpPr>
            <p:sp>
              <p:nvSpPr>
                <p:cNvPr id="1290" name="Rectangle 266">
                  <a:extLst>
                    <a:ext uri="{FF2B5EF4-FFF2-40B4-BE49-F238E27FC236}">
                      <a16:creationId xmlns:a16="http://schemas.microsoft.com/office/drawing/2014/main" id="{2297A780-5270-416A-BE72-C7A8E496C6A1}"/>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1" name="Rectangle 267">
                  <a:extLst>
                    <a:ext uri="{FF2B5EF4-FFF2-40B4-BE49-F238E27FC236}">
                      <a16:creationId xmlns:a16="http://schemas.microsoft.com/office/drawing/2014/main" id="{2BC8862D-8854-4386-B27A-C8DAD7369D1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2" name="Group 268">
                <a:extLst>
                  <a:ext uri="{FF2B5EF4-FFF2-40B4-BE49-F238E27FC236}">
                    <a16:creationId xmlns:a16="http://schemas.microsoft.com/office/drawing/2014/main" id="{4DA07864-3DF0-49C7-BB12-54B37EABF3A2}"/>
                  </a:ext>
                </a:extLst>
              </p:cNvPr>
              <p:cNvGrpSpPr>
                <a:grpSpLocks/>
              </p:cNvGrpSpPr>
              <p:nvPr userDrawn="1"/>
            </p:nvGrpSpPr>
            <p:grpSpPr bwMode="auto">
              <a:xfrm>
                <a:off x="864" y="3840"/>
                <a:ext cx="624" cy="47"/>
                <a:chOff x="624" y="3600"/>
                <a:chExt cx="1056" cy="106"/>
              </a:xfrm>
            </p:grpSpPr>
            <p:sp>
              <p:nvSpPr>
                <p:cNvPr id="1293" name="Rectangle 269">
                  <a:extLst>
                    <a:ext uri="{FF2B5EF4-FFF2-40B4-BE49-F238E27FC236}">
                      <a16:creationId xmlns:a16="http://schemas.microsoft.com/office/drawing/2014/main" id="{36EF67B5-A86E-4529-AD86-4B972C062898}"/>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4" name="Rectangle 270">
                  <a:extLst>
                    <a:ext uri="{FF2B5EF4-FFF2-40B4-BE49-F238E27FC236}">
                      <a16:creationId xmlns:a16="http://schemas.microsoft.com/office/drawing/2014/main" id="{BA52DF13-C3E3-4FF0-98B0-3DC1EA49EE29}"/>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5" name="Group 271">
                <a:extLst>
                  <a:ext uri="{FF2B5EF4-FFF2-40B4-BE49-F238E27FC236}">
                    <a16:creationId xmlns:a16="http://schemas.microsoft.com/office/drawing/2014/main" id="{F6DC4B9F-2DB4-428D-BF5F-C7AB08F67BE3}"/>
                  </a:ext>
                </a:extLst>
              </p:cNvPr>
              <p:cNvGrpSpPr>
                <a:grpSpLocks/>
              </p:cNvGrpSpPr>
              <p:nvPr userDrawn="1"/>
            </p:nvGrpSpPr>
            <p:grpSpPr bwMode="auto">
              <a:xfrm>
                <a:off x="1536" y="3840"/>
                <a:ext cx="624" cy="47"/>
                <a:chOff x="624" y="3706"/>
                <a:chExt cx="1056" cy="106"/>
              </a:xfrm>
            </p:grpSpPr>
            <p:sp>
              <p:nvSpPr>
                <p:cNvPr id="1296" name="Rectangle 272">
                  <a:extLst>
                    <a:ext uri="{FF2B5EF4-FFF2-40B4-BE49-F238E27FC236}">
                      <a16:creationId xmlns:a16="http://schemas.microsoft.com/office/drawing/2014/main" id="{7248E533-3812-4C34-BBF0-6C95A0314089}"/>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7" name="Rectangle 273">
                  <a:extLst>
                    <a:ext uri="{FF2B5EF4-FFF2-40B4-BE49-F238E27FC236}">
                      <a16:creationId xmlns:a16="http://schemas.microsoft.com/office/drawing/2014/main" id="{A8A6A268-84F6-4C0E-BC3C-0DD864E5B84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8" name="Group 274">
                <a:extLst>
                  <a:ext uri="{FF2B5EF4-FFF2-40B4-BE49-F238E27FC236}">
                    <a16:creationId xmlns:a16="http://schemas.microsoft.com/office/drawing/2014/main" id="{27856FC6-EDEC-4ADA-AC64-6902F6807081}"/>
                  </a:ext>
                </a:extLst>
              </p:cNvPr>
              <p:cNvGrpSpPr>
                <a:grpSpLocks/>
              </p:cNvGrpSpPr>
              <p:nvPr userDrawn="1"/>
            </p:nvGrpSpPr>
            <p:grpSpPr bwMode="auto">
              <a:xfrm>
                <a:off x="2208" y="3840"/>
                <a:ext cx="624" cy="47"/>
                <a:chOff x="624" y="3600"/>
                <a:chExt cx="1056" cy="106"/>
              </a:xfrm>
            </p:grpSpPr>
            <p:sp>
              <p:nvSpPr>
                <p:cNvPr id="1299" name="Rectangle 275">
                  <a:extLst>
                    <a:ext uri="{FF2B5EF4-FFF2-40B4-BE49-F238E27FC236}">
                      <a16:creationId xmlns:a16="http://schemas.microsoft.com/office/drawing/2014/main" id="{90781FCC-46B0-4730-AE2C-44E36D7644EF}"/>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0" name="Rectangle 276">
                  <a:extLst>
                    <a:ext uri="{FF2B5EF4-FFF2-40B4-BE49-F238E27FC236}">
                      <a16:creationId xmlns:a16="http://schemas.microsoft.com/office/drawing/2014/main" id="{64D7B41C-3812-43D6-AEC7-99CE3C8D3FE5}"/>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1" name="Group 277">
                <a:extLst>
                  <a:ext uri="{FF2B5EF4-FFF2-40B4-BE49-F238E27FC236}">
                    <a16:creationId xmlns:a16="http://schemas.microsoft.com/office/drawing/2014/main" id="{B6B90C99-79DC-405C-8BB0-C787945304F7}"/>
                  </a:ext>
                </a:extLst>
              </p:cNvPr>
              <p:cNvGrpSpPr>
                <a:grpSpLocks/>
              </p:cNvGrpSpPr>
              <p:nvPr userDrawn="1"/>
            </p:nvGrpSpPr>
            <p:grpSpPr bwMode="auto">
              <a:xfrm>
                <a:off x="2880" y="3840"/>
                <a:ext cx="624" cy="47"/>
                <a:chOff x="624" y="3706"/>
                <a:chExt cx="1056" cy="106"/>
              </a:xfrm>
            </p:grpSpPr>
            <p:sp>
              <p:nvSpPr>
                <p:cNvPr id="1302" name="Rectangle 278">
                  <a:extLst>
                    <a:ext uri="{FF2B5EF4-FFF2-40B4-BE49-F238E27FC236}">
                      <a16:creationId xmlns:a16="http://schemas.microsoft.com/office/drawing/2014/main" id="{7D15A8C7-E489-4D95-BD5F-F7A77256D70E}"/>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3" name="Rectangle 279">
                  <a:extLst>
                    <a:ext uri="{FF2B5EF4-FFF2-40B4-BE49-F238E27FC236}">
                      <a16:creationId xmlns:a16="http://schemas.microsoft.com/office/drawing/2014/main" id="{1543B461-D052-4786-A093-3FDABC9E09F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4" name="Group 280">
                <a:extLst>
                  <a:ext uri="{FF2B5EF4-FFF2-40B4-BE49-F238E27FC236}">
                    <a16:creationId xmlns:a16="http://schemas.microsoft.com/office/drawing/2014/main" id="{FE8A8795-499B-4E12-9BD3-40214359D751}"/>
                  </a:ext>
                </a:extLst>
              </p:cNvPr>
              <p:cNvGrpSpPr>
                <a:grpSpLocks/>
              </p:cNvGrpSpPr>
              <p:nvPr userDrawn="1"/>
            </p:nvGrpSpPr>
            <p:grpSpPr bwMode="auto">
              <a:xfrm>
                <a:off x="3552" y="3840"/>
                <a:ext cx="624" cy="47"/>
                <a:chOff x="624" y="3600"/>
                <a:chExt cx="1056" cy="106"/>
              </a:xfrm>
            </p:grpSpPr>
            <p:sp>
              <p:nvSpPr>
                <p:cNvPr id="1305" name="Rectangle 281">
                  <a:extLst>
                    <a:ext uri="{FF2B5EF4-FFF2-40B4-BE49-F238E27FC236}">
                      <a16:creationId xmlns:a16="http://schemas.microsoft.com/office/drawing/2014/main" id="{D25FDA10-B285-48FC-9021-C0DA4D641E2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6" name="Rectangle 282">
                  <a:extLst>
                    <a:ext uri="{FF2B5EF4-FFF2-40B4-BE49-F238E27FC236}">
                      <a16:creationId xmlns:a16="http://schemas.microsoft.com/office/drawing/2014/main" id="{3FAB4F4C-EFBA-408B-996A-DA74922DDFB1}"/>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7" name="Group 283">
                <a:extLst>
                  <a:ext uri="{FF2B5EF4-FFF2-40B4-BE49-F238E27FC236}">
                    <a16:creationId xmlns:a16="http://schemas.microsoft.com/office/drawing/2014/main" id="{5472ABB5-9FC7-449D-A289-2CF3CBD6E935}"/>
                  </a:ext>
                </a:extLst>
              </p:cNvPr>
              <p:cNvGrpSpPr>
                <a:grpSpLocks/>
              </p:cNvGrpSpPr>
              <p:nvPr userDrawn="1"/>
            </p:nvGrpSpPr>
            <p:grpSpPr bwMode="auto">
              <a:xfrm>
                <a:off x="4224" y="3840"/>
                <a:ext cx="624" cy="47"/>
                <a:chOff x="624" y="3706"/>
                <a:chExt cx="1056" cy="106"/>
              </a:xfrm>
            </p:grpSpPr>
            <p:sp>
              <p:nvSpPr>
                <p:cNvPr id="1308" name="Rectangle 284">
                  <a:extLst>
                    <a:ext uri="{FF2B5EF4-FFF2-40B4-BE49-F238E27FC236}">
                      <a16:creationId xmlns:a16="http://schemas.microsoft.com/office/drawing/2014/main" id="{21FC86BD-6A95-43E7-AECB-8C9E2B13FD55}"/>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9" name="Rectangle 285">
                  <a:extLst>
                    <a:ext uri="{FF2B5EF4-FFF2-40B4-BE49-F238E27FC236}">
                      <a16:creationId xmlns:a16="http://schemas.microsoft.com/office/drawing/2014/main" id="{C43B148D-7093-431C-923A-BBA8BE7EB81D}"/>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10" name="Group 286">
                <a:extLst>
                  <a:ext uri="{FF2B5EF4-FFF2-40B4-BE49-F238E27FC236}">
                    <a16:creationId xmlns:a16="http://schemas.microsoft.com/office/drawing/2014/main" id="{C9D285E9-1911-4A90-B48E-1F0B2B9B462E}"/>
                  </a:ext>
                </a:extLst>
              </p:cNvPr>
              <p:cNvGrpSpPr>
                <a:grpSpLocks/>
              </p:cNvGrpSpPr>
              <p:nvPr userDrawn="1"/>
            </p:nvGrpSpPr>
            <p:grpSpPr bwMode="auto">
              <a:xfrm>
                <a:off x="4896" y="3840"/>
                <a:ext cx="624" cy="47"/>
                <a:chOff x="624" y="3600"/>
                <a:chExt cx="1056" cy="106"/>
              </a:xfrm>
            </p:grpSpPr>
            <p:sp>
              <p:nvSpPr>
                <p:cNvPr id="1311" name="Rectangle 287">
                  <a:extLst>
                    <a:ext uri="{FF2B5EF4-FFF2-40B4-BE49-F238E27FC236}">
                      <a16:creationId xmlns:a16="http://schemas.microsoft.com/office/drawing/2014/main" id="{9CECF3DD-07E8-4AE1-8F1C-947DE399F93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2" name="Rectangle 288">
                  <a:extLst>
                    <a:ext uri="{FF2B5EF4-FFF2-40B4-BE49-F238E27FC236}">
                      <a16:creationId xmlns:a16="http://schemas.microsoft.com/office/drawing/2014/main" id="{D51A380A-1936-432A-9216-0A978CE9C58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1026" name="Rectangle 2">
            <a:extLst>
              <a:ext uri="{FF2B5EF4-FFF2-40B4-BE49-F238E27FC236}">
                <a16:creationId xmlns:a16="http://schemas.microsoft.com/office/drawing/2014/main" id="{F043D4F4-420F-41B9-BD10-7CFFA776F00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8BCA650-3353-4277-95F7-795E3951E55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89465BD-43EC-492B-9C55-FDE9E9B4BF9F}"/>
              </a:ext>
            </a:extLst>
          </p:cNvPr>
          <p:cNvSpPr>
            <a:spLocks noGrp="1" noChangeArrowheads="1"/>
          </p:cNvSpPr>
          <p:nvPr>
            <p:ph type="dt" sz="half" idx="2"/>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anose="020B0606020202030204" pitchFamily="34" charset="0"/>
              </a:defRPr>
            </a:lvl1pPr>
          </a:lstStyle>
          <a:p>
            <a:endParaRPr lang="en-US" altLang="en-US"/>
          </a:p>
        </p:txBody>
      </p:sp>
      <p:sp>
        <p:nvSpPr>
          <p:cNvPr id="1029" name="Rectangle 5">
            <a:extLst>
              <a:ext uri="{FF2B5EF4-FFF2-40B4-BE49-F238E27FC236}">
                <a16:creationId xmlns:a16="http://schemas.microsoft.com/office/drawing/2014/main" id="{441086BC-033D-4625-94B1-772B0308021A}"/>
              </a:ext>
            </a:extLst>
          </p:cNvPr>
          <p:cNvSpPr>
            <a:spLocks noGrp="1" noChangeArrowheads="1"/>
          </p:cNvSpPr>
          <p:nvPr>
            <p:ph type="ftr" sz="quarter" idx="3"/>
          </p:nvPr>
        </p:nvSpPr>
        <p:spPr bwMode="auto">
          <a:xfrm>
            <a:off x="31242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anose="020B0606020202030204" pitchFamily="34" charset="0"/>
              </a:defRPr>
            </a:lvl1pPr>
          </a:lstStyle>
          <a:p>
            <a:endParaRPr lang="en-US" altLang="en-US"/>
          </a:p>
        </p:txBody>
      </p:sp>
      <p:sp>
        <p:nvSpPr>
          <p:cNvPr id="1030" name="Rectangle 6">
            <a:extLst>
              <a:ext uri="{FF2B5EF4-FFF2-40B4-BE49-F238E27FC236}">
                <a16:creationId xmlns:a16="http://schemas.microsoft.com/office/drawing/2014/main" id="{0A99ECBD-CAFC-4826-BFE0-75478F4B3529}"/>
              </a:ext>
            </a:extLst>
          </p:cNvPr>
          <p:cNvSpPr>
            <a:spLocks noGrp="1" noChangeArrowheads="1"/>
          </p:cNvSpPr>
          <p:nvPr>
            <p:ph type="sldNum" sz="quarter" idx="4"/>
          </p:nvPr>
        </p:nvSpPr>
        <p:spPr bwMode="auto">
          <a:xfrm>
            <a:off x="65532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anose="020B0606020202030204" pitchFamily="34" charset="0"/>
              </a:defRPr>
            </a:lvl1pPr>
          </a:lstStyle>
          <a:p>
            <a:fld id="{369FB76E-D1BA-4526-964B-E254DE310B4C}" type="slidenum">
              <a:rPr lang="en-US" altLang="en-US"/>
              <a:pPr/>
              <a:t>‹#›</a:t>
            </a:fld>
            <a:endParaRPr lang="en-US" altLang="en-US"/>
          </a:p>
        </p:txBody>
      </p:sp>
    </p:spTree>
    <p:extLst>
      <p:ext uri="{BB962C8B-B14F-4D97-AF65-F5344CB8AC3E}">
        <p14:creationId xmlns:p14="http://schemas.microsoft.com/office/powerpoint/2010/main" val="171322740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SzPct val="80000"/>
        <a:buBlip>
          <a:blip r:embed="rId13"/>
        </a:buBlip>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70000"/>
        <a:buFont typeface="Wingdings" panose="05000000000000000000" pitchFamily="2" charset="2"/>
        <a:buChar char="l"/>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l"/>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B56FADAD-C3F9-448B-832A-83B6E97D2141}"/>
              </a:ext>
            </a:extLst>
          </p:cNvPr>
          <p:cNvGrpSpPr>
            <a:grpSpLocks/>
          </p:cNvGrpSpPr>
          <p:nvPr/>
        </p:nvGrpSpPr>
        <p:grpSpPr bwMode="auto">
          <a:xfrm>
            <a:off x="0" y="3902075"/>
            <a:ext cx="3400425" cy="2949575"/>
            <a:chOff x="0" y="2458"/>
            <a:chExt cx="2142" cy="1858"/>
          </a:xfrm>
        </p:grpSpPr>
        <p:sp>
          <p:nvSpPr>
            <p:cNvPr id="78851" name="Freeform 3">
              <a:extLst>
                <a:ext uri="{FF2B5EF4-FFF2-40B4-BE49-F238E27FC236}">
                  <a16:creationId xmlns:a16="http://schemas.microsoft.com/office/drawing/2014/main" id="{63D44BD5-F432-4AE1-96C0-646C2E21E27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2" name="Freeform 4">
              <a:extLst>
                <a:ext uri="{FF2B5EF4-FFF2-40B4-BE49-F238E27FC236}">
                  <a16:creationId xmlns:a16="http://schemas.microsoft.com/office/drawing/2014/main" id="{D65DC820-3DE2-451B-A78A-07B28D0998A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3" name="Freeform 5">
              <a:extLst>
                <a:ext uri="{FF2B5EF4-FFF2-40B4-BE49-F238E27FC236}">
                  <a16:creationId xmlns:a16="http://schemas.microsoft.com/office/drawing/2014/main" id="{25BD053C-8F2C-46FA-9670-AA603A20482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4" name="Freeform 6">
              <a:extLst>
                <a:ext uri="{FF2B5EF4-FFF2-40B4-BE49-F238E27FC236}">
                  <a16:creationId xmlns:a16="http://schemas.microsoft.com/office/drawing/2014/main" id="{E7C79E83-727E-4DB5-BA71-8B4D19871E8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5" name="Oval 7">
              <a:extLst>
                <a:ext uri="{FF2B5EF4-FFF2-40B4-BE49-F238E27FC236}">
                  <a16:creationId xmlns:a16="http://schemas.microsoft.com/office/drawing/2014/main" id="{863B0CE9-401F-4614-ABE9-A870EEFA7E10}"/>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856" name="Oval 8">
              <a:extLst>
                <a:ext uri="{FF2B5EF4-FFF2-40B4-BE49-F238E27FC236}">
                  <a16:creationId xmlns:a16="http://schemas.microsoft.com/office/drawing/2014/main" id="{85D17EEE-CD01-4074-B496-9FCE3A522AE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857" name="Oval 9">
              <a:extLst>
                <a:ext uri="{FF2B5EF4-FFF2-40B4-BE49-F238E27FC236}">
                  <a16:creationId xmlns:a16="http://schemas.microsoft.com/office/drawing/2014/main" id="{32B96950-6C88-4604-B5A8-9ECE9F3DD62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78858" name="Rectangle 10">
            <a:extLst>
              <a:ext uri="{FF2B5EF4-FFF2-40B4-BE49-F238E27FC236}">
                <a16:creationId xmlns:a16="http://schemas.microsoft.com/office/drawing/2014/main" id="{E33E623F-37FC-435E-9BC5-0906A3017058}"/>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8859" name="Rectangle 11">
            <a:extLst>
              <a:ext uri="{FF2B5EF4-FFF2-40B4-BE49-F238E27FC236}">
                <a16:creationId xmlns:a16="http://schemas.microsoft.com/office/drawing/2014/main" id="{D02CF468-9176-4AC0-AB7C-27FBCAB5836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60" name="Rectangle 12">
            <a:extLst>
              <a:ext uri="{FF2B5EF4-FFF2-40B4-BE49-F238E27FC236}">
                <a16:creationId xmlns:a16="http://schemas.microsoft.com/office/drawing/2014/main" id="{0AB44968-D348-408B-AD44-2FAA5C31DD20}"/>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mn-lt"/>
              </a:defRPr>
            </a:lvl1pPr>
          </a:lstStyle>
          <a:p>
            <a:endParaRPr lang="en-US" altLang="en-US"/>
          </a:p>
        </p:txBody>
      </p:sp>
      <p:sp>
        <p:nvSpPr>
          <p:cNvPr id="78861" name="Rectangle 13">
            <a:extLst>
              <a:ext uri="{FF2B5EF4-FFF2-40B4-BE49-F238E27FC236}">
                <a16:creationId xmlns:a16="http://schemas.microsoft.com/office/drawing/2014/main" id="{A6925230-7779-4E66-A004-33B3B0023C0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mn-lt"/>
              </a:defRPr>
            </a:lvl1pPr>
          </a:lstStyle>
          <a:p>
            <a:endParaRPr lang="en-US" altLang="en-US"/>
          </a:p>
        </p:txBody>
      </p:sp>
      <p:sp>
        <p:nvSpPr>
          <p:cNvPr id="78862" name="Rectangle 14">
            <a:extLst>
              <a:ext uri="{FF2B5EF4-FFF2-40B4-BE49-F238E27FC236}">
                <a16:creationId xmlns:a16="http://schemas.microsoft.com/office/drawing/2014/main" id="{94BA5417-3DC6-4990-92A4-11E5468B068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mn-lt"/>
              </a:defRPr>
            </a:lvl1pPr>
          </a:lstStyle>
          <a:p>
            <a:fld id="{91C24021-FFFA-4F68-8E0A-1444D817A302}" type="slidenum">
              <a:rPr lang="en-US" altLang="en-US"/>
              <a:pPr/>
              <a:t>‹#›</a:t>
            </a:fld>
            <a:endParaRPr lang="en-US" altLang="en-US"/>
          </a:p>
        </p:txBody>
      </p:sp>
    </p:spTree>
    <p:extLst>
      <p:ext uri="{BB962C8B-B14F-4D97-AF65-F5344CB8AC3E}">
        <p14:creationId xmlns:p14="http://schemas.microsoft.com/office/powerpoint/2010/main" val="1807452768"/>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8C36466-0AB8-4AF7-B289-D912492BD9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B1480A4A-F2B6-4353-89D7-DD5E873260F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5956" name="Rectangle 4">
            <a:extLst>
              <a:ext uri="{FF2B5EF4-FFF2-40B4-BE49-F238E27FC236}">
                <a16:creationId xmlns:a16="http://schemas.microsoft.com/office/drawing/2014/main" id="{E7BFB4B0-1CC9-4F3F-8CD1-5981D75AA44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25957" name="Rectangle 5">
            <a:extLst>
              <a:ext uri="{FF2B5EF4-FFF2-40B4-BE49-F238E27FC236}">
                <a16:creationId xmlns:a16="http://schemas.microsoft.com/office/drawing/2014/main" id="{201624D7-565B-499B-B613-11A08693583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25958" name="Rectangle 6">
            <a:extLst>
              <a:ext uri="{FF2B5EF4-FFF2-40B4-BE49-F238E27FC236}">
                <a16:creationId xmlns:a16="http://schemas.microsoft.com/office/drawing/2014/main" id="{46C9DB2C-3925-40C1-8EA4-0FC712C8AE3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E4A3530-AEE9-4595-9D51-205E3C351449}" type="slidenum">
              <a:rPr lang="en-US" altLang="en-US"/>
              <a:pPr/>
              <a:t>‹#›</a:t>
            </a:fld>
            <a:endParaRPr lang="en-US" altLang="en-US"/>
          </a:p>
        </p:txBody>
      </p:sp>
    </p:spTree>
    <p:extLst>
      <p:ext uri="{BB962C8B-B14F-4D97-AF65-F5344CB8AC3E}">
        <p14:creationId xmlns:p14="http://schemas.microsoft.com/office/powerpoint/2010/main" val="128039989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144572826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30DCAD19-75F4-7548-8E2D-1142B3FF02EE}" type="slidenum">
              <a:rPr lang="en-US"/>
              <a:pPr/>
              <a:t>‹#›</a:t>
            </a:fld>
            <a:endParaRPr lang="en-US"/>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96523114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294969635"/>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84574253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103337376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9008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317518525"/>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193011847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2120498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48636361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960287325"/>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708939206"/>
      </p:ext>
    </p:extLst>
  </p:cSld>
  <p:clrMap bg1="dk2" tx1="lt1" bg2="dk1"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284851303"/>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9/10/24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3247852461"/>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904149505"/>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1675708528"/>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23102057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pPr fontAlgn="base">
              <a:spcAft>
                <a:spcPct val="0"/>
              </a:spcAft>
            </a:pPr>
            <a:endParaRPr lang="en-US" altLang="zh-CN">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pPr fontAlgn="base">
              <a:spcAft>
                <a:spcPct val="0"/>
              </a:spcAft>
            </a:pPr>
            <a:endParaRPr lang="en-US" altLang="zh-CN">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pPr fontAlgn="base">
              <a:spcAft>
                <a:spcPct val="0"/>
              </a:spcAft>
            </a:pPr>
            <a:fld id="{6F2483EF-FE2C-4E4A-8B2D-073E48A96E40}" type="slidenum">
              <a:rPr lang="en-US" altLang="zh-CN">
                <a:solidFill>
                  <a:srgbClr val="FFFFCC"/>
                </a:solidFill>
              </a:rPr>
              <a:pPr fontAlgn="base">
                <a:spcAft>
                  <a:spcPct val="0"/>
                </a:spcAft>
              </a:pPr>
              <a:t>‹#›</a:t>
            </a:fld>
            <a:endParaRPr lang="en-US" altLang="zh-CN">
              <a:solidFill>
                <a:srgbClr val="FFFFCC"/>
              </a:solidFill>
            </a:endParaRPr>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170101912"/>
      </p:ext>
    </p:extLst>
  </p:cSld>
  <p:clrMap bg1="dk2" tx1="lt1" bg2="dk1" tx2="lt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904904"/>
      </p:ext>
    </p:extLst>
  </p:cSld>
  <p:clrMap bg1="dk2" tx1="lt1" bg2="dk1"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038864"/>
      </p:ext>
    </p:extLst>
  </p:cSld>
  <p:clrMap bg1="dk2" tx1="lt1" bg2="dk1"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77160485"/>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848489648"/>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AEDF7BB-48A8-6845-AFDB-FDC41F6F4EC8}" type="slidenum">
              <a:rPr lang="en-US"/>
              <a:pPr>
                <a:defRPr/>
              </a:pPr>
              <a:t>‹#›</a:t>
            </a:fld>
            <a:endParaRPr lang="en-US"/>
          </a:p>
        </p:txBody>
      </p:sp>
    </p:spTree>
    <p:extLst>
      <p:ext uri="{BB962C8B-B14F-4D97-AF65-F5344CB8AC3E}">
        <p14:creationId xmlns:p14="http://schemas.microsoft.com/office/powerpoint/2010/main" val="2674249530"/>
      </p:ext>
    </p:extLst>
  </p:cSld>
  <p:clrMap bg1="lt1" tx1="dk1" bg2="lt2" tx2="dk2" accent1="accent1" accent2="accent2" accent3="accent3" accent4="accent4" accent5="accent5" accent6="accent6" hlink="hlink" folHlink="folHlink"/>
  <p:sldLayoutIdLst>
    <p:sldLayoutId id="2147484181" r:id="rId1"/>
  </p:sldLayoutIdLst>
  <p:txStyles>
    <p:titleStyle>
      <a:lvl1pPr algn="ctr" rtl="0" eaLnBrk="0" fontAlgn="base" hangingPunct="0">
        <a:spcBef>
          <a:spcPct val="0"/>
        </a:spcBef>
        <a:spcAft>
          <a:spcPct val="0"/>
        </a:spcAft>
        <a:defRPr sz="44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fld id="{2C5C20A8-0D41-43FB-8A62-4332C89EF097}" type="datetime1">
              <a:rPr lang="en-US">
                <a:ea typeface="MS PGothic" pitchFamily="34" charset="-128"/>
                <a:cs typeface="+mn-cs"/>
              </a:rPr>
              <a:pPr/>
              <a:t>9/10/24</a:t>
            </a:fld>
            <a:endParaRPr lang="en-US">
              <a:ea typeface="MS PGothic" pitchFamily="34" charset="-128"/>
              <a:cs typeface="+mn-cs"/>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endParaRPr lang="en-US">
              <a:ea typeface="MS PGothic" pitchFamily="34" charset="-128"/>
              <a:cs typeface="+mn-cs"/>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fld id="{F5C51488-C8C6-4926-A9F1-245B237D26E7}" type="slidenum">
              <a:rPr lang="en-US">
                <a:ea typeface="MS PGothic" pitchFamily="34" charset="-128"/>
                <a:cs typeface="+mn-cs"/>
              </a:rPr>
              <a:pPr/>
              <a:t>‹#›</a:t>
            </a:fld>
            <a:endParaRPr lang="en-US">
              <a:ea typeface="MS PGothic" pitchFamily="34" charset="-128"/>
              <a:cs typeface="+mn-cs"/>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949985"/>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pPr fontAlgn="base">
              <a:spcBef>
                <a:spcPct val="0"/>
              </a:spcBef>
              <a:spcAft>
                <a:spcPct val="0"/>
              </a:spcAft>
            </a:pPr>
            <a:fld id="{97EAB6A7-06D8-407E-9031-9A4DF43D7773}" type="slidenum">
              <a:rPr lang="en-US">
                <a:solidFill>
                  <a:srgbClr val="404176"/>
                </a:solidFill>
                <a:ea typeface="MS PGothic" pitchFamily="34" charset="-128"/>
              </a:rPr>
              <a:pPr fontAlgn="base">
                <a:spcBef>
                  <a:spcPct val="0"/>
                </a:spcBef>
                <a:spcAft>
                  <a:spcPct val="0"/>
                </a:spcAft>
              </a:pPr>
              <a:t>‹#›</a:t>
            </a:fld>
            <a:endParaRPr lang="en-US">
              <a:solidFill>
                <a:srgbClr val="404176"/>
              </a:solidFill>
              <a:ea typeface="MS PGothic" pitchFamily="34" charset="-128"/>
            </a:endParaRPr>
          </a:p>
        </p:txBody>
      </p:sp>
    </p:spTree>
    <p:extLst>
      <p:ext uri="{BB962C8B-B14F-4D97-AF65-F5344CB8AC3E}">
        <p14:creationId xmlns:p14="http://schemas.microsoft.com/office/powerpoint/2010/main" val="650313225"/>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030033530"/>
      </p:ext>
    </p:extLst>
  </p:cSld>
  <p:clrMap bg1="dk2" tx1="lt1" bg2="dk1" tx2="lt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666233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157087"/>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97991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358768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3244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4783165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66.xml"/></Relationships>
</file>

<file path=ppt/slides/_rels/slide1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3.xml"/></Relationships>
</file>

<file path=ppt/slides/_rels/slide11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9.jpeg"/><Relationship Id="rId1" Type="http://schemas.openxmlformats.org/officeDocument/2006/relationships/slideLayout" Target="../slideLayouts/slideLayout304.xml"/><Relationship Id="rId4" Type="http://schemas.openxmlformats.org/officeDocument/2006/relationships/hyperlink" Target="http://www.lumoproject.com/"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76.xml"/></Relationships>
</file>

<file path=ppt/slides/_rels/slide11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76.xml"/></Relationships>
</file>

<file path=ppt/slides/_rels/slide11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7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9.xml"/><Relationship Id="rId1" Type="http://schemas.openxmlformats.org/officeDocument/2006/relationships/slideLayout" Target="../slideLayouts/slideLayout17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7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2.xml"/><Relationship Id="rId1" Type="http://schemas.openxmlformats.org/officeDocument/2006/relationships/slideLayout" Target="../slideLayouts/slideLayout17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17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4.xml"/><Relationship Id="rId1" Type="http://schemas.openxmlformats.org/officeDocument/2006/relationships/slideLayout" Target="../slideLayouts/slideLayout17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5.xml"/><Relationship Id="rId1" Type="http://schemas.openxmlformats.org/officeDocument/2006/relationships/slideLayout" Target="../slideLayouts/slideLayout17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17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17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76.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76.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7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9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0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0.xml"/><Relationship Id="rId1" Type="http://schemas.openxmlformats.org/officeDocument/2006/relationships/slideLayout" Target="../slideLayouts/slideLayout215.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76.xml"/></Relationships>
</file>

<file path=ppt/slides/_rels/slide13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76.xml"/></Relationships>
</file>

<file path=ppt/slides/_rels/slide13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76.xml"/></Relationships>
</file>

<file path=ppt/slides/_rels/slide13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76.xml"/></Relationships>
</file>

<file path=ppt/slides/_rels/slide1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1.xml"/><Relationship Id="rId1" Type="http://schemas.openxmlformats.org/officeDocument/2006/relationships/slideLayout" Target="../slideLayouts/slideLayout17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04.xml"/></Relationships>
</file>

<file path=ppt/slides/_rels/slide13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3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81.xml"/><Relationship Id="rId5" Type="http://schemas.openxmlformats.org/officeDocument/2006/relationships/image" Target="../media/image21.jpeg"/><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43.xml"/></Relationships>
</file>

<file path=ppt/slides/_rels/slide14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4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4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53.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4.xml"/><Relationship Id="rId1" Type="http://schemas.openxmlformats.org/officeDocument/2006/relationships/slideLayout" Target="../slideLayouts/slideLayout17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5.xml"/><Relationship Id="rId1" Type="http://schemas.openxmlformats.org/officeDocument/2006/relationships/slideLayout" Target="../slideLayouts/slideLayout238.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6.xml"/><Relationship Id="rId1" Type="http://schemas.openxmlformats.org/officeDocument/2006/relationships/slideLayout" Target="../slideLayouts/slideLayout238.xml"/></Relationships>
</file>

<file path=ppt/slides/_rels/slide14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7.xml"/><Relationship Id="rId1" Type="http://schemas.openxmlformats.org/officeDocument/2006/relationships/slideLayout" Target="../slideLayouts/slideLayout23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64.xml"/></Relationships>
</file>

<file path=ppt/slides/_rels/slide14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5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64.xml"/></Relationships>
</file>

<file path=ppt/slides/_rels/slide15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64.xml"/></Relationships>
</file>

<file path=ppt/slides/_rels/slide15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64.xml"/></Relationships>
</file>

<file path=ppt/slides/_rels/slide1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6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8.xml"/><Relationship Id="rId1" Type="http://schemas.openxmlformats.org/officeDocument/2006/relationships/slideLayout" Target="../slideLayouts/slideLayout271.xml"/></Relationships>
</file>

<file path=ppt/slides/_rels/slide15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6.xml"/></Relationships>
</file>

<file path=ppt/slides/_rels/slide15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64.xml"/></Relationships>
</file>

<file path=ppt/slides/_rels/slide1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9.xml"/><Relationship Id="rId1" Type="http://schemas.openxmlformats.org/officeDocument/2006/relationships/slideLayout" Target="../slideLayouts/slideLayout399.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0.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1.xml"/><Relationship Id="rId1" Type="http://schemas.openxmlformats.org/officeDocument/2006/relationships/slideLayout" Target="../slideLayouts/slideLayout94.xml"/><Relationship Id="rId4" Type="http://schemas.openxmlformats.org/officeDocument/2006/relationships/image" Target="../media/image132.png"/></Relationships>
</file>

<file path=ppt/slides/_rels/slide1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2.xml"/><Relationship Id="rId1" Type="http://schemas.openxmlformats.org/officeDocument/2006/relationships/slideLayout" Target="../slideLayouts/slideLayout400.xml"/></Relationships>
</file>

<file path=ppt/slides/_rels/slide1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3.xml"/><Relationship Id="rId1" Type="http://schemas.openxmlformats.org/officeDocument/2006/relationships/slideLayout" Target="../slideLayouts/slideLayout105.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4.xml"/><Relationship Id="rId1" Type="http://schemas.openxmlformats.org/officeDocument/2006/relationships/slideLayout" Target="../slideLayouts/slideLayout85.xml"/><Relationship Id="rId4" Type="http://schemas.openxmlformats.org/officeDocument/2006/relationships/image" Target="../media/image136.png"/></Relationships>
</file>

<file path=ppt/slides/_rels/slide1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5.xml"/><Relationship Id="rId1" Type="http://schemas.openxmlformats.org/officeDocument/2006/relationships/slideLayout" Target="../slideLayouts/slideLayout85.xml"/></Relationships>
</file>

<file path=ppt/slides/_rels/slide1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6.xml"/><Relationship Id="rId1" Type="http://schemas.openxmlformats.org/officeDocument/2006/relationships/slideLayout" Target="../slideLayouts/slideLayout85.xml"/></Relationships>
</file>

<file path=ppt/slides/_rels/slide1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7.xml"/><Relationship Id="rId1" Type="http://schemas.openxmlformats.org/officeDocument/2006/relationships/slideLayout" Target="../slideLayouts/slideLayout85.xml"/></Relationships>
</file>

<file path=ppt/slides/_rels/slide1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8.xml"/><Relationship Id="rId1" Type="http://schemas.openxmlformats.org/officeDocument/2006/relationships/slideLayout" Target="../slideLayouts/slideLayout85.xml"/></Relationships>
</file>

<file path=ppt/slides/_rels/slide1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9.xml"/><Relationship Id="rId1" Type="http://schemas.openxmlformats.org/officeDocument/2006/relationships/slideLayout" Target="../slideLayouts/slideLayout85.xml"/></Relationships>
</file>

<file path=ppt/slides/_rels/slide1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0.xml"/><Relationship Id="rId1" Type="http://schemas.openxmlformats.org/officeDocument/2006/relationships/slideLayout" Target="../slideLayouts/slideLayout41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1.xml"/><Relationship Id="rId1" Type="http://schemas.openxmlformats.org/officeDocument/2006/relationships/slideLayout" Target="../slideLayouts/slideLayout417.xml"/></Relationships>
</file>

<file path=ppt/slides/_rels/slide1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2.xml"/><Relationship Id="rId1" Type="http://schemas.openxmlformats.org/officeDocument/2006/relationships/slideLayout" Target="../slideLayouts/slideLayout417.xml"/></Relationships>
</file>

<file path=ppt/slides/_rels/slide1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3.xml"/><Relationship Id="rId1" Type="http://schemas.openxmlformats.org/officeDocument/2006/relationships/slideLayout" Target="../slideLayouts/slideLayout417.xml"/></Relationships>
</file>

<file path=ppt/slides/_rels/slide1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4.xml"/><Relationship Id="rId1" Type="http://schemas.openxmlformats.org/officeDocument/2006/relationships/slideLayout" Target="../slideLayouts/slideLayout150.xml"/></Relationships>
</file>

<file path=ppt/slides/_rels/slide1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5.xml"/><Relationship Id="rId1" Type="http://schemas.openxmlformats.org/officeDocument/2006/relationships/slideLayout" Target="../slideLayouts/slideLayout121.xml"/></Relationships>
</file>

<file path=ppt/slides/_rels/slide17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6.xml"/><Relationship Id="rId1" Type="http://schemas.openxmlformats.org/officeDocument/2006/relationships/slideLayout" Target="../slideLayouts/slideLayout133.xml"/></Relationships>
</file>

<file path=ppt/slides/_rels/slide17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7.xml"/><Relationship Id="rId1" Type="http://schemas.openxmlformats.org/officeDocument/2006/relationships/slideLayout" Target="../slideLayouts/slideLayout139.xml"/><Relationship Id="rId4" Type="http://schemas.openxmlformats.org/officeDocument/2006/relationships/image" Target="../media/image148.wmf"/></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8.xml"/><Relationship Id="rId1" Type="http://schemas.openxmlformats.org/officeDocument/2006/relationships/slideLayout" Target="../slideLayouts/slideLayout12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8.xml"/></Relationships>
</file>

<file path=ppt/slides/_rels/slide1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1.xml"/><Relationship Id="rId1" Type="http://schemas.openxmlformats.org/officeDocument/2006/relationships/slideLayout" Target="../slideLayouts/slideLayout139.xml"/><Relationship Id="rId4" Type="http://schemas.openxmlformats.org/officeDocument/2006/relationships/image" Target="../media/image151.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17.xml"/><Relationship Id="rId1" Type="http://schemas.openxmlformats.org/officeDocument/2006/relationships/video" Target="file:///C:/Documents%20and%20Settings/Timothy%20Sng/Desktop/Gospel/01%20Parables/Parables%20Story_video.wmv" TargetMode="External"/><Relationship Id="rId4" Type="http://schemas.openxmlformats.org/officeDocument/2006/relationships/image" Target="../media/image152.png"/></Relationships>
</file>

<file path=ppt/slides/_rels/slide1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3.xml"/><Relationship Id="rId1" Type="http://schemas.openxmlformats.org/officeDocument/2006/relationships/slideLayout" Target="../slideLayouts/slideLayout133.xml"/><Relationship Id="rId4" Type="http://schemas.openxmlformats.org/officeDocument/2006/relationships/image" Target="../media/image154.png"/></Relationships>
</file>

<file path=ppt/slides/_rels/slide186.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124.xml"/><Relationship Id="rId1" Type="http://schemas.openxmlformats.org/officeDocument/2006/relationships/slideLayout" Target="../slideLayouts/slideLayout133.xml"/></Relationships>
</file>

<file path=ppt/slides/_rels/slide18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5.xml"/><Relationship Id="rId1" Type="http://schemas.openxmlformats.org/officeDocument/2006/relationships/slideLayout" Target="../slideLayouts/slideLayout150.xml"/></Relationships>
</file>

<file path=ppt/slides/_rels/slide189.xml.rels><?xml version="1.0" encoding="UTF-8" standalone="yes"?>
<Relationships xmlns="http://schemas.openxmlformats.org/package/2006/relationships"><Relationship Id="rId3" Type="http://schemas.openxmlformats.org/officeDocument/2006/relationships/image" Target="../media/image157.wmf"/><Relationship Id="rId7" Type="http://schemas.openxmlformats.org/officeDocument/2006/relationships/image" Target="../media/image160.wmf"/><Relationship Id="rId2" Type="http://schemas.openxmlformats.org/officeDocument/2006/relationships/notesSlide" Target="../notesSlides/notesSlide126.xml"/><Relationship Id="rId1" Type="http://schemas.openxmlformats.org/officeDocument/2006/relationships/slideLayout" Target="../slideLayouts/slideLayout122.xml"/><Relationship Id="rId6" Type="http://schemas.openxmlformats.org/officeDocument/2006/relationships/oleObject" Target="../embeddings/oleObject1.bin"/><Relationship Id="rId5" Type="http://schemas.openxmlformats.org/officeDocument/2006/relationships/image" Target="../media/image159.wmf"/><Relationship Id="rId4" Type="http://schemas.openxmlformats.org/officeDocument/2006/relationships/image" Target="../media/image158.wmf"/></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7.xml"/><Relationship Id="rId1" Type="http://schemas.openxmlformats.org/officeDocument/2006/relationships/slideLayout" Target="../slideLayouts/slideLayout122.xml"/><Relationship Id="rId4" Type="http://schemas.openxmlformats.org/officeDocument/2006/relationships/image" Target="../media/image162.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17.xml"/><Relationship Id="rId1" Type="http://schemas.openxmlformats.org/officeDocument/2006/relationships/video" Target="file:///C:/Documents%20and%20Settings/Timothy%20Sng/Desktop/Gospel/02%20Miracles/Miracles%20Story_video.wmv" TargetMode="External"/><Relationship Id="rId4" Type="http://schemas.openxmlformats.org/officeDocument/2006/relationships/image" Target="../media/image152.png"/></Relationships>
</file>

<file path=ppt/slides/_rels/slide19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9.xml"/><Relationship Id="rId1" Type="http://schemas.openxmlformats.org/officeDocument/2006/relationships/slideLayout" Target="../slideLayouts/slideLayout139.xml"/><Relationship Id="rId5" Type="http://schemas.openxmlformats.org/officeDocument/2006/relationships/image" Target="../media/image164.jpeg"/><Relationship Id="rId4" Type="http://schemas.openxmlformats.org/officeDocument/2006/relationships/image" Target="../media/image162.png"/></Relationships>
</file>

<file path=ppt/slides/_rels/slide19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0.xml"/><Relationship Id="rId1" Type="http://schemas.openxmlformats.org/officeDocument/2006/relationships/slideLayout" Target="../slideLayouts/slideLayout139.xml"/><Relationship Id="rId4" Type="http://schemas.openxmlformats.org/officeDocument/2006/relationships/image" Target="../media/image165.wmf"/></Relationships>
</file>

<file path=ppt/slides/_rels/slide19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1.xml"/><Relationship Id="rId1" Type="http://schemas.openxmlformats.org/officeDocument/2006/relationships/slideLayout" Target="../slideLayouts/slideLayout139.xml"/><Relationship Id="rId5" Type="http://schemas.openxmlformats.org/officeDocument/2006/relationships/image" Target="../media/image168.jpeg"/><Relationship Id="rId4" Type="http://schemas.openxmlformats.org/officeDocument/2006/relationships/image" Target="../media/image167.jpeg"/></Relationships>
</file>

<file path=ppt/slides/_rels/slide19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2.xml"/><Relationship Id="rId1" Type="http://schemas.openxmlformats.org/officeDocument/2006/relationships/slideLayout" Target="../slideLayouts/slideLayout139.xml"/><Relationship Id="rId5" Type="http://schemas.openxmlformats.org/officeDocument/2006/relationships/image" Target="../media/image169.wmf"/><Relationship Id="rId4" Type="http://schemas.openxmlformats.org/officeDocument/2006/relationships/image" Target="../media/image167.jpeg"/></Relationships>
</file>

<file path=ppt/slides/_rels/slide19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3.xml"/><Relationship Id="rId1" Type="http://schemas.openxmlformats.org/officeDocument/2006/relationships/slideLayout" Target="../slideLayouts/slideLayout139.xml"/><Relationship Id="rId5" Type="http://schemas.openxmlformats.org/officeDocument/2006/relationships/image" Target="../media/image170.jpeg"/><Relationship Id="rId4" Type="http://schemas.openxmlformats.org/officeDocument/2006/relationships/image" Target="../media/image167.jpeg"/></Relationships>
</file>

<file path=ppt/slides/_rels/slide197.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134.xml"/><Relationship Id="rId1" Type="http://schemas.openxmlformats.org/officeDocument/2006/relationships/slideLayout" Target="../slideLayouts/slideLayout133.xml"/></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5.xml"/><Relationship Id="rId1" Type="http://schemas.openxmlformats.org/officeDocument/2006/relationships/slideLayout" Target="../slideLayouts/slideLayout139.xml"/><Relationship Id="rId5" Type="http://schemas.openxmlformats.org/officeDocument/2006/relationships/image" Target="../media/image172.png"/><Relationship Id="rId4" Type="http://schemas.openxmlformats.org/officeDocument/2006/relationships/image" Target="../media/image171.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44.xml"/><Relationship Id="rId5" Type="http://schemas.openxmlformats.org/officeDocument/2006/relationships/image" Target="../media/image10.emf"/><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0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6.xml"/><Relationship Id="rId1" Type="http://schemas.openxmlformats.org/officeDocument/2006/relationships/slideLayout" Target="../slideLayouts/slideLayout432.xml"/><Relationship Id="rId4" Type="http://schemas.openxmlformats.org/officeDocument/2006/relationships/image" Target="../media/image17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3.xml"/></Relationships>
</file>

<file path=ppt/slides/_rels/slide3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9.jpeg"/><Relationship Id="rId1" Type="http://schemas.openxmlformats.org/officeDocument/2006/relationships/slideLayout" Target="../slideLayouts/slideLayout304.xml"/><Relationship Id="rId4" Type="http://schemas.openxmlformats.org/officeDocument/2006/relationships/hyperlink" Target="http://www.lumoproject.co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66.xml"/></Relationships>
</file>

<file path=ppt/slides/_rels/slide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66.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27.xml"/><Relationship Id="rId1" Type="http://schemas.openxmlformats.org/officeDocument/2006/relationships/themeOverride" Target="../theme/themeOverride1.xml"/><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9.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51.xml"/><Relationship Id="rId4" Type="http://schemas.openxmlformats.org/officeDocument/2006/relationships/image" Target="../media/image21.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3.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9.jpeg"/><Relationship Id="rId1" Type="http://schemas.openxmlformats.org/officeDocument/2006/relationships/slideLayout" Target="../slideLayouts/slideLayout304.xml"/><Relationship Id="rId4" Type="http://schemas.openxmlformats.org/officeDocument/2006/relationships/hyperlink" Target="http://www.lumoproject.com/"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66.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63.x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0.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3.xml"/></Relationships>
</file>

<file path=ppt/slides/_rels/slide7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9.jpeg"/><Relationship Id="rId1" Type="http://schemas.openxmlformats.org/officeDocument/2006/relationships/slideLayout" Target="../slideLayouts/slideLayout304.xml"/><Relationship Id="rId4" Type="http://schemas.openxmlformats.org/officeDocument/2006/relationships/hyperlink" Target="http://www.lumoproject.com/"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66.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2.jpeg"/><Relationship Id="rId1" Type="http://schemas.openxmlformats.org/officeDocument/2006/relationships/slideLayout" Target="../slideLayouts/slideLayout375.xml"/><Relationship Id="rId4" Type="http://schemas.openxmlformats.org/officeDocument/2006/relationships/image" Target="../media/image21.jpeg"/></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3.xml"/></Relationships>
</file>

<file path=ppt/slides/_rels/slide9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9.jpeg"/><Relationship Id="rId1" Type="http://schemas.openxmlformats.org/officeDocument/2006/relationships/slideLayout" Target="../slideLayouts/slideLayout304.xml"/><Relationship Id="rId4" Type="http://schemas.openxmlformats.org/officeDocument/2006/relationships/hyperlink" Target="http://www.lumoproject.com/"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6.xml"/><Relationship Id="rId1" Type="http://schemas.openxmlformats.org/officeDocument/2006/relationships/slideLayout" Target="../slideLayouts/slideLayout166.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387.xml"/></Relationships>
</file>

<file path=ppt/slides/_rels/slide9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7.jpeg"/><Relationship Id="rId1" Type="http://schemas.openxmlformats.org/officeDocument/2006/relationships/slideLayout" Target="../slideLayouts/slideLayout37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lvl="0" algn="ctr" defTabSz="914400" fontAlgn="base">
              <a:spcBef>
                <a:spcPct val="20000"/>
              </a:spcBef>
              <a:buClr>
                <a:srgbClr val="FFCC00"/>
              </a:buClr>
              <a:buSzPct val="70000"/>
              <a:defRPr sz="2400" b="1" kern="0">
                <a:solidFill>
                  <a:srgbClr val="FFFFFF"/>
                </a:solidFill>
                <a:effectLst>
                  <a:glow rad="228600">
                    <a:srgbClr val="220011"/>
                  </a:glow>
                </a:effectLst>
                <a:latin typeface="Arial"/>
                <a:ea typeface="ＭＳ Ｐゴシック" charset="0"/>
                <a:cs typeface="Arial"/>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6600"/>
              <a:t>君王的复活</a:t>
            </a:r>
            <a:endParaRPr lang="en-US" sz="6600"/>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184-198</a:t>
            </a:r>
            <a:endParaRPr kumimoji="0" lang="en-US" sz="3200" b="1" i="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660082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The Messiah comes back to life again as Victor over death, which proves His deity and provides proof for the disciples' proclamation of the gospel to all nations</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9A068EF6-A139-4EF4-A9B8-0F7CC267CC83}"/>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8" name="Rectangle 7">
            <a:extLst>
              <a:ext uri="{FF2B5EF4-FFF2-40B4-BE49-F238E27FC236}">
                <a16:creationId xmlns:a16="http://schemas.microsoft.com/office/drawing/2014/main" id="{4DE7718C-2DB3-45CB-9168-594C9306205D}"/>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algn="l" eaLnBrk="1" hangingPunct="1"/>
            <a:r>
              <a:rPr lang="en-US" sz="7200" b="1">
                <a:solidFill>
                  <a:schemeClr val="bg1"/>
                </a:solidFill>
                <a:latin typeface="Tahoma" charset="0"/>
                <a:ea typeface="ＭＳ Ｐゴシック" charset="0"/>
              </a:rPr>
              <a:t>Who moved the stone?</a:t>
            </a:r>
            <a:endParaRPr lang="en-US" sz="7200" b="1">
              <a:solidFill>
                <a:schemeClr val="tx1"/>
              </a:solidFill>
              <a:latin typeface="Tahoma" charset="0"/>
              <a:ea typeface="ＭＳ Ｐゴシック"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a:outerShdw blurRad="63500" dist="63500" dir="13012194"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He never died?</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Jesus</a:t>
            </a:r>
            <a:r>
              <a:rPr kumimoji="0" lang="fr-FR" altLang="ja-JP"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 strength?</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Romans?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Jewish Leaders?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Disciples?</a:t>
            </a:r>
          </a:p>
        </p:txBody>
      </p:sp>
    </p:spTree>
    <p:extLst>
      <p:ext uri="{BB962C8B-B14F-4D97-AF65-F5344CB8AC3E}">
        <p14:creationId xmlns:p14="http://schemas.microsoft.com/office/powerpoint/2010/main" val="37944332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15042" name="Picture 4" descr="garden_tomb_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2"/>
          <p:cNvSpPr>
            <a:spLocks noGrp="1" noChangeArrowheads="1"/>
          </p:cNvSpPr>
          <p:nvPr>
            <p:ph type="title" idx="4294967295"/>
          </p:nvPr>
        </p:nvSpPr>
        <p:spPr>
          <a:xfrm>
            <a:off x="0" y="0"/>
            <a:ext cx="5715000" cy="1143000"/>
          </a:xfrm>
        </p:spPr>
        <p:txBody>
          <a:bodyPr/>
          <a:lstStyle/>
          <a:p>
            <a:pPr eaLnBrk="1" hangingPunct="1"/>
            <a:r>
              <a:rPr lang="en-US" b="1">
                <a:solidFill>
                  <a:schemeClr val="tx1"/>
                </a:solidFill>
                <a:latin typeface="Arial" charset="0"/>
                <a:ea typeface="ＭＳ Ｐゴシック" charset="0"/>
                <a:cs typeface="ＭＳ Ｐゴシック" charset="0"/>
              </a:rPr>
              <a:t>The Garden Tomb</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267395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40969849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306261669"/>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en-US" sz="6600" dirty="0">
                <a:solidFill>
                  <a:srgbClr val="FFFFFF"/>
                </a:solidFill>
                <a:effectLst>
                  <a:glow rad="228600">
                    <a:schemeClr val="accent4">
                      <a:satMod val="175000"/>
                      <a:alpha val="40000"/>
                    </a:schemeClr>
                  </a:glow>
                </a:effectLst>
                <a:cs typeface="+mj-cs"/>
              </a:rPr>
              <a:t>How does Jesus </a:t>
            </a:r>
            <a:r>
              <a:rPr lang="en-US" sz="6600" dirty="0">
                <a:solidFill>
                  <a:srgbClr val="FFFF00"/>
                </a:solidFill>
                <a:effectLst>
                  <a:glow rad="228600">
                    <a:schemeClr val="accent4">
                      <a:satMod val="175000"/>
                      <a:alpha val="40000"/>
                    </a:schemeClr>
                  </a:glow>
                </a:effectLst>
                <a:cs typeface="+mj-cs"/>
              </a:rPr>
              <a:t>restore</a:t>
            </a:r>
            <a:r>
              <a:rPr lang="en-US" sz="6600" dirty="0">
                <a:solidFill>
                  <a:srgbClr val="FFFFFF"/>
                </a:solidFill>
                <a:effectLst>
                  <a:glow rad="228600">
                    <a:schemeClr val="accent4">
                      <a:satMod val="175000"/>
                      <a:alpha val="40000"/>
                    </a:schemeClr>
                  </a:glow>
                </a:effectLst>
                <a:cs typeface="+mj-cs"/>
              </a:rPr>
              <a:t> us after we really mess things up?</a:t>
            </a:r>
          </a:p>
        </p:txBody>
      </p:sp>
    </p:spTree>
    <p:extLst>
      <p:ext uri="{BB962C8B-B14F-4D97-AF65-F5344CB8AC3E}">
        <p14:creationId xmlns:p14="http://schemas.microsoft.com/office/powerpoint/2010/main" val="28101338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6600" dirty="0">
                <a:solidFill>
                  <a:srgbClr val="FFFFFF"/>
                </a:solidFill>
                <a:cs typeface="+mj-cs"/>
              </a:rPr>
              <a:t>A Regretful Peter</a:t>
            </a:r>
          </a:p>
        </p:txBody>
      </p:sp>
      <p:pic>
        <p:nvPicPr>
          <p:cNvPr id="144387" name="Picture 2" descr="Peter Regre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en-US" sz="6600" dirty="0">
                <a:solidFill>
                  <a:srgbClr val="FFFFFF"/>
                </a:solidFill>
                <a:cs typeface="+mj-cs"/>
              </a:rPr>
              <a:t>A Resurrected Savior</a:t>
            </a:r>
          </a:p>
        </p:txBody>
      </p:sp>
      <p:pic>
        <p:nvPicPr>
          <p:cNvPr id="145411" name="Picture 3" descr="John 20 TheRisenChris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en-US" b="1">
                <a:solidFill>
                  <a:srgbClr val="FFFFFF"/>
                </a:solidFill>
                <a:latin typeface="Arial" charset="0"/>
                <a:ea typeface="ＭＳ Ｐゴシック" charset="0"/>
                <a:cs typeface="ＭＳ Ｐゴシック" charset="0"/>
              </a:rPr>
              <a:t>The Sea of Tiberias (John 21)</a:t>
            </a:r>
            <a:endParaRPr lang="en-US">
              <a:solidFill>
                <a:srgbClr val="FFFFFF"/>
              </a:solidFill>
              <a:latin typeface="Arial" charset="0"/>
              <a:ea typeface="ＭＳ Ｐゴシック" charset="0"/>
              <a:cs typeface="ＭＳ Ｐゴシック" charset="0"/>
            </a:endParaRPr>
          </a:p>
        </p:txBody>
      </p:sp>
      <p:pic>
        <p:nvPicPr>
          <p:cNvPr id="146435" name="Picture 3" descr="mapseagalil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en-US" sz="6000" b="1">
                <a:solidFill>
                  <a:srgbClr val="FFFFFF"/>
                </a:solidFill>
                <a:latin typeface="Arail" charset="0"/>
                <a:ea typeface="ＭＳ Ｐゴシック" charset="0"/>
              </a:rPr>
              <a:t>Movements</a:t>
            </a:r>
            <a:endParaRPr lang="en-US">
              <a:solidFill>
                <a:schemeClr val="bg1"/>
              </a:solidFill>
              <a:latin typeface="Arail" charset="0"/>
              <a:ea typeface="ＭＳ Ｐゴシック"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Miraculous catch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Peter</a:t>
            </a:r>
            <a:r>
              <a:rPr kumimoji="0" lang="fr-FR" altLang="ja-JP"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a:t>
            </a: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s Reinstatement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John</a:t>
            </a:r>
            <a:r>
              <a:rPr kumimoji="0" lang="fr-FR" altLang="ja-JP"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a:t>
            </a: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s Death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Conclusion</a:t>
            </a:r>
          </a:p>
        </p:txBody>
      </p:sp>
      <p:sp>
        <p:nvSpPr>
          <p:cNvPr id="2" name="TextBox 1"/>
          <p:cNvSpPr txBox="1">
            <a:spLocks noChangeArrowheads="1"/>
          </p:cNvSpPr>
          <p:nvPr/>
        </p:nvSpPr>
        <p:spPr bwMode="auto">
          <a:xfrm rot="-803937">
            <a:off x="88900" y="692150"/>
            <a:ext cx="8280400" cy="1754188"/>
          </a:xfrm>
          <a:prstGeom prst="rect">
            <a:avLst/>
          </a:prstGeom>
          <a:solidFill>
            <a:srgbClr val="0000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3 ways that Christ restores us after failure </a:t>
            </a: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2559692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Have you caught anything?</a:t>
            </a:r>
            <a:r>
              <a:rPr lang="ja-JP" altLang="en-US" b="1">
                <a:solidFill>
                  <a:srgbClr val="FFFFFF"/>
                </a:solidFill>
                <a:latin typeface="Arial" charset="0"/>
                <a:ea typeface="ＭＳ Ｐゴシック" charset="0"/>
                <a:cs typeface="ＭＳ Ｐゴシック" charset="0"/>
              </a:rPr>
              <a:t>”</a:t>
            </a:r>
            <a:endParaRPr lang="en-US">
              <a:solidFill>
                <a:schemeClr val="bg1"/>
              </a:solidFill>
              <a:latin typeface="Arial" charset="0"/>
              <a:ea typeface="ＭＳ Ｐゴシック" charset="0"/>
              <a:cs typeface="ＭＳ Ｐゴシック" charset="0"/>
            </a:endParaRPr>
          </a:p>
        </p:txBody>
      </p:sp>
      <p:pic>
        <p:nvPicPr>
          <p:cNvPr id="151555" name="Picture 3" descr="seigneur_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en-US">
                <a:latin typeface="Tahoma" charset="0"/>
                <a:ea typeface="ＭＳ Ｐゴシック" charset="0"/>
              </a:rPr>
              <a:t>Empty linens</a:t>
            </a:r>
          </a:p>
        </p:txBody>
      </p:sp>
    </p:spTree>
    <p:extLst>
      <p:ext uri="{BB962C8B-B14F-4D97-AF65-F5344CB8AC3E}">
        <p14:creationId xmlns:p14="http://schemas.microsoft.com/office/powerpoint/2010/main" val="91538763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No.</a:t>
            </a:r>
            <a:r>
              <a:rPr lang="ja-JP" altLang="en-US"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br>
              <a:rPr lang="en-US" altLang="ja-JP" b="1">
                <a:solidFill>
                  <a:srgbClr val="FFFFFF"/>
                </a:solidFill>
                <a:latin typeface="Arial" charset="0"/>
                <a:ea typeface="ＭＳ Ｐゴシック" charset="0"/>
                <a:cs typeface="ＭＳ Ｐゴシック" charset="0"/>
              </a:rPr>
            </a:br>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Cast your net on the right side.</a:t>
            </a:r>
            <a:r>
              <a:rPr lang="ja-JP" altLang="en-US"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br>
              <a:rPr lang="en-US" altLang="ja-JP" b="1">
                <a:solidFill>
                  <a:srgbClr val="FFFFFF"/>
                </a:solidFill>
                <a:latin typeface="Arial" charset="0"/>
                <a:ea typeface="ＭＳ Ｐゴシック" charset="0"/>
                <a:cs typeface="ＭＳ Ｐゴシック" charset="0"/>
              </a:rPr>
            </a:br>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Whoa!</a:t>
            </a:r>
            <a:r>
              <a:rPr lang="ja-JP" altLang="en-US" b="1">
                <a:solidFill>
                  <a:srgbClr val="FFFFFF"/>
                </a:solidFill>
                <a:latin typeface="Arial" charset="0"/>
                <a:ea typeface="ＭＳ Ｐゴシック" charset="0"/>
                <a:cs typeface="ＭＳ Ｐゴシック" charset="0"/>
              </a:rPr>
              <a:t>”</a:t>
            </a:r>
            <a:endParaRPr lang="en-US">
              <a:solidFill>
                <a:schemeClr val="bg1"/>
              </a:solidFill>
              <a:latin typeface="Arial" charset="0"/>
              <a:ea typeface="ＭＳ Ｐゴシック" charset="0"/>
              <a:cs typeface="ＭＳ Ｐゴシック" charset="0"/>
            </a:endParaRPr>
          </a:p>
        </p:txBody>
      </p:sp>
      <p:pic>
        <p:nvPicPr>
          <p:cNvPr id="153603" name="Picture 3" descr="seigneur_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en-US" b="1">
                <a:solidFill>
                  <a:srgbClr val="FFFFFF"/>
                </a:solidFill>
                <a:latin typeface="Arial" charset="0"/>
                <a:ea typeface="ＭＳ Ｐゴシック" charset="0"/>
                <a:cs typeface="ＭＳ Ｐゴシック" charset="0"/>
              </a:rPr>
              <a:t>John: </a:t>
            </a:r>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It</a:t>
            </a:r>
            <a:r>
              <a:rPr lang="fr-FR" altLang="ja-JP"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s the Lord!</a:t>
            </a:r>
            <a:r>
              <a:rPr lang="ja-JP" altLang="en-US"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br>
              <a:rPr lang="en-US" altLang="ja-JP" b="1">
                <a:solidFill>
                  <a:srgbClr val="FFFFFF"/>
                </a:solidFill>
                <a:latin typeface="Arial" charset="0"/>
                <a:ea typeface="ＭＳ Ｐゴシック" charset="0"/>
                <a:cs typeface="ＭＳ Ｐゴシック" charset="0"/>
              </a:rPr>
            </a:br>
            <a:r>
              <a:rPr lang="en-US" altLang="ja-JP" b="1">
                <a:solidFill>
                  <a:srgbClr val="FFFFFF"/>
                </a:solidFill>
                <a:latin typeface="Arial" charset="0"/>
                <a:ea typeface="ＭＳ Ｐゴシック" charset="0"/>
                <a:cs typeface="ＭＳ Ｐゴシック" charset="0"/>
              </a:rPr>
              <a:t>Peter: </a:t>
            </a:r>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Jump!</a:t>
            </a:r>
            <a:r>
              <a:rPr lang="ja-JP" altLang="en-US" b="1">
                <a:solidFill>
                  <a:srgbClr val="FFFFFF"/>
                </a:solidFill>
                <a:latin typeface="Arial" charset="0"/>
                <a:ea typeface="ＭＳ Ｐゴシック" charset="0"/>
                <a:cs typeface="ＭＳ Ｐゴシック" charset="0"/>
              </a:rPr>
              <a:t>”</a:t>
            </a:r>
            <a:endParaRPr lang="en-US">
              <a:solidFill>
                <a:schemeClr val="bg1"/>
              </a:solidFill>
              <a:latin typeface="Arial" charset="0"/>
              <a:ea typeface="ＭＳ Ｐゴシック" charset="0"/>
              <a:cs typeface="ＭＳ Ｐゴシック" charset="0"/>
            </a:endParaRPr>
          </a:p>
        </p:txBody>
      </p:sp>
      <p:pic>
        <p:nvPicPr>
          <p:cNvPr id="155651" name="Picture 3" descr="seigneur_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en-US" b="1">
                <a:solidFill>
                  <a:srgbClr val="FFFFFF"/>
                </a:solidFill>
                <a:latin typeface="Arial" charset="0"/>
                <a:ea typeface="ＭＳ Ｐゴシック" charset="0"/>
                <a:cs typeface="ＭＳ Ｐゴシック" charset="0"/>
              </a:rPr>
              <a:t>What</a:t>
            </a:r>
            <a:r>
              <a:rPr lang="fr-FR" altLang="ja-JP" b="1">
                <a:solidFill>
                  <a:srgbClr val="FFFFFF"/>
                </a:solidFill>
                <a:latin typeface="Arial" charset="0"/>
                <a:ea typeface="ＭＳ Ｐゴシック" charset="0"/>
                <a:cs typeface="ＭＳ Ｐゴシック" charset="0"/>
              </a:rPr>
              <a:t>'</a:t>
            </a:r>
            <a:r>
              <a:rPr lang="en-US" b="1">
                <a:solidFill>
                  <a:srgbClr val="FFFFFF"/>
                </a:solidFill>
                <a:latin typeface="Arial" charset="0"/>
                <a:ea typeface="ＭＳ Ｐゴシック" charset="0"/>
                <a:cs typeface="ＭＳ Ｐゴシック" charset="0"/>
              </a:rPr>
              <a:t>s the point of this miracle?</a:t>
            </a:r>
            <a:endParaRPr lang="en-US">
              <a:solidFill>
                <a:schemeClr val="bg1"/>
              </a:solidFill>
              <a:latin typeface="Arial" charset="0"/>
              <a:ea typeface="ＭＳ Ｐゴシック" charset="0"/>
              <a:cs typeface="ＭＳ Ｐゴシック" charset="0"/>
            </a:endParaRPr>
          </a:p>
        </p:txBody>
      </p:sp>
      <p:pic>
        <p:nvPicPr>
          <p:cNvPr id="157699" name="Picture 4" descr="le_seigne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3379" name="Rectangle 3"/>
          <p:cNvSpPr>
            <a:spLocks noGrp="1" noChangeArrowheads="1"/>
          </p:cNvSpPr>
          <p:nvPr>
            <p:ph type="ctrTitle"/>
          </p:nvPr>
        </p:nvSpPr>
        <p:spPr>
          <a:xfrm>
            <a:off x="0" y="0"/>
            <a:ext cx="9144000" cy="762000"/>
          </a:xfrm>
          <a:effectLst>
            <a:outerShdw blurRad="63500" dist="35921" dir="2700000" algn="ctr" rotWithShape="0">
              <a:schemeClr val="bg1">
                <a:alpha val="74998"/>
              </a:schemeClr>
            </a:outerShdw>
          </a:effectLst>
        </p:spPr>
        <p:txBody>
          <a:bodyPr/>
          <a:lstStyle/>
          <a:p>
            <a:pPr eaLnBrk="1" hangingPunct="1">
              <a:defRPr/>
            </a:pPr>
            <a:r>
              <a:rPr lang="en-US" b="1" dirty="0">
                <a:solidFill>
                  <a:schemeClr val="accent2"/>
                </a:solidFill>
                <a:cs typeface="+mj-cs"/>
              </a:rPr>
              <a:t>Fish Déjà Vu</a:t>
            </a:r>
          </a:p>
        </p:txBody>
      </p:sp>
      <p:sp>
        <p:nvSpPr>
          <p:cNvPr id="1893381" name="Rectangle 5"/>
          <p:cNvSpPr>
            <a:spLocks noGrp="1" noChangeArrowheads="1"/>
          </p:cNvSpPr>
          <p:nvPr>
            <p:ph type="subTitle" idx="1"/>
          </p:nvPr>
        </p:nvSpPr>
        <p:spPr>
          <a:xfrm>
            <a:off x="0" y="609600"/>
            <a:ext cx="9144000" cy="533400"/>
          </a:xfrm>
          <a:effectLst>
            <a:outerShdw blurRad="63500" dist="35921" dir="2700000" algn="ctr" rotWithShape="0">
              <a:schemeClr val="bg1">
                <a:alpha val="74998"/>
              </a:schemeClr>
            </a:outerShdw>
          </a:effectLst>
        </p:spPr>
        <p:txBody>
          <a:bodyPr/>
          <a:lstStyle/>
          <a:p>
            <a:pPr eaLnBrk="1" hangingPunct="1">
              <a:defRPr/>
            </a:pPr>
            <a:r>
              <a:rPr lang="en-US" b="1" i="1" dirty="0">
                <a:solidFill>
                  <a:schemeClr val="accent2"/>
                </a:solidFill>
                <a:cs typeface="+mn-cs"/>
              </a:rPr>
              <a:t>Is John alluding to the earlier account?</a:t>
            </a:r>
          </a:p>
        </p:txBody>
      </p:sp>
      <p:sp>
        <p:nvSpPr>
          <p:cNvPr id="1893382" name="Text Box 6"/>
          <p:cNvSpPr txBox="1">
            <a:spLocks noChangeArrowheads="1"/>
          </p:cNvSpPr>
          <p:nvPr/>
        </p:nvSpPr>
        <p:spPr bwMode="auto">
          <a:xfrm>
            <a:off x="0" y="1125538"/>
            <a:ext cx="44196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Luke 5:1-11</a:t>
            </a:r>
          </a:p>
        </p:txBody>
      </p:sp>
      <p:sp>
        <p:nvSpPr>
          <p:cNvPr id="1893383" name="Text Box 7"/>
          <p:cNvSpPr txBox="1">
            <a:spLocks noChangeArrowheads="1"/>
          </p:cNvSpPr>
          <p:nvPr/>
        </p:nvSpPr>
        <p:spPr bwMode="auto">
          <a:xfrm>
            <a:off x="4572000" y="1125538"/>
            <a:ext cx="45720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John 21:1-14</a:t>
            </a:r>
          </a:p>
        </p:txBody>
      </p:sp>
      <p:sp>
        <p:nvSpPr>
          <p:cNvPr id="1893384" name="Text Box 8"/>
          <p:cNvSpPr txBox="1">
            <a:spLocks noChangeArrowheads="1"/>
          </p:cNvSpPr>
          <p:nvPr/>
        </p:nvSpPr>
        <p:spPr bwMode="auto">
          <a:xfrm>
            <a:off x="0" y="2039938"/>
            <a:ext cx="44196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Calling</a:t>
            </a:r>
          </a:p>
        </p:txBody>
      </p:sp>
      <p:sp>
        <p:nvSpPr>
          <p:cNvPr id="1893385" name="Text Box 9"/>
          <p:cNvSpPr txBox="1">
            <a:spLocks noChangeArrowheads="1"/>
          </p:cNvSpPr>
          <p:nvPr/>
        </p:nvSpPr>
        <p:spPr bwMode="auto">
          <a:xfrm>
            <a:off x="4572000" y="2039938"/>
            <a:ext cx="45720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Reinstatement</a:t>
            </a:r>
          </a:p>
        </p:txBody>
      </p:sp>
      <p:sp>
        <p:nvSpPr>
          <p:cNvPr id="1893386" name="Text Box 10"/>
          <p:cNvSpPr txBox="1">
            <a:spLocks noChangeArrowheads="1"/>
          </p:cNvSpPr>
          <p:nvPr/>
        </p:nvSpPr>
        <p:spPr bwMode="auto">
          <a:xfrm>
            <a:off x="0" y="2954338"/>
            <a:ext cx="44196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Jesus in boat</a:t>
            </a:r>
          </a:p>
        </p:txBody>
      </p:sp>
      <p:sp>
        <p:nvSpPr>
          <p:cNvPr id="1893387" name="Text Box 11"/>
          <p:cNvSpPr txBox="1">
            <a:spLocks noChangeArrowheads="1"/>
          </p:cNvSpPr>
          <p:nvPr/>
        </p:nvSpPr>
        <p:spPr bwMode="auto">
          <a:xfrm>
            <a:off x="4572000" y="2954338"/>
            <a:ext cx="45720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Jesus on shore</a:t>
            </a:r>
          </a:p>
        </p:txBody>
      </p:sp>
      <p:sp>
        <p:nvSpPr>
          <p:cNvPr id="1893388" name="Text Box 12"/>
          <p:cNvSpPr txBox="1">
            <a:spLocks noChangeArrowheads="1"/>
          </p:cNvSpPr>
          <p:nvPr/>
        </p:nvSpPr>
        <p:spPr bwMode="auto">
          <a:xfrm>
            <a:off x="0" y="3868738"/>
            <a:ext cx="4419600" cy="701675"/>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Follow me</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Feed my lambs</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Evangelize</a:t>
            </a:r>
          </a:p>
        </p:txBody>
      </p:sp>
      <p:sp>
        <p:nvSpPr>
          <p:cNvPr id="1893391" name="Text Box 15"/>
          <p:cNvSpPr txBox="1">
            <a:spLocks noChangeArrowheads="1"/>
          </p:cNvSpPr>
          <p:nvPr/>
        </p:nvSpPr>
        <p:spPr bwMode="auto">
          <a:xfrm>
            <a:off x="4572000" y="4783138"/>
            <a:ext cx="4572000" cy="701675"/>
          </a:xfrm>
          <a:prstGeom prst="rect">
            <a:avLst/>
          </a:prstGeom>
          <a:noFill/>
          <a:ln>
            <a:noFill/>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Shepherd</a:t>
            </a:r>
          </a:p>
        </p:txBody>
      </p:sp>
      <p:sp>
        <p:nvSpPr>
          <p:cNvPr id="1893392" name="Text Box 16"/>
          <p:cNvSpPr txBox="1">
            <a:spLocks noChangeArrowheads="1"/>
          </p:cNvSpPr>
          <p:nvPr/>
        </p:nvSpPr>
        <p:spPr bwMode="auto">
          <a:xfrm>
            <a:off x="0" y="5589588"/>
            <a:ext cx="9144000" cy="1322387"/>
          </a:xfrm>
          <a:prstGeom prst="rect">
            <a:avLst/>
          </a:prstGeom>
          <a:solidFill>
            <a:srgbClr val="FFFF00"/>
          </a:solidFill>
          <a:ln>
            <a:noFill/>
          </a:ln>
          <a:effectLst>
            <a:outerShdw blurRad="63500" dist="35921"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333399"/>
                </a:solidFill>
                <a:effectLst/>
                <a:uLnTx/>
                <a:uFillTx/>
                <a:latin typeface="Arial" charset="0"/>
                <a:ea typeface="ＭＳ Ｐゴシック" charset="0"/>
              </a:rPr>
              <a:t>Jesus' Message Repeated: </a:t>
            </a:r>
            <a:r>
              <a:rPr kumimoji="0" lang="ja-JP" altLang="en-US" sz="4000" b="1" i="1" u="none" strike="noStrike" kern="1200" cap="none" spc="0" normalizeH="0" baseline="0" noProof="0">
                <a:ln>
                  <a:noFill/>
                </a:ln>
                <a:solidFill>
                  <a:srgbClr val="333399"/>
                </a:solidFill>
                <a:effectLst/>
                <a:uLnTx/>
                <a:uFillTx/>
                <a:latin typeface="Arial" charset="0"/>
                <a:ea typeface="ＭＳ Ｐゴシック" charset="0"/>
              </a:rPr>
              <a:t>“</a:t>
            </a:r>
            <a:r>
              <a:rPr kumimoji="0" lang="en-US" altLang="ja-JP" sz="4000" b="1" i="1" u="none" strike="noStrike" kern="1200" cap="none" spc="0" normalizeH="0" baseline="0" noProof="0">
                <a:ln>
                  <a:noFill/>
                </a:ln>
                <a:solidFill>
                  <a:srgbClr val="333399"/>
                </a:solidFill>
                <a:effectLst/>
                <a:uLnTx/>
                <a:uFillTx/>
                <a:latin typeface="Arial" charset="0"/>
                <a:ea typeface="ＭＳ Ｐゴシック" charset="0"/>
              </a:rPr>
              <a:t>You need me to be truly competent!</a:t>
            </a:r>
            <a:r>
              <a:rPr kumimoji="0" lang="ja-JP" altLang="en-US" sz="4000" b="1" i="1" u="none" strike="noStrike" kern="1200" cap="none" spc="0" normalizeH="0" baseline="0" noProof="0">
                <a:ln>
                  <a:noFill/>
                </a:ln>
                <a:solidFill>
                  <a:srgbClr val="333399"/>
                </a:solidFill>
                <a:effectLst/>
                <a:uLnTx/>
                <a:uFillTx/>
                <a:latin typeface="Arial" charset="0"/>
                <a:ea typeface="ＭＳ Ｐゴシック" charset="0"/>
              </a:rPr>
              <a:t>”</a:t>
            </a:r>
            <a:endParaRPr kumimoji="0" lang="en-US" sz="4000" b="1" i="1" u="none" strike="noStrike" kern="1200" cap="none" spc="0" normalizeH="0" baseline="0" noProof="0">
              <a:ln>
                <a:noFill/>
              </a:ln>
              <a:solidFill>
                <a:srgbClr val="333399"/>
              </a:solidFill>
              <a:effectLst/>
              <a:uLnTx/>
              <a:uFillTx/>
              <a:latin typeface="Arial" charset="0"/>
              <a:ea typeface="ＭＳ Ｐゴシック"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en-US" altLang="ja-JP" sz="4000" b="1">
                <a:solidFill>
                  <a:srgbClr val="FFFFFF"/>
                </a:solidFill>
                <a:latin typeface="Arial" charset="0"/>
                <a:ea typeface="ＭＳ Ｐゴシック" charset="0"/>
                <a:cs typeface="ＭＳ Ｐゴシック" charset="0"/>
              </a:rPr>
              <a:t>Do you admit that you need Christ </a:t>
            </a:r>
            <a:r>
              <a:rPr lang="en-US" altLang="ja-JP" sz="4000" b="1">
                <a:solidFill>
                  <a:schemeClr val="tx1"/>
                </a:solidFill>
                <a:latin typeface="Arial" charset="0"/>
                <a:ea typeface="ＭＳ Ｐゴシック" charset="0"/>
                <a:cs typeface="ＭＳ Ｐゴシック" charset="0"/>
              </a:rPr>
              <a:t>even in your area of competence?</a:t>
            </a:r>
            <a:endParaRPr lang="en-US" sz="400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725863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Have you </a:t>
            </a:r>
            <a:r>
              <a:rPr lang="en-US" altLang="ja-JP" b="1">
                <a:solidFill>
                  <a:srgbClr val="FFFF00"/>
                </a:solidFill>
                <a:latin typeface="Arial" charset="0"/>
                <a:ea typeface="ＭＳ Ｐゴシック" charset="0"/>
                <a:cs typeface="ＭＳ Ｐゴシック" charset="0"/>
              </a:rPr>
              <a:t>sold </a:t>
            </a:r>
            <a:r>
              <a:rPr lang="en-US" altLang="ja-JP" b="1">
                <a:solidFill>
                  <a:srgbClr val="FFFFFF"/>
                </a:solidFill>
                <a:latin typeface="Arial" charset="0"/>
                <a:ea typeface="ＭＳ Ｐゴシック" charset="0"/>
                <a:cs typeface="ＭＳ Ｐゴシック" charset="0"/>
              </a:rPr>
              <a:t>anything?</a:t>
            </a:r>
            <a:r>
              <a:rPr lang="ja-JP" altLang="en-US"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br>
              <a:rPr lang="en-US" altLang="ja-JP" b="1">
                <a:solidFill>
                  <a:srgbClr val="FFFFFF"/>
                </a:solidFill>
                <a:latin typeface="Arial" charset="0"/>
                <a:ea typeface="ＭＳ Ｐゴシック" charset="0"/>
                <a:cs typeface="ＭＳ Ｐゴシック" charset="0"/>
              </a:rPr>
            </a:br>
            <a:r>
              <a:rPr lang="en-US" altLang="ja-JP" b="1">
                <a:solidFill>
                  <a:srgbClr val="FFFFFF"/>
                </a:solidFill>
                <a:latin typeface="Arial" charset="0"/>
                <a:ea typeface="ＭＳ Ｐゴシック" charset="0"/>
                <a:cs typeface="ＭＳ Ｐゴシック" charset="0"/>
              </a:rPr>
              <a:t>"No, Lord"</a:t>
            </a:r>
            <a:endParaRPr lang="en-US">
              <a:solidFill>
                <a:schemeClr val="bg1"/>
              </a:solidFill>
              <a:latin typeface="Arial" charset="0"/>
              <a:ea typeface="ＭＳ Ｐゴシック" charset="0"/>
              <a:cs typeface="ＭＳ Ｐゴシック" charset="0"/>
            </a:endParaRPr>
          </a:p>
        </p:txBody>
      </p:sp>
      <p:pic>
        <p:nvPicPr>
          <p:cNvPr id="163843" name="Picture 3" descr="seigneur_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en-US" b="1" dirty="0">
                <a:solidFill>
                  <a:schemeClr val="bg1"/>
                </a:solidFill>
                <a:cs typeface="+mj-cs"/>
              </a:rPr>
              <a:t>What's </a:t>
            </a:r>
            <a:r>
              <a:rPr lang="en-US" b="1" dirty="0">
                <a:solidFill>
                  <a:srgbClr val="FFFF00"/>
                </a:solidFill>
                <a:cs typeface="+mj-cs"/>
              </a:rPr>
              <a:t>your</a:t>
            </a:r>
            <a:r>
              <a:rPr lang="en-US" b="1" dirty="0">
                <a:solidFill>
                  <a:schemeClr val="bg1"/>
                </a:solidFill>
                <a:cs typeface="+mj-cs"/>
              </a:rPr>
              <a:t> area of competence?</a:t>
            </a:r>
          </a:p>
        </p:txBody>
      </p:sp>
    </p:spTree>
    <p:extLst>
      <p:ext uri="{BB962C8B-B14F-4D97-AF65-F5344CB8AC3E}">
        <p14:creationId xmlns:p14="http://schemas.microsoft.com/office/powerpoint/2010/main" val="5194994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19052809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II.	Show your love for Christ by loving </a:t>
            </a:r>
            <a:r>
              <a:rPr lang="en-US" sz="6600" b="1" dirty="0">
                <a:solidFill>
                  <a:srgbClr val="FFFF00"/>
                </a:solidFill>
                <a:effectLst>
                  <a:glow rad="228600">
                    <a:schemeClr val="accent4">
                      <a:satMod val="175000"/>
                      <a:alpha val="40000"/>
                    </a:schemeClr>
                  </a:glow>
                </a:effectLst>
                <a:cs typeface="+mj-cs"/>
              </a:rPr>
              <a:t>people</a:t>
            </a:r>
            <a:r>
              <a:rPr lang="en-US" sz="6600" b="1" dirty="0">
                <a:solidFill>
                  <a:srgbClr val="FFFFFF"/>
                </a:solidFill>
                <a:effectLst>
                  <a:glow rad="228600">
                    <a:schemeClr val="accent4">
                      <a:satMod val="175000"/>
                      <a:alpha val="40000"/>
                    </a:schemeClr>
                  </a:glow>
                </a:effectLst>
                <a:cs typeface="+mj-cs"/>
              </a:rPr>
              <a:t> (21:15-17).</a:t>
            </a:r>
          </a:p>
        </p:txBody>
      </p:sp>
    </p:spTree>
    <p:extLst>
      <p:ext uri="{BB962C8B-B14F-4D97-AF65-F5344CB8AC3E}">
        <p14:creationId xmlns:p14="http://schemas.microsoft.com/office/powerpoint/2010/main" val="27358562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4724400" y="762000"/>
            <a:ext cx="4114800" cy="5791200"/>
          </a:xfrm>
          <a:effectLst>
            <a:outerShdw blurRad="63500" dist="35921" dir="2700000" algn="ctr" rotWithShape="0">
              <a:schemeClr val="bg1">
                <a:alpha val="74998"/>
              </a:schemeClr>
            </a:outerShdw>
          </a:effectLst>
        </p:spPr>
        <p:txBody>
          <a:bodyPr/>
          <a:lstStyle/>
          <a:p>
            <a:pPr eaLnBrk="1" hangingPunct="1"/>
            <a:r>
              <a:rPr lang="ja-JP" altLang="en-US" sz="7200" b="1">
                <a:solidFill>
                  <a:schemeClr val="tx1"/>
                </a:solidFill>
                <a:latin typeface="Arial" charset="0"/>
                <a:ea typeface="ＭＳ Ｐゴシック" charset="0"/>
                <a:cs typeface="ＭＳ Ｐゴシック" charset="0"/>
              </a:rPr>
              <a:t>“</a:t>
            </a:r>
            <a:r>
              <a:rPr lang="en-US" altLang="ja-JP" sz="7200" b="1">
                <a:solidFill>
                  <a:schemeClr val="tx1"/>
                </a:solidFill>
                <a:latin typeface="Arial" charset="0"/>
                <a:ea typeface="ＭＳ Ｐゴシック" charset="0"/>
                <a:cs typeface="ＭＳ Ｐゴシック" charset="0"/>
              </a:rPr>
              <a:t>Do you love me more than these?</a:t>
            </a:r>
            <a:r>
              <a:rPr lang="ja-JP" altLang="en-US" sz="7200" b="1">
                <a:solidFill>
                  <a:schemeClr val="tx1"/>
                </a:solidFill>
                <a:latin typeface="Arial" charset="0"/>
                <a:ea typeface="ＭＳ Ｐゴシック" charset="0"/>
                <a:cs typeface="ＭＳ Ｐゴシック" charset="0"/>
              </a:rPr>
              <a:t>”</a:t>
            </a:r>
            <a:endParaRPr lang="en-US" sz="11700">
              <a:solidFill>
                <a:schemeClr val="bg1"/>
              </a:solidFill>
              <a:latin typeface="Arial" charset="0"/>
              <a:ea typeface="ＭＳ Ｐゴシック" charset="0"/>
              <a:cs typeface="ＭＳ Ｐゴシック"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a:outerShdw blurRad="63500" dist="35921" dir="2700000" algn="ctr" rotWithShape="0">
              <a:schemeClr val="bg1">
                <a:alpha val="74998"/>
              </a:schemeClr>
            </a:outerShdw>
          </a:effectLst>
        </p:spPr>
        <p:txBody>
          <a:bodyPr lIns="92075" tIns="46038" rIns="92075" bIns="46038" anchor="b"/>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8F8F8"/>
                </a:solidFill>
                <a:effectLst/>
                <a:uLnTx/>
                <a:uFillTx/>
                <a:latin typeface="Arial" charset="0"/>
                <a:ea typeface="ＭＳ Ｐゴシック" charset="0"/>
              </a:rPr>
              <a:t>What are </a:t>
            </a:r>
            <a:r>
              <a:rPr kumimoji="0" lang="ja-JP" altLang="en-US" sz="4000" b="1" i="0" u="sng"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4000" b="1" i="1" u="sng" strike="noStrike" kern="1200" cap="none" spc="0" normalizeH="0" baseline="0" noProof="0">
                <a:ln>
                  <a:noFill/>
                </a:ln>
                <a:solidFill>
                  <a:srgbClr val="F8F8F8"/>
                </a:solidFill>
                <a:effectLst/>
                <a:uLnTx/>
                <a:uFillTx/>
                <a:latin typeface="Arial" charset="0"/>
                <a:ea typeface="ＭＳ Ｐゴシック" charset="0"/>
              </a:rPr>
              <a:t>these</a:t>
            </a:r>
            <a:r>
              <a:rPr kumimoji="0" lang="ja-JP" altLang="en-US" sz="4000" b="1" i="0" u="sng"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4000" b="1" i="0" u="sng" strike="noStrike" kern="1200" cap="none" spc="0" normalizeH="0" baseline="0" noProof="0">
                <a:ln>
                  <a:noFill/>
                </a:ln>
                <a:solidFill>
                  <a:srgbClr val="F8F8F8"/>
                </a:solidFill>
                <a:effectLst/>
                <a:uLnTx/>
                <a:uFillTx/>
                <a:latin typeface="Arial" charset="0"/>
                <a:ea typeface="ＭＳ Ｐゴシック" charset="0"/>
              </a:rPr>
              <a:t>?</a:t>
            </a:r>
            <a:endParaRPr kumimoji="0" lang="en-US" sz="6600" b="0" i="0" u="sng"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44" name="Rectangle 4"/>
          <p:cNvSpPr>
            <a:spLocks noChangeArrowheads="1"/>
          </p:cNvSpPr>
          <p:nvPr/>
        </p:nvSpPr>
        <p:spPr bwMode="auto">
          <a:xfrm>
            <a:off x="228600" y="1196975"/>
            <a:ext cx="4630738" cy="5105400"/>
          </a:xfrm>
          <a:prstGeom prst="rect">
            <a:avLst/>
          </a:prstGeom>
          <a:noFill/>
          <a:ln>
            <a:noFill/>
          </a:ln>
          <a:effectLst>
            <a:outerShdw blurRad="63500" dist="35921" dir="2700000" algn="ctr" rotWithShape="0">
              <a:schemeClr val="bg1">
                <a:alpha val="74998"/>
              </a:schemeClr>
            </a:outerShdw>
          </a:effectLst>
        </p:spPr>
        <p:txBody>
          <a:bodyPr lIns="92075" tIns="46038" rIns="92075" bIns="46038"/>
          <a:lstStyle/>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Do you love me more than </a:t>
            </a:r>
            <a:r>
              <a:rPr kumimoji="0" lang="en-US" altLang="ja-JP" sz="2800" b="1" i="1" u="none" strike="noStrike" kern="1200" cap="none" spc="0" normalizeH="0" baseline="0" noProof="0">
                <a:ln>
                  <a:noFill/>
                </a:ln>
                <a:solidFill>
                  <a:srgbClr val="FFCC00"/>
                </a:solidFill>
                <a:effectLst/>
                <a:uLnTx/>
                <a:uFillTx/>
                <a:latin typeface="Arial" charset="0"/>
                <a:ea typeface="ＭＳ Ｐゴシック" charset="0"/>
              </a:rPr>
              <a:t>you love fishing</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Do you love me more than </a:t>
            </a:r>
            <a:r>
              <a:rPr kumimoji="0" lang="en-US" altLang="ja-JP" sz="2800" b="1" i="1" u="none" strike="noStrike" kern="1200" cap="none" spc="0" normalizeH="0" baseline="0" noProof="0">
                <a:ln>
                  <a:noFill/>
                </a:ln>
                <a:solidFill>
                  <a:srgbClr val="FFCC00"/>
                </a:solidFill>
                <a:effectLst/>
                <a:uLnTx/>
                <a:uFillTx/>
                <a:latin typeface="Arial" charset="0"/>
                <a:ea typeface="ＭＳ Ｐゴシック" charset="0"/>
              </a:rPr>
              <a:t>you love these disciples</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Do you love me more than the rest of </a:t>
            </a:r>
            <a:r>
              <a:rPr kumimoji="0" lang="en-US" altLang="ja-JP" sz="2800" b="1" i="1" u="none" strike="noStrike" kern="1200" cap="none" spc="0" normalizeH="0" baseline="0" noProof="0">
                <a:ln>
                  <a:noFill/>
                </a:ln>
                <a:solidFill>
                  <a:srgbClr val="FFCC00"/>
                </a:solidFill>
                <a:effectLst/>
                <a:uLnTx/>
                <a:uFillTx/>
                <a:latin typeface="Arial" charset="0"/>
                <a:ea typeface="ＭＳ Ｐゴシック" charset="0"/>
              </a:rPr>
              <a:t>these</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 </a:t>
            </a:r>
            <a:r>
              <a:rPr kumimoji="0" lang="en-US" altLang="ja-JP" sz="2800" b="1" i="1" u="none" strike="noStrike" kern="1200" cap="none" spc="0" normalizeH="0" baseline="0" noProof="0">
                <a:ln>
                  <a:noFill/>
                </a:ln>
                <a:solidFill>
                  <a:srgbClr val="FFCC00"/>
                </a:solidFill>
                <a:effectLst/>
                <a:uLnTx/>
                <a:uFillTx/>
                <a:latin typeface="Arial" charset="0"/>
                <a:ea typeface="ＭＳ Ｐゴシック" charset="0"/>
              </a:rPr>
              <a:t>disciples love me</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8F8F8"/>
                </a:solidFill>
                <a:effectLst/>
                <a:uLnTx/>
                <a:uFillTx/>
                <a:latin typeface="Arial" charset="0"/>
                <a:ea typeface="ＭＳ Ｐゴシック" charset="0"/>
              </a:rPr>
              <a:t> </a:t>
            </a:r>
            <a:endParaRPr kumimoji="0" lang="en-US" sz="2800" b="1" i="0" u="none" strike="noStrike" kern="1200" cap="none" spc="0" normalizeH="0" baseline="0" noProof="0">
              <a:ln>
                <a:noFill/>
              </a:ln>
              <a:solidFill>
                <a:srgbClr val="F8F8F8"/>
              </a:solidFill>
              <a:effectLst/>
              <a:uLnTx/>
              <a:uFillTx/>
              <a:latin typeface="Arial" charset="0"/>
              <a:ea typeface="ＭＳ Ｐゴシック"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785FF1-7D43-4BF9-BEEA-5936DA402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The Visit of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186</a:t>
            </a:r>
          </a:p>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28:5-8; Mark 16:2-8; Luke 24:1-8; John 20:1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As the three women discuss how they might open the tomb they observe that it already is open and upon entering see two angels, one of who announces Christ's resurrection and the women's responsibility to tell Peter and the disciples to meet Christ in Galilee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en-US" sz="4800" b="1">
                <a:latin typeface="Helvetica" charset="0"/>
                <a:ea typeface="ＭＳ Ｐゴシック" charset="0"/>
                <a:cs typeface="ＭＳ Ｐゴシック" charset="0"/>
              </a:rPr>
              <a:t>Three Questions</a:t>
            </a:r>
            <a:endParaRPr lang="en-US">
              <a:solidFill>
                <a:schemeClr val="bg1"/>
              </a:solidFill>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8996" name="Text Box 4"/>
          <p:cNvSpPr txBox="1">
            <a:spLocks noChangeArrowheads="1"/>
          </p:cNvSpPr>
          <p:nvPr/>
        </p:nvSpPr>
        <p:spPr bwMode="auto">
          <a:xfrm>
            <a:off x="5140325" y="22098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you.</a:t>
            </a:r>
          </a:p>
        </p:txBody>
      </p:sp>
      <p:sp>
        <p:nvSpPr>
          <p:cNvPr id="1748997" name="Text Box 5"/>
          <p:cNvSpPr txBox="1">
            <a:spLocks noChangeArrowheads="1"/>
          </p:cNvSpPr>
          <p:nvPr/>
        </p:nvSpPr>
        <p:spPr bwMode="auto">
          <a:xfrm>
            <a:off x="457200" y="31242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8998" name="Text Box 6"/>
          <p:cNvSpPr txBox="1">
            <a:spLocks noChangeArrowheads="1"/>
          </p:cNvSpPr>
          <p:nvPr/>
        </p:nvSpPr>
        <p:spPr bwMode="auto">
          <a:xfrm>
            <a:off x="5140325" y="31242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you.</a:t>
            </a:r>
          </a:p>
        </p:txBody>
      </p:sp>
      <p:sp>
        <p:nvSpPr>
          <p:cNvPr id="1748999" name="Text Box 7"/>
          <p:cNvSpPr txBox="1">
            <a:spLocks noChangeArrowheads="1"/>
          </p:cNvSpPr>
          <p:nvPr/>
        </p:nvSpPr>
        <p:spPr bwMode="auto">
          <a:xfrm>
            <a:off x="457200" y="40386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9000" name="Text Box 8"/>
          <p:cNvSpPr txBox="1">
            <a:spLocks noChangeArrowheads="1"/>
          </p:cNvSpPr>
          <p:nvPr/>
        </p:nvSpPr>
        <p:spPr bwMode="auto">
          <a:xfrm>
            <a:off x="5140325" y="40386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you.</a:t>
            </a: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en-US" sz="4800" b="1">
                <a:latin typeface="Helvetica" charset="0"/>
                <a:ea typeface="ＭＳ Ｐゴシック" charset="0"/>
                <a:cs typeface="ＭＳ Ｐゴシック" charset="0"/>
              </a:rPr>
              <a:t>Three Reinstatements</a:t>
            </a:r>
            <a:endParaRPr lang="en-US">
              <a:solidFill>
                <a:schemeClr val="bg1"/>
              </a:solidFill>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8996" name="Text Box 4"/>
          <p:cNvSpPr txBox="1">
            <a:spLocks noChangeArrowheads="1"/>
          </p:cNvSpPr>
          <p:nvPr/>
        </p:nvSpPr>
        <p:spPr bwMode="auto">
          <a:xfrm>
            <a:off x="4419600" y="2209800"/>
            <a:ext cx="4572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Feed my lambs</a:t>
            </a:r>
          </a:p>
        </p:txBody>
      </p:sp>
      <p:sp>
        <p:nvSpPr>
          <p:cNvPr id="1748997" name="Text Box 5"/>
          <p:cNvSpPr txBox="1">
            <a:spLocks noChangeArrowheads="1"/>
          </p:cNvSpPr>
          <p:nvPr/>
        </p:nvSpPr>
        <p:spPr bwMode="auto">
          <a:xfrm>
            <a:off x="457200" y="31242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8998" name="Text Box 6"/>
          <p:cNvSpPr txBox="1">
            <a:spLocks noChangeArrowheads="1"/>
          </p:cNvSpPr>
          <p:nvPr/>
        </p:nvSpPr>
        <p:spPr bwMode="auto">
          <a:xfrm>
            <a:off x="4419600" y="3124200"/>
            <a:ext cx="4572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Take care of my sheep</a:t>
            </a:r>
          </a:p>
        </p:txBody>
      </p:sp>
      <p:sp>
        <p:nvSpPr>
          <p:cNvPr id="1748999" name="Text Box 7"/>
          <p:cNvSpPr txBox="1">
            <a:spLocks noChangeArrowheads="1"/>
          </p:cNvSpPr>
          <p:nvPr/>
        </p:nvSpPr>
        <p:spPr bwMode="auto">
          <a:xfrm>
            <a:off x="457200" y="40386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me?</a:t>
            </a:r>
          </a:p>
        </p:txBody>
      </p:sp>
      <p:sp>
        <p:nvSpPr>
          <p:cNvPr id="1749000" name="Text Box 8"/>
          <p:cNvSpPr txBox="1">
            <a:spLocks noChangeArrowheads="1"/>
          </p:cNvSpPr>
          <p:nvPr/>
        </p:nvSpPr>
        <p:spPr bwMode="auto">
          <a:xfrm>
            <a:off x="4419600" y="4038600"/>
            <a:ext cx="4572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Feed my sheep</a:t>
            </a: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en-US" sz="6600" dirty="0">
                <a:solidFill>
                  <a:srgbClr val="FFFFFF"/>
                </a:solidFill>
                <a:effectLst>
                  <a:glow rad="228600">
                    <a:schemeClr val="accent4">
                      <a:satMod val="175000"/>
                      <a:alpha val="40000"/>
                    </a:schemeClr>
                  </a:glow>
                </a:effectLst>
                <a:cs typeface="+mj-cs"/>
              </a:rPr>
              <a:t>"Feed my sheep."</a:t>
            </a:r>
          </a:p>
        </p:txBody>
      </p:sp>
    </p:spTree>
    <p:extLst>
      <p:ext uri="{BB962C8B-B14F-4D97-AF65-F5344CB8AC3E}">
        <p14:creationId xmlns:p14="http://schemas.microsoft.com/office/powerpoint/2010/main" val="8679083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en-US">
                <a:latin typeface="Arial" charset="0"/>
                <a:ea typeface="ＭＳ Ｐゴシック" charset="0"/>
                <a:cs typeface="ＭＳ Ｐゴシック" charset="0"/>
              </a:rPr>
              <a:t>Teaching Responsibility</a:t>
            </a:r>
          </a:p>
        </p:txBody>
      </p:sp>
    </p:spTree>
    <p:extLst>
      <p:ext uri="{BB962C8B-B14F-4D97-AF65-F5344CB8AC3E}">
        <p14:creationId xmlns:p14="http://schemas.microsoft.com/office/powerpoint/2010/main" val="23214884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en-US" sz="4800" b="1">
                <a:latin typeface="Arial" charset="0"/>
                <a:ea typeface="ＭＳ Ｐゴシック" charset="0"/>
                <a:cs typeface="ＭＳ Ｐゴシック" charset="0"/>
              </a:rPr>
              <a:t>Don</a:t>
            </a:r>
            <a:r>
              <a:rPr lang="ja-JP" altLang="en-US" sz="4800" b="1">
                <a:latin typeface="Arial" charset="0"/>
                <a:ea typeface="ＭＳ Ｐゴシック" charset="0"/>
                <a:cs typeface="ＭＳ Ｐゴシック" charset="0"/>
              </a:rPr>
              <a:t>’</a:t>
            </a:r>
            <a:r>
              <a:rPr lang="en-US" sz="4800" b="1">
                <a:latin typeface="Arial" charset="0"/>
                <a:ea typeface="ＭＳ Ｐゴシック" charset="0"/>
                <a:cs typeface="ＭＳ Ｐゴシック" charset="0"/>
              </a:rPr>
              <a:t>t feed sheep junk food!</a:t>
            </a:r>
          </a:p>
        </p:txBody>
      </p:sp>
    </p:spTree>
    <p:extLst>
      <p:ext uri="{BB962C8B-B14F-4D97-AF65-F5344CB8AC3E}">
        <p14:creationId xmlns:p14="http://schemas.microsoft.com/office/powerpoint/2010/main" val="17988273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en-US" sz="5400" b="1">
                <a:solidFill>
                  <a:schemeClr val="bg1"/>
                </a:solidFill>
                <a:latin typeface="Arial" charset="0"/>
                <a:ea typeface="ＭＳ Ｐゴシック" charset="0"/>
                <a:cs typeface="ＭＳ Ｐゴシック" charset="0"/>
              </a:rPr>
              <a:t>Don</a:t>
            </a:r>
            <a:r>
              <a:rPr lang="ja-JP" altLang="en-US" sz="5400" b="1">
                <a:solidFill>
                  <a:schemeClr val="bg1"/>
                </a:solidFill>
                <a:latin typeface="Arial" charset="0"/>
                <a:ea typeface="ＭＳ Ｐゴシック" charset="0"/>
                <a:cs typeface="ＭＳ Ｐゴシック" charset="0"/>
              </a:rPr>
              <a:t>’</a:t>
            </a:r>
            <a:r>
              <a:rPr lang="en-US" sz="5400" b="1">
                <a:solidFill>
                  <a:schemeClr val="bg1"/>
                </a:solidFill>
                <a:latin typeface="Arial" charset="0"/>
                <a:ea typeface="ＭＳ Ｐゴシック" charset="0"/>
                <a:cs typeface="ＭＳ Ｐゴシック" charset="0"/>
              </a:rPr>
              <a:t>t abuse sheep!</a:t>
            </a:r>
          </a:p>
        </p:txBody>
      </p:sp>
    </p:spTree>
    <p:extLst>
      <p:ext uri="{BB962C8B-B14F-4D97-AF65-F5344CB8AC3E}">
        <p14:creationId xmlns:p14="http://schemas.microsoft.com/office/powerpoint/2010/main" val="14813230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en-US" sz="6600" dirty="0">
                <a:solidFill>
                  <a:srgbClr val="FFFFFF"/>
                </a:solidFill>
                <a:cs typeface="+mj-cs"/>
              </a:rPr>
              <a:t>"Feed my sheep."</a:t>
            </a:r>
          </a:p>
        </p:txBody>
      </p:sp>
      <p:pic>
        <p:nvPicPr>
          <p:cNvPr id="179203" name="Picture 2" descr="feed my shee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en-US" sz="4000" b="1">
                <a:solidFill>
                  <a:schemeClr val="bg1"/>
                </a:solidFill>
                <a:latin typeface="Arial" charset="0"/>
                <a:ea typeface="ＭＳ Ｐゴシック" charset="0"/>
                <a:cs typeface="ＭＳ Ｐゴシック" charset="0"/>
              </a:rPr>
              <a:t>How to get Peter out of his tunnel…</a:t>
            </a:r>
            <a:endParaRPr lang="en-US" sz="5400">
              <a:solidFill>
                <a:schemeClr val="bg1"/>
              </a:solidFill>
              <a:latin typeface="Arial" charset="0"/>
              <a:ea typeface="ＭＳ Ｐゴシック" charset="0"/>
              <a:cs typeface="ＭＳ Ｐゴシック" charset="0"/>
            </a:endParaRPr>
          </a:p>
        </p:txBody>
      </p:sp>
      <p:sp>
        <p:nvSpPr>
          <p:cNvPr id="1389571" name="Rectangle 3"/>
          <p:cNvSpPr>
            <a:spLocks noGrp="1" noChangeArrowheads="1"/>
          </p:cNvSpPr>
          <p:nvPr>
            <p:ph type="subTitle" idx="1"/>
          </p:nvPr>
        </p:nvSpPr>
        <p:spPr>
          <a:xfrm>
            <a:off x="685800" y="5029200"/>
            <a:ext cx="8458200" cy="1295400"/>
          </a:xfrm>
          <a:effectLst>
            <a:outerShdw blurRad="63500" dist="107763" dir="13500000" algn="ctr" rotWithShape="0">
              <a:schemeClr val="tx2">
                <a:alpha val="74998"/>
              </a:schemeClr>
            </a:outerShdw>
          </a:effectLst>
        </p:spPr>
        <p:txBody>
          <a:bodyPr/>
          <a:lstStyle/>
          <a:p>
            <a:pPr algn="l" eaLnBrk="1" hangingPunct="1"/>
            <a:r>
              <a:rPr lang="en-US" sz="3600" b="1" i="1">
                <a:solidFill>
                  <a:schemeClr val="bg1"/>
                </a:solidFill>
                <a:latin typeface="Arial" charset="0"/>
                <a:ea typeface="ＭＳ Ｐゴシック" charset="0"/>
                <a:cs typeface="ＭＳ Ｐゴシック" charset="0"/>
              </a:rPr>
              <a:t>Step 1: Do the same miracle again</a:t>
            </a:r>
          </a:p>
          <a:p>
            <a:pPr algn="l" eaLnBrk="1" hangingPunct="1"/>
            <a:r>
              <a:rPr lang="en-US" sz="3600" b="1" i="1">
                <a:solidFill>
                  <a:schemeClr val="bg1"/>
                </a:solidFill>
                <a:latin typeface="Arial" charset="0"/>
                <a:ea typeface="ＭＳ Ｐゴシック" charset="0"/>
                <a:cs typeface="ＭＳ Ｐゴシック" charset="0"/>
              </a:rPr>
              <a:t>Step 2: Reinstate him three times</a:t>
            </a:r>
            <a:endParaRPr lang="en-US" b="1">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en-US" sz="4800" b="1">
                <a:latin typeface="Helvetica" charset="0"/>
                <a:ea typeface="ＭＳ Ｐゴシック" charset="0"/>
                <a:cs typeface="ＭＳ Ｐゴシック" charset="0"/>
              </a:rPr>
              <a:t>Do </a:t>
            </a:r>
            <a:r>
              <a:rPr lang="en-US" sz="4800" b="1" i="1">
                <a:solidFill>
                  <a:srgbClr val="FFFF00"/>
                </a:solidFill>
                <a:latin typeface="Helvetica" charset="0"/>
                <a:ea typeface="ＭＳ Ｐゴシック" charset="0"/>
                <a:cs typeface="ＭＳ Ｐゴシック" charset="0"/>
              </a:rPr>
              <a:t>You</a:t>
            </a:r>
            <a:r>
              <a:rPr lang="en-US" sz="4800" b="1">
                <a:latin typeface="Helvetica" charset="0"/>
                <a:ea typeface="ＭＳ Ｐゴシック" charset="0"/>
                <a:cs typeface="ＭＳ Ｐゴシック" charset="0"/>
              </a:rPr>
              <a:t> Agape Others?</a:t>
            </a:r>
            <a:endParaRPr lang="en-US">
              <a:solidFill>
                <a:schemeClr val="bg1"/>
              </a:solidFill>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97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others?</a:t>
            </a:r>
          </a:p>
        </p:txBody>
      </p:sp>
      <p:sp>
        <p:nvSpPr>
          <p:cNvPr id="1748996" name="Text Box 4"/>
          <p:cNvSpPr txBox="1">
            <a:spLocks noChangeArrowheads="1"/>
          </p:cNvSpPr>
          <p:nvPr/>
        </p:nvSpPr>
        <p:spPr bwMode="auto">
          <a:xfrm>
            <a:off x="5140325" y="22098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them.</a:t>
            </a:r>
          </a:p>
        </p:txBody>
      </p:sp>
      <p:sp>
        <p:nvSpPr>
          <p:cNvPr id="1748997" name="Text Box 5"/>
          <p:cNvSpPr txBox="1">
            <a:spLocks noChangeArrowheads="1"/>
          </p:cNvSpPr>
          <p:nvPr/>
        </p:nvSpPr>
        <p:spPr bwMode="auto">
          <a:xfrm>
            <a:off x="457200" y="3124200"/>
            <a:ext cx="497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others?</a:t>
            </a:r>
          </a:p>
        </p:txBody>
      </p:sp>
      <p:sp>
        <p:nvSpPr>
          <p:cNvPr id="1748998" name="Text Box 6"/>
          <p:cNvSpPr txBox="1">
            <a:spLocks noChangeArrowheads="1"/>
          </p:cNvSpPr>
          <p:nvPr/>
        </p:nvSpPr>
        <p:spPr bwMode="auto">
          <a:xfrm>
            <a:off x="5140325" y="31242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them.</a:t>
            </a:r>
          </a:p>
        </p:txBody>
      </p:sp>
      <p:sp>
        <p:nvSpPr>
          <p:cNvPr id="1748999" name="Text Box 7"/>
          <p:cNvSpPr txBox="1">
            <a:spLocks noChangeArrowheads="1"/>
          </p:cNvSpPr>
          <p:nvPr/>
        </p:nvSpPr>
        <p:spPr bwMode="auto">
          <a:xfrm>
            <a:off x="457200" y="4038600"/>
            <a:ext cx="497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uLnTx/>
                <a:uFillTx/>
                <a:latin typeface="Arial" charset="0"/>
                <a:ea typeface="ＭＳ Ｐゴシック" charset="0"/>
              </a:rPr>
              <a:t> others?</a:t>
            </a:r>
          </a:p>
        </p:txBody>
      </p:sp>
      <p:sp>
        <p:nvSpPr>
          <p:cNvPr id="1749000" name="Text Box 8"/>
          <p:cNvSpPr txBox="1">
            <a:spLocks noChangeArrowheads="1"/>
          </p:cNvSpPr>
          <p:nvPr/>
        </p:nvSpPr>
        <p:spPr bwMode="auto">
          <a:xfrm>
            <a:off x="5140325" y="40386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uLnTx/>
                <a:uFillTx/>
                <a:latin typeface="Arial" charset="0"/>
                <a:ea typeface="ＭＳ Ｐゴシック" charset="0"/>
              </a:rPr>
              <a:t> them.</a:t>
            </a: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en-US" sz="4800">
                <a:latin typeface="Arial" charset="0"/>
              </a:rPr>
              <a:t>Loving people is loving Christ</a:t>
            </a:r>
          </a:p>
        </p:txBody>
      </p:sp>
      <p:pic>
        <p:nvPicPr>
          <p:cNvPr id="186371" name="Picture 2" descr="chinese_downandouters_640_0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耶稣复活了</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28:1-15</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16:1-20</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24:1-47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20:1-29</a:t>
            </a:r>
          </a:p>
        </p:txBody>
      </p:sp>
      <p:sp>
        <p:nvSpPr>
          <p:cNvPr id="9" name="TextBox 8"/>
          <p:cNvSpPr txBox="1"/>
          <p:nvPr/>
        </p:nvSpPr>
        <p:spPr>
          <a:xfrm>
            <a:off x="217688" y="4377376"/>
            <a:ext cx="2591903" cy="557284"/>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rPr>
              <a:t>复活及的故事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DejaVu Sans" charset="0"/>
            </a:endParaRPr>
          </a:p>
        </p:txBody>
      </p:sp>
      <p:grpSp>
        <p:nvGrpSpPr>
          <p:cNvPr id="11" name="Group 10"/>
          <p:cNvGrpSpPr/>
          <p:nvPr/>
        </p:nvGrpSpPr>
        <p:grpSpPr>
          <a:xfrm>
            <a:off x="6335688" y="152400"/>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a:ea typeface="+mn-ea"/>
                  <a:cs typeface="+mn-cs"/>
                </a:rPr>
                <a:t>图片</a:t>
              </a:r>
            </a:p>
          </p:txBody>
        </p:sp>
      </p:grpSp>
    </p:spTree>
    <p:extLst>
      <p:ext uri="{BB962C8B-B14F-4D97-AF65-F5344CB8AC3E}">
        <p14:creationId xmlns:p14="http://schemas.microsoft.com/office/powerpoint/2010/main" val="10406335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dirty="0">
                          <a:ln>
                            <a:noFill/>
                          </a:ln>
                          <a:solidFill>
                            <a:schemeClr val="bg1"/>
                          </a:solidFill>
                          <a:effectLst/>
                          <a:latin typeface="Arial"/>
                          <a:ea typeface="ＭＳ Ｐゴシック" charset="0"/>
                          <a:cs typeface="A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a:ln>
                            <a:noFill/>
                          </a:ln>
                          <a:solidFill>
                            <a:schemeClr val="bg1"/>
                          </a:solidFill>
                          <a:effectLst/>
                          <a:latin typeface="Arial"/>
                          <a:ea typeface="ＭＳ Ｐゴシック" charset="0"/>
                          <a:cs typeface="A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bg1"/>
                          </a:solidFill>
                          <a:effectLst/>
                          <a:latin typeface="Arial"/>
                          <a:ea typeface="ＭＳ Ｐゴシック" charset="0"/>
                          <a:cs typeface="Arial"/>
                        </a:rPr>
                        <a:t>Pastor-Teacher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bg1"/>
                          </a:solidFill>
                          <a:effectLst/>
                          <a:latin typeface="Arial"/>
                          <a:ea typeface="ＭＳ Ｐゴシック" charset="0"/>
                          <a:cs typeface="A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en-US" sz="4000" b="1">
                <a:solidFill>
                  <a:schemeClr val="bg1"/>
                </a:solidFill>
                <a:latin typeface="Arial" charset="0"/>
                <a:ea typeface="ＭＳ Ｐゴシック" charset="0"/>
              </a:rPr>
              <a:t>Categories of Gifts </a:t>
            </a:r>
            <a:r>
              <a:rPr lang="en-US" sz="3600" b="1">
                <a:solidFill>
                  <a:schemeClr val="bg1"/>
                </a:solidFill>
                <a:latin typeface="Arial" charset="0"/>
                <a:ea typeface="ＭＳ Ｐゴシック" charset="0"/>
              </a:rPr>
              <a:t>(1 Peter 4:11)</a:t>
            </a:r>
            <a:endParaRPr lang="en-US" sz="4000">
              <a:latin typeface="Arial" charset="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50060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r>
              <a:rPr lang="en-US" sz="6600" b="1" dirty="0">
                <a:solidFill>
                  <a:srgbClr val="FFFFFF"/>
                </a:solidFill>
                <a:effectLst>
                  <a:glow rad="228600">
                    <a:schemeClr val="accent4">
                      <a:satMod val="175000"/>
                      <a:alpha val="40000"/>
                    </a:schemeClr>
                  </a:glow>
                </a:effectLst>
              </a:rPr>
              <a:t>I.	Admit you need Christ even where you feel </a:t>
            </a:r>
            <a:r>
              <a:rPr lang="en-US" sz="6600" b="1" dirty="0">
                <a:solidFill>
                  <a:srgbClr val="FFFF00"/>
                </a:solidFill>
                <a:effectLst>
                  <a:glow rad="228600">
                    <a:schemeClr val="accent4">
                      <a:satMod val="175000"/>
                      <a:alpha val="40000"/>
                    </a:schemeClr>
                  </a:glow>
                </a:effectLst>
              </a:rPr>
              <a:t>competent</a:t>
            </a:r>
            <a:r>
              <a:rPr lang="en-US" sz="6600" b="1" dirty="0">
                <a:solidFill>
                  <a:srgbClr val="FFFFFF"/>
                </a:solidFill>
                <a:effectLst>
                  <a:glow rad="228600">
                    <a:schemeClr val="accent4">
                      <a:satMod val="175000"/>
                      <a:alpha val="40000"/>
                    </a:schemeClr>
                  </a:glow>
                </a:effectLst>
              </a:rPr>
              <a:t> (21:1-14).</a:t>
            </a:r>
          </a:p>
        </p:txBody>
      </p:sp>
    </p:spTree>
    <p:extLst>
      <p:ext uri="{BB962C8B-B14F-4D97-AF65-F5344CB8AC3E}">
        <p14:creationId xmlns:p14="http://schemas.microsoft.com/office/powerpoint/2010/main" val="39771126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r>
              <a:rPr lang="en-US" sz="6600" b="1" dirty="0">
                <a:solidFill>
                  <a:srgbClr val="FFFFFF"/>
                </a:solidFill>
                <a:effectLst>
                  <a:glow rad="228600">
                    <a:schemeClr val="accent4">
                      <a:satMod val="175000"/>
                      <a:alpha val="40000"/>
                    </a:schemeClr>
                  </a:glow>
                </a:effectLst>
              </a:rPr>
              <a:t>II.	Show your love for Christ by loving </a:t>
            </a:r>
            <a:r>
              <a:rPr lang="en-US" sz="6600" b="1" dirty="0">
                <a:solidFill>
                  <a:srgbClr val="FFFF00"/>
                </a:solidFill>
                <a:effectLst>
                  <a:glow rad="228600">
                    <a:schemeClr val="accent4">
                      <a:satMod val="175000"/>
                      <a:alpha val="40000"/>
                    </a:schemeClr>
                  </a:glow>
                </a:effectLst>
              </a:rPr>
              <a:t>people</a:t>
            </a:r>
            <a:r>
              <a:rPr lang="en-US" sz="6600" b="1" dirty="0">
                <a:solidFill>
                  <a:srgbClr val="FFFFFF"/>
                </a:solidFill>
                <a:effectLst>
                  <a:glow rad="228600">
                    <a:schemeClr val="accent4">
                      <a:satMod val="175000"/>
                      <a:alpha val="40000"/>
                    </a:schemeClr>
                  </a:glow>
                </a:effectLst>
              </a:rPr>
              <a:t> (21:15-17).</a:t>
            </a:r>
          </a:p>
        </p:txBody>
      </p:sp>
    </p:spTree>
    <p:extLst>
      <p:ext uri="{BB962C8B-B14F-4D97-AF65-F5344CB8AC3E}">
        <p14:creationId xmlns:p14="http://schemas.microsoft.com/office/powerpoint/2010/main" val="851740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en-US" sz="6600" b="1" dirty="0">
                <a:solidFill>
                  <a:srgbClr val="FFFFFF"/>
                </a:solidFill>
                <a:effectLst>
                  <a:glow rad="228600">
                    <a:schemeClr val="accent4">
                      <a:satMod val="175000"/>
                      <a:alpha val="40000"/>
                    </a:schemeClr>
                  </a:glow>
                </a:effectLst>
                <a:cs typeface="+mj-cs"/>
              </a:rPr>
              <a:t>III. Don't worry about Christ’s </a:t>
            </a:r>
            <a:r>
              <a:rPr lang="en-US" sz="6600" b="1" dirty="0">
                <a:solidFill>
                  <a:srgbClr val="FFFF00"/>
                </a:solidFill>
                <a:effectLst>
                  <a:glow rad="228600">
                    <a:schemeClr val="accent4">
                      <a:satMod val="175000"/>
                      <a:alpha val="40000"/>
                    </a:schemeClr>
                  </a:glow>
                </a:effectLst>
                <a:cs typeface="+mj-cs"/>
              </a:rPr>
              <a:t>plan</a:t>
            </a:r>
            <a:r>
              <a:rPr lang="en-US" sz="6600" b="1" dirty="0">
                <a:solidFill>
                  <a:srgbClr val="FFFFFF"/>
                </a:solidFill>
                <a:effectLst>
                  <a:glow rad="228600">
                    <a:schemeClr val="accent4">
                      <a:satMod val="175000"/>
                      <a:alpha val="40000"/>
                    </a:schemeClr>
                  </a:glow>
                </a:effectLst>
                <a:cs typeface="+mj-cs"/>
              </a:rPr>
              <a:t> for others (21:18-23).</a:t>
            </a:r>
          </a:p>
        </p:txBody>
      </p:sp>
      <p:pic>
        <p:nvPicPr>
          <p:cNvPr id="191491" name="Picture 3" descr="mind_your_Business_nosey-300x16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9251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ja-JP" altLang="en-US" sz="2800" b="1" i="1">
                <a:solidFill>
                  <a:schemeClr val="bg1"/>
                </a:solidFill>
                <a:latin typeface="Arial" charset="0"/>
                <a:ea typeface="ＭＳ Ｐゴシック" charset="0"/>
                <a:cs typeface="ＭＳ Ｐゴシック" charset="0"/>
              </a:rPr>
              <a:t>“</a:t>
            </a:r>
            <a:r>
              <a:rPr lang="en-US" altLang="ja-JP" sz="2800" b="1" i="1">
                <a:solidFill>
                  <a:schemeClr val="bg1"/>
                </a:solidFill>
                <a:latin typeface="Arial" charset="0"/>
                <a:ea typeface="ＭＳ Ｐゴシック" charset="0"/>
                <a:cs typeface="ＭＳ Ｐゴシック" charset="0"/>
              </a:rPr>
              <a:t>…When you are old, you will stretch out your hands, and someone else will dress you and lead you where you do not want to go</a:t>
            </a:r>
            <a:r>
              <a:rPr lang="ja-JP" altLang="en-US" sz="2800" b="1" i="1">
                <a:solidFill>
                  <a:schemeClr val="bg1"/>
                </a:solidFill>
                <a:latin typeface="Arial" charset="0"/>
                <a:ea typeface="ＭＳ Ｐゴシック" charset="0"/>
                <a:cs typeface="ＭＳ Ｐゴシック" charset="0"/>
              </a:rPr>
              <a:t>”</a:t>
            </a:r>
            <a:r>
              <a:rPr lang="en-US" altLang="ja-JP" sz="2800" b="1" i="1">
                <a:solidFill>
                  <a:schemeClr val="bg1"/>
                </a:solidFill>
                <a:latin typeface="Arial" charset="0"/>
                <a:ea typeface="ＭＳ Ｐゴシック" charset="0"/>
                <a:cs typeface="ＭＳ Ｐゴシック" charset="0"/>
              </a:rPr>
              <a:t> (21:18)</a:t>
            </a:r>
            <a:endParaRPr lang="en-US" sz="4000">
              <a:latin typeface="Arial" charset="0"/>
              <a:ea typeface="ＭＳ Ｐゴシック" charset="0"/>
              <a:cs typeface="ＭＳ Ｐゴシック"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Peter</a:t>
            </a:r>
            <a:r>
              <a:rPr kumimoji="0" lang="fr-FR"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 Crucifixion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Arial" charset="0"/>
                <a:ea typeface="ＭＳ Ｐゴシック" charset="0"/>
              </a:rPr>
              <a:t>"Follow me!"</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en-US" sz="3600">
                <a:solidFill>
                  <a:schemeClr val="bg1"/>
                </a:solidFill>
                <a:latin typeface="Arial" charset="0"/>
                <a:ea typeface="ＭＳ Ｐゴシック" charset="0"/>
              </a:rPr>
              <a:t>Peter asked Jesus, </a:t>
            </a:r>
            <a:r>
              <a:rPr lang="ja-JP" altLang="en-US"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What about him, Lord?" </a:t>
            </a:r>
            <a:br>
              <a:rPr lang="en-US" sz="3600">
                <a:solidFill>
                  <a:schemeClr val="bg1"/>
                </a:solidFill>
                <a:latin typeface="Arial" charset="0"/>
                <a:ea typeface="ＭＳ Ｐゴシック" charset="0"/>
              </a:rPr>
            </a:br>
            <a:r>
              <a:rPr lang="en-US" sz="3600">
                <a:solidFill>
                  <a:schemeClr val="bg1"/>
                </a:solidFill>
                <a:latin typeface="Arial" charset="0"/>
                <a:ea typeface="ＭＳ Ｐゴシック" charset="0"/>
              </a:rPr>
              <a:t>(John 21:21).</a:t>
            </a:r>
          </a:p>
        </p:txBody>
      </p:sp>
      <p:pic>
        <p:nvPicPr>
          <p:cNvPr id="194563" name="Picture 2" descr="What about him?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en-US" sz="3600">
                <a:solidFill>
                  <a:schemeClr val="bg1"/>
                </a:solidFill>
                <a:latin typeface="Arial" charset="0"/>
                <a:ea typeface="ＭＳ Ｐゴシック" charset="0"/>
              </a:rPr>
              <a:t>Jesus replied, </a:t>
            </a:r>
            <a:r>
              <a:rPr lang="ja-JP" altLang="en-US"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If I want him to remain alive until I return, what is that to you? As for you, </a:t>
            </a:r>
            <a:r>
              <a:rPr lang="en-US" sz="3600">
                <a:solidFill>
                  <a:srgbClr val="FFFF00"/>
                </a:solidFill>
                <a:latin typeface="Arial" charset="0"/>
                <a:ea typeface="ＭＳ Ｐゴシック" charset="0"/>
              </a:rPr>
              <a:t>follow me</a:t>
            </a:r>
            <a:r>
              <a:rPr lang="en-US" sz="3600">
                <a:solidFill>
                  <a:schemeClr val="bg1"/>
                </a:solidFill>
                <a:latin typeface="Arial" charset="0"/>
                <a:ea typeface="ＭＳ Ｐゴシック" charset="0"/>
              </a:rPr>
              <a:t>" (John 21:22).</a:t>
            </a:r>
          </a:p>
        </p:txBody>
      </p:sp>
      <p:pic>
        <p:nvPicPr>
          <p:cNvPr id="196611" name="Picture 1" descr="What about him? 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en-US" i="1">
                <a:solidFill>
                  <a:schemeClr val="bg1"/>
                </a:solidFill>
                <a:latin typeface="Arial" charset="0"/>
                <a:ea typeface="ＭＳ Ｐゴシック" charset="0"/>
              </a:rPr>
              <a:t>Jesus also commands </a:t>
            </a:r>
            <a:r>
              <a:rPr lang="en-US" sz="6600" i="1">
                <a:solidFill>
                  <a:srgbClr val="FFFF00"/>
                </a:solidFill>
                <a:latin typeface="Arial" charset="0"/>
                <a:ea typeface="ＭＳ Ｐゴシック" charset="0"/>
              </a:rPr>
              <a:t>us </a:t>
            </a:r>
            <a:r>
              <a:rPr lang="en-US" i="1">
                <a:solidFill>
                  <a:schemeClr val="bg1"/>
                </a:solidFill>
                <a:latin typeface="Arial" charset="0"/>
                <a:ea typeface="ＭＳ Ｐゴシック" charset="0"/>
              </a:rPr>
              <a:t>not to question his calling for others </a:t>
            </a:r>
          </a:p>
        </p:txBody>
      </p:sp>
      <p:pic>
        <p:nvPicPr>
          <p:cNvPr id="198659" name="Picture 2" descr="What about him?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en-US" sz="4800" b="1" dirty="0">
                <a:solidFill>
                  <a:srgbClr val="000090"/>
                </a:solidFill>
                <a:cs typeface="+mj-cs"/>
              </a:rPr>
              <a:t>How does Jesus restore us?</a:t>
            </a:r>
          </a:p>
        </p:txBody>
      </p:sp>
    </p:spTree>
    <p:extLst>
      <p:ext uri="{BB962C8B-B14F-4D97-AF65-F5344CB8AC3E}">
        <p14:creationId xmlns:p14="http://schemas.microsoft.com/office/powerpoint/2010/main" val="17682592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algn="l" eaLnBrk="1" hangingPunct="1">
              <a:lnSpc>
                <a:spcPct val="90000"/>
              </a:lnSpc>
              <a:defRPr/>
            </a:pPr>
            <a:r>
              <a:rPr lang="en-US" sz="5400" b="1" dirty="0">
                <a:solidFill>
                  <a:schemeClr val="bg1"/>
                </a:solidFill>
                <a:effectLst>
                  <a:glow rad="228600">
                    <a:schemeClr val="accent4">
                      <a:satMod val="175000"/>
                      <a:alpha val="40000"/>
                    </a:schemeClr>
                  </a:glow>
                </a:effectLst>
                <a:cs typeface="+mj-cs"/>
              </a:rPr>
              <a:t>Jesus restores us to the </a:t>
            </a:r>
            <a:r>
              <a:rPr lang="en-US" sz="5400" b="1" dirty="0">
                <a:solidFill>
                  <a:srgbClr val="FFFF00"/>
                </a:solidFill>
                <a:effectLst>
                  <a:glow rad="228600">
                    <a:schemeClr val="accent4">
                      <a:satMod val="175000"/>
                      <a:alpha val="40000"/>
                    </a:schemeClr>
                  </a:glow>
                </a:effectLst>
                <a:cs typeface="+mj-cs"/>
              </a:rPr>
              <a:t>calling He has </a:t>
            </a:r>
            <a:r>
              <a:rPr lang="en-US" sz="5400" b="1" dirty="0">
                <a:solidFill>
                  <a:schemeClr val="bg1"/>
                </a:solidFill>
                <a:effectLst>
                  <a:glow rad="228600">
                    <a:schemeClr val="accent4">
                      <a:satMod val="175000"/>
                      <a:alpha val="40000"/>
                    </a:schemeClr>
                  </a:glow>
                </a:effectLst>
                <a:cs typeface="+mj-cs"/>
              </a:rPr>
              <a:t>for us!</a:t>
            </a: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Main Idea</a:t>
            </a:r>
          </a:p>
        </p:txBody>
      </p:sp>
    </p:spTree>
    <p:extLst>
      <p:ext uri="{BB962C8B-B14F-4D97-AF65-F5344CB8AC3E}">
        <p14:creationId xmlns:p14="http://schemas.microsoft.com/office/powerpoint/2010/main" val="238463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algn="l" eaLnBrk="1" hangingPunct="1">
              <a:lnSpc>
                <a:spcPct val="90000"/>
              </a:lnSpc>
              <a:defRPr/>
            </a:pPr>
            <a:r>
              <a:rPr lang="en-US" sz="5400" b="1" dirty="0">
                <a:solidFill>
                  <a:srgbClr val="FFFF00"/>
                </a:solidFill>
                <a:effectLst>
                  <a:glow rad="228600">
                    <a:schemeClr val="accent4">
                      <a:satMod val="175000"/>
                      <a:alpha val="40000"/>
                    </a:schemeClr>
                  </a:glow>
                </a:effectLst>
                <a:cs typeface="+mj-cs"/>
              </a:rPr>
              <a:t>How do you find the calling He has for you?</a:t>
            </a:r>
          </a:p>
        </p:txBody>
      </p:sp>
    </p:spTree>
    <p:extLst>
      <p:ext uri="{BB962C8B-B14F-4D97-AF65-F5344CB8AC3E}">
        <p14:creationId xmlns:p14="http://schemas.microsoft.com/office/powerpoint/2010/main" val="31303629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25774207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II.	Show your love for Christ by loving </a:t>
            </a:r>
            <a:r>
              <a:rPr lang="en-US" sz="6600" b="1" dirty="0">
                <a:solidFill>
                  <a:srgbClr val="FFFF00"/>
                </a:solidFill>
                <a:effectLst>
                  <a:glow rad="228600">
                    <a:schemeClr val="accent4">
                      <a:satMod val="175000"/>
                      <a:alpha val="40000"/>
                    </a:schemeClr>
                  </a:glow>
                </a:effectLst>
                <a:cs typeface="+mj-cs"/>
              </a:rPr>
              <a:t>people</a:t>
            </a:r>
            <a:r>
              <a:rPr lang="en-US" sz="6600" b="1" dirty="0">
                <a:solidFill>
                  <a:srgbClr val="FFFFFF"/>
                </a:solidFill>
                <a:effectLst>
                  <a:glow rad="228600">
                    <a:schemeClr val="accent4">
                      <a:satMod val="175000"/>
                      <a:alpha val="40000"/>
                    </a:schemeClr>
                  </a:glow>
                </a:effectLst>
                <a:cs typeface="+mj-cs"/>
              </a:rPr>
              <a:t> (21:15-17).</a:t>
            </a:r>
          </a:p>
        </p:txBody>
      </p:sp>
    </p:spTree>
    <p:extLst>
      <p:ext uri="{BB962C8B-B14F-4D97-AF65-F5344CB8AC3E}">
        <p14:creationId xmlns:p14="http://schemas.microsoft.com/office/powerpoint/2010/main" val="21548056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en-US" sz="6600" b="1" dirty="0">
                <a:solidFill>
                  <a:srgbClr val="FFFFFF"/>
                </a:solidFill>
                <a:effectLst>
                  <a:glow rad="228600">
                    <a:schemeClr val="accent4">
                      <a:satMod val="175000"/>
                      <a:alpha val="40000"/>
                    </a:schemeClr>
                  </a:glow>
                </a:effectLst>
                <a:cs typeface="+mj-cs"/>
              </a:rPr>
              <a:t>III. Don't worry about Christ’s </a:t>
            </a:r>
            <a:r>
              <a:rPr lang="en-US" sz="6600" b="1" dirty="0">
                <a:solidFill>
                  <a:srgbClr val="FFFF00"/>
                </a:solidFill>
                <a:effectLst>
                  <a:glow rad="228600">
                    <a:schemeClr val="accent4">
                      <a:satMod val="175000"/>
                      <a:alpha val="40000"/>
                    </a:schemeClr>
                  </a:glow>
                </a:effectLst>
                <a:cs typeface="+mj-cs"/>
              </a:rPr>
              <a:t>plan</a:t>
            </a:r>
            <a:r>
              <a:rPr lang="en-US" sz="6600" b="1" dirty="0">
                <a:solidFill>
                  <a:srgbClr val="FFFFFF"/>
                </a:solidFill>
                <a:effectLst>
                  <a:glow rad="228600">
                    <a:schemeClr val="accent4">
                      <a:satMod val="175000"/>
                      <a:alpha val="40000"/>
                    </a:schemeClr>
                  </a:glow>
                </a:effectLst>
                <a:cs typeface="+mj-cs"/>
              </a:rPr>
              <a:t> for others (21:18-23).</a:t>
            </a:r>
          </a:p>
        </p:txBody>
      </p:sp>
      <p:pic>
        <p:nvPicPr>
          <p:cNvPr id="207875" name="Picture 3" descr="mind_your_Business_nosey-300x16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defRPr/>
            </a:pPr>
            <a:r>
              <a:rPr kumimoji="0" lang="en-US" b="1" u="sng" dirty="0">
                <a:solidFill>
                  <a:srgbClr val="FFFFFF"/>
                </a:solidFill>
                <a:effectLst>
                  <a:glow rad="228600">
                    <a:schemeClr val="accent6">
                      <a:satMod val="175000"/>
                      <a:alpha val="40000"/>
                    </a:schemeClr>
                  </a:glow>
                </a:effectLst>
                <a:cs typeface="+mj-cs"/>
              </a:rPr>
              <a:t>John</a:t>
            </a:r>
            <a:r>
              <a:rPr kumimoji="0" lang="fr-FR" altLang="ja-JP" b="1" u="sng" dirty="0">
                <a:solidFill>
                  <a:srgbClr val="FFFFFF"/>
                </a:solidFill>
                <a:effectLst>
                  <a:glow rad="228600">
                    <a:schemeClr val="accent6">
                      <a:satMod val="175000"/>
                      <a:alpha val="40000"/>
                    </a:schemeClr>
                  </a:glow>
                </a:effectLst>
                <a:cs typeface="+mj-cs"/>
              </a:rPr>
              <a:t>'</a:t>
            </a:r>
            <a:r>
              <a:rPr kumimoji="0" lang="en-US" b="1" u="sng" dirty="0">
                <a:solidFill>
                  <a:srgbClr val="FFFFFF"/>
                </a:solidFill>
                <a:effectLst>
                  <a:glow rad="228600">
                    <a:schemeClr val="accent6">
                      <a:satMod val="175000"/>
                      <a:alpha val="40000"/>
                    </a:schemeClr>
                  </a:glow>
                </a:effectLst>
                <a:cs typeface="+mj-cs"/>
              </a:rPr>
              <a:t>s Conclusion (21:24-25)</a:t>
            </a:r>
          </a:p>
        </p:txBody>
      </p:sp>
      <p:sp>
        <p:nvSpPr>
          <p:cNvPr id="1775619" name="Rectangle 3"/>
          <p:cNvSpPr>
            <a:spLocks noGrp="1" noChangeArrowheads="1"/>
          </p:cNvSpPr>
          <p:nvPr>
            <p:ph type="body" idx="1"/>
          </p:nvPr>
        </p:nvSpPr>
        <p:spPr>
          <a:xfrm>
            <a:off x="-1736" y="1078508"/>
            <a:ext cx="5581848" cy="4429125"/>
          </a:xfrm>
          <a:ln>
            <a:miter lim="800000"/>
            <a:headEnd/>
            <a:tailEnd/>
          </a:ln>
          <a:effectLst>
            <a:outerShdw blurRad="63500" dist="35921" dir="2700000" algn="ctr" rotWithShape="0">
              <a:schemeClr val="bg2">
                <a:alpha val="74998"/>
              </a:schemeClr>
            </a:outerShdw>
          </a:effectLst>
        </p:spPr>
        <p:txBody>
          <a:bodyPr/>
          <a:lstStyle/>
          <a:p>
            <a:pPr marL="444500" indent="-444500">
              <a:defRPr/>
            </a:pP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I</a:t>
            </a:r>
            <a:r>
              <a:rPr kumimoji="0" lang="fr-FR" altLang="ja-JP"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m an eyewitness!</a:t>
            </a: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 (21:24)</a:t>
            </a:r>
          </a:p>
          <a:p>
            <a:pPr marL="444500" indent="-444500">
              <a:defRPr/>
            </a:pP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I haven</a:t>
            </a:r>
            <a:r>
              <a:rPr kumimoji="0" lang="fr-FR" altLang="ja-JP"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t told half the story!</a:t>
            </a: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 (21:25)</a:t>
            </a:r>
          </a:p>
        </p:txBody>
      </p:sp>
    </p:spTree>
    <p:extLst>
      <p:ext uri="{BB962C8B-B14F-4D97-AF65-F5344CB8AC3E}">
        <p14:creationId xmlns:p14="http://schemas.microsoft.com/office/powerpoint/2010/main" val="32933667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en-US" sz="5400" b="1" dirty="0">
                <a:solidFill>
                  <a:schemeClr val="bg1"/>
                </a:solidFill>
                <a:effectLst>
                  <a:glow rad="228600">
                    <a:schemeClr val="accent4">
                      <a:satMod val="175000"/>
                      <a:alpha val="40000"/>
                    </a:schemeClr>
                  </a:glow>
                </a:effectLst>
                <a:cs typeface="+mj-cs"/>
              </a:rPr>
              <a:t>Believe in Jesus</a:t>
            </a: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a:ea typeface="ＭＳ Ｐゴシック"/>
                <a:cs typeface="+mj-cs"/>
              </a:rPr>
              <a:t>30 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The disciples saw Jesus do many other miraculous signs in addition to the ones recorded in this book. </a:t>
            </a:r>
            <a:r>
              <a:rPr kumimoji="0" lang="en-US"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a:ea typeface="ＭＳ Ｐゴシック"/>
                <a:cs typeface="+mj-cs"/>
              </a:rPr>
              <a:t>31 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But </a:t>
            </a:r>
            <a:r>
              <a:rPr kumimoji="0" lang="en-US"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a:ea typeface="ＭＳ Ｐゴシック"/>
                <a:cs typeface="+mj-cs"/>
              </a:rPr>
              <a:t>these are written so that you may believe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that Jesus is the Messiah, the Son of God, and that by believing in him you will have life by the power of his name" (20:30-31).</a:t>
            </a:r>
          </a:p>
        </p:txBody>
      </p:sp>
    </p:spTree>
    <p:extLst>
      <p:ext uri="{BB962C8B-B14F-4D97-AF65-F5344CB8AC3E}">
        <p14:creationId xmlns:p14="http://schemas.microsoft.com/office/powerpoint/2010/main" val="19738482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en-US" sz="5400" b="1" dirty="0">
                <a:solidFill>
                  <a:schemeClr val="bg1"/>
                </a:solidFill>
                <a:effectLst>
                  <a:glow rad="228600">
                    <a:schemeClr val="accent4">
                      <a:satMod val="175000"/>
                      <a:alpha val="40000"/>
                    </a:schemeClr>
                  </a:glow>
                </a:effectLst>
                <a:cs typeface="+mj-cs"/>
              </a:rPr>
              <a:t>"Follow me"</a:t>
            </a: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"Feed my sheep"</a:t>
            </a:r>
          </a:p>
        </p:txBody>
      </p:sp>
    </p:spTree>
    <p:extLst>
      <p:ext uri="{BB962C8B-B14F-4D97-AF65-F5344CB8AC3E}">
        <p14:creationId xmlns:p14="http://schemas.microsoft.com/office/powerpoint/2010/main" val="14808228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9AE20-3E25-4F04-8639-C17C4E43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M. The Commission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196</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28:16-20; Mark 16:15-18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78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commissions all the apostles on a mountain in Galilee to make disciples throughout the world and promises His own assistance in conjunction with that of the Holy Spirit so that the apostles would have the authority and power to be His witnesses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883232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 descr="matt 28.19 gold glob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zh-TW" altLang="en-US" b="1" dirty="0">
                <a:solidFill>
                  <a:srgbClr val="FFFFFF"/>
                </a:solidFill>
                <a:latin typeface="楷体" pitchFamily="49" charset="-122"/>
                <a:ea typeface="楷体" pitchFamily="49" charset="-122"/>
                <a:cs typeface="ＭＳ Ｐゴシック" charset="0"/>
              </a:rPr>
              <a:t>馬</a:t>
            </a:r>
            <a:r>
              <a:rPr lang="zh-CN" altLang="en-US" b="1" dirty="0">
                <a:solidFill>
                  <a:srgbClr val="FFFFFF"/>
                </a:solidFill>
                <a:latin typeface="楷体" pitchFamily="49" charset="-122"/>
                <a:ea typeface="楷体" pitchFamily="49" charset="-122"/>
                <a:cs typeface="ＭＳ Ｐゴシック" charset="0"/>
              </a:rPr>
              <a:t>太福音</a:t>
            </a:r>
            <a:r>
              <a:rPr lang="en-US" b="1" dirty="0">
                <a:solidFill>
                  <a:srgbClr val="FFFFFF"/>
                </a:solidFill>
                <a:latin typeface="楷体" pitchFamily="49" charset="-122"/>
                <a:ea typeface="楷体" pitchFamily="49" charset="-122"/>
                <a:cs typeface="ＭＳ Ｐゴシック" charset="0"/>
              </a:rPr>
              <a:t>28:18-20</a:t>
            </a:r>
          </a:p>
        </p:txBody>
      </p:sp>
      <p:sp>
        <p:nvSpPr>
          <p:cNvPr id="3" name="Content Placeholder 2"/>
          <p:cNvSpPr>
            <a:spLocks noGrp="1"/>
          </p:cNvSpPr>
          <p:nvPr>
            <p:ph idx="1"/>
          </p:nvPr>
        </p:nvSpPr>
        <p:spPr>
          <a:xfrm>
            <a:off x="35496" y="1278632"/>
            <a:ext cx="5995392" cy="5174704"/>
          </a:xfrm>
        </p:spPr>
        <p:txBody>
          <a:bodyPr/>
          <a:lstStyle/>
          <a:p>
            <a:pPr marL="0" indent="0">
              <a:buNone/>
            </a:pPr>
            <a:r>
              <a:rPr lang="zh-TW" altLang="en-US" dirty="0">
                <a:solidFill>
                  <a:schemeClr val="bg1"/>
                </a:solidFill>
                <a:latin typeface="楷体" pitchFamily="49" charset="-122"/>
                <a:ea typeface="楷体" pitchFamily="49" charset="-122"/>
              </a:rPr>
              <a:t>耶穌進前來，對他們說：</a:t>
            </a:r>
            <a:br>
              <a:rPr lang="en-US" altLang="zh-TW" dirty="0">
                <a:solidFill>
                  <a:schemeClr val="bg1"/>
                </a:solidFill>
                <a:latin typeface="楷体" pitchFamily="49" charset="-122"/>
                <a:ea typeface="楷体" pitchFamily="49" charset="-122"/>
              </a:rPr>
            </a:br>
            <a:r>
              <a:rPr lang="zh-TW" altLang="en-US" dirty="0">
                <a:solidFill>
                  <a:schemeClr val="bg1"/>
                </a:solidFill>
                <a:latin typeface="楷体" pitchFamily="49" charset="-122"/>
                <a:ea typeface="楷体" pitchFamily="49" charset="-122"/>
              </a:rPr>
              <a:t>「天上地下所有的權柄都賜給我了。所以，你們要去，</a:t>
            </a:r>
            <a:r>
              <a:rPr lang="zh-TW" altLang="en-US" dirty="0">
                <a:solidFill>
                  <a:srgbClr val="FFFF00"/>
                </a:solidFill>
                <a:latin typeface="楷体" pitchFamily="49" charset="-122"/>
                <a:ea typeface="楷体" pitchFamily="49" charset="-122"/>
              </a:rPr>
              <a:t>使萬民作我的門徒</a:t>
            </a:r>
            <a:r>
              <a:rPr lang="zh-TW" altLang="en-US" dirty="0">
                <a:solidFill>
                  <a:schemeClr val="bg1"/>
                </a:solidFill>
                <a:latin typeface="楷体" pitchFamily="49" charset="-122"/>
                <a:ea typeface="楷体" pitchFamily="49" charset="-122"/>
              </a:rPr>
              <a:t>，奉父、子、聖靈的名給他們施洗（或譯：給他們施洗，歸於父、子、聖靈的名）。 凡我所吩咐你們的，都教訓他們遵守，我就常與你們同在，直到世界的末了。」</a:t>
            </a:r>
          </a:p>
        </p:txBody>
      </p:sp>
    </p:spTree>
    <p:extLst>
      <p:ext uri="{BB962C8B-B14F-4D97-AF65-F5344CB8AC3E}">
        <p14:creationId xmlns:p14="http://schemas.microsoft.com/office/powerpoint/2010/main" val="31779545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a:effectLst/>
        </p:spPr>
        <p:txBody>
          <a:bodyPr vert="horz" lIns="91440" tIns="45720" rIns="91440" bIns="45720" rtlCol="0" anchor="ctr">
            <a:normAutofit/>
          </a:bodyPr>
          <a:lstStyle/>
          <a:p>
            <a:pPr eaLnBrk="1" hangingPunct="1"/>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既然耶稣是王，那么信徒</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就会与他统治！</a:t>
            </a:r>
            <a:endParaRPr lang="en-US" b="1" kern="1200" dirty="0">
              <a:solidFill>
                <a:srgbClr val="FFFFFF"/>
              </a:solidFill>
              <a:effectLst>
                <a:glow rad="2286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4233026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dirty="0">
                <a:latin typeface="KaiTi" panose="02010609060101010101" pitchFamily="49" charset="-122"/>
                <a:ea typeface="KaiTi" panose="02010609060101010101" pitchFamily="49" charset="-122"/>
              </a:rPr>
              <a:t>信徒会统治地球</a:t>
            </a:r>
            <a:br>
              <a:rPr lang="en-US" b="1" dirty="0">
                <a:effectLst>
                  <a:glow rad="165100">
                    <a:schemeClr val="tx1"/>
                  </a:glow>
                </a:effectLst>
                <a:latin typeface="KaiTi" panose="02010609060101010101" pitchFamily="49" charset="-122"/>
                <a:ea typeface="KaiTi" panose="02010609060101010101" pitchFamily="49" charset="-122"/>
              </a:rPr>
            </a:br>
            <a:r>
              <a:rPr lang="en-US" b="1" dirty="0">
                <a:effectLst>
                  <a:glow rad="165100">
                    <a:schemeClr val="tx1"/>
                  </a:glow>
                </a:effectLst>
                <a:ea typeface="ＭＳ Ｐゴシック" charset="0"/>
              </a:rPr>
              <a:t>(</a:t>
            </a:r>
            <a:r>
              <a:rPr lang="zh-CN" altLang="en-US" b="1" dirty="0">
                <a:effectLst>
                  <a:glow rad="165100">
                    <a:schemeClr val="tx1"/>
                  </a:glow>
                </a:effectLst>
                <a:ea typeface="ＭＳ Ｐゴシック" charset="0"/>
              </a:rPr>
              <a:t>启示</a:t>
            </a:r>
            <a:r>
              <a:rPr lang="en-US" b="1" dirty="0">
                <a:effectLst>
                  <a:glow rad="165100">
                    <a:schemeClr val="tx1"/>
                  </a:glow>
                </a:effectLst>
                <a:ea typeface="ＭＳ Ｐゴシック" charset="0"/>
              </a:rPr>
              <a:t>. 5:10). </a:t>
            </a:r>
          </a:p>
        </p:txBody>
      </p:sp>
      <p:sp>
        <p:nvSpPr>
          <p:cNvPr id="7" name="Rectangle 2"/>
          <p:cNvSpPr txBox="1">
            <a:spLocks noChangeArrowheads="1"/>
          </p:cNvSpPr>
          <p:nvPr/>
        </p:nvSpPr>
        <p:spPr>
          <a:xfrm>
            <a:off x="0" y="5435397"/>
            <a:ext cx="9144000" cy="14177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a:t>
            </a:r>
            <a:r>
              <a:rPr kumimoji="0" lang="zh-TW" altLang="en-US" sz="3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使他們 成為我們神的國度 和祭司；</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他們 將要在地上做王</a:t>
            </a:r>
            <a:r>
              <a:rPr kumimoji="0" lang="zh-CN" altLang="en-US" sz="3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a:t>
            </a:r>
            <a:endParaRPr kumimoji="0" lang="zh-TW" altLang="en-US" sz="3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15816360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5b </a:t>
            </a:r>
            <a:r>
              <a:rPr kumimoji="0" lang="zh-CN" altLang="en-US" sz="20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这是头一次的</a:t>
            </a:r>
            <a:r>
              <a:rPr kumimoji="0" lang="zh-CN" altLang="en-US" sz="2000" b="1" i="0" u="none" strike="noStrike" kern="1200" cap="none" spc="0" normalizeH="0" baseline="0" noProof="0">
                <a:ln>
                  <a:noFill/>
                </a:ln>
                <a:solidFill>
                  <a:srgbClr val="FF0000"/>
                </a:solidFill>
                <a:effectLst/>
                <a:uLnTx/>
                <a:uFillTx/>
                <a:latin typeface="NSimSun" pitchFamily="49" charset="-122"/>
                <a:ea typeface="NSimSun" pitchFamily="49" charset="-122"/>
                <a:cs typeface="+mn-cs"/>
              </a:rPr>
              <a:t>复活。</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r>
              <a:rPr kumimoji="0" lang="en-US" altLang="ja-JP"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6a </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在头一次复活有分的、有福了、圣洁了．第二次的死在他们身上没有权柄</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endParaRPr kumimoji="0" 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5a </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其余的死人还没有</a:t>
            </a:r>
            <a:r>
              <a:rPr kumimoji="0" lang="zh-CN" altLang="en-US" sz="2400" b="1" i="0" u="none" strike="noStrike" kern="1200" cap="none" spc="0" normalizeH="0" baseline="0" noProof="0">
                <a:ln>
                  <a:noFill/>
                </a:ln>
                <a:solidFill>
                  <a:srgbClr val="AB3226"/>
                </a:solidFill>
                <a:effectLst/>
                <a:uLnTx/>
                <a:uFillTx/>
                <a:latin typeface="NSimSun" pitchFamily="49" charset="-122"/>
                <a:ea typeface="NSimSun" pitchFamily="49" charset="-122"/>
                <a:cs typeface="+mn-cs"/>
              </a:rPr>
              <a:t>复活</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、直等那</a:t>
            </a:r>
            <a:r>
              <a:rPr kumimoji="0" lang="zh-CN" altLang="en-US" sz="2400" b="1" i="0" u="none" strike="noStrike" kern="1200" cap="none" spc="0" normalizeH="0" baseline="0" noProof="0">
                <a:ln>
                  <a:noFill/>
                </a:ln>
                <a:solidFill>
                  <a:srgbClr val="2E3ED0"/>
                </a:solidFill>
                <a:effectLst/>
                <a:uLnTx/>
                <a:uFillTx/>
                <a:latin typeface="NSimSun" pitchFamily="49" charset="-122"/>
                <a:ea typeface="NSimSun" pitchFamily="49" charset="-122"/>
                <a:cs typeface="+mn-cs"/>
              </a:rPr>
              <a:t>一千年</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完了。 </a:t>
            </a:r>
            <a:r>
              <a:rPr kumimoji="0" lang="en-US" altLang="ja-JP"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a:t>
            </a:r>
            <a:endParaRPr kumimoji="0" 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Tx/>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6b  </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他们必作　神和基督的祭司、并要与基督一同作王</a:t>
            </a:r>
            <a:r>
              <a:rPr kumimoji="0" lang="zh-CN" altLang="en-US" sz="2000" b="1" i="0" u="none" strike="noStrike" kern="1200" cap="none" spc="0" normalizeH="0" baseline="0" noProof="0">
                <a:ln>
                  <a:noFill/>
                </a:ln>
                <a:solidFill>
                  <a:srgbClr val="2E3ED0"/>
                </a:solidFill>
                <a:effectLst/>
                <a:uLnTx/>
                <a:uFillTx/>
                <a:latin typeface="Arial" pitchFamily="34" charset="0"/>
                <a:ea typeface="MS PGothic" pitchFamily="34" charset="-128"/>
                <a:cs typeface="+mn-cs"/>
              </a:rPr>
              <a:t>千一年</a:t>
            </a:r>
            <a:r>
              <a:rPr kumimoji="0" lang="zh-CN" alt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endParaRPr kumimoji="0" lang="en-US" sz="24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4a </a:t>
            </a:r>
            <a:r>
              <a:rPr kumimoji="0" lang="zh-CN" altLang="en-US" sz="24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我又看见几个宝座、也有坐在上面的、并有审判的权柄赐给他们．我又看见那些因为给耶稣作见证、并为　神之道被斩者的灵魂、和那没有拜过兽与兽像、也没有在额上和手上受过他印记之人的灵魂</a:t>
            </a:r>
            <a:r>
              <a:rPr kumimoji="0" lang="en-US" altLang="ja-JP"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endParaRPr kumimoji="0" lang="en-US" sz="20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pitchFamily="2" charset="2"/>
              <a:buNone/>
              <a:tabLst/>
              <a:defRPr/>
            </a:pPr>
            <a:r>
              <a:rPr kumimoji="0" lang="en-US" sz="2000" b="1" i="0" u="none" strike="noStrike" kern="1200" cap="none" spc="0" normalizeH="0" baseline="30000" noProof="0">
                <a:ln>
                  <a:noFill/>
                </a:ln>
                <a:solidFill>
                  <a:srgbClr val="000000"/>
                </a:solidFill>
                <a:effectLst/>
                <a:uLnTx/>
                <a:uFillTx/>
                <a:latin typeface="Arial" pitchFamily="34" charset="0"/>
                <a:ea typeface="MS PGothic" pitchFamily="34" charset="-128"/>
                <a:cs typeface="+mn-cs"/>
              </a:rPr>
              <a:t>4b </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他们都</a:t>
            </a:r>
            <a:r>
              <a:rPr kumimoji="0" lang="zh-CN" altLang="en-US" sz="2400" b="1" i="0" u="sng" strike="noStrike" kern="1200" cap="none" spc="0" normalizeH="0" baseline="0" noProof="0">
                <a:ln>
                  <a:noFill/>
                </a:ln>
                <a:solidFill>
                  <a:srgbClr val="AB3226"/>
                </a:solidFill>
                <a:effectLst/>
                <a:uLnTx/>
                <a:uFillTx/>
                <a:latin typeface="NSimSun" pitchFamily="49" charset="-122"/>
                <a:ea typeface="NSimSun" pitchFamily="49" charset="-122"/>
                <a:cs typeface="+mn-cs"/>
              </a:rPr>
              <a:t>复活了</a:t>
            </a:r>
            <a:r>
              <a:rPr kumimoji="0" lang="zh-CN" altLang="en-US" sz="2400" b="1" i="0" u="none" strike="noStrike" kern="1200" cap="none" spc="0" normalizeH="0" baseline="0" noProof="0">
                <a:ln>
                  <a:noFill/>
                </a:ln>
                <a:solidFill>
                  <a:srgbClr val="000000"/>
                </a:solidFill>
                <a:effectLst/>
                <a:uLnTx/>
                <a:uFillTx/>
                <a:latin typeface="NSimSun" pitchFamily="49" charset="-122"/>
                <a:ea typeface="NSimSun" pitchFamily="49" charset="-122"/>
                <a:cs typeface="+mn-cs"/>
              </a:rPr>
              <a:t>、与基督一同作王</a:t>
            </a:r>
            <a:r>
              <a:rPr kumimoji="0" lang="zh-CN" altLang="en-US" sz="2400" b="1" i="0" u="none" strike="noStrike" kern="1200" cap="none" spc="0" normalizeH="0" baseline="0" noProof="0">
                <a:ln>
                  <a:noFill/>
                </a:ln>
                <a:solidFill>
                  <a:srgbClr val="2E3ED0"/>
                </a:solidFill>
                <a:effectLst/>
                <a:uLnTx/>
                <a:uFillTx/>
                <a:latin typeface="NSimSun" pitchFamily="49" charset="-122"/>
                <a:ea typeface="NSimSun" pitchFamily="49" charset="-122"/>
                <a:cs typeface="+mn-cs"/>
              </a:rPr>
              <a:t>一千年</a:t>
            </a:r>
            <a:r>
              <a:rPr kumimoji="0" lang="zh-CN" altLang="en-US" sz="2400" b="0"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 </a:t>
            </a: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1000 </a:t>
            </a:r>
            <a:r>
              <a:rPr kumimoji="0" lang="zh-TW" altLang="en-US" sz="2400" b="1"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年</a:t>
            </a:r>
            <a:r>
              <a:rPr kumimoji="0" lang="zh-TW" alt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 </a:t>
            </a:r>
            <a:endParaRPr kumimoji="0" 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1143060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noFill/>
          <a:ln>
            <a:noFill/>
          </a:ln>
          <a:effectLst/>
        </p:spPr>
        <p:txBody>
          <a:bodyPr vert="horz" wrap="square" lIns="91440" tIns="45720" rIns="91440" bIns="45720" numCol="1" rtlCol="0" anchor="ctr" anchorCtr="0" compatLnSpc="1">
            <a:prstTxWarp prst="textNoShape">
              <a:avLst/>
            </a:prstTxWarp>
            <a:normAutofit/>
          </a:bodyPr>
          <a:lstStyle/>
          <a:p>
            <a:pPr eaLnBrk="1" hangingPunct="1"/>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既然耶稣满足了所有成为</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以色列王的条件，代表着我们</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会与他统治！</a:t>
            </a:r>
            <a:endParaRPr 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要旨</a:t>
            </a:r>
            <a:endParaRPr kumimoji="0" lang="en-US" sz="3200" b="1" i="0" u="none" strike="noStrike" kern="1200" cap="none" spc="0" normalizeH="0" baseline="0" noProof="0" dirty="0">
              <a:ln>
                <a:noFill/>
              </a:ln>
              <a:solidFill>
                <a:srgbClr val="000000"/>
              </a:solidFill>
              <a:effectLst>
                <a:glow rad="228600">
                  <a:srgbClr val="000000"/>
                </a:glow>
              </a:effectLst>
              <a:uLnTx/>
              <a:uFillTx/>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97286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你现在信任这位君王吗？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在我们祈祷，“主啊，你的国度降临”之前，我们必须愿意祈祷，“让我的王国离我而去。”</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32912274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你会在此站立吗？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5" name="Picture 4"/>
          <p:cNvPicPr>
            <a:picLocks noChangeAspect="1"/>
          </p:cNvPicPr>
          <p:nvPr/>
        </p:nvPicPr>
        <p:blipFill>
          <a:blip r:embed="rId3"/>
          <a:stretch>
            <a:fillRect/>
          </a:stretch>
        </p:blipFill>
        <p:spPr>
          <a:xfrm>
            <a:off x="0" y="1319300"/>
            <a:ext cx="9144000" cy="5004560"/>
          </a:xfrm>
          <a:prstGeom prst="rect">
            <a:avLst/>
          </a:prstGeom>
        </p:spPr>
      </p:pic>
    </p:spTree>
    <p:extLst>
      <p:ext uri="{BB962C8B-B14F-4D97-AF65-F5344CB8AC3E}">
        <p14:creationId xmlns:p14="http://schemas.microsoft.com/office/powerpoint/2010/main" val="4397579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耶稣既是羔羊也是狮子</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p:cNvSpPr/>
          <p:nvPr/>
        </p:nvSpPr>
        <p:spPr>
          <a:xfrm>
            <a:off x="539013" y="5440854"/>
            <a:ext cx="2261937" cy="646331"/>
          </a:xfrm>
          <a:prstGeom prst="rect">
            <a:avLst/>
          </a:prstGeom>
          <a:solidFill>
            <a:schemeClr val="accent3">
              <a:lumMod val="6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耶稣基督</a:t>
            </a:r>
            <a:endParaRPr kumimoji="0" lang="en-SG"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7"/>
          <p:cNvSpPr/>
          <p:nvPr/>
        </p:nvSpPr>
        <p:spPr>
          <a:xfrm>
            <a:off x="3114433" y="5440853"/>
            <a:ext cx="2420093" cy="646331"/>
          </a:xfrm>
          <a:prstGeom prst="rect">
            <a:avLst/>
          </a:prstGeom>
          <a:solidFill>
            <a:schemeClr val="accent3">
              <a:lumMod val="6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神的羔羊</a:t>
            </a:r>
            <a:endParaRPr kumimoji="0" lang="en-SG"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9" name="Rectangle 8"/>
          <p:cNvSpPr/>
          <p:nvPr/>
        </p:nvSpPr>
        <p:spPr>
          <a:xfrm>
            <a:off x="5903022" y="5440852"/>
            <a:ext cx="2653836" cy="646331"/>
          </a:xfrm>
          <a:prstGeom prst="rect">
            <a:avLst/>
          </a:prstGeom>
          <a:solidFill>
            <a:schemeClr val="accent3">
              <a:lumMod val="6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犹太的狮子</a:t>
            </a:r>
            <a:endParaRPr kumimoji="0" lang="en-SG"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661228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zh-CN" altLang="en-US" dirty="0">
                <a:latin typeface="KaiTi" panose="02010609060101010101" pitchFamily="49" charset="-122"/>
                <a:ea typeface="KaiTi" panose="02010609060101010101" pitchFamily="49" charset="-122"/>
              </a:rPr>
              <a:t>“我相信你为我的死。”</a:t>
            </a:r>
            <a:endParaRPr lang="en-US" b="1" dirty="0">
              <a:effectLst>
                <a:glow rad="1651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8561404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381000"/>
            <a:ext cx="8128000" cy="6096000"/>
          </a:xfrm>
          <a:prstGeom prst="rect">
            <a:avLst/>
          </a:prstGeom>
        </p:spPr>
      </p:pic>
      <p:sp>
        <p:nvSpPr>
          <p:cNvPr id="2" name="Title 1"/>
          <p:cNvSpPr>
            <a:spLocks noGrp="1"/>
          </p:cNvSpPr>
          <p:nvPr>
            <p:ph type="title"/>
          </p:nvPr>
        </p:nvSpPr>
        <p:spPr>
          <a:xfrm>
            <a:off x="0" y="381000"/>
            <a:ext cx="9144000" cy="1502294"/>
          </a:xfrm>
        </p:spPr>
        <p:txBody>
          <a:bodyPr/>
          <a:lstStyle/>
          <a:p>
            <a:r>
              <a:rPr lang="zh-CN" altLang="en-US" sz="4800" dirty="0">
                <a:latin typeface="KaiTi" panose="02010609060101010101" pitchFamily="49" charset="-122"/>
                <a:ea typeface="KaiTi" panose="02010609060101010101" pitchFamily="49" charset="-122"/>
              </a:rPr>
              <a:t>你准备好与他一同统治了吗？</a:t>
            </a:r>
            <a:endParaRPr lang="en-US" sz="4800" b="1" dirty="0">
              <a:effectLst>
                <a:glow rad="1651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60857243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a:noFill/>
          <a:ln>
            <a:noFill/>
          </a:ln>
          <a:effectLst/>
        </p:spPr>
        <p:txBody>
          <a:bodyPr vert="horz" wrap="square" lIns="91440" tIns="45720" rIns="91440" bIns="45720" numCol="1" rtlCol="0" anchor="ctr" anchorCtr="0" compatLnSpc="1">
            <a:prstTxWarp prst="textNoShape">
              <a:avLst/>
            </a:prstTxWarp>
            <a:normAutofit/>
          </a:bodyPr>
          <a:lstStyle/>
          <a:p>
            <a:pPr eaLnBrk="1" hangingPunct="1"/>
            <a:r>
              <a:rPr lang="zh-TW"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现在</a:t>
            </a: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就决定</a:t>
            </a:r>
            <a:r>
              <a:rPr lang="zh-TW"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忠诚</a:t>
            </a:r>
          </a:p>
        </p:txBody>
      </p:sp>
    </p:spTree>
    <p:extLst>
      <p:ext uri="{BB962C8B-B14F-4D97-AF65-F5344CB8AC3E}">
        <p14:creationId xmlns:p14="http://schemas.microsoft.com/office/powerpoint/2010/main" val="3651914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1933575" y="2333625"/>
            <a:ext cx="9144000" cy="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pic>
        <p:nvPicPr>
          <p:cNvPr id="299010" name="Picture 3"/>
          <p:cNvPicPr>
            <a:picLocks noChangeAspect="1" noChangeArrowheads="1"/>
          </p:cNvPicPr>
          <p:nvPr/>
        </p:nvPicPr>
        <p:blipFill>
          <a:blip r:embed="rId3"/>
          <a:srcRect/>
          <a:stretch>
            <a:fillRect/>
          </a:stretch>
        </p:blipFill>
        <p:spPr bwMode="auto">
          <a:xfrm>
            <a:off x="1600200" y="533400"/>
            <a:ext cx="5451475" cy="6324600"/>
          </a:xfrm>
          <a:prstGeom prst="rect">
            <a:avLst/>
          </a:prstGeom>
          <a:noFill/>
          <a:ln w="9525">
            <a:noFill/>
            <a:miter lim="800000"/>
            <a:headEnd/>
            <a:tailEnd/>
          </a:ln>
        </p:spPr>
      </p:pic>
      <p:sp>
        <p:nvSpPr>
          <p:cNvPr id="299011" name="Text Box 4"/>
          <p:cNvSpPr txBox="1">
            <a:spLocks noChangeArrowheads="1"/>
          </p:cNvSpPr>
          <p:nvPr/>
        </p:nvSpPr>
        <p:spPr bwMode="auto">
          <a:xfrm>
            <a:off x="8153400" y="762000"/>
            <a:ext cx="895350" cy="4572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90-92</a:t>
            </a:r>
          </a:p>
        </p:txBody>
      </p:sp>
      <p:sp>
        <p:nvSpPr>
          <p:cNvPr id="299012" name="Text Box 5"/>
          <p:cNvSpPr txBox="1">
            <a:spLocks noChangeArrowheads="1"/>
          </p:cNvSpPr>
          <p:nvPr/>
        </p:nvSpPr>
        <p:spPr bwMode="auto">
          <a:xfrm>
            <a:off x="8356600" y="381000"/>
            <a:ext cx="488950" cy="4572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88</a:t>
            </a:r>
          </a:p>
        </p:txBody>
      </p:sp>
      <p:grpSp>
        <p:nvGrpSpPr>
          <p:cNvPr id="2" name="Group 6"/>
          <p:cNvGrpSpPr>
            <a:grpSpLocks/>
          </p:cNvGrpSpPr>
          <p:nvPr/>
        </p:nvGrpSpPr>
        <p:grpSpPr bwMode="auto">
          <a:xfrm>
            <a:off x="609600" y="533400"/>
            <a:ext cx="7391400" cy="1323975"/>
            <a:chOff x="240" y="259"/>
            <a:chExt cx="4752" cy="2083"/>
          </a:xfrm>
        </p:grpSpPr>
        <p:sp>
          <p:nvSpPr>
            <p:cNvPr id="299014" name="Text Box 7"/>
            <p:cNvSpPr txBox="1">
              <a:spLocks noChangeArrowheads="1"/>
            </p:cNvSpPr>
            <p:nvPr/>
          </p:nvSpPr>
          <p:spPr bwMode="auto">
            <a:xfrm>
              <a:off x="240" y="259"/>
              <a:ext cx="4752" cy="2083"/>
            </a:xfrm>
            <a:prstGeom prst="rect">
              <a:avLst/>
            </a:prstGeom>
            <a:solidFill>
              <a:srgbClr val="00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a:ln>
                  <a:noFill/>
                </a:ln>
                <a:solidFill>
                  <a:srgbClr val="FEFED6"/>
                </a:solidFill>
                <a:effectLst/>
                <a:uLnTx/>
                <a:uFillTx/>
                <a:latin typeface="Times New Roman" pitchFamily="18"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这</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经</a:t>
              </a: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文是新约</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其</a:t>
              </a: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中最困难的</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经节</a:t>
              </a:r>
              <a:endPar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endParaRPr>
            </a:p>
          </p:txBody>
        </p:sp>
        <p:sp>
          <p:nvSpPr>
            <p:cNvPr id="299015" name="Text Box 8"/>
            <p:cNvSpPr txBox="1">
              <a:spLocks noChangeArrowheads="1"/>
            </p:cNvSpPr>
            <p:nvPr/>
          </p:nvSpPr>
          <p:spPr bwMode="auto">
            <a:xfrm>
              <a:off x="1728" y="404"/>
              <a:ext cx="1680" cy="1104"/>
            </a:xfrm>
            <a:prstGeom prst="rect">
              <a:avLst/>
            </a:prstGeom>
            <a:solidFill>
              <a:schemeClr val="hlink"/>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4000" b="1" i="0" u="none" strike="noStrike" kern="1200" cap="none" spc="0" normalizeH="0" baseline="0" noProof="0">
                  <a:ln>
                    <a:noFill/>
                  </a:ln>
                  <a:solidFill>
                    <a:srgbClr val="000000"/>
                  </a:solidFill>
                  <a:effectLst/>
                  <a:uLnTx/>
                  <a:uFillTx/>
                  <a:latin typeface="隶变" pitchFamily="2" charset="-122"/>
                  <a:ea typeface="隶变" pitchFamily="2" charset="-122"/>
                  <a:cs typeface="+mn-cs"/>
                </a:rPr>
                <a:t>可 </a:t>
              </a:r>
              <a:r>
                <a:rPr kumimoji="0" lang="en-US" sz="3200" b="1" i="0" u="none" strike="noStrike" kern="1200" cap="none" spc="0" normalizeH="0" baseline="0" noProof="0">
                  <a:ln>
                    <a:noFill/>
                  </a:ln>
                  <a:solidFill>
                    <a:srgbClr val="000000"/>
                  </a:solidFill>
                  <a:effectLst/>
                  <a:uLnTx/>
                  <a:uFillTx/>
                  <a:latin typeface="Times New Roman" pitchFamily="18" charset="0"/>
                  <a:ea typeface="隶变" pitchFamily="2" charset="-122"/>
                  <a:cs typeface="+mn-cs"/>
                </a:rPr>
                <a:t>16:9-20</a:t>
              </a:r>
            </a:p>
          </p:txBody>
        </p:sp>
      </p:grpSp>
    </p:spTree>
    <p:extLst>
      <p:ext uri="{BB962C8B-B14F-4D97-AF65-F5344CB8AC3E}">
        <p14:creationId xmlns:p14="http://schemas.microsoft.com/office/powerpoint/2010/main" val="1309077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a:srcRect l="34023" t="18144" r="4735" b="10156"/>
          <a:stretch>
            <a:fillRect/>
          </a:stretch>
        </p:blipFill>
        <p:spPr bwMode="auto">
          <a:xfrm>
            <a:off x="0" y="-14288"/>
            <a:ext cx="9145588" cy="6872288"/>
          </a:xfrm>
          <a:prstGeom prst="rect">
            <a:avLst/>
          </a:prstGeom>
          <a:noFill/>
          <a:ln w="9525">
            <a:noFill/>
            <a:round/>
            <a:headEnd/>
            <a:tailEnd/>
          </a:ln>
        </p:spPr>
      </p:pic>
      <p:sp>
        <p:nvSpPr>
          <p:cNvPr id="30105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70689" name="Oval 33"/>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149546" name="Text Box 34"/>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itchFamily="34" charset="0"/>
                <a:ea typeface="MS PGothic" pitchFamily="34" charset="-128"/>
                <a:cs typeface="+mn-cs"/>
              </a:rPr>
              <a:t>Alexandrian</a:t>
            </a:r>
          </a:p>
        </p:txBody>
      </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MS PGothic" pitchFamily="34" charset="-128"/>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MS PGothic" pitchFamily="34" charset="-128"/>
                  <a:cs typeface="+mn-cs"/>
                </a:rPr>
                <a:t>Western</a:t>
              </a:r>
            </a:p>
          </p:txBody>
        </p:sp>
      </p:grpSp>
      <p:sp>
        <p:nvSpPr>
          <p:cNvPr id="149533" name="Text Box 38"/>
          <p:cNvSpPr txBox="1">
            <a:spLocks noChangeArrowheads="1"/>
          </p:cNvSpPr>
          <p:nvPr/>
        </p:nvSpPr>
        <p:spPr bwMode="auto">
          <a:xfrm>
            <a:off x="76200" y="5808663"/>
            <a:ext cx="9067800" cy="820737"/>
          </a:xfrm>
          <a:prstGeom prst="rect">
            <a:avLst/>
          </a:prstGeom>
          <a:noFill/>
          <a:ln w="9525">
            <a:noFill/>
            <a:round/>
            <a:headEnd/>
            <a:tailEnd/>
          </a:ln>
          <a:effectLst>
            <a:outerShdw blurRad="50800" dist="38100" dir="2700000">
              <a:srgbClr val="000000">
                <a:alpha val="43000"/>
              </a:srgbClr>
            </a:outerShdw>
          </a:effectLst>
        </p:spPr>
        <p:txBody>
          <a:bodyPr lIns="82058" tIns="41029" rIns="82058" bIns="41029">
            <a:spAutoFit/>
            <a:scene3d>
              <a:camera prst="orthographicFront"/>
              <a:lightRig rig="threePt" dir="t"/>
            </a:scene3d>
            <a:sp3d>
              <a:bevelT w="0"/>
            </a:sp3d>
          </a:bodyPr>
          <a:lstStyle/>
          <a:p>
            <a:pPr marL="0" marR="0" lvl="0" indent="0" algn="ctr" defTabSz="914400" rtl="0" eaLnBrk="1" fontAlgn="base" latinLnBrk="0" hangingPunct="1">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US" sz="4800" b="0" i="0" u="none" strike="noStrike" kern="1200" cap="none" spc="0" normalizeH="0" baseline="0" noProof="0" dirty="0">
                <a:ln>
                  <a:noFill/>
                </a:ln>
                <a:solidFill>
                  <a:srgbClr val="FFFF00"/>
                </a:solidFill>
                <a:effectLst/>
                <a:uLnTx/>
                <a:uFillTx/>
                <a:latin typeface="Times New Roman" charset="0"/>
                <a:ea typeface="MS PGothic" pitchFamily="34" charset="-128"/>
                <a:cs typeface="+mn-cs"/>
              </a:rPr>
              <a:t>三种正文类型</a:t>
            </a:r>
            <a:endParaRPr kumimoji="0" lang="en-GB"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charset="0"/>
              <a:ea typeface="MS PGothic" pitchFamily="34" charset="-128"/>
              <a:cs typeface="+mn-cs"/>
            </a:endParaRPr>
          </a:p>
        </p:txBody>
      </p:sp>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149542" name="Text Box 46"/>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itchFamily="34" charset="0"/>
                <a:ea typeface="MS PGothic" pitchFamily="34" charset="-128"/>
                <a:cs typeface="+mn-cs"/>
              </a:rPr>
              <a:t>Byzantine</a:t>
            </a:r>
          </a:p>
        </p:txBody>
      </p:sp>
      <p:sp>
        <p:nvSpPr>
          <p:cNvPr id="301065" name="Rectangle 11"/>
          <p:cNvSpPr>
            <a:spLocks noChangeArrowheads="1"/>
          </p:cNvSpPr>
          <p:nvPr/>
        </p:nvSpPr>
        <p:spPr bwMode="auto">
          <a:xfrm>
            <a:off x="1905000" y="0"/>
            <a:ext cx="2057400" cy="46196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rPr>
              <a:t>西方式的正文</a:t>
            </a:r>
            <a:endParaRPr kumimoji="0" 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endParaRPr>
          </a:p>
        </p:txBody>
      </p:sp>
      <p:sp>
        <p:nvSpPr>
          <p:cNvPr id="301066" name="Rectangle 12"/>
          <p:cNvSpPr>
            <a:spLocks noChangeArrowheads="1"/>
          </p:cNvSpPr>
          <p:nvPr/>
        </p:nvSpPr>
        <p:spPr bwMode="auto">
          <a:xfrm>
            <a:off x="5715000" y="685800"/>
            <a:ext cx="2338388" cy="4619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rPr>
              <a:t>拜占庭式的手稿</a:t>
            </a:r>
            <a:endParaRPr kumimoji="0" 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endParaRPr>
          </a:p>
        </p:txBody>
      </p:sp>
      <p:sp>
        <p:nvSpPr>
          <p:cNvPr id="301067" name="Rectangle 13"/>
          <p:cNvSpPr>
            <a:spLocks noChangeArrowheads="1"/>
          </p:cNvSpPr>
          <p:nvPr/>
        </p:nvSpPr>
        <p:spPr bwMode="auto">
          <a:xfrm>
            <a:off x="2667000" y="5181600"/>
            <a:ext cx="2954338" cy="4619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rPr>
              <a:t>亚历山德里亚的正文</a:t>
            </a:r>
            <a:endParaRPr kumimoji="0" lang="en-US" sz="2400" b="0" i="0" u="none" strike="noStrike" kern="1200" cap="none" spc="0" normalizeH="0" baseline="0" noProof="0">
              <a:ln>
                <a:noFill/>
              </a:ln>
              <a:solidFill>
                <a:srgbClr val="00FF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2785912053"/>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p:cNvPicPr>
            <a:picLocks noChangeAspect="1" noChangeArrowheads="1"/>
          </p:cNvPicPr>
          <p:nvPr/>
        </p:nvPicPr>
        <p:blipFill>
          <a:blip r:embed="rId3"/>
          <a:srcRect l="34023" t="18144" r="4735" b="10156"/>
          <a:stretch>
            <a:fillRect/>
          </a:stretch>
        </p:blipFill>
        <p:spPr bwMode="auto">
          <a:xfrm>
            <a:off x="-1588" y="-14288"/>
            <a:ext cx="9145588" cy="6872288"/>
          </a:xfrm>
          <a:prstGeom prst="rect">
            <a:avLst/>
          </a:prstGeom>
          <a:noFill/>
          <a:ln w="9525">
            <a:noFill/>
            <a:round/>
            <a:headEnd/>
            <a:tailEnd/>
          </a:ln>
        </p:spPr>
      </p:pic>
      <p:sp>
        <p:nvSpPr>
          <p:cNvPr id="28569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grpSp>
        <p:nvGrpSpPr>
          <p:cNvPr id="2" name="Group 3"/>
          <p:cNvGrpSpPr>
            <a:grpSpLocks/>
          </p:cNvGrpSpPr>
          <p:nvPr/>
        </p:nvGrpSpPr>
        <p:grpSpPr bwMode="auto">
          <a:xfrm>
            <a:off x="5796136" y="4797152"/>
            <a:ext cx="2889250" cy="460375"/>
            <a:chOff x="5715000" y="4800600"/>
            <a:chExt cx="2889448" cy="460375"/>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sp>
          <p:nvSpPr>
            <p:cNvPr id="149546" name="Text Box 34"/>
            <p:cNvSpPr txBox="1">
              <a:spLocks noChangeArrowheads="1"/>
            </p:cNvSpPr>
            <p:nvPr/>
          </p:nvSpPr>
          <p:spPr bwMode="auto">
            <a:xfrm>
              <a:off x="5784855" y="4800600"/>
              <a:ext cx="2819593" cy="406265"/>
            </a:xfrm>
            <a:prstGeom prst="rect">
              <a:avLst/>
            </a:prstGeom>
            <a:noFill/>
            <a:ln w="9525">
              <a:noFill/>
              <a:round/>
              <a:headEnd/>
              <a:tailEnd/>
            </a:ln>
          </p:spPr>
          <p:txBody>
            <a:bodyPr>
              <a:spAutoFit/>
            </a:body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t>亚历山大</a:t>
              </a:r>
              <a:endParaRPr kumimoji="0" lang="en-GB" sz="2800" b="1" i="1" u="none" strike="noStrike" kern="1200" cap="none" spc="0" normalizeH="0" baseline="0" noProof="0" dirty="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grpSp>
      <p:grpSp>
        <p:nvGrpSpPr>
          <p:cNvPr id="3" name="Group 35"/>
          <p:cNvGrpSpPr>
            <a:grpSpLocks/>
          </p:cNvGrpSpPr>
          <p:nvPr/>
        </p:nvGrpSpPr>
        <p:grpSpPr bwMode="auto">
          <a:xfrm>
            <a:off x="251520" y="0"/>
            <a:ext cx="2063750" cy="953901"/>
            <a:chOff x="0" y="0"/>
            <a:chExt cx="1430" cy="681"/>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1DF374"/>
                </a:solidFill>
                <a:effectLst>
                  <a:outerShdw blurRad="38100" dist="38100" dir="2700000" algn="tl">
                    <a:srgbClr val="000000">
                      <a:alpha val="43137"/>
                    </a:srgbClr>
                  </a:outerShdw>
                </a:effectLst>
                <a:uLnTx/>
                <a:uFillTx/>
                <a:latin typeface="SimHei" pitchFamily="49" charset="-122"/>
                <a:ea typeface="SimHei" pitchFamily="49" charset="-122"/>
                <a:cs typeface="+mn-cs"/>
              </a:endParaRPr>
            </a:p>
          </p:txBody>
        </p:sp>
        <p:sp>
          <p:nvSpPr>
            <p:cNvPr id="149544" name="Text Box 37"/>
            <p:cNvSpPr txBox="1">
              <a:spLocks noChangeArrowheads="1"/>
            </p:cNvSpPr>
            <p:nvPr/>
          </p:nvSpPr>
          <p:spPr bwMode="auto">
            <a:xfrm>
              <a:off x="0" y="0"/>
              <a:ext cx="1430" cy="681"/>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t>西方 </a:t>
              </a:r>
              <a:b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br>
              <a:endParaRPr kumimoji="0" lang="en-GB" sz="2800" b="1" i="1" u="none" strike="noStrike" kern="1200" cap="none" spc="0" normalizeH="0" baseline="0" noProof="0" dirty="0">
                <a:ln>
                  <a:noFill/>
                </a:ln>
                <a:solidFill>
                  <a:srgbClr val="1DF374"/>
                </a:solidFill>
                <a:effectLst>
                  <a:outerShdw blurRad="38100" dist="38100" dir="2700000" algn="tl">
                    <a:srgbClr val="000000">
                      <a:alpha val="43137"/>
                    </a:srgbClr>
                  </a:outerShdw>
                </a:effectLst>
                <a:uLnTx/>
                <a:uFillTx/>
                <a:latin typeface="SimHei" pitchFamily="49" charset="-122"/>
                <a:ea typeface="SimHei" pitchFamily="49" charset="-122"/>
                <a:cs typeface="+mn-cs"/>
              </a:endParaRPr>
            </a:p>
          </p:txBody>
        </p:sp>
      </p:grpSp>
      <p:grpSp>
        <p:nvGrpSpPr>
          <p:cNvPr id="4" name="Group 2"/>
          <p:cNvGrpSpPr>
            <a:grpSpLocks/>
          </p:cNvGrpSpPr>
          <p:nvPr/>
        </p:nvGrpSpPr>
        <p:grpSpPr bwMode="auto">
          <a:xfrm>
            <a:off x="4800600" y="381000"/>
            <a:ext cx="2292350" cy="695575"/>
            <a:chOff x="4800600" y="381000"/>
            <a:chExt cx="2292350" cy="695575"/>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sp>
          <p:nvSpPr>
            <p:cNvPr id="149542" name="Text Box 46"/>
            <p:cNvSpPr txBox="1">
              <a:spLocks noChangeArrowheads="1"/>
            </p:cNvSpPr>
            <p:nvPr/>
          </p:nvSpPr>
          <p:spPr bwMode="auto">
            <a:xfrm>
              <a:off x="4800600" y="381000"/>
              <a:ext cx="2292350" cy="695575"/>
            </a:xfrm>
            <a:prstGeom prst="rect">
              <a:avLst/>
            </a:prstGeom>
            <a:noFill/>
            <a:ln w="9525">
              <a:noFill/>
              <a:round/>
              <a:headEnd/>
              <a:tailEnd/>
            </a:ln>
          </p:spPr>
          <p:txBody>
            <a:bodyPr>
              <a:spAutoFit/>
            </a:body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t>拜占庭式的 </a:t>
              </a:r>
              <a:br>
                <a:rPr kumimoji="0" lang="zh-CN" altLang="en-US" sz="2800" b="1" i="0" u="none" strike="noStrike" kern="1200" cap="none" spc="0" normalizeH="0" baseline="0" noProof="0" dirty="0">
                  <a:ln>
                    <a:noFill/>
                  </a:ln>
                  <a:solidFill>
                    <a:srgbClr val="1DF374"/>
                  </a:solidFill>
                  <a:effectLst/>
                  <a:uLnTx/>
                  <a:uFillTx/>
                  <a:latin typeface="SimHei" pitchFamily="49" charset="-122"/>
                  <a:ea typeface="SimHei" pitchFamily="49" charset="-122"/>
                  <a:cs typeface="+mn-cs"/>
                </a:rPr>
              </a:br>
              <a:endParaRPr kumimoji="0" lang="en-GB" sz="2800" b="1" i="1" u="none" strike="noStrike" kern="1200" cap="none" spc="0" normalizeH="0" baseline="0" noProof="0" dirty="0">
                <a:ln>
                  <a:noFill/>
                </a:ln>
                <a:solidFill>
                  <a:srgbClr val="1DF374"/>
                </a:solidFill>
                <a:effectLst>
                  <a:outerShdw blurRad="38100" dist="38100" dir="2700000" algn="tl">
                    <a:srgbClr val="000000"/>
                  </a:outerShdw>
                </a:effectLst>
                <a:uLnTx/>
                <a:uFillTx/>
                <a:latin typeface="SimHei" pitchFamily="49" charset="-122"/>
                <a:ea typeface="SimHei" pitchFamily="49" charset="-122"/>
                <a:cs typeface="+mn-cs"/>
              </a:endParaRPr>
            </a:p>
          </p:txBody>
        </p:sp>
      </p:grpSp>
      <p:sp>
        <p:nvSpPr>
          <p:cNvPr id="14" name="Text Box 2"/>
          <p:cNvSpPr txBox="1">
            <a:spLocks noChangeArrowheads="1"/>
          </p:cNvSpPr>
          <p:nvPr/>
        </p:nvSpPr>
        <p:spPr bwMode="auto">
          <a:xfrm>
            <a:off x="0" y="836712"/>
            <a:ext cx="4322762" cy="1569660"/>
          </a:xfrm>
          <a:prstGeom prst="rect">
            <a:avLst/>
          </a:prstGeom>
          <a:solidFill>
            <a:srgbClr val="00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全部有</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16:9-20</a:t>
            </a:r>
            <a:b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众多手稿</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但第</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至</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7</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a:t>
            </a:r>
            <a:endPar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5" name="Text Box 2"/>
          <p:cNvSpPr txBox="1">
            <a:spLocks noChangeArrowheads="1"/>
          </p:cNvSpPr>
          <p:nvPr/>
        </p:nvSpPr>
        <p:spPr bwMode="auto">
          <a:xfrm>
            <a:off x="4814888" y="1066800"/>
            <a:ext cx="4322762" cy="1569660"/>
          </a:xfrm>
          <a:prstGeom prst="rect">
            <a:avLst/>
          </a:prstGeom>
          <a:solidFill>
            <a:srgbClr val="00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全部有</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16:9-20</a:t>
            </a:r>
            <a:b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众多手稿</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但第</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9</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至</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a:t>
            </a:r>
            <a:endPar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6" name="Text Box 2"/>
          <p:cNvSpPr txBox="1">
            <a:spLocks noChangeArrowheads="1"/>
          </p:cNvSpPr>
          <p:nvPr/>
        </p:nvSpPr>
        <p:spPr bwMode="auto">
          <a:xfrm>
            <a:off x="320675" y="4508500"/>
            <a:ext cx="5114925" cy="2062103"/>
          </a:xfrm>
          <a:prstGeom prst="rect">
            <a:avLst/>
          </a:prstGeom>
          <a:solidFill>
            <a:srgbClr val="000090"/>
          </a:solidFill>
          <a:ln w="38100">
            <a:solidFill>
              <a:srgbClr val="FFFFFF"/>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有些省略</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16:9-20 </a:t>
            </a:r>
            <a:b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仅</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手稿 </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第</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4</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世纪，包括它 </a:t>
            </a:r>
            <a:b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弟</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5</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至</a:t>
            </a:r>
            <a:r>
              <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9</a:t>
            </a:r>
            <a:r>
              <a:rPr kumimoji="0" lang="zh-CN" altLang="en-US"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世纪排除</a:t>
            </a:r>
            <a:endParaRPr kumimoji="0" lang="en-US" altLang="zh-CN" sz="32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285705" name="Text Box 3"/>
          <p:cNvSpPr txBox="1">
            <a:spLocks noChangeArrowheads="1"/>
          </p:cNvSpPr>
          <p:nvPr/>
        </p:nvSpPr>
        <p:spPr bwMode="auto">
          <a:xfrm>
            <a:off x="8524875" y="25400"/>
            <a:ext cx="584200" cy="522288"/>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a:ea typeface="MS PGothic" pitchFamily="34" charset="-128"/>
                <a:cs typeface="Arial" pitchFamily="34" charset="0"/>
              </a:rPr>
              <a:t>90</a:t>
            </a:r>
            <a:endParaRPr kumimoji="0" lang="en-US" sz="2800" b="0" i="0" u="none" strike="noStrike" kern="1200" cap="none" spc="0" normalizeH="0" baseline="0" noProof="0">
              <a:ln>
                <a:noFill/>
              </a:ln>
              <a:solidFill>
                <a:srgbClr val="FEFEE8"/>
              </a:solidFill>
              <a:effectLst/>
              <a:uLnTx/>
              <a:uFillTx/>
              <a:latin typeface="Arial"/>
              <a:ea typeface="MS PGothic" pitchFamily="34" charset="-128"/>
              <a:cs typeface="Arial" pitchFamily="34" charset="0"/>
            </a:endParaRPr>
          </a:p>
        </p:txBody>
      </p:sp>
      <p:sp>
        <p:nvSpPr>
          <p:cNvPr id="5" name="Title 4"/>
          <p:cNvSpPr>
            <a:spLocks noGrp="1"/>
          </p:cNvSpPr>
          <p:nvPr>
            <p:ph type="title" idx="4294967295"/>
          </p:nvPr>
        </p:nvSpPr>
        <p:spPr>
          <a:xfrm>
            <a:off x="0" y="2780928"/>
            <a:ext cx="9144000" cy="1719064"/>
          </a:xfrm>
          <a:noFill/>
        </p:spPr>
        <p:txBody>
          <a:bodyPr/>
          <a:lstStyle/>
          <a:p>
            <a:pPr eaLnBrk="1" hangingPunct="1"/>
            <a:r>
              <a:rPr lang="zh-CN" altLang="en-US" sz="4800" dirty="0">
                <a:solidFill>
                  <a:srgbClr val="FFFFFF"/>
                </a:solidFill>
              </a:rPr>
              <a:t> </a:t>
            </a:r>
            <a:r>
              <a:rPr lang="zh-CN" altLang="en-US" sz="4800" b="1" dirty="0">
                <a:solidFill>
                  <a:srgbClr val="FFFFFF"/>
                </a:solidFill>
                <a:latin typeface="SimHei" pitchFamily="49" charset="-122"/>
                <a:ea typeface="SimHei" pitchFamily="49" charset="-122"/>
              </a:rPr>
              <a:t>怎么处理马可</a:t>
            </a:r>
            <a:r>
              <a:rPr lang="en-US" altLang="zh-CN" sz="4800" b="1" dirty="0">
                <a:solidFill>
                  <a:srgbClr val="FFFFFF"/>
                </a:solidFill>
                <a:latin typeface="SimHei" pitchFamily="49" charset="-122"/>
                <a:ea typeface="SimHei" pitchFamily="49" charset="-122"/>
              </a:rPr>
              <a:t>16:9-20</a:t>
            </a:r>
            <a:r>
              <a:rPr lang="zh-CN" altLang="en-US" sz="4800" b="1" dirty="0">
                <a:solidFill>
                  <a:srgbClr val="FFFFFF"/>
                </a:solidFill>
                <a:latin typeface="SimHei" pitchFamily="49" charset="-122"/>
                <a:ea typeface="SimHei" pitchFamily="49" charset="-122"/>
              </a:rPr>
              <a:t>呢</a:t>
            </a:r>
            <a:r>
              <a:rPr lang="en-GB" sz="4800" b="1" dirty="0">
                <a:solidFill>
                  <a:srgbClr val="FFFFFF"/>
                </a:solidFill>
                <a:effectLst>
                  <a:outerShdw blurRad="38100" dist="38100" dir="2700000" algn="tl">
                    <a:srgbClr val="000000"/>
                  </a:outerShdw>
                </a:effectLst>
                <a:latin typeface="SimHei" pitchFamily="49" charset="-122"/>
                <a:ea typeface="SimHei" pitchFamily="49" charset="-122"/>
              </a:rPr>
              <a:t>?</a:t>
            </a:r>
            <a:endParaRPr lang="en-US" b="1" dirty="0">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1550791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1933575" y="2333625"/>
            <a:ext cx="9144000" cy="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pic>
        <p:nvPicPr>
          <p:cNvPr id="299010" name="Picture 3"/>
          <p:cNvPicPr>
            <a:picLocks noChangeAspect="1" noChangeArrowheads="1"/>
          </p:cNvPicPr>
          <p:nvPr/>
        </p:nvPicPr>
        <p:blipFill>
          <a:blip r:embed="rId3"/>
          <a:srcRect/>
          <a:stretch>
            <a:fillRect/>
          </a:stretch>
        </p:blipFill>
        <p:spPr bwMode="auto">
          <a:xfrm>
            <a:off x="1600200" y="533400"/>
            <a:ext cx="5451475" cy="6324600"/>
          </a:xfrm>
          <a:prstGeom prst="rect">
            <a:avLst/>
          </a:prstGeom>
          <a:noFill/>
          <a:ln w="9525">
            <a:noFill/>
            <a:miter lim="800000"/>
            <a:headEnd/>
            <a:tailEnd/>
          </a:ln>
        </p:spPr>
      </p:pic>
      <p:sp>
        <p:nvSpPr>
          <p:cNvPr id="299011" name="Text Box 4"/>
          <p:cNvSpPr txBox="1">
            <a:spLocks noChangeArrowheads="1"/>
          </p:cNvSpPr>
          <p:nvPr/>
        </p:nvSpPr>
        <p:spPr bwMode="auto">
          <a:xfrm>
            <a:off x="8153400" y="762000"/>
            <a:ext cx="895350" cy="4572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90-92</a:t>
            </a:r>
          </a:p>
        </p:txBody>
      </p:sp>
      <p:sp>
        <p:nvSpPr>
          <p:cNvPr id="299012" name="Text Box 5"/>
          <p:cNvSpPr txBox="1">
            <a:spLocks noChangeArrowheads="1"/>
          </p:cNvSpPr>
          <p:nvPr/>
        </p:nvSpPr>
        <p:spPr bwMode="auto">
          <a:xfrm>
            <a:off x="8356600" y="381000"/>
            <a:ext cx="488950" cy="4572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88</a:t>
            </a:r>
          </a:p>
        </p:txBody>
      </p:sp>
      <p:grpSp>
        <p:nvGrpSpPr>
          <p:cNvPr id="2" name="Group 6"/>
          <p:cNvGrpSpPr>
            <a:grpSpLocks/>
          </p:cNvGrpSpPr>
          <p:nvPr/>
        </p:nvGrpSpPr>
        <p:grpSpPr bwMode="auto">
          <a:xfrm>
            <a:off x="609600" y="533400"/>
            <a:ext cx="7391400" cy="1323975"/>
            <a:chOff x="240" y="259"/>
            <a:chExt cx="4752" cy="2083"/>
          </a:xfrm>
        </p:grpSpPr>
        <p:sp>
          <p:nvSpPr>
            <p:cNvPr id="299014" name="Text Box 7"/>
            <p:cNvSpPr txBox="1">
              <a:spLocks noChangeArrowheads="1"/>
            </p:cNvSpPr>
            <p:nvPr/>
          </p:nvSpPr>
          <p:spPr bwMode="auto">
            <a:xfrm>
              <a:off x="240" y="259"/>
              <a:ext cx="4752" cy="2083"/>
            </a:xfrm>
            <a:prstGeom prst="rect">
              <a:avLst/>
            </a:prstGeom>
            <a:solidFill>
              <a:srgbClr val="00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a:ln>
                  <a:noFill/>
                </a:ln>
                <a:solidFill>
                  <a:srgbClr val="FEFED6"/>
                </a:solidFill>
                <a:effectLst/>
                <a:uLnTx/>
                <a:uFillTx/>
                <a:latin typeface="Times New Roman" pitchFamily="18"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这</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经</a:t>
              </a: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文是新约</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其</a:t>
              </a:r>
              <a:r>
                <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中最困难的</a:t>
              </a:r>
              <a:r>
                <a:rPr kumimoji="0" lang="en-US"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rPr>
                <a:t>经节</a:t>
              </a:r>
              <a:endParaRPr kumimoji="0" lang="zh-CN" altLang="en-US" sz="3200" b="0" i="0" u="none" strike="noStrike" kern="1200" cap="none" spc="0" normalizeH="0" baseline="0" noProof="0">
                <a:ln>
                  <a:noFill/>
                </a:ln>
                <a:solidFill>
                  <a:srgbClr val="FEFEE8"/>
                </a:solidFill>
                <a:effectLst/>
                <a:uLnTx/>
                <a:uFillTx/>
                <a:latin typeface="MS PGothic" pitchFamily="34" charset="-128"/>
                <a:ea typeface="MS PGothic" pitchFamily="34" charset="-128"/>
                <a:cs typeface="+mn-cs"/>
              </a:endParaRPr>
            </a:p>
          </p:txBody>
        </p:sp>
        <p:sp>
          <p:nvSpPr>
            <p:cNvPr id="299015" name="Text Box 8"/>
            <p:cNvSpPr txBox="1">
              <a:spLocks noChangeArrowheads="1"/>
            </p:cNvSpPr>
            <p:nvPr/>
          </p:nvSpPr>
          <p:spPr bwMode="auto">
            <a:xfrm>
              <a:off x="1728" y="404"/>
              <a:ext cx="1680" cy="1104"/>
            </a:xfrm>
            <a:prstGeom prst="rect">
              <a:avLst/>
            </a:prstGeom>
            <a:solidFill>
              <a:schemeClr val="hlink"/>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4000" b="1" i="0" u="none" strike="noStrike" kern="1200" cap="none" spc="0" normalizeH="0" baseline="0" noProof="0">
                  <a:ln>
                    <a:noFill/>
                  </a:ln>
                  <a:solidFill>
                    <a:srgbClr val="000000"/>
                  </a:solidFill>
                  <a:effectLst/>
                  <a:uLnTx/>
                  <a:uFillTx/>
                  <a:latin typeface="隶变" pitchFamily="2" charset="-122"/>
                  <a:ea typeface="隶变" pitchFamily="2" charset="-122"/>
                  <a:cs typeface="+mn-cs"/>
                </a:rPr>
                <a:t>可 </a:t>
              </a:r>
              <a:r>
                <a:rPr kumimoji="0" lang="en-US" sz="3200" b="1" i="0" u="none" strike="noStrike" kern="1200" cap="none" spc="0" normalizeH="0" baseline="0" noProof="0">
                  <a:ln>
                    <a:noFill/>
                  </a:ln>
                  <a:solidFill>
                    <a:srgbClr val="000000"/>
                  </a:solidFill>
                  <a:effectLst/>
                  <a:uLnTx/>
                  <a:uFillTx/>
                  <a:latin typeface="Times New Roman" pitchFamily="18" charset="0"/>
                  <a:ea typeface="隶变" pitchFamily="2" charset="-122"/>
                  <a:cs typeface="+mn-cs"/>
                </a:rPr>
                <a:t>16:9-20</a:t>
              </a:r>
            </a:p>
          </p:txBody>
        </p:sp>
      </p:grpSp>
    </p:spTree>
    <p:extLst>
      <p:ext uri="{BB962C8B-B14F-4D97-AF65-F5344CB8AC3E}">
        <p14:creationId xmlns:p14="http://schemas.microsoft.com/office/powerpoint/2010/main" val="370952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46B46-358E-4DFF-B030-B8CC06EA3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N. The Final Commission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197</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24:44-49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After some time with the apostles in Galilee, Christ returns to Jerusalem with them in order to open their minds that they may comprehend the Scriptures and to encourage them to stay in the city until they receive the baptism of the Spirit to empower them for ministry</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5045360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B0F7C-54D4-415F-8404-54A050E33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The Ascension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198</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16:19-20; Luke 24: 50-53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 the Mount of Olives Jesus blesses His disciples and is received into heaven in their sight to sit at the right hand of God that He might carry on His present ministry for the saints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055078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42" name="Picture 2" descr="Ascension"/>
          <p:cNvPicPr>
            <a:picLocks noChangeAspect="1" noChangeArrowheads="1"/>
          </p:cNvPicPr>
          <p:nvPr/>
        </p:nvPicPr>
        <p:blipFill>
          <a:blip r:embed="rId3">
            <a:extLst>
              <a:ext uri="{28A0092B-C50C-407E-A947-70E740481C1C}">
                <a14:useLocalDpi xmlns:a14="http://schemas.microsoft.com/office/drawing/2010/main" val="0"/>
              </a:ext>
            </a:extLst>
          </a:blip>
          <a:srcRect t="40099" b="43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Rectangle 3"/>
          <p:cNvSpPr>
            <a:spLocks noGrp="1" noChangeArrowheads="1"/>
          </p:cNvSpPr>
          <p:nvPr>
            <p:ph type="title"/>
          </p:nvPr>
        </p:nvSpPr>
        <p:spPr/>
        <p:txBody>
          <a:bodyPr/>
          <a:lstStyle/>
          <a:p>
            <a:pPr eaLnBrk="1" hangingPunct="1"/>
            <a:r>
              <a:rPr lang="en-US" sz="4800">
                <a:solidFill>
                  <a:srgbClr val="000099"/>
                </a:solidFill>
                <a:latin typeface="Tahoma" charset="0"/>
                <a:ea typeface="ＭＳ Ｐゴシック" charset="0"/>
              </a:rPr>
              <a:t>Jesus ascended to the Father</a:t>
            </a:r>
            <a:endParaRPr lang="en-US" sz="4800">
              <a:latin typeface="Tahoma" charset="0"/>
              <a:ea typeface="ＭＳ Ｐゴシック" charset="0"/>
            </a:endParaRPr>
          </a:p>
        </p:txBody>
      </p:sp>
      <p:sp>
        <p:nvSpPr>
          <p:cNvPr id="155652" name="Rectangle 4"/>
          <p:cNvSpPr>
            <a:spLocks noGrp="1" noChangeArrowheads="1"/>
          </p:cNvSpPr>
          <p:nvPr>
            <p:ph type="body" idx="1"/>
          </p:nvPr>
        </p:nvSpPr>
        <p:spPr>
          <a:xfrm>
            <a:off x="457200" y="1600200"/>
            <a:ext cx="8229600" cy="838200"/>
          </a:xfrm>
          <a:solidFill>
            <a:srgbClr val="000099"/>
          </a:solidFill>
        </p:spPr>
        <p:txBody>
          <a:bodyPr/>
          <a:lstStyle/>
          <a:p>
            <a:pPr algn="ctr" eaLnBrk="1" hangingPunct="1"/>
            <a:r>
              <a:rPr lang="en-US" sz="4000">
                <a:latin typeface="Tahoma" charset="0"/>
                <a:ea typeface="ＭＳ Ｐゴシック" charset="0"/>
              </a:rPr>
              <a:t>This means he is alive now!</a:t>
            </a:r>
          </a:p>
        </p:txBody>
      </p:sp>
    </p:spTree>
    <p:extLst>
      <p:ext uri="{BB962C8B-B14F-4D97-AF65-F5344CB8AC3E}">
        <p14:creationId xmlns:p14="http://schemas.microsoft.com/office/powerpoint/2010/main" val="326424747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F0B6A3-43EB-445C-AD78-A9B002741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The Parables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Passages</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Summary</a:t>
            </a:r>
          </a:p>
        </p:txBody>
      </p:sp>
    </p:spTree>
    <p:extLst>
      <p:ext uri="{BB962C8B-B14F-4D97-AF65-F5344CB8AC3E}">
        <p14:creationId xmlns:p14="http://schemas.microsoft.com/office/powerpoint/2010/main" val="121500924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35845" name="Picture 5" descr="NTMSO001">
            <a:extLst>
              <a:ext uri="{FF2B5EF4-FFF2-40B4-BE49-F238E27FC236}">
                <a16:creationId xmlns:a16="http://schemas.microsoft.com/office/drawing/2014/main" id="{E527B402-CE62-4BF6-9252-F5B7FCDE0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638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5846" name="Rectangle 6">
            <a:extLst>
              <a:ext uri="{FF2B5EF4-FFF2-40B4-BE49-F238E27FC236}">
                <a16:creationId xmlns:a16="http://schemas.microsoft.com/office/drawing/2014/main" id="{4FABF199-A82E-4C19-B124-21DA12F4A5ED}"/>
              </a:ext>
            </a:extLst>
          </p:cNvPr>
          <p:cNvSpPr>
            <a:spLocks noGrp="1" noChangeArrowheads="1"/>
          </p:cNvSpPr>
          <p:nvPr>
            <p:ph type="title"/>
          </p:nvPr>
        </p:nvSpPr>
        <p:spPr>
          <a:xfrm>
            <a:off x="685800" y="838200"/>
            <a:ext cx="7772400" cy="762000"/>
          </a:xfrm>
        </p:spPr>
        <p:txBody>
          <a:bodyPr/>
          <a:lstStyle/>
          <a:p>
            <a:r>
              <a:rPr lang="en-US" altLang="en-US" b="1">
                <a:solidFill>
                  <a:srgbClr val="FF0000"/>
                </a:solidFill>
                <a:latin typeface="Bodoni MT Black" panose="02070A03080606020203" pitchFamily="18" charset="0"/>
              </a:rPr>
              <a:t>GALILEAN MINISTRY</a:t>
            </a:r>
          </a:p>
        </p:txBody>
      </p:sp>
      <p:sp>
        <p:nvSpPr>
          <p:cNvPr id="35847" name="WordArt 7">
            <a:extLst>
              <a:ext uri="{FF2B5EF4-FFF2-40B4-BE49-F238E27FC236}">
                <a16:creationId xmlns:a16="http://schemas.microsoft.com/office/drawing/2014/main" id="{D9E732F1-36B2-40FC-9788-F20D9D2845C7}"/>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JESUS'</a:t>
            </a:r>
          </a:p>
        </p:txBody>
      </p:sp>
      <p:sp>
        <p:nvSpPr>
          <p:cNvPr id="35848" name="WordArt 8">
            <a:extLst>
              <a:ext uri="{FF2B5EF4-FFF2-40B4-BE49-F238E27FC236}">
                <a16:creationId xmlns:a16="http://schemas.microsoft.com/office/drawing/2014/main" id="{CAEB4156-2E21-40CB-BF84-AFFEB43B944A}"/>
              </a:ext>
            </a:extLst>
          </p:cNvPr>
          <p:cNvSpPr>
            <a:spLocks noChangeArrowheads="1" noChangeShapeType="1" noTextEdit="1"/>
          </p:cNvSpPr>
          <p:nvPr/>
        </p:nvSpPr>
        <p:spPr bwMode="auto">
          <a:xfrm>
            <a:off x="1600200" y="5638800"/>
            <a:ext cx="6172200" cy="952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rPr>
              <a:t>LATER STAGES</a:t>
            </a:r>
          </a:p>
        </p:txBody>
      </p:sp>
    </p:spTree>
    <p:extLst>
      <p:ext uri="{BB962C8B-B14F-4D97-AF65-F5344CB8AC3E}">
        <p14:creationId xmlns:p14="http://schemas.microsoft.com/office/powerpoint/2010/main" val="2219675884"/>
      </p:ext>
    </p:extLst>
  </p:cSld>
  <p:clrMapOvr>
    <a:masterClrMapping/>
  </p:clrMapOvr>
  <p:transition spd="med">
    <p:pull dir="d"/>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5018265-BA88-4078-BC40-6B3FCE832532}"/>
              </a:ext>
            </a:extLst>
          </p:cNvPr>
          <p:cNvSpPr>
            <a:spLocks noChangeArrowheads="1"/>
          </p:cNvSpPr>
          <p:nvPr/>
        </p:nvSpPr>
        <p:spPr bwMode="auto">
          <a:xfrm>
            <a:off x="2171700" y="-638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0" name="Rectangle 4">
            <a:extLst>
              <a:ext uri="{FF2B5EF4-FFF2-40B4-BE49-F238E27FC236}">
                <a16:creationId xmlns:a16="http://schemas.microsoft.com/office/drawing/2014/main" id="{6AB427A1-801A-467B-8D79-217D5A5C5E8D}"/>
              </a:ext>
            </a:extLst>
          </p:cNvPr>
          <p:cNvSpPr>
            <a:spLocks noChangeArrowheads="1"/>
          </p:cNvSpPr>
          <p:nvPr/>
        </p:nvSpPr>
        <p:spPr bwMode="auto">
          <a:xfrm>
            <a:off x="2000250" y="1343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2" name="Text Box 6">
            <a:extLst>
              <a:ext uri="{FF2B5EF4-FFF2-40B4-BE49-F238E27FC236}">
                <a16:creationId xmlns:a16="http://schemas.microsoft.com/office/drawing/2014/main" id="{CE618733-F5D7-4E4F-9936-933686E58DE5}"/>
              </a:ext>
            </a:extLst>
          </p:cNvPr>
          <p:cNvSpPr txBox="1">
            <a:spLocks noChangeArrowheads="1"/>
          </p:cNvSpPr>
          <p:nvPr/>
        </p:nvSpPr>
        <p:spPr bwMode="auto">
          <a:xfrm>
            <a:off x="990600" y="381000"/>
            <a:ext cx="6945313" cy="57943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Jesus’ Galilean Ministry- Later Stages</a:t>
            </a:r>
            <a:r>
              <a:rPr kumimoji="0" lang="en-US" altLang="zh-CN" sz="32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 </a:t>
            </a: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65543" name="Picture 7" descr="galilee1">
            <a:extLst>
              <a:ext uri="{FF2B5EF4-FFF2-40B4-BE49-F238E27FC236}">
                <a16:creationId xmlns:a16="http://schemas.microsoft.com/office/drawing/2014/main" id="{C71D04AA-5FA5-4AF1-9CCD-575568EE2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5181600" cy="4130675"/>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a:extLst>
              <a:ext uri="{FF2B5EF4-FFF2-40B4-BE49-F238E27FC236}">
                <a16:creationId xmlns:a16="http://schemas.microsoft.com/office/drawing/2014/main" id="{C7DF2267-3E4E-4866-83B8-27839EFF962D}"/>
              </a:ext>
            </a:extLst>
          </p:cNvPr>
          <p:cNvSpPr txBox="1">
            <a:spLocks noChangeArrowheads="1"/>
          </p:cNvSpPr>
          <p:nvPr/>
        </p:nvSpPr>
        <p:spPr bwMode="auto">
          <a:xfrm>
            <a:off x="5834063" y="3138488"/>
            <a:ext cx="2547937" cy="54768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Miracles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7" name="Text Box 11">
            <a:extLst>
              <a:ext uri="{FF2B5EF4-FFF2-40B4-BE49-F238E27FC236}">
                <a16:creationId xmlns:a16="http://schemas.microsoft.com/office/drawing/2014/main" id="{A5C897AE-E7EE-4AD9-9DE7-208840F149AE}"/>
              </a:ext>
            </a:extLst>
          </p:cNvPr>
          <p:cNvSpPr txBox="1">
            <a:spLocks noChangeArrowheads="1"/>
          </p:cNvSpPr>
          <p:nvPr/>
        </p:nvSpPr>
        <p:spPr bwMode="auto">
          <a:xfrm>
            <a:off x="5834063" y="2057400"/>
            <a:ext cx="2547937"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8" name="Text Box 12">
            <a:extLst>
              <a:ext uri="{FF2B5EF4-FFF2-40B4-BE49-F238E27FC236}">
                <a16:creationId xmlns:a16="http://schemas.microsoft.com/office/drawing/2014/main" id="{CB364B50-0CC2-462E-A7CA-404E7455C4B6}"/>
              </a:ext>
            </a:extLst>
          </p:cNvPr>
          <p:cNvSpPr txBox="1">
            <a:spLocks noChangeArrowheads="1"/>
          </p:cNvSpPr>
          <p:nvPr/>
        </p:nvSpPr>
        <p:spPr bwMode="auto">
          <a:xfrm>
            <a:off x="5834063" y="4205288"/>
            <a:ext cx="2547937" cy="54768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Withdrawal</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51" name="Rectangle 15">
            <a:extLst>
              <a:ext uri="{FF2B5EF4-FFF2-40B4-BE49-F238E27FC236}">
                <a16:creationId xmlns:a16="http://schemas.microsoft.com/office/drawing/2014/main" id="{5CE4F175-DEE1-40C9-8896-E43F54D9379B}"/>
              </a:ext>
            </a:extLst>
          </p:cNvPr>
          <p:cNvSpPr>
            <a:spLocks noGrp="1" noChangeArrowheads="1"/>
          </p:cNvSpPr>
          <p:nvPr>
            <p:ph type="title" idx="4294967295"/>
          </p:nvPr>
        </p:nvSpPr>
        <p:spPr>
          <a:xfrm>
            <a:off x="7315200" y="6297613"/>
            <a:ext cx="2057400" cy="560387"/>
          </a:xfrm>
        </p:spPr>
        <p:txBody>
          <a:bodyPr/>
          <a:lstStyle/>
          <a:p>
            <a:pPr algn="r"/>
            <a:r>
              <a:rPr lang="en-US" altLang="en-US" sz="2000" b="1">
                <a:solidFill>
                  <a:srgbClr val="FFFF00"/>
                </a:solidFill>
                <a:effectLst/>
                <a:latin typeface="Times New Roman" panose="02020603050405020304" pitchFamily="18" charset="0"/>
              </a:rPr>
              <a:t>Introduction</a:t>
            </a:r>
          </a:p>
        </p:txBody>
      </p:sp>
    </p:spTree>
    <p:extLst>
      <p:ext uri="{BB962C8B-B14F-4D97-AF65-F5344CB8AC3E}">
        <p14:creationId xmlns:p14="http://schemas.microsoft.com/office/powerpoint/2010/main" val="33230901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additive="base">
                                        <p:cTn id="7" dur="500" fill="hold"/>
                                        <p:tgtEl>
                                          <p:spTgt spid="65547"/>
                                        </p:tgtEl>
                                        <p:attrNameLst>
                                          <p:attrName>ppt_x</p:attrName>
                                        </p:attrNameLst>
                                      </p:cBhvr>
                                      <p:tavLst>
                                        <p:tav tm="0">
                                          <p:val>
                                            <p:strVal val="0-#ppt_w/2"/>
                                          </p:val>
                                        </p:tav>
                                        <p:tav tm="100000">
                                          <p:val>
                                            <p:strVal val="#ppt_x"/>
                                          </p:val>
                                        </p:tav>
                                      </p:tavLst>
                                    </p:anim>
                                    <p:anim calcmode="lin" valueType="num">
                                      <p:cBhvr additive="base">
                                        <p:cTn id="8" dur="500" fill="hold"/>
                                        <p:tgtEl>
                                          <p:spTgt spid="655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44"/>
                                        </p:tgtEl>
                                        <p:attrNameLst>
                                          <p:attrName>style.visibility</p:attrName>
                                        </p:attrNameLst>
                                      </p:cBhvr>
                                      <p:to>
                                        <p:strVal val="visible"/>
                                      </p:to>
                                    </p:set>
                                    <p:anim calcmode="lin" valueType="num">
                                      <p:cBhvr additive="base">
                                        <p:cTn id="12" dur="500" fill="hold"/>
                                        <p:tgtEl>
                                          <p:spTgt spid="65544"/>
                                        </p:tgtEl>
                                        <p:attrNameLst>
                                          <p:attrName>ppt_x</p:attrName>
                                        </p:attrNameLst>
                                      </p:cBhvr>
                                      <p:tavLst>
                                        <p:tav tm="0">
                                          <p:val>
                                            <p:strVal val="0-#ppt_w/2"/>
                                          </p:val>
                                        </p:tav>
                                        <p:tav tm="100000">
                                          <p:val>
                                            <p:strVal val="#ppt_x"/>
                                          </p:val>
                                        </p:tav>
                                      </p:tavLst>
                                    </p:anim>
                                    <p:anim calcmode="lin" valueType="num">
                                      <p:cBhvr additive="base">
                                        <p:cTn id="13" dur="500" fill="hold"/>
                                        <p:tgtEl>
                                          <p:spTgt spid="6554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5548"/>
                                        </p:tgtEl>
                                        <p:attrNameLst>
                                          <p:attrName>style.visibility</p:attrName>
                                        </p:attrNameLst>
                                      </p:cBhvr>
                                      <p:to>
                                        <p:strVal val="visible"/>
                                      </p:to>
                                    </p:set>
                                    <p:anim calcmode="lin" valueType="num">
                                      <p:cBhvr additive="base">
                                        <p:cTn id="17" dur="500" fill="hold"/>
                                        <p:tgtEl>
                                          <p:spTgt spid="65548"/>
                                        </p:tgtEl>
                                        <p:attrNameLst>
                                          <p:attrName>ppt_x</p:attrName>
                                        </p:attrNameLst>
                                      </p:cBhvr>
                                      <p:tavLst>
                                        <p:tav tm="0">
                                          <p:val>
                                            <p:strVal val="0-#ppt_w/2"/>
                                          </p:val>
                                        </p:tav>
                                        <p:tav tm="100000">
                                          <p:val>
                                            <p:strVal val="#ppt_x"/>
                                          </p:val>
                                        </p:tav>
                                      </p:tavLst>
                                    </p:anim>
                                    <p:anim calcmode="lin" valueType="num">
                                      <p:cBhvr additive="base">
                                        <p:cTn id="18"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autoUpdateAnimBg="0"/>
      <p:bldP spid="65547" grpId="0" animBg="1" autoUpdateAnimBg="0"/>
      <p:bldP spid="65548"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99" name="Text Box 15">
            <a:extLst>
              <a:ext uri="{FF2B5EF4-FFF2-40B4-BE49-F238E27FC236}">
                <a16:creationId xmlns:a16="http://schemas.microsoft.com/office/drawing/2014/main" id="{1A1A065E-8906-4BC0-A762-D36A878175BC}"/>
              </a:ext>
            </a:extLst>
          </p:cNvPr>
          <p:cNvSpPr txBox="1">
            <a:spLocks noChangeArrowheads="1"/>
          </p:cNvSpPr>
          <p:nvPr/>
        </p:nvSpPr>
        <p:spPr bwMode="auto">
          <a:xfrm>
            <a:off x="6477000" y="152400"/>
            <a:ext cx="2547938"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7601" name="Rectangle 17">
            <a:extLst>
              <a:ext uri="{FF2B5EF4-FFF2-40B4-BE49-F238E27FC236}">
                <a16:creationId xmlns:a16="http://schemas.microsoft.com/office/drawing/2014/main" id="{24BFB63A-E63E-4B37-9A9F-CD527595D3BE}"/>
              </a:ext>
            </a:extLst>
          </p:cNvPr>
          <p:cNvSpPr>
            <a:spLocks noChangeArrowheads="1"/>
          </p:cNvSpPr>
          <p:nvPr/>
        </p:nvSpPr>
        <p:spPr bwMode="auto">
          <a:xfrm>
            <a:off x="228600" y="904875"/>
            <a:ext cx="8534400" cy="1460500"/>
          </a:xfrm>
          <a:prstGeom prst="rect">
            <a:avLst/>
          </a:prstGeom>
          <a:solidFill>
            <a:schemeClr val="accent1">
              <a:alpha val="67999"/>
            </a:scheme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Parable is: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 brief metaphorical narrative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 narrative of imagined events used to illustrate a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moral or spiritual lesson (Oxford Dictionary)</a:t>
            </a:r>
          </a:p>
        </p:txBody>
      </p:sp>
      <p:sp>
        <p:nvSpPr>
          <p:cNvPr id="67603" name="Rectangle 19">
            <a:extLst>
              <a:ext uri="{FF2B5EF4-FFF2-40B4-BE49-F238E27FC236}">
                <a16:creationId xmlns:a16="http://schemas.microsoft.com/office/drawing/2014/main" id="{AAF8DB66-8B1A-432A-85E0-38890AD56AD2}"/>
              </a:ext>
            </a:extLst>
          </p:cNvPr>
          <p:cNvSpPr>
            <a:spLocks noChangeArrowheads="1"/>
          </p:cNvSpPr>
          <p:nvPr/>
        </p:nvSpPr>
        <p:spPr bwMode="auto">
          <a:xfrm>
            <a:off x="3886200" y="2895600"/>
            <a:ext cx="3749675" cy="1720850"/>
          </a:xfrm>
          <a:prstGeom prst="rect">
            <a:avLst/>
          </a:prstGeom>
          <a:solidFill>
            <a:schemeClr val="bg2">
              <a:alpha val="47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Impact" panose="020B0806030902050204" pitchFamily="34" charset="0"/>
                <a:ea typeface="+mn-ea"/>
                <a:cs typeface="+mn-cs"/>
              </a:rPr>
              <a:t>GREEK</a:t>
            </a:r>
            <a:b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“parabole” comes from two words that mean “to throw along side</a:t>
            </a: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p>
        </p:txBody>
      </p:sp>
      <p:pic>
        <p:nvPicPr>
          <p:cNvPr id="67604" name="Picture 20" descr="NYJCY002">
            <a:extLst>
              <a:ext uri="{FF2B5EF4-FFF2-40B4-BE49-F238E27FC236}">
                <a16:creationId xmlns:a16="http://schemas.microsoft.com/office/drawing/2014/main" id="{B01233D1-AD4C-4C1D-A555-95D3852E8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38" y="4114800"/>
            <a:ext cx="1338262" cy="2438400"/>
          </a:xfrm>
          <a:prstGeom prst="rect">
            <a:avLst/>
          </a:prstGeom>
          <a:noFill/>
          <a:extLst>
            <a:ext uri="{909E8E84-426E-40DD-AFC4-6F175D3DCCD1}">
              <a14:hiddenFill xmlns:a14="http://schemas.microsoft.com/office/drawing/2010/main">
                <a:solidFill>
                  <a:srgbClr val="FFFFFF"/>
                </a:solidFill>
              </a14:hiddenFill>
            </a:ext>
          </a:extLst>
        </p:spPr>
      </p:pic>
      <p:sp>
        <p:nvSpPr>
          <p:cNvPr id="67608" name="Rectangle 24">
            <a:extLst>
              <a:ext uri="{FF2B5EF4-FFF2-40B4-BE49-F238E27FC236}">
                <a16:creationId xmlns:a16="http://schemas.microsoft.com/office/drawing/2014/main" id="{4AA76B43-A68D-4775-8951-CA727DB39350}"/>
              </a:ext>
            </a:extLst>
          </p:cNvPr>
          <p:cNvSpPr>
            <a:spLocks noGrp="1" noChangeArrowheads="1"/>
          </p:cNvSpPr>
          <p:nvPr>
            <p:ph type="title"/>
          </p:nvPr>
        </p:nvSpPr>
        <p:spPr>
          <a:xfrm>
            <a:off x="6553200" y="6430963"/>
            <a:ext cx="2590800" cy="427037"/>
          </a:xfrm>
        </p:spPr>
        <p:txBody>
          <a:bodyPr/>
          <a:lstStyle/>
          <a:p>
            <a:pPr algn="r"/>
            <a:r>
              <a:rPr lang="en-US" altLang="en-US" sz="2000" b="1">
                <a:solidFill>
                  <a:schemeClr val="bg1"/>
                </a:solidFill>
                <a:latin typeface="Times New Roman" panose="02020603050405020304" pitchFamily="18" charset="0"/>
              </a:rPr>
              <a:t>Intro to Parable</a:t>
            </a:r>
          </a:p>
        </p:txBody>
      </p:sp>
    </p:spTree>
    <p:extLst>
      <p:ext uri="{BB962C8B-B14F-4D97-AF65-F5344CB8AC3E}">
        <p14:creationId xmlns:p14="http://schemas.microsoft.com/office/powerpoint/2010/main" val="37530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99"/>
                                        </p:tgtEl>
                                        <p:attrNameLst>
                                          <p:attrName>style.visibility</p:attrName>
                                        </p:attrNameLst>
                                      </p:cBhvr>
                                      <p:to>
                                        <p:strVal val="visible"/>
                                      </p:to>
                                    </p:set>
                                    <p:anim calcmode="lin" valueType="num">
                                      <p:cBhvr additive="base">
                                        <p:cTn id="7" dur="500" fill="hold"/>
                                        <p:tgtEl>
                                          <p:spTgt spid="67599"/>
                                        </p:tgtEl>
                                        <p:attrNameLst>
                                          <p:attrName>ppt_x</p:attrName>
                                        </p:attrNameLst>
                                      </p:cBhvr>
                                      <p:tavLst>
                                        <p:tav tm="0">
                                          <p:val>
                                            <p:strVal val="0-#ppt_w/2"/>
                                          </p:val>
                                        </p:tav>
                                        <p:tav tm="100000">
                                          <p:val>
                                            <p:strVal val="#ppt_x"/>
                                          </p:val>
                                        </p:tav>
                                      </p:tavLst>
                                    </p:anim>
                                    <p:anim calcmode="lin" valueType="num">
                                      <p:cBhvr additive="base">
                                        <p:cTn id="8" dur="500" fill="hold"/>
                                        <p:tgtEl>
                                          <p:spTgt spid="675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7601"/>
                                        </p:tgtEl>
                                        <p:attrNameLst>
                                          <p:attrName>style.visibility</p:attrName>
                                        </p:attrNameLst>
                                      </p:cBhvr>
                                      <p:to>
                                        <p:strVal val="visible"/>
                                      </p:to>
                                    </p:set>
                                    <p:anim calcmode="lin" valueType="num">
                                      <p:cBhvr>
                                        <p:cTn id="13" dur="1000" fill="hold"/>
                                        <p:tgtEl>
                                          <p:spTgt spid="67601"/>
                                        </p:tgtEl>
                                        <p:attrNameLst>
                                          <p:attrName>ppt_x</p:attrName>
                                        </p:attrNameLst>
                                      </p:cBhvr>
                                      <p:tavLst>
                                        <p:tav tm="0">
                                          <p:val>
                                            <p:strVal val="#ppt_x-.2"/>
                                          </p:val>
                                        </p:tav>
                                        <p:tav tm="100000">
                                          <p:val>
                                            <p:strVal val="#ppt_x"/>
                                          </p:val>
                                        </p:tav>
                                      </p:tavLst>
                                    </p:anim>
                                    <p:anim calcmode="lin" valueType="num">
                                      <p:cBhvr>
                                        <p:cTn id="14" dur="1000" fill="hold"/>
                                        <p:tgtEl>
                                          <p:spTgt spid="6760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6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3"/>
                                        </p:tgtEl>
                                        <p:attrNameLst>
                                          <p:attrName>style.visibility</p:attrName>
                                        </p:attrNameLst>
                                      </p:cBhvr>
                                      <p:to>
                                        <p:strVal val="visible"/>
                                      </p:to>
                                    </p:set>
                                    <p:animEffect transition="in" filter="fade">
                                      <p:cBhvr>
                                        <p:cTn id="20" dur="2000"/>
                                        <p:tgtEl>
                                          <p:spTgt spid="67603"/>
                                        </p:tgtEl>
                                      </p:cBhvr>
                                    </p:animEffect>
                                  </p:childTnLst>
                                </p:cTn>
                              </p:par>
                              <p:par>
                                <p:cTn id="21" presetID="10" presetClass="entr" presetSubtype="0" fill="hold" nodeType="withEffect">
                                  <p:stCondLst>
                                    <p:cond delay="0"/>
                                  </p:stCondLst>
                                  <p:childTnLst>
                                    <p:set>
                                      <p:cBhvr>
                                        <p:cTn id="22" dur="1" fill="hold">
                                          <p:stCondLst>
                                            <p:cond delay="0"/>
                                          </p:stCondLst>
                                        </p:cTn>
                                        <p:tgtEl>
                                          <p:spTgt spid="67604"/>
                                        </p:tgtEl>
                                        <p:attrNameLst>
                                          <p:attrName>style.visibility</p:attrName>
                                        </p:attrNameLst>
                                      </p:cBhvr>
                                      <p:to>
                                        <p:strVal val="visible"/>
                                      </p:to>
                                    </p:set>
                                    <p:animEffect transition="in" filter="fade">
                                      <p:cBhvr>
                                        <p:cTn id="23" dur="2000"/>
                                        <p:tgtEl>
                                          <p:spTgt spid="6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9" grpId="0" animBg="1" autoUpdateAnimBg="0"/>
      <p:bldP spid="67601" grpId="0" animBg="1"/>
      <p:bldP spid="6760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6571" name="Rectangle 11">
            <a:extLst>
              <a:ext uri="{FF2B5EF4-FFF2-40B4-BE49-F238E27FC236}">
                <a16:creationId xmlns:a16="http://schemas.microsoft.com/office/drawing/2014/main" id="{7A4E6197-D17E-40A7-A1C7-D845396ACB6B}"/>
              </a:ext>
            </a:extLst>
          </p:cNvPr>
          <p:cNvSpPr>
            <a:spLocks noChangeArrowheads="1"/>
          </p:cNvSpPr>
          <p:nvPr/>
        </p:nvSpPr>
        <p:spPr bwMode="auto">
          <a:xfrm>
            <a:off x="381000" y="962025"/>
            <a:ext cx="769620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Each parable makes only one main point and the details within the parables are not to be allegorized.</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b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Adolf Julicher, 19th Century</a:t>
            </a: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p>
        </p:txBody>
      </p:sp>
      <p:sp>
        <p:nvSpPr>
          <p:cNvPr id="66572" name="Rectangle 12">
            <a:extLst>
              <a:ext uri="{FF2B5EF4-FFF2-40B4-BE49-F238E27FC236}">
                <a16:creationId xmlns:a16="http://schemas.microsoft.com/office/drawing/2014/main" id="{F42B645D-390F-45DC-8A35-BCDE1A430D59}"/>
              </a:ext>
            </a:extLst>
          </p:cNvPr>
          <p:cNvSpPr>
            <a:spLocks noChangeArrowheads="1"/>
          </p:cNvSpPr>
          <p:nvPr/>
        </p:nvSpPr>
        <p:spPr bwMode="auto">
          <a:xfrm>
            <a:off x="401638" y="2409825"/>
            <a:ext cx="77517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 valuable working hypothesis for interpreting the parables may be to look for one main point associated with each main character or group of characters in the parables.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Craig L. Blomberg</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66574" name="Text Box 14">
            <a:extLst>
              <a:ext uri="{FF2B5EF4-FFF2-40B4-BE49-F238E27FC236}">
                <a16:creationId xmlns:a16="http://schemas.microsoft.com/office/drawing/2014/main" id="{CCA3C5F5-2705-4686-81AA-65328E4B0EB3}"/>
              </a:ext>
            </a:extLst>
          </p:cNvPr>
          <p:cNvSpPr txBox="1">
            <a:spLocks noChangeArrowheads="1"/>
          </p:cNvSpPr>
          <p:nvPr/>
        </p:nvSpPr>
        <p:spPr bwMode="auto">
          <a:xfrm>
            <a:off x="1828800" y="6172200"/>
            <a:ext cx="5029200" cy="5191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Parables are generally lifelike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pic>
        <p:nvPicPr>
          <p:cNvPr id="66576" name="Picture 16" descr="PierceBrosnan">
            <a:extLst>
              <a:ext uri="{FF2B5EF4-FFF2-40B4-BE49-F238E27FC236}">
                <a16:creationId xmlns:a16="http://schemas.microsoft.com/office/drawing/2014/main" id="{AA919945-C454-4C63-8E71-9E9E06BCD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33800"/>
            <a:ext cx="2009775" cy="2362200"/>
          </a:xfrm>
          <a:prstGeom prst="rect">
            <a:avLst/>
          </a:prstGeom>
          <a:noFill/>
          <a:extLst>
            <a:ext uri="{909E8E84-426E-40DD-AFC4-6F175D3DCCD1}">
              <a14:hiddenFill xmlns:a14="http://schemas.microsoft.com/office/drawing/2010/main">
                <a:solidFill>
                  <a:srgbClr val="FFFFFF"/>
                </a:solidFill>
              </a14:hiddenFill>
            </a:ext>
          </a:extLst>
        </p:spPr>
      </p:pic>
      <p:sp>
        <p:nvSpPr>
          <p:cNvPr id="66577" name="Rectangle 17">
            <a:extLst>
              <a:ext uri="{FF2B5EF4-FFF2-40B4-BE49-F238E27FC236}">
                <a16:creationId xmlns:a16="http://schemas.microsoft.com/office/drawing/2014/main" id="{C914FE70-87FB-403E-AA0B-8781F32508E3}"/>
              </a:ext>
            </a:extLst>
          </p:cNvPr>
          <p:cNvSpPr>
            <a:spLocks noGrp="1" noChangeArrowheads="1"/>
          </p:cNvSpPr>
          <p:nvPr>
            <p:ph type="title"/>
          </p:nvPr>
        </p:nvSpPr>
        <p:spPr>
          <a:xfrm>
            <a:off x="-76200" y="49213"/>
            <a:ext cx="4800600" cy="788987"/>
          </a:xfrm>
        </p:spPr>
        <p:txBody>
          <a:bodyPr/>
          <a:lstStyle/>
          <a:p>
            <a:pPr algn="l"/>
            <a:r>
              <a:rPr lang="en-US" altLang="en-US">
                <a:solidFill>
                  <a:srgbClr val="FF0000"/>
                </a:solidFill>
              </a:rPr>
              <a:t>Parables : Views</a:t>
            </a:r>
          </a:p>
        </p:txBody>
      </p:sp>
    </p:spTree>
    <p:extLst>
      <p:ext uri="{BB962C8B-B14F-4D97-AF65-F5344CB8AC3E}">
        <p14:creationId xmlns:p14="http://schemas.microsoft.com/office/powerpoint/2010/main" val="461999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6572"/>
                                        </p:tgtEl>
                                        <p:attrNameLst>
                                          <p:attrName>style.visibility</p:attrName>
                                        </p:attrNameLst>
                                      </p:cBhvr>
                                      <p:to>
                                        <p:strVal val="visible"/>
                                      </p:to>
                                    </p:set>
                                    <p:animEffect transition="in" filter="fade">
                                      <p:cBhvr>
                                        <p:cTn id="7" dur="1000"/>
                                        <p:tgtEl>
                                          <p:spTgt spid="66572"/>
                                        </p:tgtEl>
                                      </p:cBhvr>
                                    </p:animEffect>
                                    <p:anim calcmode="lin" valueType="num">
                                      <p:cBhvr>
                                        <p:cTn id="8" dur="1000" fill="hold"/>
                                        <p:tgtEl>
                                          <p:spTgt spid="66572"/>
                                        </p:tgtEl>
                                        <p:attrNameLst>
                                          <p:attrName>ppt_x</p:attrName>
                                        </p:attrNameLst>
                                      </p:cBhvr>
                                      <p:tavLst>
                                        <p:tav tm="0">
                                          <p:val>
                                            <p:strVal val="#ppt_x"/>
                                          </p:val>
                                        </p:tav>
                                        <p:tav tm="100000">
                                          <p:val>
                                            <p:strVal val="#ppt_x"/>
                                          </p:val>
                                        </p:tav>
                                      </p:tavLst>
                                    </p:anim>
                                    <p:anim calcmode="lin" valueType="num">
                                      <p:cBhvr>
                                        <p:cTn id="9" dur="1000" fill="hold"/>
                                        <p:tgtEl>
                                          <p:spTgt spid="665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6574"/>
                                        </p:tgtEl>
                                        <p:attrNameLst>
                                          <p:attrName>style.visibility</p:attrName>
                                        </p:attrNameLst>
                                      </p:cBhvr>
                                      <p:to>
                                        <p:strVal val="visible"/>
                                      </p:to>
                                    </p:set>
                                    <p:anim calcmode="lin" valueType="num">
                                      <p:cBhvr>
                                        <p:cTn id="14" dur="500" fill="hold"/>
                                        <p:tgtEl>
                                          <p:spTgt spid="66574"/>
                                        </p:tgtEl>
                                        <p:attrNameLst>
                                          <p:attrName>ppt_w</p:attrName>
                                        </p:attrNameLst>
                                      </p:cBhvr>
                                      <p:tavLst>
                                        <p:tav tm="0">
                                          <p:val>
                                            <p:fltVal val="0"/>
                                          </p:val>
                                        </p:tav>
                                        <p:tav tm="100000">
                                          <p:val>
                                            <p:strVal val="#ppt_w"/>
                                          </p:val>
                                        </p:tav>
                                      </p:tavLst>
                                    </p:anim>
                                    <p:anim calcmode="lin" valueType="num">
                                      <p:cBhvr>
                                        <p:cTn id="15" dur="500" fill="hold"/>
                                        <p:tgtEl>
                                          <p:spTgt spid="6657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6576"/>
                                        </p:tgtEl>
                                        <p:attrNameLst>
                                          <p:attrName>style.visibility</p:attrName>
                                        </p:attrNameLst>
                                      </p:cBhvr>
                                      <p:to>
                                        <p:strVal val="visible"/>
                                      </p:to>
                                    </p:set>
                                    <p:anim calcmode="lin" valueType="num">
                                      <p:cBhvr>
                                        <p:cTn id="18" dur="500" fill="hold"/>
                                        <p:tgtEl>
                                          <p:spTgt spid="66576"/>
                                        </p:tgtEl>
                                        <p:attrNameLst>
                                          <p:attrName>ppt_w</p:attrName>
                                        </p:attrNameLst>
                                      </p:cBhvr>
                                      <p:tavLst>
                                        <p:tav tm="0">
                                          <p:val>
                                            <p:fltVal val="0"/>
                                          </p:val>
                                        </p:tav>
                                        <p:tav tm="100000">
                                          <p:val>
                                            <p:strVal val="#ppt_w"/>
                                          </p:val>
                                        </p:tav>
                                      </p:tavLst>
                                    </p:anim>
                                    <p:anim calcmode="lin" valueType="num">
                                      <p:cBhvr>
                                        <p:cTn id="19" dur="500" fill="hold"/>
                                        <p:tgtEl>
                                          <p:spTgt spid="66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p:bldP spid="66574"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3253FC17-6AB6-472D-A703-0A29547AFADA}"/>
              </a:ext>
            </a:extLst>
          </p:cNvPr>
          <p:cNvSpPr>
            <a:spLocks noGrp="1" noChangeArrowheads="1"/>
          </p:cNvSpPr>
          <p:nvPr>
            <p:ph type="ctrTitle"/>
          </p:nvPr>
        </p:nvSpPr>
        <p:spPr>
          <a:xfrm>
            <a:off x="685800" y="228600"/>
            <a:ext cx="7772400" cy="914400"/>
          </a:xfrm>
        </p:spPr>
        <p:txBody>
          <a:bodyPr anchor="ctr"/>
          <a:lstStyle/>
          <a:p>
            <a:r>
              <a:rPr lang="en-US" altLang="en-US" sz="3200" b="1">
                <a:solidFill>
                  <a:srgbClr val="FFFFFF"/>
                </a:solidFill>
                <a:latin typeface="Rockwell" panose="02060603020205020403" pitchFamily="18" charset="0"/>
              </a:rPr>
              <a:t>COMMON PARABLE STRUCTURES</a:t>
            </a:r>
            <a:br>
              <a:rPr lang="en-US" altLang="en-US" sz="3200" b="1">
                <a:solidFill>
                  <a:srgbClr val="FFFFFF"/>
                </a:solidFill>
                <a:latin typeface="Rockwell" panose="02060603020205020403" pitchFamily="18" charset="0"/>
              </a:rPr>
            </a:br>
            <a:r>
              <a:rPr lang="en-US" altLang="en-US" sz="3200" b="1">
                <a:solidFill>
                  <a:srgbClr val="FFFFFF"/>
                </a:solidFill>
                <a:latin typeface="Rockwell" panose="02060603020205020403" pitchFamily="18" charset="0"/>
              </a:rPr>
              <a:t> </a:t>
            </a:r>
            <a:r>
              <a:rPr lang="en-US" altLang="en-US" sz="2800" b="1">
                <a:solidFill>
                  <a:srgbClr val="FFFFFF"/>
                </a:solidFill>
              </a:rPr>
              <a:t>Triadic Parables</a:t>
            </a:r>
          </a:p>
        </p:txBody>
      </p:sp>
      <p:grpSp>
        <p:nvGrpSpPr>
          <p:cNvPr id="133125" name="Group 5">
            <a:extLst>
              <a:ext uri="{FF2B5EF4-FFF2-40B4-BE49-F238E27FC236}">
                <a16:creationId xmlns:a16="http://schemas.microsoft.com/office/drawing/2014/main" id="{AA64A03A-EFEC-451F-BA29-144E2781FD19}"/>
              </a:ext>
            </a:extLst>
          </p:cNvPr>
          <p:cNvGrpSpPr>
            <a:grpSpLocks/>
          </p:cNvGrpSpPr>
          <p:nvPr/>
        </p:nvGrpSpPr>
        <p:grpSpPr bwMode="auto">
          <a:xfrm>
            <a:off x="152400" y="1447800"/>
            <a:ext cx="3352800" cy="4572000"/>
            <a:chOff x="48" y="912"/>
            <a:chExt cx="2064" cy="2304"/>
          </a:xfrm>
        </p:grpSpPr>
        <p:sp>
          <p:nvSpPr>
            <p:cNvPr id="133126" name="Rectangle 6">
              <a:extLst>
                <a:ext uri="{FF2B5EF4-FFF2-40B4-BE49-F238E27FC236}">
                  <a16:creationId xmlns:a16="http://schemas.microsoft.com/office/drawing/2014/main" id="{F3C4825A-7560-4063-B3F2-727F98E9C1AA}"/>
                </a:ext>
              </a:extLst>
            </p:cNvPr>
            <p:cNvSpPr>
              <a:spLocks noChangeArrowheads="1"/>
            </p:cNvSpPr>
            <p:nvPr/>
          </p:nvSpPr>
          <p:spPr bwMode="auto">
            <a:xfrm>
              <a:off x="48" y="912"/>
              <a:ext cx="2064" cy="2304"/>
            </a:xfrm>
            <a:prstGeom prst="rect">
              <a:avLst/>
            </a:prstGeom>
            <a:solidFill>
              <a:schemeClr val="bg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27" name="Group 7">
              <a:extLst>
                <a:ext uri="{FF2B5EF4-FFF2-40B4-BE49-F238E27FC236}">
                  <a16:creationId xmlns:a16="http://schemas.microsoft.com/office/drawing/2014/main" id="{5DB85102-C276-4147-8D70-A3443FE1F7F7}"/>
                </a:ext>
              </a:extLst>
            </p:cNvPr>
            <p:cNvGrpSpPr>
              <a:grpSpLocks/>
            </p:cNvGrpSpPr>
            <p:nvPr/>
          </p:nvGrpSpPr>
          <p:grpSpPr bwMode="auto">
            <a:xfrm>
              <a:off x="96" y="1104"/>
              <a:ext cx="1920" cy="672"/>
              <a:chOff x="1584" y="1008"/>
              <a:chExt cx="2688" cy="1056"/>
            </a:xfrm>
          </p:grpSpPr>
          <p:sp>
            <p:nvSpPr>
              <p:cNvPr id="133128" name="Rectangle 8">
                <a:extLst>
                  <a:ext uri="{FF2B5EF4-FFF2-40B4-BE49-F238E27FC236}">
                    <a16:creationId xmlns:a16="http://schemas.microsoft.com/office/drawing/2014/main" id="{03F29787-32C9-4127-A154-A7380C74BFC6}"/>
                  </a:ext>
                </a:extLst>
              </p:cNvPr>
              <p:cNvSpPr>
                <a:spLocks noChangeArrowheads="1"/>
              </p:cNvSpPr>
              <p:nvPr/>
            </p:nvSpPr>
            <p:spPr bwMode="auto">
              <a:xfrm>
                <a:off x="2448" y="1008"/>
                <a:ext cx="912"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3129" name="Rectangle 9">
                <a:extLst>
                  <a:ext uri="{FF2B5EF4-FFF2-40B4-BE49-F238E27FC236}">
                    <a16:creationId xmlns:a16="http://schemas.microsoft.com/office/drawing/2014/main" id="{683A4479-BBFA-424F-875E-636508068761}"/>
                  </a:ext>
                </a:extLst>
              </p:cNvPr>
              <p:cNvSpPr>
                <a:spLocks noChangeArrowheads="1"/>
              </p:cNvSpPr>
              <p:nvPr/>
            </p:nvSpPr>
            <p:spPr bwMode="auto">
              <a:xfrm>
                <a:off x="1584" y="1584"/>
                <a:ext cx="1200"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sp>
            <p:nvSpPr>
              <p:cNvPr id="133130" name="Rectangle 10">
                <a:extLst>
                  <a:ext uri="{FF2B5EF4-FFF2-40B4-BE49-F238E27FC236}">
                    <a16:creationId xmlns:a16="http://schemas.microsoft.com/office/drawing/2014/main" id="{DB7D74F2-554B-4071-AB09-87C2E581D3BB}"/>
                  </a:ext>
                </a:extLst>
              </p:cNvPr>
              <p:cNvSpPr>
                <a:spLocks noChangeArrowheads="1"/>
              </p:cNvSpPr>
              <p:nvPr/>
            </p:nvSpPr>
            <p:spPr bwMode="auto">
              <a:xfrm>
                <a:off x="3024" y="1584"/>
                <a:ext cx="1248"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Wicked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cxnSp>
            <p:nvCxnSpPr>
              <p:cNvPr id="133131" name="AutoShape 11">
                <a:extLst>
                  <a:ext uri="{FF2B5EF4-FFF2-40B4-BE49-F238E27FC236}">
                    <a16:creationId xmlns:a16="http://schemas.microsoft.com/office/drawing/2014/main" id="{28739334-03A6-4655-9150-3A36DBF277E8}"/>
                  </a:ext>
                </a:extLst>
              </p:cNvPr>
              <p:cNvCxnSpPr>
                <a:cxnSpLocks noChangeShapeType="1"/>
                <a:stCxn id="133128" idx="2"/>
                <a:endCxn id="133129" idx="0"/>
              </p:cNvCxnSpPr>
              <p:nvPr/>
            </p:nvCxnSpPr>
            <p:spPr bwMode="auto">
              <a:xfrm flipH="1">
                <a:off x="2184" y="1296"/>
                <a:ext cx="720"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2" name="AutoShape 12">
                <a:extLst>
                  <a:ext uri="{FF2B5EF4-FFF2-40B4-BE49-F238E27FC236}">
                    <a16:creationId xmlns:a16="http://schemas.microsoft.com/office/drawing/2014/main" id="{06E89877-34D6-465C-8DFA-141CAC94A7C6}"/>
                  </a:ext>
                </a:extLst>
              </p:cNvPr>
              <p:cNvCxnSpPr>
                <a:cxnSpLocks noChangeShapeType="1"/>
                <a:stCxn id="133128" idx="2"/>
                <a:endCxn id="133130" idx="0"/>
              </p:cNvCxnSpPr>
              <p:nvPr/>
            </p:nvCxnSpPr>
            <p:spPr bwMode="auto">
              <a:xfrm>
                <a:off x="2904" y="1296"/>
                <a:ext cx="744"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33" name="Group 13">
              <a:extLst>
                <a:ext uri="{FF2B5EF4-FFF2-40B4-BE49-F238E27FC236}">
                  <a16:creationId xmlns:a16="http://schemas.microsoft.com/office/drawing/2014/main" id="{0D503E82-D608-45C4-8ADD-23A9624784EA}"/>
                </a:ext>
              </a:extLst>
            </p:cNvPr>
            <p:cNvGrpSpPr>
              <a:grpSpLocks/>
            </p:cNvGrpSpPr>
            <p:nvPr/>
          </p:nvGrpSpPr>
          <p:grpSpPr bwMode="auto">
            <a:xfrm>
              <a:off x="192" y="2016"/>
              <a:ext cx="1776" cy="672"/>
              <a:chOff x="1824" y="2496"/>
              <a:chExt cx="2256" cy="960"/>
            </a:xfrm>
          </p:grpSpPr>
          <p:sp>
            <p:nvSpPr>
              <p:cNvPr id="133134" name="Rectangle 14">
                <a:extLst>
                  <a:ext uri="{FF2B5EF4-FFF2-40B4-BE49-F238E27FC236}">
                    <a16:creationId xmlns:a16="http://schemas.microsoft.com/office/drawing/2014/main" id="{5FF72E13-7483-4359-ADCD-FAD005E61E8E}"/>
                  </a:ext>
                </a:extLst>
              </p:cNvPr>
              <p:cNvSpPr>
                <a:spLocks noChangeArrowheads="1"/>
              </p:cNvSpPr>
              <p:nvPr/>
            </p:nvSpPr>
            <p:spPr bwMode="auto">
              <a:xfrm>
                <a:off x="2544" y="2496"/>
                <a:ext cx="720" cy="24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Father</a:t>
                </a:r>
              </a:p>
            </p:txBody>
          </p:sp>
          <p:sp>
            <p:nvSpPr>
              <p:cNvPr id="133135" name="Rectangle 15">
                <a:extLst>
                  <a:ext uri="{FF2B5EF4-FFF2-40B4-BE49-F238E27FC236}">
                    <a16:creationId xmlns:a16="http://schemas.microsoft.com/office/drawing/2014/main" id="{E3A90ABE-178A-49B5-9420-374EE5DBB143}"/>
                  </a:ext>
                </a:extLst>
              </p:cNvPr>
              <p:cNvSpPr>
                <a:spLocks noChangeArrowheads="1"/>
              </p:cNvSpPr>
              <p:nvPr/>
            </p:nvSpPr>
            <p:spPr bwMode="auto">
              <a:xfrm>
                <a:off x="1824" y="2976"/>
                <a:ext cx="960"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Prodigal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Son</a:t>
                </a:r>
              </a:p>
            </p:txBody>
          </p:sp>
          <p:sp>
            <p:nvSpPr>
              <p:cNvPr id="133136" name="Rectangle 16">
                <a:extLst>
                  <a:ext uri="{FF2B5EF4-FFF2-40B4-BE49-F238E27FC236}">
                    <a16:creationId xmlns:a16="http://schemas.microsoft.com/office/drawing/2014/main" id="{22A9C63F-3C29-401B-9B9C-7062B0256C80}"/>
                  </a:ext>
                </a:extLst>
              </p:cNvPr>
              <p:cNvSpPr>
                <a:spLocks noChangeArrowheads="1"/>
              </p:cNvSpPr>
              <p:nvPr/>
            </p:nvSpPr>
            <p:spPr bwMode="auto">
              <a:xfrm>
                <a:off x="3024" y="2976"/>
                <a:ext cx="1056"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Older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Brother</a:t>
                </a:r>
              </a:p>
            </p:txBody>
          </p:sp>
          <p:cxnSp>
            <p:nvCxnSpPr>
              <p:cNvPr id="133137" name="AutoShape 17">
                <a:extLst>
                  <a:ext uri="{FF2B5EF4-FFF2-40B4-BE49-F238E27FC236}">
                    <a16:creationId xmlns:a16="http://schemas.microsoft.com/office/drawing/2014/main" id="{7FA7D2B5-A9B5-4766-BA1F-A16185C426A9}"/>
                  </a:ext>
                </a:extLst>
              </p:cNvPr>
              <p:cNvCxnSpPr>
                <a:cxnSpLocks noChangeShapeType="1"/>
                <a:stCxn id="133134" idx="2"/>
                <a:endCxn id="133135" idx="0"/>
              </p:cNvCxnSpPr>
              <p:nvPr/>
            </p:nvCxnSpPr>
            <p:spPr bwMode="auto">
              <a:xfrm flipH="1">
                <a:off x="2304" y="2736"/>
                <a:ext cx="600"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8" name="AutoShape 18">
                <a:extLst>
                  <a:ext uri="{FF2B5EF4-FFF2-40B4-BE49-F238E27FC236}">
                    <a16:creationId xmlns:a16="http://schemas.microsoft.com/office/drawing/2014/main" id="{EF70B5A0-B501-43E4-ABB9-51D17C137559}"/>
                  </a:ext>
                </a:extLst>
              </p:cNvPr>
              <p:cNvCxnSpPr>
                <a:cxnSpLocks noChangeShapeType="1"/>
                <a:stCxn id="133134" idx="2"/>
                <a:endCxn id="133136" idx="0"/>
              </p:cNvCxnSpPr>
              <p:nvPr/>
            </p:nvCxnSpPr>
            <p:spPr bwMode="auto">
              <a:xfrm>
                <a:off x="2904" y="2736"/>
                <a:ext cx="648"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39" name="Text Box 19">
              <a:extLst>
                <a:ext uri="{FF2B5EF4-FFF2-40B4-BE49-F238E27FC236}">
                  <a16:creationId xmlns:a16="http://schemas.microsoft.com/office/drawing/2014/main" id="{506D3272-697F-4FF2-83FF-063209643E82}"/>
                </a:ext>
              </a:extLst>
            </p:cNvPr>
            <p:cNvSpPr txBox="1">
              <a:spLocks noChangeArrowheads="1"/>
            </p:cNvSpPr>
            <p:nvPr/>
          </p:nvSpPr>
          <p:spPr bwMode="auto">
            <a:xfrm>
              <a:off x="48" y="2928"/>
              <a:ext cx="2016" cy="27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Elephant" panose="02020904090505020303" pitchFamily="18" charset="0"/>
                  <a:ea typeface="+mn-ea"/>
                  <a:cs typeface="+mn-cs"/>
                </a:rPr>
                <a:t>MONARCHIC</a:t>
              </a:r>
            </a:p>
          </p:txBody>
        </p:sp>
      </p:grpSp>
      <p:grpSp>
        <p:nvGrpSpPr>
          <p:cNvPr id="133164" name="Group 44">
            <a:extLst>
              <a:ext uri="{FF2B5EF4-FFF2-40B4-BE49-F238E27FC236}">
                <a16:creationId xmlns:a16="http://schemas.microsoft.com/office/drawing/2014/main" id="{E4771678-6F61-43D1-A18C-3D95821AAF3F}"/>
              </a:ext>
            </a:extLst>
          </p:cNvPr>
          <p:cNvGrpSpPr>
            <a:grpSpLocks/>
          </p:cNvGrpSpPr>
          <p:nvPr/>
        </p:nvGrpSpPr>
        <p:grpSpPr bwMode="auto">
          <a:xfrm>
            <a:off x="3657600" y="1447800"/>
            <a:ext cx="5257800" cy="4572000"/>
            <a:chOff x="2304" y="912"/>
            <a:chExt cx="3312" cy="2880"/>
          </a:xfrm>
        </p:grpSpPr>
        <p:sp>
          <p:nvSpPr>
            <p:cNvPr id="133122" name="Rectangle 2">
              <a:extLst>
                <a:ext uri="{FF2B5EF4-FFF2-40B4-BE49-F238E27FC236}">
                  <a16:creationId xmlns:a16="http://schemas.microsoft.com/office/drawing/2014/main" id="{E0C34C8A-37B2-4EC7-950A-FF3525AB759C}"/>
                </a:ext>
              </a:extLst>
            </p:cNvPr>
            <p:cNvSpPr>
              <a:spLocks noChangeArrowheads="1"/>
            </p:cNvSpPr>
            <p:nvPr/>
          </p:nvSpPr>
          <p:spPr bwMode="auto">
            <a:xfrm>
              <a:off x="2304" y="912"/>
              <a:ext cx="3312" cy="2880"/>
            </a:xfrm>
            <a:prstGeom prst="rect">
              <a:avLst/>
            </a:prstGeom>
            <a:solidFill>
              <a:srgbClr val="FF0000"/>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40" name="Group 20">
              <a:extLst>
                <a:ext uri="{FF2B5EF4-FFF2-40B4-BE49-F238E27FC236}">
                  <a16:creationId xmlns:a16="http://schemas.microsoft.com/office/drawing/2014/main" id="{478F55CA-0C42-4C0A-BA24-9479BDE91C82}"/>
                </a:ext>
              </a:extLst>
            </p:cNvPr>
            <p:cNvGrpSpPr>
              <a:grpSpLocks/>
            </p:cNvGrpSpPr>
            <p:nvPr/>
          </p:nvGrpSpPr>
          <p:grpSpPr bwMode="auto">
            <a:xfrm>
              <a:off x="2793" y="1008"/>
              <a:ext cx="2391" cy="912"/>
              <a:chOff x="2793" y="1008"/>
              <a:chExt cx="2391" cy="912"/>
            </a:xfrm>
          </p:grpSpPr>
          <p:sp>
            <p:nvSpPr>
              <p:cNvPr id="133141" name="Rectangle 21">
                <a:extLst>
                  <a:ext uri="{FF2B5EF4-FFF2-40B4-BE49-F238E27FC236}">
                    <a16:creationId xmlns:a16="http://schemas.microsoft.com/office/drawing/2014/main" id="{93F5148B-2F28-41BC-8E0B-B485A2124A9A}"/>
                  </a:ext>
                </a:extLst>
              </p:cNvPr>
              <p:cNvSpPr>
                <a:spLocks noChangeArrowheads="1"/>
              </p:cNvSpPr>
              <p:nvPr/>
            </p:nvSpPr>
            <p:spPr bwMode="auto">
              <a:xfrm>
                <a:off x="3696" y="1056"/>
                <a:ext cx="539" cy="192"/>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Unifier</a:t>
                </a:r>
              </a:p>
            </p:txBody>
          </p:sp>
          <p:sp>
            <p:nvSpPr>
              <p:cNvPr id="133142" name="Rectangle 22">
                <a:extLst>
                  <a:ext uri="{FF2B5EF4-FFF2-40B4-BE49-F238E27FC236}">
                    <a16:creationId xmlns:a16="http://schemas.microsoft.com/office/drawing/2014/main" id="{55B3FEAA-2CB1-4F5D-BEE8-6F5F28FFB3F2}"/>
                  </a:ext>
                </a:extLst>
              </p:cNvPr>
              <p:cNvSpPr>
                <a:spLocks noChangeArrowheads="1"/>
              </p:cNvSpPr>
              <p:nvPr/>
            </p:nvSpPr>
            <p:spPr bwMode="auto">
              <a:xfrm>
                <a:off x="2793" y="1008"/>
                <a:ext cx="567"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sp>
            <p:nvSpPr>
              <p:cNvPr id="133143" name="Rectangle 23">
                <a:extLst>
                  <a:ext uri="{FF2B5EF4-FFF2-40B4-BE49-F238E27FC236}">
                    <a16:creationId xmlns:a16="http://schemas.microsoft.com/office/drawing/2014/main" id="{3CC12C11-2389-4437-A7F9-F1E1FB5FF106}"/>
                  </a:ext>
                </a:extLst>
              </p:cNvPr>
              <p:cNvSpPr>
                <a:spLocks noChangeArrowheads="1"/>
              </p:cNvSpPr>
              <p:nvPr/>
            </p:nvSpPr>
            <p:spPr bwMode="auto">
              <a:xfrm>
                <a:off x="4560" y="1008"/>
                <a:ext cx="624"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Bad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cxnSp>
            <p:nvCxnSpPr>
              <p:cNvPr id="133144" name="AutoShape 24">
                <a:extLst>
                  <a:ext uri="{FF2B5EF4-FFF2-40B4-BE49-F238E27FC236}">
                    <a16:creationId xmlns:a16="http://schemas.microsoft.com/office/drawing/2014/main" id="{E8C5FD59-5461-4746-A7F4-654527F037F2}"/>
                  </a:ext>
                </a:extLst>
              </p:cNvPr>
              <p:cNvCxnSpPr>
                <a:cxnSpLocks noChangeShapeType="1"/>
                <a:stCxn id="133142" idx="3"/>
                <a:endCxn id="133141" idx="1"/>
              </p:cNvCxnSpPr>
              <p:nvPr/>
            </p:nvCxnSpPr>
            <p:spPr bwMode="auto">
              <a:xfrm>
                <a:off x="3360" y="1152"/>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45" name="AutoShape 25">
                <a:extLst>
                  <a:ext uri="{FF2B5EF4-FFF2-40B4-BE49-F238E27FC236}">
                    <a16:creationId xmlns:a16="http://schemas.microsoft.com/office/drawing/2014/main" id="{86EB2C8C-0EEC-4529-907A-4191F2B99635}"/>
                  </a:ext>
                </a:extLst>
              </p:cNvPr>
              <p:cNvCxnSpPr>
                <a:cxnSpLocks noChangeShapeType="1"/>
                <a:stCxn id="133141" idx="3"/>
                <a:endCxn id="133143" idx="1"/>
              </p:cNvCxnSpPr>
              <p:nvPr/>
            </p:nvCxnSpPr>
            <p:spPr bwMode="auto">
              <a:xfrm>
                <a:off x="4235" y="1152"/>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sp>
            <p:nvSpPr>
              <p:cNvPr id="133146" name="Rectangle 26">
                <a:extLst>
                  <a:ext uri="{FF2B5EF4-FFF2-40B4-BE49-F238E27FC236}">
                    <a16:creationId xmlns:a16="http://schemas.microsoft.com/office/drawing/2014/main" id="{F3C797EE-8D7F-468A-858E-7FAD0D96ECA8}"/>
                  </a:ext>
                </a:extLst>
              </p:cNvPr>
              <p:cNvSpPr>
                <a:spLocks noChangeArrowheads="1"/>
              </p:cNvSpPr>
              <p:nvPr/>
            </p:nvSpPr>
            <p:spPr bwMode="auto">
              <a:xfrm>
                <a:off x="3696" y="1536"/>
                <a:ext cx="539" cy="38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Man in</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ditch</a:t>
                </a:r>
              </a:p>
            </p:txBody>
          </p:sp>
          <p:sp>
            <p:nvSpPr>
              <p:cNvPr id="133147" name="Rectangle 27">
                <a:extLst>
                  <a:ext uri="{FF2B5EF4-FFF2-40B4-BE49-F238E27FC236}">
                    <a16:creationId xmlns:a16="http://schemas.microsoft.com/office/drawing/2014/main" id="{D3D979F1-E18C-4CCE-91A8-EFB0B96CDCFF}"/>
                  </a:ext>
                </a:extLst>
              </p:cNvPr>
              <p:cNvSpPr>
                <a:spLocks noChangeArrowheads="1"/>
              </p:cNvSpPr>
              <p:nvPr/>
            </p:nvSpPr>
            <p:spPr bwMode="auto">
              <a:xfrm>
                <a:off x="2793" y="1584"/>
                <a:ext cx="567"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Samaritan</a:t>
                </a:r>
              </a:p>
            </p:txBody>
          </p:sp>
          <p:sp>
            <p:nvSpPr>
              <p:cNvPr id="133148" name="Rectangle 28">
                <a:extLst>
                  <a:ext uri="{FF2B5EF4-FFF2-40B4-BE49-F238E27FC236}">
                    <a16:creationId xmlns:a16="http://schemas.microsoft.com/office/drawing/2014/main" id="{C94F98F0-3400-4A3C-8910-28AF6D0E7CC5}"/>
                  </a:ext>
                </a:extLst>
              </p:cNvPr>
              <p:cNvSpPr>
                <a:spLocks noChangeArrowheads="1"/>
              </p:cNvSpPr>
              <p:nvPr/>
            </p:nvSpPr>
            <p:spPr bwMode="auto">
              <a:xfrm>
                <a:off x="4560" y="1584"/>
                <a:ext cx="624"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Priest/</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Levite</a:t>
                </a:r>
              </a:p>
            </p:txBody>
          </p:sp>
          <p:cxnSp>
            <p:nvCxnSpPr>
              <p:cNvPr id="133149" name="AutoShape 29">
                <a:extLst>
                  <a:ext uri="{FF2B5EF4-FFF2-40B4-BE49-F238E27FC236}">
                    <a16:creationId xmlns:a16="http://schemas.microsoft.com/office/drawing/2014/main" id="{6CADEBF4-C3FC-40BF-9EF3-8B6F1E3DFF43}"/>
                  </a:ext>
                </a:extLst>
              </p:cNvPr>
              <p:cNvCxnSpPr>
                <a:cxnSpLocks noChangeShapeType="1"/>
                <a:stCxn id="133147" idx="3"/>
                <a:endCxn id="133146" idx="1"/>
              </p:cNvCxnSpPr>
              <p:nvPr/>
            </p:nvCxnSpPr>
            <p:spPr bwMode="auto">
              <a:xfrm>
                <a:off x="3360" y="1728"/>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0" name="AutoShape 30">
                <a:extLst>
                  <a:ext uri="{FF2B5EF4-FFF2-40B4-BE49-F238E27FC236}">
                    <a16:creationId xmlns:a16="http://schemas.microsoft.com/office/drawing/2014/main" id="{2B58F75D-8F89-40F5-8EEA-8D547C6BFEA1}"/>
                  </a:ext>
                </a:extLst>
              </p:cNvPr>
              <p:cNvCxnSpPr>
                <a:cxnSpLocks noChangeShapeType="1"/>
                <a:stCxn id="133146" idx="3"/>
                <a:endCxn id="133148" idx="1"/>
              </p:cNvCxnSpPr>
              <p:nvPr/>
            </p:nvCxnSpPr>
            <p:spPr bwMode="auto">
              <a:xfrm>
                <a:off x="4235" y="1728"/>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1" name="Group 31">
              <a:extLst>
                <a:ext uri="{FF2B5EF4-FFF2-40B4-BE49-F238E27FC236}">
                  <a16:creationId xmlns:a16="http://schemas.microsoft.com/office/drawing/2014/main" id="{72F7CB04-59DE-4EB2-978B-F8B93D2A3A0A}"/>
                </a:ext>
              </a:extLst>
            </p:cNvPr>
            <p:cNvGrpSpPr>
              <a:grpSpLocks/>
            </p:cNvGrpSpPr>
            <p:nvPr/>
          </p:nvGrpSpPr>
          <p:grpSpPr bwMode="auto">
            <a:xfrm>
              <a:off x="3696" y="2352"/>
              <a:ext cx="1872" cy="720"/>
              <a:chOff x="2928" y="1536"/>
              <a:chExt cx="1872" cy="720"/>
            </a:xfrm>
          </p:grpSpPr>
          <p:sp>
            <p:nvSpPr>
              <p:cNvPr id="133152" name="Rectangle 32">
                <a:extLst>
                  <a:ext uri="{FF2B5EF4-FFF2-40B4-BE49-F238E27FC236}">
                    <a16:creationId xmlns:a16="http://schemas.microsoft.com/office/drawing/2014/main" id="{02A35852-B2D0-4867-8FE4-1626DBA32B19}"/>
                  </a:ext>
                </a:extLst>
              </p:cNvPr>
              <p:cNvSpPr>
                <a:spLocks noChangeArrowheads="1"/>
              </p:cNvSpPr>
              <p:nvPr/>
            </p:nvSpPr>
            <p:spPr bwMode="auto">
              <a:xfrm>
                <a:off x="3312" y="1536"/>
                <a:ext cx="1091"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King</a:t>
                </a:r>
              </a:p>
            </p:txBody>
          </p:sp>
          <p:sp>
            <p:nvSpPr>
              <p:cNvPr id="133153" name="Rectangle 33">
                <a:extLst>
                  <a:ext uri="{FF2B5EF4-FFF2-40B4-BE49-F238E27FC236}">
                    <a16:creationId xmlns:a16="http://schemas.microsoft.com/office/drawing/2014/main" id="{89FD5945-6682-4C92-8A1A-435B6307DFA5}"/>
                  </a:ext>
                </a:extLst>
              </p:cNvPr>
              <p:cNvSpPr>
                <a:spLocks noChangeArrowheads="1"/>
              </p:cNvSpPr>
              <p:nvPr/>
            </p:nvSpPr>
            <p:spPr bwMode="auto">
              <a:xfrm>
                <a:off x="2928" y="1824"/>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Servant forgiven large debt</a:t>
                </a:r>
              </a:p>
            </p:txBody>
          </p:sp>
          <p:sp>
            <p:nvSpPr>
              <p:cNvPr id="133154" name="Rectangle 34">
                <a:extLst>
                  <a:ext uri="{FF2B5EF4-FFF2-40B4-BE49-F238E27FC236}">
                    <a16:creationId xmlns:a16="http://schemas.microsoft.com/office/drawing/2014/main" id="{CE092129-AF6E-424A-9539-5837BEB0EDF9}"/>
                  </a:ext>
                </a:extLst>
              </p:cNvPr>
              <p:cNvSpPr>
                <a:spLocks noChangeArrowheads="1"/>
              </p:cNvSpPr>
              <p:nvPr/>
            </p:nvSpPr>
            <p:spPr bwMode="auto">
              <a:xfrm>
                <a:off x="2928" y="2112"/>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Servant owing small debt</a:t>
                </a:r>
              </a:p>
            </p:txBody>
          </p:sp>
          <p:cxnSp>
            <p:nvCxnSpPr>
              <p:cNvPr id="133155" name="AutoShape 35">
                <a:extLst>
                  <a:ext uri="{FF2B5EF4-FFF2-40B4-BE49-F238E27FC236}">
                    <a16:creationId xmlns:a16="http://schemas.microsoft.com/office/drawing/2014/main" id="{3E85BD04-6A9B-4C99-AC4E-02EE377318B8}"/>
                  </a:ext>
                </a:extLst>
              </p:cNvPr>
              <p:cNvCxnSpPr>
                <a:cxnSpLocks noChangeShapeType="1"/>
                <a:stCxn id="133152" idx="2"/>
                <a:endCxn id="133153" idx="0"/>
              </p:cNvCxnSpPr>
              <p:nvPr/>
            </p:nvCxnSpPr>
            <p:spPr bwMode="auto">
              <a:xfrm>
                <a:off x="3858" y="1680"/>
                <a:ext cx="6"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6" name="AutoShape 36">
                <a:extLst>
                  <a:ext uri="{FF2B5EF4-FFF2-40B4-BE49-F238E27FC236}">
                    <a16:creationId xmlns:a16="http://schemas.microsoft.com/office/drawing/2014/main" id="{E3EA68D8-EA75-4BBE-AE26-7542FB69E753}"/>
                  </a:ext>
                </a:extLst>
              </p:cNvPr>
              <p:cNvCxnSpPr>
                <a:cxnSpLocks noChangeShapeType="1"/>
                <a:stCxn id="133153" idx="2"/>
                <a:endCxn id="133154" idx="0"/>
              </p:cNvCxnSpPr>
              <p:nvPr/>
            </p:nvCxnSpPr>
            <p:spPr bwMode="auto">
              <a:xfrm>
                <a:off x="386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7" name="Group 37">
              <a:extLst>
                <a:ext uri="{FF2B5EF4-FFF2-40B4-BE49-F238E27FC236}">
                  <a16:creationId xmlns:a16="http://schemas.microsoft.com/office/drawing/2014/main" id="{0EA166DA-6012-409E-9473-70B35EB0784F}"/>
                </a:ext>
              </a:extLst>
            </p:cNvPr>
            <p:cNvGrpSpPr>
              <a:grpSpLocks/>
            </p:cNvGrpSpPr>
            <p:nvPr/>
          </p:nvGrpSpPr>
          <p:grpSpPr bwMode="auto">
            <a:xfrm>
              <a:off x="2400" y="2352"/>
              <a:ext cx="1104" cy="720"/>
              <a:chOff x="1632" y="1536"/>
              <a:chExt cx="1104" cy="720"/>
            </a:xfrm>
          </p:grpSpPr>
          <p:sp>
            <p:nvSpPr>
              <p:cNvPr id="133158" name="Rectangle 38">
                <a:extLst>
                  <a:ext uri="{FF2B5EF4-FFF2-40B4-BE49-F238E27FC236}">
                    <a16:creationId xmlns:a16="http://schemas.microsoft.com/office/drawing/2014/main" id="{0D8DDFD4-34C2-40ED-896D-4E3D2DD7AF8E}"/>
                  </a:ext>
                </a:extLst>
              </p:cNvPr>
              <p:cNvSpPr>
                <a:spLocks noChangeArrowheads="1"/>
              </p:cNvSpPr>
              <p:nvPr/>
            </p:nvSpPr>
            <p:spPr bwMode="auto">
              <a:xfrm>
                <a:off x="1872" y="1536"/>
                <a:ext cx="615"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3159" name="Rectangle 39">
                <a:extLst>
                  <a:ext uri="{FF2B5EF4-FFF2-40B4-BE49-F238E27FC236}">
                    <a16:creationId xmlns:a16="http://schemas.microsoft.com/office/drawing/2014/main" id="{DD37A66B-16C0-4359-82C9-583A5719C8F7}"/>
                  </a:ext>
                </a:extLst>
              </p:cNvPr>
              <p:cNvSpPr>
                <a:spLocks noChangeArrowheads="1"/>
              </p:cNvSpPr>
              <p:nvPr/>
            </p:nvSpPr>
            <p:spPr bwMode="auto">
              <a:xfrm>
                <a:off x="1632" y="1824"/>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sp>
            <p:nvSpPr>
              <p:cNvPr id="133160" name="Rectangle 40">
                <a:extLst>
                  <a:ext uri="{FF2B5EF4-FFF2-40B4-BE49-F238E27FC236}">
                    <a16:creationId xmlns:a16="http://schemas.microsoft.com/office/drawing/2014/main" id="{41CB62E9-59E8-4215-86B7-7AE89FDBF13C}"/>
                  </a:ext>
                </a:extLst>
              </p:cNvPr>
              <p:cNvSpPr>
                <a:spLocks noChangeArrowheads="1"/>
              </p:cNvSpPr>
              <p:nvPr/>
            </p:nvSpPr>
            <p:spPr bwMode="auto">
              <a:xfrm>
                <a:off x="1632" y="2112"/>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Sub-Subordinate</a:t>
                </a:r>
              </a:p>
            </p:txBody>
          </p:sp>
          <p:cxnSp>
            <p:nvCxnSpPr>
              <p:cNvPr id="133161" name="AutoShape 41">
                <a:extLst>
                  <a:ext uri="{FF2B5EF4-FFF2-40B4-BE49-F238E27FC236}">
                    <a16:creationId xmlns:a16="http://schemas.microsoft.com/office/drawing/2014/main" id="{9BF82405-EBC4-4445-AB43-8B6566E99508}"/>
                  </a:ext>
                </a:extLst>
              </p:cNvPr>
              <p:cNvCxnSpPr>
                <a:cxnSpLocks noChangeShapeType="1"/>
                <a:stCxn id="133158" idx="2"/>
                <a:endCxn id="133159" idx="0"/>
              </p:cNvCxnSpPr>
              <p:nvPr/>
            </p:nvCxnSpPr>
            <p:spPr bwMode="auto">
              <a:xfrm>
                <a:off x="2180" y="1680"/>
                <a:ext cx="4"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62" name="AutoShape 42">
                <a:extLst>
                  <a:ext uri="{FF2B5EF4-FFF2-40B4-BE49-F238E27FC236}">
                    <a16:creationId xmlns:a16="http://schemas.microsoft.com/office/drawing/2014/main" id="{B4BA0265-7704-46FB-9DCF-953FF791FEFC}"/>
                  </a:ext>
                </a:extLst>
              </p:cNvPr>
              <p:cNvCxnSpPr>
                <a:cxnSpLocks noChangeShapeType="1"/>
                <a:stCxn id="133159" idx="2"/>
                <a:endCxn id="133160" idx="0"/>
              </p:cNvCxnSpPr>
              <p:nvPr/>
            </p:nvCxnSpPr>
            <p:spPr bwMode="auto">
              <a:xfrm>
                <a:off x="218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63" name="Text Box 43">
              <a:extLst>
                <a:ext uri="{FF2B5EF4-FFF2-40B4-BE49-F238E27FC236}">
                  <a16:creationId xmlns:a16="http://schemas.microsoft.com/office/drawing/2014/main" id="{870EB28A-E70F-45FD-8758-4B363BB5FECC}"/>
                </a:ext>
              </a:extLst>
            </p:cNvPr>
            <p:cNvSpPr txBox="1">
              <a:spLocks noChangeArrowheads="1"/>
            </p:cNvSpPr>
            <p:nvPr/>
          </p:nvSpPr>
          <p:spPr bwMode="auto">
            <a:xfrm>
              <a:off x="2832" y="3408"/>
              <a:ext cx="2448" cy="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Elephant" panose="02020904090505020303" pitchFamily="18" charset="0"/>
                  <a:ea typeface="+mn-ea"/>
                  <a:cs typeface="+mn-cs"/>
                </a:rPr>
                <a:t>NON MONARCHIC</a:t>
              </a:r>
              <a:endParaRPr kumimoji="0" lang="en-US" altLang="en-US" sz="2400" b="1" i="0" u="none" strike="noStrike" kern="1200" cap="none" spc="0" normalizeH="0" baseline="0" noProof="0">
                <a:ln>
                  <a:noFill/>
                </a:ln>
                <a:solidFill>
                  <a:srgbClr val="FFFF00"/>
                </a:solidFill>
                <a:effectLst/>
                <a:uLnTx/>
                <a:uFillTx/>
                <a:latin typeface="Elephant" panose="02020904090505020303" pitchFamily="18" charset="0"/>
                <a:ea typeface="+mn-ea"/>
                <a:cs typeface="+mn-cs"/>
              </a:endParaRPr>
            </a:p>
          </p:txBody>
        </p:sp>
      </p:grpSp>
      <p:sp>
        <p:nvSpPr>
          <p:cNvPr id="133165" name="Text Box 45">
            <a:extLst>
              <a:ext uri="{FF2B5EF4-FFF2-40B4-BE49-F238E27FC236}">
                <a16:creationId xmlns:a16="http://schemas.microsoft.com/office/drawing/2014/main" id="{607E6271-67C1-4FDD-B9F3-4208DDB3D9BF}"/>
              </a:ext>
            </a:extLst>
          </p:cNvPr>
          <p:cNvSpPr txBox="1">
            <a:spLocks noChangeArrowheads="1"/>
          </p:cNvSpPr>
          <p:nvPr/>
        </p:nvSpPr>
        <p:spPr bwMode="auto">
          <a:xfrm>
            <a:off x="4495800" y="6400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Blomberg, </a:t>
            </a:r>
            <a:r>
              <a:rPr kumimoji="0" lang="en-US" altLang="en-US" sz="2400" b="0" i="1"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Jesus and the Gospels</a:t>
            </a: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22241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p:cTn id="7" dur="1000" fill="hold"/>
                                        <p:tgtEl>
                                          <p:spTgt spid="133125"/>
                                        </p:tgtEl>
                                        <p:attrNameLst>
                                          <p:attrName>ppt_x</p:attrName>
                                        </p:attrNameLst>
                                      </p:cBhvr>
                                      <p:tavLst>
                                        <p:tav tm="0">
                                          <p:val>
                                            <p:strVal val="#ppt_x-.2"/>
                                          </p:val>
                                        </p:tav>
                                        <p:tav tm="100000">
                                          <p:val>
                                            <p:strVal val="#ppt_x"/>
                                          </p:val>
                                        </p:tav>
                                      </p:tavLst>
                                    </p:anim>
                                    <p:anim calcmode="lin" valueType="num">
                                      <p:cBhvr>
                                        <p:cTn id="8" dur="1000" fill="hold"/>
                                        <p:tgtEl>
                                          <p:spTgt spid="1331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133164"/>
                                        </p:tgtEl>
                                        <p:attrNameLst>
                                          <p:attrName>style.visibility</p:attrName>
                                        </p:attrNameLst>
                                      </p:cBhvr>
                                      <p:to>
                                        <p:strVal val="visible"/>
                                      </p:to>
                                    </p:set>
                                    <p:animEffect transition="in" filter="fade">
                                      <p:cBhvr>
                                        <p:cTn id="14" dur="1000"/>
                                        <p:tgtEl>
                                          <p:spTgt spid="133164"/>
                                        </p:tgtEl>
                                      </p:cBhvr>
                                    </p:animEffect>
                                    <p:anim calcmode="lin" valueType="num">
                                      <p:cBhvr>
                                        <p:cTn id="15" dur="1000" fill="hold"/>
                                        <p:tgtEl>
                                          <p:spTgt spid="133164"/>
                                        </p:tgtEl>
                                        <p:attrNameLst>
                                          <p:attrName>ppt_x</p:attrName>
                                        </p:attrNameLst>
                                      </p:cBhvr>
                                      <p:tavLst>
                                        <p:tav tm="0">
                                          <p:val>
                                            <p:strVal val="#ppt_x"/>
                                          </p:val>
                                        </p:tav>
                                        <p:tav tm="100000">
                                          <p:val>
                                            <p:strVal val="#ppt_x"/>
                                          </p:val>
                                        </p:tav>
                                      </p:tavLst>
                                    </p:anim>
                                    <p:anim calcmode="lin" valueType="num">
                                      <p:cBhvr>
                                        <p:cTn id="16" dur="900" decel="100000" fill="hold"/>
                                        <p:tgtEl>
                                          <p:spTgt spid="13316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31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CABF10-4210-445F-828D-97F4059EF07D}"/>
              </a:ext>
            </a:extLst>
          </p:cNvPr>
          <p:cNvSpPr>
            <a:spLocks noGrp="1" noChangeArrowheads="1"/>
          </p:cNvSpPr>
          <p:nvPr>
            <p:ph type="ctrTitle"/>
          </p:nvPr>
        </p:nvSpPr>
        <p:spPr>
          <a:xfrm>
            <a:off x="685800" y="381000"/>
            <a:ext cx="7772400" cy="609600"/>
          </a:xfrm>
        </p:spPr>
        <p:txBody>
          <a:bodyPr anchor="ctr"/>
          <a:lstStyle/>
          <a:p>
            <a:r>
              <a:rPr lang="en-US" altLang="en-US" sz="3200" b="1">
                <a:solidFill>
                  <a:srgbClr val="FFFFFF"/>
                </a:solidFill>
                <a:latin typeface="Rockwell" panose="02060603020205020403" pitchFamily="18" charset="0"/>
              </a:rPr>
              <a:t>COMMON PARABLE STRUCTURES</a:t>
            </a:r>
            <a:br>
              <a:rPr lang="en-US" altLang="en-US" sz="3200" b="1">
                <a:solidFill>
                  <a:srgbClr val="FFFFFF"/>
                </a:solidFill>
                <a:latin typeface="Rockwell" panose="02060603020205020403" pitchFamily="18" charset="0"/>
              </a:rPr>
            </a:br>
            <a:r>
              <a:rPr lang="en-US" altLang="en-US" sz="3200" b="1">
                <a:solidFill>
                  <a:srgbClr val="FFFFFF"/>
                </a:solidFill>
                <a:latin typeface="Rockwell" panose="02060603020205020403" pitchFamily="18" charset="0"/>
              </a:rPr>
              <a:t> </a:t>
            </a:r>
            <a:r>
              <a:rPr lang="en-US" altLang="en-US" sz="2800" b="1">
                <a:solidFill>
                  <a:srgbClr val="FFFFFF"/>
                </a:solidFill>
              </a:rPr>
              <a:t>Dyadic Parables</a:t>
            </a:r>
          </a:p>
        </p:txBody>
      </p:sp>
      <p:grpSp>
        <p:nvGrpSpPr>
          <p:cNvPr id="134167" name="Group 23">
            <a:extLst>
              <a:ext uri="{FF2B5EF4-FFF2-40B4-BE49-F238E27FC236}">
                <a16:creationId xmlns:a16="http://schemas.microsoft.com/office/drawing/2014/main" id="{C7F163CE-79C9-4932-9A68-C4CC8E4DC91A}"/>
              </a:ext>
            </a:extLst>
          </p:cNvPr>
          <p:cNvGrpSpPr>
            <a:grpSpLocks/>
          </p:cNvGrpSpPr>
          <p:nvPr/>
        </p:nvGrpSpPr>
        <p:grpSpPr bwMode="auto">
          <a:xfrm>
            <a:off x="1143000" y="1447800"/>
            <a:ext cx="7010400" cy="1676400"/>
            <a:chOff x="720" y="912"/>
            <a:chExt cx="4416" cy="1056"/>
          </a:xfrm>
        </p:grpSpPr>
        <p:sp>
          <p:nvSpPr>
            <p:cNvPr id="134165" name="Rectangle 21">
              <a:extLst>
                <a:ext uri="{FF2B5EF4-FFF2-40B4-BE49-F238E27FC236}">
                  <a16:creationId xmlns:a16="http://schemas.microsoft.com/office/drawing/2014/main" id="{D54C007F-DC44-4019-A08F-9B1ED9CF987F}"/>
                </a:ext>
              </a:extLst>
            </p:cNvPr>
            <p:cNvSpPr>
              <a:spLocks noChangeArrowheads="1"/>
            </p:cNvSpPr>
            <p:nvPr/>
          </p:nvSpPr>
          <p:spPr bwMode="auto">
            <a:xfrm>
              <a:off x="720" y="912"/>
              <a:ext cx="4416" cy="105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48" name="Group 4">
              <a:extLst>
                <a:ext uri="{FF2B5EF4-FFF2-40B4-BE49-F238E27FC236}">
                  <a16:creationId xmlns:a16="http://schemas.microsoft.com/office/drawing/2014/main" id="{E3FF770A-4C2A-4509-BEAF-2578412F02D0}"/>
                </a:ext>
              </a:extLst>
            </p:cNvPr>
            <p:cNvGrpSpPr>
              <a:grpSpLocks/>
            </p:cNvGrpSpPr>
            <p:nvPr/>
          </p:nvGrpSpPr>
          <p:grpSpPr bwMode="auto">
            <a:xfrm>
              <a:off x="912" y="1104"/>
              <a:ext cx="3661" cy="672"/>
              <a:chOff x="912" y="1104"/>
              <a:chExt cx="3661" cy="672"/>
            </a:xfrm>
          </p:grpSpPr>
          <p:sp>
            <p:nvSpPr>
              <p:cNvPr id="134149" name="Rectangle 5">
                <a:extLst>
                  <a:ext uri="{FF2B5EF4-FFF2-40B4-BE49-F238E27FC236}">
                    <a16:creationId xmlns:a16="http://schemas.microsoft.com/office/drawing/2014/main" id="{AACA88CB-C8D3-4DE6-9301-D21423E2B1EF}"/>
                  </a:ext>
                </a:extLst>
              </p:cNvPr>
              <p:cNvSpPr>
                <a:spLocks noChangeArrowheads="1"/>
              </p:cNvSpPr>
              <p:nvPr/>
            </p:nvSpPr>
            <p:spPr bwMode="auto">
              <a:xfrm>
                <a:off x="4034" y="1104"/>
                <a:ext cx="539"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Bad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sp>
            <p:nvSpPr>
              <p:cNvPr id="134150" name="Rectangle 6">
                <a:extLst>
                  <a:ext uri="{FF2B5EF4-FFF2-40B4-BE49-F238E27FC236}">
                    <a16:creationId xmlns:a16="http://schemas.microsoft.com/office/drawing/2014/main" id="{F4AFCA9F-025A-437B-AA37-110D443A570C}"/>
                  </a:ext>
                </a:extLst>
              </p:cNvPr>
              <p:cNvSpPr>
                <a:spLocks noChangeArrowheads="1"/>
              </p:cNvSpPr>
              <p:nvPr/>
            </p:nvSpPr>
            <p:spPr bwMode="auto">
              <a:xfrm>
                <a:off x="3120" y="1104"/>
                <a:ext cx="567"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cxnSp>
            <p:nvCxnSpPr>
              <p:cNvPr id="134151" name="AutoShape 7">
                <a:extLst>
                  <a:ext uri="{FF2B5EF4-FFF2-40B4-BE49-F238E27FC236}">
                    <a16:creationId xmlns:a16="http://schemas.microsoft.com/office/drawing/2014/main" id="{BAD30B84-0A37-4FF9-B590-C53DA75B8028}"/>
                  </a:ext>
                </a:extLst>
              </p:cNvPr>
              <p:cNvCxnSpPr>
                <a:cxnSpLocks noChangeShapeType="1"/>
                <a:stCxn id="134150" idx="3"/>
                <a:endCxn id="134149" idx="1"/>
              </p:cNvCxnSpPr>
              <p:nvPr/>
            </p:nvCxnSpPr>
            <p:spPr bwMode="auto">
              <a:xfrm>
                <a:off x="3687" y="1248"/>
                <a:ext cx="347"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2" name="Rectangle 8">
                <a:extLst>
                  <a:ext uri="{FF2B5EF4-FFF2-40B4-BE49-F238E27FC236}">
                    <a16:creationId xmlns:a16="http://schemas.microsoft.com/office/drawing/2014/main" id="{48453978-700C-411C-8AB9-0279A480CF34}"/>
                  </a:ext>
                </a:extLst>
              </p:cNvPr>
              <p:cNvSpPr>
                <a:spLocks noChangeArrowheads="1"/>
              </p:cNvSpPr>
              <p:nvPr/>
            </p:nvSpPr>
            <p:spPr bwMode="auto">
              <a:xfrm>
                <a:off x="912" y="1104"/>
                <a:ext cx="624" cy="192"/>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4153" name="Rectangle 9">
                <a:extLst>
                  <a:ext uri="{FF2B5EF4-FFF2-40B4-BE49-F238E27FC236}">
                    <a16:creationId xmlns:a16="http://schemas.microsoft.com/office/drawing/2014/main" id="{578E1B18-DA6F-4DB0-B882-E21277A37343}"/>
                  </a:ext>
                </a:extLst>
              </p:cNvPr>
              <p:cNvSpPr>
                <a:spLocks noChangeArrowheads="1"/>
              </p:cNvSpPr>
              <p:nvPr/>
            </p:nvSpPr>
            <p:spPr bwMode="auto">
              <a:xfrm>
                <a:off x="912" y="1440"/>
                <a:ext cx="624" cy="240"/>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Servant</a:t>
                </a:r>
              </a:p>
            </p:txBody>
          </p:sp>
          <p:cxnSp>
            <p:nvCxnSpPr>
              <p:cNvPr id="134154" name="AutoShape 10">
                <a:extLst>
                  <a:ext uri="{FF2B5EF4-FFF2-40B4-BE49-F238E27FC236}">
                    <a16:creationId xmlns:a16="http://schemas.microsoft.com/office/drawing/2014/main" id="{3AFC20BC-D314-4E2A-A0E8-D9BD1013AFC3}"/>
                  </a:ext>
                </a:extLst>
              </p:cNvPr>
              <p:cNvCxnSpPr>
                <a:cxnSpLocks noChangeShapeType="1"/>
                <a:stCxn id="134152" idx="2"/>
                <a:endCxn id="134153" idx="0"/>
              </p:cNvCxnSpPr>
              <p:nvPr/>
            </p:nvCxnSpPr>
            <p:spPr bwMode="auto">
              <a:xfrm>
                <a:off x="1224"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5" name="Rectangle 11">
                <a:extLst>
                  <a:ext uri="{FF2B5EF4-FFF2-40B4-BE49-F238E27FC236}">
                    <a16:creationId xmlns:a16="http://schemas.microsoft.com/office/drawing/2014/main" id="{31280DD8-07B1-41B6-B728-5849A5E8B5E5}"/>
                  </a:ext>
                </a:extLst>
              </p:cNvPr>
              <p:cNvSpPr>
                <a:spLocks noChangeArrowheads="1"/>
              </p:cNvSpPr>
              <p:nvPr/>
            </p:nvSpPr>
            <p:spPr bwMode="auto">
              <a:xfrm>
                <a:off x="4025" y="1536"/>
                <a:ext cx="539"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Pharisee</a:t>
                </a:r>
              </a:p>
            </p:txBody>
          </p:sp>
          <p:sp>
            <p:nvSpPr>
              <p:cNvPr id="134156" name="Rectangle 12">
                <a:extLst>
                  <a:ext uri="{FF2B5EF4-FFF2-40B4-BE49-F238E27FC236}">
                    <a16:creationId xmlns:a16="http://schemas.microsoft.com/office/drawing/2014/main" id="{4537C66D-BCA6-4AED-910B-DF0B61FEAAE6}"/>
                  </a:ext>
                </a:extLst>
              </p:cNvPr>
              <p:cNvSpPr>
                <a:spLocks noChangeArrowheads="1"/>
              </p:cNvSpPr>
              <p:nvPr/>
            </p:nvSpPr>
            <p:spPr bwMode="auto">
              <a:xfrm>
                <a:off x="3122" y="1488"/>
                <a:ext cx="567" cy="288"/>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Tax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Collector</a:t>
                </a:r>
              </a:p>
            </p:txBody>
          </p:sp>
          <p:cxnSp>
            <p:nvCxnSpPr>
              <p:cNvPr id="134157" name="AutoShape 13">
                <a:extLst>
                  <a:ext uri="{FF2B5EF4-FFF2-40B4-BE49-F238E27FC236}">
                    <a16:creationId xmlns:a16="http://schemas.microsoft.com/office/drawing/2014/main" id="{B351809F-9998-4CE5-9412-6D7318EC70E6}"/>
                  </a:ext>
                </a:extLst>
              </p:cNvPr>
              <p:cNvCxnSpPr>
                <a:cxnSpLocks noChangeShapeType="1"/>
                <a:stCxn id="134156" idx="3"/>
                <a:endCxn id="134155" idx="1"/>
              </p:cNvCxnSpPr>
              <p:nvPr/>
            </p:nvCxnSpPr>
            <p:spPr bwMode="auto">
              <a:xfrm>
                <a:off x="3689" y="1632"/>
                <a:ext cx="336"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8" name="Rectangle 14">
                <a:extLst>
                  <a:ext uri="{FF2B5EF4-FFF2-40B4-BE49-F238E27FC236}">
                    <a16:creationId xmlns:a16="http://schemas.microsoft.com/office/drawing/2014/main" id="{12E19D3F-892D-4C00-957B-E21848EA2E85}"/>
                  </a:ext>
                </a:extLst>
              </p:cNvPr>
              <p:cNvSpPr>
                <a:spLocks noChangeArrowheads="1"/>
              </p:cNvSpPr>
              <p:nvPr/>
            </p:nvSpPr>
            <p:spPr bwMode="auto">
              <a:xfrm>
                <a:off x="1824" y="1104"/>
                <a:ext cx="672"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Farmer</a:t>
                </a:r>
              </a:p>
            </p:txBody>
          </p:sp>
          <p:sp>
            <p:nvSpPr>
              <p:cNvPr id="134159" name="Rectangle 15">
                <a:extLst>
                  <a:ext uri="{FF2B5EF4-FFF2-40B4-BE49-F238E27FC236}">
                    <a16:creationId xmlns:a16="http://schemas.microsoft.com/office/drawing/2014/main" id="{6132BB47-8C6D-4AF5-97E7-D007FCC98895}"/>
                  </a:ext>
                </a:extLst>
              </p:cNvPr>
              <p:cNvSpPr>
                <a:spLocks noChangeArrowheads="1"/>
              </p:cNvSpPr>
              <p:nvPr/>
            </p:nvSpPr>
            <p:spPr bwMode="auto">
              <a:xfrm>
                <a:off x="1728" y="1440"/>
                <a:ext cx="864" cy="336"/>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Seed Growing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Secretly</a:t>
                </a:r>
              </a:p>
            </p:txBody>
          </p:sp>
          <p:cxnSp>
            <p:nvCxnSpPr>
              <p:cNvPr id="134160" name="AutoShape 16">
                <a:extLst>
                  <a:ext uri="{FF2B5EF4-FFF2-40B4-BE49-F238E27FC236}">
                    <a16:creationId xmlns:a16="http://schemas.microsoft.com/office/drawing/2014/main" id="{B3355FC7-D238-4E77-B031-5A93B13EB309}"/>
                  </a:ext>
                </a:extLst>
              </p:cNvPr>
              <p:cNvCxnSpPr>
                <a:cxnSpLocks noChangeShapeType="1"/>
                <a:stCxn id="134158" idx="2"/>
                <a:endCxn id="134159" idx="0"/>
              </p:cNvCxnSpPr>
              <p:nvPr/>
            </p:nvCxnSpPr>
            <p:spPr bwMode="auto">
              <a:xfrm>
                <a:off x="2160"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4161" name="Rectangle 17">
            <a:extLst>
              <a:ext uri="{FF2B5EF4-FFF2-40B4-BE49-F238E27FC236}">
                <a16:creationId xmlns:a16="http://schemas.microsoft.com/office/drawing/2014/main" id="{60E0D67F-AA1A-4D05-8B3C-D2C044C4CF2A}"/>
              </a:ext>
            </a:extLst>
          </p:cNvPr>
          <p:cNvSpPr>
            <a:spLocks noChangeArrowheads="1"/>
          </p:cNvSpPr>
          <p:nvPr/>
        </p:nvSpPr>
        <p:spPr bwMode="auto">
          <a:xfrm>
            <a:off x="685800" y="3352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Monadic Parables</a:t>
            </a:r>
          </a:p>
        </p:txBody>
      </p:sp>
      <p:grpSp>
        <p:nvGrpSpPr>
          <p:cNvPr id="134168" name="Group 24">
            <a:extLst>
              <a:ext uri="{FF2B5EF4-FFF2-40B4-BE49-F238E27FC236}">
                <a16:creationId xmlns:a16="http://schemas.microsoft.com/office/drawing/2014/main" id="{5A2EBE80-1F9B-476E-8C9B-3526E9A7E22C}"/>
              </a:ext>
            </a:extLst>
          </p:cNvPr>
          <p:cNvGrpSpPr>
            <a:grpSpLocks/>
          </p:cNvGrpSpPr>
          <p:nvPr/>
        </p:nvGrpSpPr>
        <p:grpSpPr bwMode="auto">
          <a:xfrm>
            <a:off x="3429000" y="4038600"/>
            <a:ext cx="2286000" cy="2438400"/>
            <a:chOff x="2160" y="2544"/>
            <a:chExt cx="1440" cy="1536"/>
          </a:xfrm>
        </p:grpSpPr>
        <p:sp>
          <p:nvSpPr>
            <p:cNvPr id="134166" name="Rectangle 22">
              <a:extLst>
                <a:ext uri="{FF2B5EF4-FFF2-40B4-BE49-F238E27FC236}">
                  <a16:creationId xmlns:a16="http://schemas.microsoft.com/office/drawing/2014/main" id="{CE51F128-FBBC-483A-A3FF-E2B1149D5EA6}"/>
                </a:ext>
              </a:extLst>
            </p:cNvPr>
            <p:cNvSpPr>
              <a:spLocks noChangeArrowheads="1"/>
            </p:cNvSpPr>
            <p:nvPr/>
          </p:nvSpPr>
          <p:spPr bwMode="auto">
            <a:xfrm>
              <a:off x="2160" y="2544"/>
              <a:ext cx="1440" cy="1536"/>
            </a:xfrm>
            <a:prstGeom prst="rect">
              <a:avLst/>
            </a:prstGeom>
            <a:solidFill>
              <a:srgbClr val="C60D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62" name="Group 18">
              <a:extLst>
                <a:ext uri="{FF2B5EF4-FFF2-40B4-BE49-F238E27FC236}">
                  <a16:creationId xmlns:a16="http://schemas.microsoft.com/office/drawing/2014/main" id="{15292FA6-5275-445F-88CF-FFC12DC1F0A4}"/>
                </a:ext>
              </a:extLst>
            </p:cNvPr>
            <p:cNvGrpSpPr>
              <a:grpSpLocks/>
            </p:cNvGrpSpPr>
            <p:nvPr/>
          </p:nvGrpSpPr>
          <p:grpSpPr bwMode="auto">
            <a:xfrm>
              <a:off x="2352" y="2640"/>
              <a:ext cx="1056" cy="1344"/>
              <a:chOff x="2496" y="2640"/>
              <a:chExt cx="768" cy="960"/>
            </a:xfrm>
          </p:grpSpPr>
          <p:sp>
            <p:nvSpPr>
              <p:cNvPr id="134163" name="Rectangle 19">
                <a:extLst>
                  <a:ext uri="{FF2B5EF4-FFF2-40B4-BE49-F238E27FC236}">
                    <a16:creationId xmlns:a16="http://schemas.microsoft.com/office/drawing/2014/main" id="{34811528-98D0-46DA-8D9E-DBAEF70FEEB2}"/>
                  </a:ext>
                </a:extLst>
              </p:cNvPr>
              <p:cNvSpPr>
                <a:spLocks noChangeArrowheads="1"/>
              </p:cNvSpPr>
              <p:nvPr/>
            </p:nvSpPr>
            <p:spPr bwMode="auto">
              <a:xfrm>
                <a:off x="2496" y="2640"/>
                <a:ext cx="768" cy="43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One </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Main </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Character</a:t>
                </a:r>
              </a:p>
            </p:txBody>
          </p:sp>
          <p:sp>
            <p:nvSpPr>
              <p:cNvPr id="134164" name="Rectangle 20">
                <a:extLst>
                  <a:ext uri="{FF2B5EF4-FFF2-40B4-BE49-F238E27FC236}">
                    <a16:creationId xmlns:a16="http://schemas.microsoft.com/office/drawing/2014/main" id="{584DC96F-9F79-4066-B8E0-257E069532BF}"/>
                  </a:ext>
                </a:extLst>
              </p:cNvPr>
              <p:cNvSpPr>
                <a:spLocks noChangeArrowheads="1"/>
              </p:cNvSpPr>
              <p:nvPr/>
            </p:nvSpPr>
            <p:spPr bwMode="auto">
              <a:xfrm>
                <a:off x="2592" y="3312"/>
                <a:ext cx="567"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Treasure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Hunter</a:t>
                </a:r>
              </a:p>
            </p:txBody>
          </p:sp>
        </p:grpSp>
      </p:grpSp>
      <p:sp>
        <p:nvSpPr>
          <p:cNvPr id="134169" name="Text Box 25">
            <a:extLst>
              <a:ext uri="{FF2B5EF4-FFF2-40B4-BE49-F238E27FC236}">
                <a16:creationId xmlns:a16="http://schemas.microsoft.com/office/drawing/2014/main" id="{36A735BD-691A-4941-B214-3C1E370A6E91}"/>
              </a:ext>
            </a:extLst>
          </p:cNvPr>
          <p:cNvSpPr txBox="1">
            <a:spLocks noChangeArrowheads="1"/>
          </p:cNvSpPr>
          <p:nvPr/>
        </p:nvSpPr>
        <p:spPr bwMode="auto">
          <a:xfrm>
            <a:off x="4495800" y="6400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Blomberg, </a:t>
            </a:r>
            <a:r>
              <a:rPr kumimoji="0" lang="en-US" altLang="en-US" sz="2400" b="0" i="1"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Jesus and the Gospels</a:t>
            </a: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323631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4167"/>
                                        </p:tgtEl>
                                        <p:attrNameLst>
                                          <p:attrName>style.visibility</p:attrName>
                                        </p:attrNameLst>
                                      </p:cBhvr>
                                      <p:to>
                                        <p:strVal val="visible"/>
                                      </p:to>
                                    </p:set>
                                    <p:anim calcmode="lin" valueType="num">
                                      <p:cBhvr>
                                        <p:cTn id="7" dur="1000" fill="hold"/>
                                        <p:tgtEl>
                                          <p:spTgt spid="134167"/>
                                        </p:tgtEl>
                                        <p:attrNameLst>
                                          <p:attrName>ppt_x</p:attrName>
                                        </p:attrNameLst>
                                      </p:cBhvr>
                                      <p:tavLst>
                                        <p:tav tm="0">
                                          <p:val>
                                            <p:strVal val="#ppt_x-.2"/>
                                          </p:val>
                                        </p:tav>
                                        <p:tav tm="100000">
                                          <p:val>
                                            <p:strVal val="#ppt_x"/>
                                          </p:val>
                                        </p:tav>
                                      </p:tavLst>
                                    </p:anim>
                                    <p:anim calcmode="lin" valueType="num">
                                      <p:cBhvr>
                                        <p:cTn id="8" dur="1000" fill="hold"/>
                                        <p:tgtEl>
                                          <p:spTgt spid="134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4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4161"/>
                                        </p:tgtEl>
                                        <p:attrNameLst>
                                          <p:attrName>style.visibility</p:attrName>
                                        </p:attrNameLst>
                                      </p:cBhvr>
                                      <p:to>
                                        <p:strVal val="visible"/>
                                      </p:to>
                                    </p:set>
                                    <p:animEffect transition="in" filter="fade">
                                      <p:cBhvr>
                                        <p:cTn id="14" dur="2000"/>
                                        <p:tgtEl>
                                          <p:spTgt spid="134161"/>
                                        </p:tgtEl>
                                      </p:cBhvr>
                                    </p:animEffect>
                                  </p:childTnLst>
                                </p:cTn>
                              </p:par>
                            </p:childTnLst>
                          </p:cTn>
                        </p:par>
                        <p:par>
                          <p:cTn id="15" fill="hold" nodeType="afterGroup">
                            <p:stCondLst>
                              <p:cond delay="2000"/>
                            </p:stCondLst>
                            <p:childTnLst>
                              <p:par>
                                <p:cTn id="16" presetID="3" presetClass="entr" presetSubtype="10" fill="hold" nodeType="afterEffect">
                                  <p:stCondLst>
                                    <p:cond delay="0"/>
                                  </p:stCondLst>
                                  <p:childTnLst>
                                    <p:set>
                                      <p:cBhvr>
                                        <p:cTn id="17" dur="1" fill="hold">
                                          <p:stCondLst>
                                            <p:cond delay="0"/>
                                          </p:stCondLst>
                                        </p:cTn>
                                        <p:tgtEl>
                                          <p:spTgt spid="134168"/>
                                        </p:tgtEl>
                                        <p:attrNameLst>
                                          <p:attrName>style.visibility</p:attrName>
                                        </p:attrNameLst>
                                      </p:cBhvr>
                                      <p:to>
                                        <p:strVal val="visible"/>
                                      </p:to>
                                    </p:set>
                                    <p:animEffect transition="in" filter="blinds(horizontal)">
                                      <p:cBhvr>
                                        <p:cTn id="18" dur="500"/>
                                        <p:tgtEl>
                                          <p:spTgt spid="134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p:bldLst>
  </p:timing>
</p:sld>
</file>

<file path=ppt/slides/slide183.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7DFE28EC-9692-4F30-A602-74980C85E926}"/>
              </a:ext>
            </a:extLst>
          </p:cNvPr>
          <p:cNvSpPr txBox="1">
            <a:spLocks noChangeArrowheads="1"/>
          </p:cNvSpPr>
          <p:nvPr/>
        </p:nvSpPr>
        <p:spPr bwMode="auto">
          <a:xfrm>
            <a:off x="6400800" y="6096000"/>
            <a:ext cx="2547938"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29029" name="Rectangle 5">
            <a:extLst>
              <a:ext uri="{FF2B5EF4-FFF2-40B4-BE49-F238E27FC236}">
                <a16:creationId xmlns:a16="http://schemas.microsoft.com/office/drawing/2014/main" id="{AA195AD7-62F3-4390-BE8B-6BE1DA009354}"/>
              </a:ext>
            </a:extLst>
          </p:cNvPr>
          <p:cNvSpPr>
            <a:spLocks noChangeArrowheads="1"/>
          </p:cNvSpPr>
          <p:nvPr/>
        </p:nvSpPr>
        <p:spPr bwMode="auto">
          <a:xfrm>
            <a:off x="381000" y="1382713"/>
            <a:ext cx="7391400" cy="14605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Times New Roman" panose="02020603050405020304" pitchFamily="18" charset="0"/>
              </a:rPr>
              <a:t>Jesus compared the woman with the forgiven debtor and declared her sins forgiven.  The final word of the passage overall is a declaration of the woman’s salvation. </a:t>
            </a:r>
          </a:p>
        </p:txBody>
      </p:sp>
      <p:sp>
        <p:nvSpPr>
          <p:cNvPr id="129030" name="Rectangle 6">
            <a:extLst>
              <a:ext uri="{FF2B5EF4-FFF2-40B4-BE49-F238E27FC236}">
                <a16:creationId xmlns:a16="http://schemas.microsoft.com/office/drawing/2014/main" id="{0167C5C8-58E1-4EFB-99B4-B5907CBCF99A}"/>
              </a:ext>
            </a:extLst>
          </p:cNvPr>
          <p:cNvSpPr>
            <a:spLocks noChangeArrowheads="1"/>
          </p:cNvSpPr>
          <p:nvPr/>
        </p:nvSpPr>
        <p:spPr bwMode="auto">
          <a:xfrm>
            <a:off x="381000" y="3933825"/>
            <a:ext cx="5638800" cy="10953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“for she loved much,” was later used by traditional Catholic thought to justify works-righteousness.</a:t>
            </a:r>
            <a:r>
              <a:rPr kumimoji="0" lang="en-US" altLang="en-US" sz="2400" b="1" i="0" u="none" strike="noStrike" kern="1200" cap="none" spc="0" normalizeH="0" baseline="0" noProof="0">
                <a:ln>
                  <a:noFill/>
                </a:ln>
                <a:solidFill>
                  <a:srgbClr val="996633"/>
                </a:solidFill>
                <a:effectLst/>
                <a:uLnTx/>
                <a:uFillTx/>
                <a:latin typeface="Arial" panose="020B0604020202020204" pitchFamily="34" charset="0"/>
                <a:ea typeface="+mn-ea"/>
                <a:cs typeface="Times New Roman" panose="02020603050405020304" pitchFamily="18" charset="0"/>
              </a:rPr>
              <a:t> </a:t>
            </a:r>
          </a:p>
        </p:txBody>
      </p:sp>
      <p:pic>
        <p:nvPicPr>
          <p:cNvPr id="129031" name="Picture 7" descr="woman">
            <a:extLst>
              <a:ext uri="{FF2B5EF4-FFF2-40B4-BE49-F238E27FC236}">
                <a16:creationId xmlns:a16="http://schemas.microsoft.com/office/drawing/2014/main" id="{857AD28D-4109-405E-A0BD-F59FC69A5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3429000"/>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29032" name="Rectangle 8">
            <a:extLst>
              <a:ext uri="{FF2B5EF4-FFF2-40B4-BE49-F238E27FC236}">
                <a16:creationId xmlns:a16="http://schemas.microsoft.com/office/drawing/2014/main" id="{263C2DED-E2B6-446D-B87D-15ABD6052201}"/>
              </a:ext>
            </a:extLst>
          </p:cNvPr>
          <p:cNvSpPr>
            <a:spLocks noGrp="1" noChangeArrowheads="1"/>
          </p:cNvSpPr>
          <p:nvPr>
            <p:ph type="title"/>
          </p:nvPr>
        </p:nvSpPr>
        <p:spPr>
          <a:xfrm>
            <a:off x="762000" y="152400"/>
            <a:ext cx="7467600" cy="762000"/>
          </a:xfrm>
          <a:solidFill>
            <a:srgbClr val="FFFF00"/>
          </a:solidFill>
        </p:spPr>
        <p:txBody>
          <a:bodyPr/>
          <a:lstStyle/>
          <a:p>
            <a:r>
              <a:rPr lang="en-US" altLang="en-US" sz="2800" b="1">
                <a:solidFill>
                  <a:srgbClr val="000000"/>
                </a:solidFill>
                <a:latin typeface="Rockwell" panose="02060603020205020403" pitchFamily="18" charset="0"/>
              </a:rPr>
              <a:t>MINISTRY OF VARIOUS WOMEN  </a:t>
            </a:r>
            <a:br>
              <a:rPr lang="en-US" altLang="en-US" sz="2800" b="1">
                <a:solidFill>
                  <a:srgbClr val="000000"/>
                </a:solidFill>
                <a:latin typeface="Rockwell" panose="02060603020205020403" pitchFamily="18" charset="0"/>
              </a:rPr>
            </a:br>
            <a:r>
              <a:rPr lang="en-US" altLang="en-US" sz="2800" b="1">
                <a:solidFill>
                  <a:srgbClr val="000000"/>
                </a:solidFill>
                <a:latin typeface="Rockwell" panose="02060603020205020403" pitchFamily="18" charset="0"/>
              </a:rPr>
              <a:t>(Luke 7:36-8:3)</a:t>
            </a:r>
          </a:p>
        </p:txBody>
      </p:sp>
    </p:spTree>
    <p:extLst>
      <p:ext uri="{BB962C8B-B14F-4D97-AF65-F5344CB8AC3E}">
        <p14:creationId xmlns:p14="http://schemas.microsoft.com/office/powerpoint/2010/main" val="13409297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129030"/>
                                        </p:tgtEl>
                                        <p:attrNameLst>
                                          <p:attrName>style.visibility</p:attrName>
                                        </p:attrNameLst>
                                      </p:cBhvr>
                                      <p:to>
                                        <p:strVal val="visible"/>
                                      </p:to>
                                    </p:set>
                                    <p:anim calcmode="lin" valueType="num">
                                      <p:cBhvr>
                                        <p:cTn id="13" dur="500" fill="hold"/>
                                        <p:tgtEl>
                                          <p:spTgt spid="129030"/>
                                        </p:tgtEl>
                                        <p:attrNameLst>
                                          <p:attrName>ppt_w</p:attrName>
                                        </p:attrNameLst>
                                      </p:cBhvr>
                                      <p:tavLst>
                                        <p:tav tm="0">
                                          <p:val>
                                            <p:strVal val="#ppt_w*2.5"/>
                                          </p:val>
                                        </p:tav>
                                        <p:tav tm="100000">
                                          <p:val>
                                            <p:strVal val="#ppt_w"/>
                                          </p:val>
                                        </p:tav>
                                      </p:tavLst>
                                    </p:anim>
                                    <p:anim calcmode="lin" valueType="num">
                                      <p:cBhvr>
                                        <p:cTn id="14" dur="500" fill="hold"/>
                                        <p:tgtEl>
                                          <p:spTgt spid="129030"/>
                                        </p:tgtEl>
                                        <p:attrNameLst>
                                          <p:attrName>ppt_h</p:attrName>
                                        </p:attrNameLst>
                                      </p:cBhvr>
                                      <p:tavLst>
                                        <p:tav tm="0">
                                          <p:val>
                                            <p:strVal val="#ppt_h*0.01"/>
                                          </p:val>
                                        </p:tav>
                                        <p:tav tm="100000">
                                          <p:val>
                                            <p:strVal val="#ppt_h"/>
                                          </p:val>
                                        </p:tav>
                                      </p:tavLst>
                                    </p:anim>
                                    <p:anim calcmode="lin" valueType="num">
                                      <p:cBhvr>
                                        <p:cTn id="15" dur="500" fill="hold"/>
                                        <p:tgtEl>
                                          <p:spTgt spid="129030"/>
                                        </p:tgtEl>
                                        <p:attrNameLst>
                                          <p:attrName>ppt_x</p:attrName>
                                        </p:attrNameLst>
                                      </p:cBhvr>
                                      <p:tavLst>
                                        <p:tav tm="0">
                                          <p:val>
                                            <p:strVal val="#ppt_x"/>
                                          </p:val>
                                        </p:tav>
                                        <p:tav tm="100000">
                                          <p:val>
                                            <p:strVal val="#ppt_x"/>
                                          </p:val>
                                        </p:tav>
                                      </p:tavLst>
                                    </p:anim>
                                    <p:anim calcmode="lin" valueType="num">
                                      <p:cBhvr>
                                        <p:cTn id="16" dur="500" fill="hold"/>
                                        <p:tgtEl>
                                          <p:spTgt spid="129030"/>
                                        </p:tgtEl>
                                        <p:attrNameLst>
                                          <p:attrName>ppt_y</p:attrName>
                                        </p:attrNameLst>
                                      </p:cBhvr>
                                      <p:tavLst>
                                        <p:tav tm="0">
                                          <p:val>
                                            <p:strVal val="#ppt_h+1"/>
                                          </p:val>
                                        </p:tav>
                                        <p:tav tm="100000">
                                          <p:val>
                                            <p:strVal val="#ppt_y"/>
                                          </p:val>
                                        </p:tav>
                                      </p:tavLst>
                                    </p:anim>
                                    <p:animEffect transition="in" filter="fade">
                                      <p:cBhvr>
                                        <p:cTn id="17" dur="500"/>
                                        <p:tgtEl>
                                          <p:spTgt spid="129030"/>
                                        </p:tgtEl>
                                      </p:cBhvr>
                                    </p:animEffect>
                                  </p:childTnLst>
                                </p:cTn>
                              </p:par>
                            </p:childTnLst>
                          </p:cTn>
                        </p:par>
                        <p:par>
                          <p:cTn id="18" fill="hold" nodeType="afterGroup">
                            <p:stCondLst>
                              <p:cond delay="500"/>
                            </p:stCondLst>
                            <p:childTnLst>
                              <p:par>
                                <p:cTn id="19" presetID="29" presetClass="entr" presetSubtype="0" fill="hold" nodeType="afterEffect">
                                  <p:stCondLst>
                                    <p:cond delay="0"/>
                                  </p:stCondLst>
                                  <p:childTnLst>
                                    <p:set>
                                      <p:cBhvr>
                                        <p:cTn id="20" dur="1" fill="hold">
                                          <p:stCondLst>
                                            <p:cond delay="0"/>
                                          </p:stCondLst>
                                        </p:cTn>
                                        <p:tgtEl>
                                          <p:spTgt spid="129031"/>
                                        </p:tgtEl>
                                        <p:attrNameLst>
                                          <p:attrName>style.visibility</p:attrName>
                                        </p:attrNameLst>
                                      </p:cBhvr>
                                      <p:to>
                                        <p:strVal val="visible"/>
                                      </p:to>
                                    </p:set>
                                    <p:anim calcmode="lin" valueType="num">
                                      <p:cBhvr>
                                        <p:cTn id="21" dur="1000" fill="hold"/>
                                        <p:tgtEl>
                                          <p:spTgt spid="129031"/>
                                        </p:tgtEl>
                                        <p:attrNameLst>
                                          <p:attrName>ppt_x</p:attrName>
                                        </p:attrNameLst>
                                      </p:cBhvr>
                                      <p:tavLst>
                                        <p:tav tm="0">
                                          <p:val>
                                            <p:strVal val="#ppt_x-.2"/>
                                          </p:val>
                                        </p:tav>
                                        <p:tav tm="100000">
                                          <p:val>
                                            <p:strVal val="#ppt_x"/>
                                          </p:val>
                                        </p:tav>
                                      </p:tavLst>
                                    </p:anim>
                                    <p:anim calcmode="lin" valueType="num">
                                      <p:cBhvr>
                                        <p:cTn id="22" dur="1000" fill="hold"/>
                                        <p:tgtEl>
                                          <p:spTgt spid="1290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9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P spid="129030"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39267" name="Rectangle 3">
            <a:extLst>
              <a:ext uri="{FF2B5EF4-FFF2-40B4-BE49-F238E27FC236}">
                <a16:creationId xmlns:a16="http://schemas.microsoft.com/office/drawing/2014/main" id="{32986292-ABD2-4E01-949B-925A6F18D567}"/>
              </a:ext>
            </a:extLst>
          </p:cNvPr>
          <p:cNvSpPr>
            <a:spLocks noGrp="1" noChangeArrowheads="1"/>
          </p:cNvSpPr>
          <p:nvPr>
            <p:ph type="title"/>
          </p:nvPr>
        </p:nvSpPr>
        <p:spPr/>
        <p:txBody>
          <a:bodyPr/>
          <a:lstStyle/>
          <a:p>
            <a:r>
              <a:rPr lang="en-US" altLang="en-US" b="1">
                <a:solidFill>
                  <a:srgbClr val="FF0000"/>
                </a:solidFill>
                <a:latin typeface="Bodoni MT Black" panose="02070A03080606020203" pitchFamily="18" charset="0"/>
              </a:rPr>
              <a:t>PARABLES </a:t>
            </a:r>
          </a:p>
        </p:txBody>
      </p:sp>
      <p:sp>
        <p:nvSpPr>
          <p:cNvPr id="139268" name="WordArt 4">
            <a:extLst>
              <a:ext uri="{FF2B5EF4-FFF2-40B4-BE49-F238E27FC236}">
                <a16:creationId xmlns:a16="http://schemas.microsoft.com/office/drawing/2014/main" id="{6BC31020-3C61-460C-BC1F-4BD14805C7AC}"/>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JESUS'</a:t>
            </a:r>
          </a:p>
        </p:txBody>
      </p:sp>
      <p:pic>
        <p:nvPicPr>
          <p:cNvPr id="139276" name="Parables Story_video.wmv">
            <a:hlinkClick r:id="" action="ppaction://media"/>
            <a:extLst>
              <a:ext uri="{FF2B5EF4-FFF2-40B4-BE49-F238E27FC236}">
                <a16:creationId xmlns:a16="http://schemas.microsoft.com/office/drawing/2014/main" id="{DDC92CF5-83FD-4254-9DA2-88EF8F4ADB8C}"/>
              </a:ext>
            </a:extLst>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524000" y="1695450"/>
            <a:ext cx="6172200" cy="4629150"/>
          </a:xfrm>
          <a:ln w="571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0447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032" fill="hold"/>
                                        <p:tgtEl>
                                          <p:spTgt spid="1392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9276"/>
                </p:tgtEl>
              </p:cMediaNode>
            </p:video>
            <p:seq concurrent="1" nextAc="seek">
              <p:cTn id="8" restart="whenNotActive" fill="hold" evtFilter="cancelBubble" nodeType="interactiveSeq">
                <p:stCondLst>
                  <p:cond evt="onClick" delay="0">
                    <p:tgtEl>
                      <p:spTgt spid="13927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9276"/>
                                        </p:tgtEl>
                                      </p:cBhvr>
                                    </p:cmd>
                                  </p:childTnLst>
                                </p:cTn>
                              </p:par>
                            </p:childTnLst>
                          </p:cTn>
                        </p:par>
                      </p:childTnLst>
                    </p:cTn>
                  </p:par>
                </p:childTnLst>
              </p:cTn>
              <p:nextCondLst>
                <p:cond evt="onClick" delay="0">
                  <p:tgtEl>
                    <p:spTgt spid="139276"/>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82" name="Rectangle 54">
            <a:extLst>
              <a:ext uri="{FF2B5EF4-FFF2-40B4-BE49-F238E27FC236}">
                <a16:creationId xmlns:a16="http://schemas.microsoft.com/office/drawing/2014/main" id="{CAC03CCE-4F83-474D-A5F5-A291DED5E63D}"/>
              </a:ext>
            </a:extLst>
          </p:cNvPr>
          <p:cNvSpPr>
            <a:spLocks noGrp="1" noChangeArrowheads="1"/>
          </p:cNvSpPr>
          <p:nvPr>
            <p:ph type="title" idx="4294967295"/>
          </p:nvPr>
        </p:nvSpPr>
        <p:spPr>
          <a:xfrm>
            <a:off x="457200" y="3175"/>
            <a:ext cx="8458200" cy="1139825"/>
          </a:xfrm>
        </p:spPr>
        <p:txBody>
          <a:bodyPr/>
          <a:lstStyle/>
          <a:p>
            <a:r>
              <a:rPr lang="en-US" altLang="en-US" sz="5400">
                <a:solidFill>
                  <a:srgbClr val="FFFF00"/>
                </a:solidFill>
                <a:latin typeface="Forte" panose="03060902040502070203" pitchFamily="66" charset="0"/>
              </a:rPr>
              <a:t>Historicity</a:t>
            </a:r>
          </a:p>
        </p:txBody>
      </p:sp>
      <p:sp>
        <p:nvSpPr>
          <p:cNvPr id="73783" name="Text Box 55">
            <a:extLst>
              <a:ext uri="{FF2B5EF4-FFF2-40B4-BE49-F238E27FC236}">
                <a16:creationId xmlns:a16="http://schemas.microsoft.com/office/drawing/2014/main" id="{17488239-A93A-4DD2-BF13-D22299AEFA62}"/>
              </a:ext>
            </a:extLst>
          </p:cNvPr>
          <p:cNvSpPr txBox="1">
            <a:spLocks noChangeArrowheads="1"/>
          </p:cNvSpPr>
          <p:nvPr/>
        </p:nvSpPr>
        <p:spPr bwMode="auto">
          <a:xfrm>
            <a:off x="119063" y="3352800"/>
            <a:ext cx="2014537"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73785" name="AutoShape 57">
            <a:extLst>
              <a:ext uri="{FF2B5EF4-FFF2-40B4-BE49-F238E27FC236}">
                <a16:creationId xmlns:a16="http://schemas.microsoft.com/office/drawing/2014/main" id="{5158FF06-7169-4A63-8182-52BA4B29FBEB}"/>
              </a:ext>
            </a:extLst>
          </p:cNvPr>
          <p:cNvSpPr>
            <a:spLocks noChangeArrowheads="1"/>
          </p:cNvSpPr>
          <p:nvPr/>
        </p:nvSpPr>
        <p:spPr bwMode="auto">
          <a:xfrm>
            <a:off x="1576388" y="1295400"/>
            <a:ext cx="4862512" cy="1955800"/>
          </a:xfrm>
          <a:prstGeom prst="cloudCallout">
            <a:avLst>
              <a:gd name="adj1" fmla="val -59597"/>
              <a:gd name="adj2" fmla="val 4634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form the very</a:t>
            </a:r>
            <a:b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core of the </a:t>
            </a:r>
            <a:b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teaching of Jesus</a:t>
            </a:r>
          </a:p>
        </p:txBody>
      </p:sp>
      <p:sp>
        <p:nvSpPr>
          <p:cNvPr id="73786" name="AutoShape 58">
            <a:extLst>
              <a:ext uri="{FF2B5EF4-FFF2-40B4-BE49-F238E27FC236}">
                <a16:creationId xmlns:a16="http://schemas.microsoft.com/office/drawing/2014/main" id="{4E523394-10CF-43F3-A028-2793B6E7EA2D}"/>
              </a:ext>
            </a:extLst>
          </p:cNvPr>
          <p:cNvSpPr>
            <a:spLocks noChangeArrowheads="1"/>
          </p:cNvSpPr>
          <p:nvPr/>
        </p:nvSpPr>
        <p:spPr bwMode="auto">
          <a:xfrm>
            <a:off x="1676400" y="4800600"/>
            <a:ext cx="4572000" cy="1600200"/>
          </a:xfrm>
          <a:prstGeom prst="cloudCallout">
            <a:avLst>
              <a:gd name="adj1" fmla="val -63093"/>
              <a:gd name="adj2" fmla="val -8908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illustrate the kingdom of God </a:t>
            </a:r>
          </a:p>
        </p:txBody>
      </p:sp>
      <p:pic>
        <p:nvPicPr>
          <p:cNvPr id="73787" name="Picture 59" descr="NTMSO004">
            <a:extLst>
              <a:ext uri="{FF2B5EF4-FFF2-40B4-BE49-F238E27FC236}">
                <a16:creationId xmlns:a16="http://schemas.microsoft.com/office/drawing/2014/main" id="{957D6AE6-4585-4506-8505-97B137A7D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95400"/>
            <a:ext cx="2925763" cy="2117725"/>
          </a:xfrm>
          <a:prstGeom prst="rect">
            <a:avLst/>
          </a:prstGeom>
          <a:noFill/>
          <a:extLst>
            <a:ext uri="{909E8E84-426E-40DD-AFC4-6F175D3DCCD1}">
              <a14:hiddenFill xmlns:a14="http://schemas.microsoft.com/office/drawing/2010/main">
                <a:solidFill>
                  <a:srgbClr val="FFFFFF"/>
                </a:solidFill>
              </a14:hiddenFill>
            </a:ext>
          </a:extLst>
        </p:spPr>
      </p:pic>
      <p:pic>
        <p:nvPicPr>
          <p:cNvPr id="73788" name="Picture 60" descr="07 Kingdom">
            <a:extLst>
              <a:ext uri="{FF2B5EF4-FFF2-40B4-BE49-F238E27FC236}">
                <a16:creationId xmlns:a16="http://schemas.microsoft.com/office/drawing/2014/main" id="{E9FDF93F-4E97-4F88-B716-D93E160B9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29718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1345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83"/>
                                        </p:tgtEl>
                                        <p:attrNameLst>
                                          <p:attrName>style.visibility</p:attrName>
                                        </p:attrNameLst>
                                      </p:cBhvr>
                                      <p:to>
                                        <p:strVal val="visible"/>
                                      </p:to>
                                    </p:set>
                                    <p:anim calcmode="lin" valueType="num">
                                      <p:cBhvr additive="base">
                                        <p:cTn id="7" dur="500" fill="hold"/>
                                        <p:tgtEl>
                                          <p:spTgt spid="73783"/>
                                        </p:tgtEl>
                                        <p:attrNameLst>
                                          <p:attrName>ppt_x</p:attrName>
                                        </p:attrNameLst>
                                      </p:cBhvr>
                                      <p:tavLst>
                                        <p:tav tm="0">
                                          <p:val>
                                            <p:strVal val="0-#ppt_w/2"/>
                                          </p:val>
                                        </p:tav>
                                        <p:tav tm="100000">
                                          <p:val>
                                            <p:strVal val="#ppt_x"/>
                                          </p:val>
                                        </p:tav>
                                      </p:tavLst>
                                    </p:anim>
                                    <p:anim calcmode="lin" valueType="num">
                                      <p:cBhvr additive="base">
                                        <p:cTn id="8" dur="500" fill="hold"/>
                                        <p:tgtEl>
                                          <p:spTgt spid="737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85"/>
                                        </p:tgtEl>
                                        <p:attrNameLst>
                                          <p:attrName>style.visibility</p:attrName>
                                        </p:attrNameLst>
                                      </p:cBhvr>
                                      <p:to>
                                        <p:strVal val="visible"/>
                                      </p:to>
                                    </p:set>
                                    <p:animEffect transition="in" filter="fade">
                                      <p:cBhvr>
                                        <p:cTn id="13" dur="2000"/>
                                        <p:tgtEl>
                                          <p:spTgt spid="73785"/>
                                        </p:tgtEl>
                                      </p:cBhvr>
                                    </p:animEffect>
                                  </p:childTnLst>
                                </p:cTn>
                              </p:par>
                            </p:childTnLst>
                          </p:cTn>
                        </p:par>
                        <p:par>
                          <p:cTn id="14" fill="hold" nodeType="afterGroup">
                            <p:stCondLst>
                              <p:cond delay="2000"/>
                            </p:stCondLst>
                            <p:childTnLst>
                              <p:par>
                                <p:cTn id="15" presetID="29" presetClass="entr" presetSubtype="0" fill="hold" nodeType="afterEffect">
                                  <p:stCondLst>
                                    <p:cond delay="0"/>
                                  </p:stCondLst>
                                  <p:childTnLst>
                                    <p:set>
                                      <p:cBhvr>
                                        <p:cTn id="16" dur="1" fill="hold">
                                          <p:stCondLst>
                                            <p:cond delay="0"/>
                                          </p:stCondLst>
                                        </p:cTn>
                                        <p:tgtEl>
                                          <p:spTgt spid="73787"/>
                                        </p:tgtEl>
                                        <p:attrNameLst>
                                          <p:attrName>style.visibility</p:attrName>
                                        </p:attrNameLst>
                                      </p:cBhvr>
                                      <p:to>
                                        <p:strVal val="visible"/>
                                      </p:to>
                                    </p:set>
                                    <p:anim calcmode="lin" valueType="num">
                                      <p:cBhvr>
                                        <p:cTn id="17" dur="1000" fill="hold"/>
                                        <p:tgtEl>
                                          <p:spTgt spid="73787"/>
                                        </p:tgtEl>
                                        <p:attrNameLst>
                                          <p:attrName>ppt_x</p:attrName>
                                        </p:attrNameLst>
                                      </p:cBhvr>
                                      <p:tavLst>
                                        <p:tav tm="0">
                                          <p:val>
                                            <p:strVal val="#ppt_x-.2"/>
                                          </p:val>
                                        </p:tav>
                                        <p:tav tm="100000">
                                          <p:val>
                                            <p:strVal val="#ppt_x"/>
                                          </p:val>
                                        </p:tav>
                                      </p:tavLst>
                                    </p:anim>
                                    <p:anim calcmode="lin" valueType="num">
                                      <p:cBhvr>
                                        <p:cTn id="18" dur="1000" fill="hold"/>
                                        <p:tgtEl>
                                          <p:spTgt spid="7378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37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3786"/>
                                        </p:tgtEl>
                                        <p:attrNameLst>
                                          <p:attrName>style.visibility</p:attrName>
                                        </p:attrNameLst>
                                      </p:cBhvr>
                                      <p:to>
                                        <p:strVal val="visible"/>
                                      </p:to>
                                    </p:set>
                                    <p:animEffect transition="in" filter="fade">
                                      <p:cBhvr>
                                        <p:cTn id="24" dur="2000"/>
                                        <p:tgtEl>
                                          <p:spTgt spid="73786"/>
                                        </p:tgtEl>
                                      </p:cBhvr>
                                    </p:animEffect>
                                  </p:childTnLst>
                                </p:cTn>
                              </p:par>
                            </p:childTnLst>
                          </p:cTn>
                        </p:par>
                        <p:par>
                          <p:cTn id="25" fill="hold" nodeType="afterGroup">
                            <p:stCondLst>
                              <p:cond delay="2000"/>
                            </p:stCondLst>
                            <p:childTnLst>
                              <p:par>
                                <p:cTn id="26" presetID="29" presetClass="entr" presetSubtype="0" fill="hold" nodeType="afterEffect">
                                  <p:stCondLst>
                                    <p:cond delay="0"/>
                                  </p:stCondLst>
                                  <p:childTnLst>
                                    <p:set>
                                      <p:cBhvr>
                                        <p:cTn id="27" dur="1" fill="hold">
                                          <p:stCondLst>
                                            <p:cond delay="0"/>
                                          </p:stCondLst>
                                        </p:cTn>
                                        <p:tgtEl>
                                          <p:spTgt spid="73788"/>
                                        </p:tgtEl>
                                        <p:attrNameLst>
                                          <p:attrName>style.visibility</p:attrName>
                                        </p:attrNameLst>
                                      </p:cBhvr>
                                      <p:to>
                                        <p:strVal val="visible"/>
                                      </p:to>
                                    </p:set>
                                    <p:anim calcmode="lin" valueType="num">
                                      <p:cBhvr>
                                        <p:cTn id="28" dur="1000" fill="hold"/>
                                        <p:tgtEl>
                                          <p:spTgt spid="73788"/>
                                        </p:tgtEl>
                                        <p:attrNameLst>
                                          <p:attrName>ppt_x</p:attrName>
                                        </p:attrNameLst>
                                      </p:cBhvr>
                                      <p:tavLst>
                                        <p:tav tm="0">
                                          <p:val>
                                            <p:strVal val="#ppt_x-.2"/>
                                          </p:val>
                                        </p:tav>
                                        <p:tav tm="100000">
                                          <p:val>
                                            <p:strVal val="#ppt_x"/>
                                          </p:val>
                                        </p:tav>
                                      </p:tavLst>
                                    </p:anim>
                                    <p:anim calcmode="lin" valueType="num">
                                      <p:cBhvr>
                                        <p:cTn id="29" dur="1000" fill="hold"/>
                                        <p:tgtEl>
                                          <p:spTgt spid="7378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83" grpId="0" animBg="1" autoUpdateAnimBg="0"/>
      <p:bldP spid="73785" grpId="0" animBg="1"/>
      <p:bldP spid="73786" grpId="0" animBg="1"/>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AEF0BF2-A044-413D-806F-767940194609}"/>
              </a:ext>
            </a:extLst>
          </p:cNvPr>
          <p:cNvSpPr>
            <a:spLocks noGrp="1" noChangeArrowheads="1"/>
          </p:cNvSpPr>
          <p:nvPr>
            <p:ph type="title" idx="4294967295"/>
          </p:nvPr>
        </p:nvSpPr>
        <p:spPr>
          <a:xfrm>
            <a:off x="457200" y="79375"/>
            <a:ext cx="8458200" cy="1139825"/>
          </a:xfrm>
        </p:spPr>
        <p:txBody>
          <a:bodyPr/>
          <a:lstStyle/>
          <a:p>
            <a:r>
              <a:rPr lang="en-US" altLang="en-US" b="1">
                <a:solidFill>
                  <a:schemeClr val="tx1"/>
                </a:solidFill>
                <a:effectLst>
                  <a:outerShdw blurRad="38100" dist="38100" dir="2700000" algn="tl">
                    <a:srgbClr val="010199"/>
                  </a:outerShdw>
                </a:effectLst>
                <a:latin typeface="Georgia" panose="02040502050405020303" pitchFamily="18" charset="0"/>
              </a:rPr>
              <a:t>Theological Distinctives</a:t>
            </a:r>
          </a:p>
        </p:txBody>
      </p:sp>
      <p:sp>
        <p:nvSpPr>
          <p:cNvPr id="142344" name="Text Box 8">
            <a:extLst>
              <a:ext uri="{FF2B5EF4-FFF2-40B4-BE49-F238E27FC236}">
                <a16:creationId xmlns:a16="http://schemas.microsoft.com/office/drawing/2014/main" id="{D7D4349C-7999-4E11-A562-E5C1AD47494E}"/>
              </a:ext>
            </a:extLst>
          </p:cNvPr>
          <p:cNvSpPr txBox="1">
            <a:spLocks noChangeArrowheads="1"/>
          </p:cNvSpPr>
          <p:nvPr/>
        </p:nvSpPr>
        <p:spPr bwMode="auto">
          <a:xfrm>
            <a:off x="338138"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5" name="Text Box 9">
            <a:extLst>
              <a:ext uri="{FF2B5EF4-FFF2-40B4-BE49-F238E27FC236}">
                <a16:creationId xmlns:a16="http://schemas.microsoft.com/office/drawing/2014/main" id="{E379B1AD-A312-4661-AE7C-4619727836CE}"/>
              </a:ext>
            </a:extLst>
          </p:cNvPr>
          <p:cNvSpPr txBox="1">
            <a:spLocks noChangeArrowheads="1"/>
          </p:cNvSpPr>
          <p:nvPr/>
        </p:nvSpPr>
        <p:spPr bwMode="auto">
          <a:xfrm>
            <a:off x="3276600"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6" name="Text Box 10">
            <a:extLst>
              <a:ext uri="{FF2B5EF4-FFF2-40B4-BE49-F238E27FC236}">
                <a16:creationId xmlns:a16="http://schemas.microsoft.com/office/drawing/2014/main" id="{8B256B89-E94B-445C-B0D7-D2100BBCB2A4}"/>
              </a:ext>
            </a:extLst>
          </p:cNvPr>
          <p:cNvSpPr txBox="1">
            <a:spLocks noChangeArrowheads="1"/>
          </p:cNvSpPr>
          <p:nvPr/>
        </p:nvSpPr>
        <p:spPr bwMode="auto">
          <a:xfrm>
            <a:off x="6248400"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7" name="Text Box 11">
            <a:extLst>
              <a:ext uri="{FF2B5EF4-FFF2-40B4-BE49-F238E27FC236}">
                <a16:creationId xmlns:a16="http://schemas.microsoft.com/office/drawing/2014/main" id="{B64B03AB-BA56-4AEC-9456-AB1DFB62509C}"/>
              </a:ext>
            </a:extLst>
          </p:cNvPr>
          <p:cNvSpPr txBox="1">
            <a:spLocks noChangeArrowheads="1"/>
          </p:cNvSpPr>
          <p:nvPr/>
        </p:nvSpPr>
        <p:spPr bwMode="auto">
          <a:xfrm>
            <a:off x="338138" y="2209800"/>
            <a:ext cx="2514600" cy="268287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Understanding the parable is the key to discern the gospel’s meaning</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8" name="Text Box 12">
            <a:extLst>
              <a:ext uri="{FF2B5EF4-FFF2-40B4-BE49-F238E27FC236}">
                <a16:creationId xmlns:a16="http://schemas.microsoft.com/office/drawing/2014/main" id="{21CE7277-E5BD-46B0-9646-CEF07F8B628D}"/>
              </a:ext>
            </a:extLst>
          </p:cNvPr>
          <p:cNvSpPr txBox="1">
            <a:spLocks noChangeArrowheads="1"/>
          </p:cNvSpPr>
          <p:nvPr/>
        </p:nvSpPr>
        <p:spPr bwMode="auto">
          <a:xfrm>
            <a:off x="3276600" y="2209800"/>
            <a:ext cx="2514600" cy="182880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Transition from Jesus’ self-disclosure to Israel</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9" name="Text Box 13">
            <a:extLst>
              <a:ext uri="{FF2B5EF4-FFF2-40B4-BE49-F238E27FC236}">
                <a16:creationId xmlns:a16="http://schemas.microsoft.com/office/drawing/2014/main" id="{A0200645-52B4-4E8E-975B-09C3ABF85F62}"/>
              </a:ext>
            </a:extLst>
          </p:cNvPr>
          <p:cNvSpPr txBox="1">
            <a:spLocks noChangeArrowheads="1"/>
          </p:cNvSpPr>
          <p:nvPr/>
        </p:nvSpPr>
        <p:spPr bwMode="auto">
          <a:xfrm>
            <a:off x="6248400" y="2209800"/>
            <a:ext cx="2514600"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How to hear and obey the Word of God</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42351" name="Picture 15" descr="ISCAA008">
            <a:extLst>
              <a:ext uri="{FF2B5EF4-FFF2-40B4-BE49-F238E27FC236}">
                <a16:creationId xmlns:a16="http://schemas.microsoft.com/office/drawing/2014/main" id="{B4036B7A-9590-47FA-A4FA-81A04E97F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347"/>
                                        </p:tgtEl>
                                        <p:attrNameLst>
                                          <p:attrName>style.visibility</p:attrName>
                                        </p:attrNameLst>
                                      </p:cBhvr>
                                      <p:to>
                                        <p:strVal val="visible"/>
                                      </p:to>
                                    </p:set>
                                    <p:animEffect transition="in" filter="fade">
                                      <p:cBhvr>
                                        <p:cTn id="7" dur="1000"/>
                                        <p:tgtEl>
                                          <p:spTgt spid="142347"/>
                                        </p:tgtEl>
                                      </p:cBhvr>
                                    </p:animEffect>
                                    <p:anim calcmode="lin" valueType="num">
                                      <p:cBhvr>
                                        <p:cTn id="8" dur="1000" fill="hold"/>
                                        <p:tgtEl>
                                          <p:spTgt spid="142347"/>
                                        </p:tgtEl>
                                        <p:attrNameLst>
                                          <p:attrName>ppt_x</p:attrName>
                                        </p:attrNameLst>
                                      </p:cBhvr>
                                      <p:tavLst>
                                        <p:tav tm="0">
                                          <p:val>
                                            <p:strVal val="#ppt_x"/>
                                          </p:val>
                                        </p:tav>
                                        <p:tav tm="100000">
                                          <p:val>
                                            <p:strVal val="#ppt_x"/>
                                          </p:val>
                                        </p:tav>
                                      </p:tavLst>
                                    </p:anim>
                                    <p:anim calcmode="lin" valueType="num">
                                      <p:cBhvr>
                                        <p:cTn id="9" dur="1000" fill="hold"/>
                                        <p:tgtEl>
                                          <p:spTgt spid="1423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2344"/>
                                        </p:tgtEl>
                                        <p:attrNameLst>
                                          <p:attrName>style.visibility</p:attrName>
                                        </p:attrNameLst>
                                      </p:cBhvr>
                                      <p:to>
                                        <p:strVal val="visible"/>
                                      </p:to>
                                    </p:set>
                                    <p:animEffect transition="in" filter="fade">
                                      <p:cBhvr>
                                        <p:cTn id="12" dur="1000"/>
                                        <p:tgtEl>
                                          <p:spTgt spid="142344"/>
                                        </p:tgtEl>
                                      </p:cBhvr>
                                    </p:animEffect>
                                    <p:anim calcmode="lin" valueType="num">
                                      <p:cBhvr>
                                        <p:cTn id="13" dur="1000" fill="hold"/>
                                        <p:tgtEl>
                                          <p:spTgt spid="142344"/>
                                        </p:tgtEl>
                                        <p:attrNameLst>
                                          <p:attrName>ppt_x</p:attrName>
                                        </p:attrNameLst>
                                      </p:cBhvr>
                                      <p:tavLst>
                                        <p:tav tm="0">
                                          <p:val>
                                            <p:strVal val="#ppt_x"/>
                                          </p:val>
                                        </p:tav>
                                        <p:tav tm="100000">
                                          <p:val>
                                            <p:strVal val="#ppt_x"/>
                                          </p:val>
                                        </p:tav>
                                      </p:tavLst>
                                    </p:anim>
                                    <p:anim calcmode="lin" valueType="num">
                                      <p:cBhvr>
                                        <p:cTn id="14" dur="1000" fill="hold"/>
                                        <p:tgtEl>
                                          <p:spTgt spid="1423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2345"/>
                                        </p:tgtEl>
                                        <p:attrNameLst>
                                          <p:attrName>style.visibility</p:attrName>
                                        </p:attrNameLst>
                                      </p:cBhvr>
                                      <p:to>
                                        <p:strVal val="visible"/>
                                      </p:to>
                                    </p:set>
                                    <p:anim calcmode="lin" valueType="num">
                                      <p:cBhvr>
                                        <p:cTn id="19" dur="1000" fill="hold"/>
                                        <p:tgtEl>
                                          <p:spTgt spid="142345"/>
                                        </p:tgtEl>
                                        <p:attrNameLst>
                                          <p:attrName>ppt_x</p:attrName>
                                        </p:attrNameLst>
                                      </p:cBhvr>
                                      <p:tavLst>
                                        <p:tav tm="0">
                                          <p:val>
                                            <p:strVal val="#ppt_x-.2"/>
                                          </p:val>
                                        </p:tav>
                                        <p:tav tm="100000">
                                          <p:val>
                                            <p:strVal val="#ppt_x"/>
                                          </p:val>
                                        </p:tav>
                                      </p:tavLst>
                                    </p:anim>
                                    <p:anim calcmode="lin" valueType="num">
                                      <p:cBhvr>
                                        <p:cTn id="20" dur="1000" fill="hold"/>
                                        <p:tgtEl>
                                          <p:spTgt spid="14234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234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2348"/>
                                        </p:tgtEl>
                                        <p:attrNameLst>
                                          <p:attrName>style.visibility</p:attrName>
                                        </p:attrNameLst>
                                      </p:cBhvr>
                                      <p:to>
                                        <p:strVal val="visible"/>
                                      </p:to>
                                    </p:set>
                                    <p:anim calcmode="lin" valueType="num">
                                      <p:cBhvr>
                                        <p:cTn id="24" dur="1000" fill="hold"/>
                                        <p:tgtEl>
                                          <p:spTgt spid="142348"/>
                                        </p:tgtEl>
                                        <p:attrNameLst>
                                          <p:attrName>ppt_x</p:attrName>
                                        </p:attrNameLst>
                                      </p:cBhvr>
                                      <p:tavLst>
                                        <p:tav tm="0">
                                          <p:val>
                                            <p:strVal val="#ppt_x-.2"/>
                                          </p:val>
                                        </p:tav>
                                        <p:tav tm="100000">
                                          <p:val>
                                            <p:strVal val="#ppt_x"/>
                                          </p:val>
                                        </p:tav>
                                      </p:tavLst>
                                    </p:anim>
                                    <p:anim calcmode="lin" valueType="num">
                                      <p:cBhvr>
                                        <p:cTn id="25" dur="1000" fill="hold"/>
                                        <p:tgtEl>
                                          <p:spTgt spid="14234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2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2346"/>
                                        </p:tgtEl>
                                        <p:attrNameLst>
                                          <p:attrName>style.visibility</p:attrName>
                                        </p:attrNameLst>
                                      </p:cBhvr>
                                      <p:to>
                                        <p:strVal val="visible"/>
                                      </p:to>
                                    </p:set>
                                    <p:animEffect transition="in" filter="fade">
                                      <p:cBhvr>
                                        <p:cTn id="31" dur="1000"/>
                                        <p:tgtEl>
                                          <p:spTgt spid="142346"/>
                                        </p:tgtEl>
                                      </p:cBhvr>
                                    </p:animEffect>
                                    <p:anim calcmode="lin" valueType="num">
                                      <p:cBhvr>
                                        <p:cTn id="32" dur="1000" fill="hold"/>
                                        <p:tgtEl>
                                          <p:spTgt spid="142346"/>
                                        </p:tgtEl>
                                        <p:attrNameLst>
                                          <p:attrName>ppt_x</p:attrName>
                                        </p:attrNameLst>
                                      </p:cBhvr>
                                      <p:tavLst>
                                        <p:tav tm="0">
                                          <p:val>
                                            <p:strVal val="#ppt_x"/>
                                          </p:val>
                                        </p:tav>
                                        <p:tav tm="100000">
                                          <p:val>
                                            <p:strVal val="#ppt_x"/>
                                          </p:val>
                                        </p:tav>
                                      </p:tavLst>
                                    </p:anim>
                                    <p:anim calcmode="lin" valueType="num">
                                      <p:cBhvr>
                                        <p:cTn id="33" dur="1000" fill="hold"/>
                                        <p:tgtEl>
                                          <p:spTgt spid="1423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2349"/>
                                        </p:tgtEl>
                                        <p:attrNameLst>
                                          <p:attrName>style.visibility</p:attrName>
                                        </p:attrNameLst>
                                      </p:cBhvr>
                                      <p:to>
                                        <p:strVal val="visible"/>
                                      </p:to>
                                    </p:set>
                                    <p:animEffect transition="in" filter="fade">
                                      <p:cBhvr>
                                        <p:cTn id="36" dur="1000"/>
                                        <p:tgtEl>
                                          <p:spTgt spid="142349"/>
                                        </p:tgtEl>
                                      </p:cBhvr>
                                    </p:animEffect>
                                    <p:anim calcmode="lin" valueType="num">
                                      <p:cBhvr>
                                        <p:cTn id="37" dur="1000" fill="hold"/>
                                        <p:tgtEl>
                                          <p:spTgt spid="142349"/>
                                        </p:tgtEl>
                                        <p:attrNameLst>
                                          <p:attrName>ppt_x</p:attrName>
                                        </p:attrNameLst>
                                      </p:cBhvr>
                                      <p:tavLst>
                                        <p:tav tm="0">
                                          <p:val>
                                            <p:strVal val="#ppt_x"/>
                                          </p:val>
                                        </p:tav>
                                        <p:tav tm="100000">
                                          <p:val>
                                            <p:strVal val="#ppt_x"/>
                                          </p:val>
                                        </p:tav>
                                      </p:tavLst>
                                    </p:anim>
                                    <p:anim calcmode="lin" valueType="num">
                                      <p:cBhvr>
                                        <p:cTn id="38" dur="1000" fill="hold"/>
                                        <p:tgtEl>
                                          <p:spTgt spid="142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animBg="1"/>
      <p:bldP spid="142345" grpId="0" animBg="1"/>
      <p:bldP spid="142346" grpId="0" animBg="1"/>
      <p:bldP spid="142347" grpId="0" animBg="1"/>
      <p:bldP spid="142348" grpId="0" animBg="1"/>
      <p:bldP spid="142349"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EFF16-3678-4D0C-A760-FA68449FA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The Miracles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Passages</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Summary</a:t>
            </a:r>
          </a:p>
        </p:txBody>
      </p:sp>
    </p:spTree>
    <p:extLst>
      <p:ext uri="{BB962C8B-B14F-4D97-AF65-F5344CB8AC3E}">
        <p14:creationId xmlns:p14="http://schemas.microsoft.com/office/powerpoint/2010/main" val="16800004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9858" name="Picture 1" descr="John 20 27 caravaggio-thom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013"/>
            <a:ext cx="9144000" cy="66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8" name="Rectangle 4"/>
          <p:cNvSpPr>
            <a:spLocks noGrp="1" noChangeArrowheads="1"/>
          </p:cNvSpPr>
          <p:nvPr>
            <p:ph type="title"/>
          </p:nvPr>
        </p:nvSpPr>
        <p:spPr>
          <a:xfrm>
            <a:off x="15875" y="6089650"/>
            <a:ext cx="9128125" cy="749300"/>
          </a:xfrm>
          <a:solidFill>
            <a:schemeClr val="tx1"/>
          </a:solidFill>
          <a:effectLst>
            <a:outerShdw blurRad="63500" dist="53882" dir="2700000" algn="ctr" rotWithShape="0">
              <a:srgbClr val="000000">
                <a:alpha val="74998"/>
              </a:srgbClr>
            </a:outerShdw>
          </a:effectLst>
        </p:spPr>
        <p:txBody>
          <a:bodyPr/>
          <a:lstStyle/>
          <a:p>
            <a:pPr eaLnBrk="1" hangingPunct="1"/>
            <a:r>
              <a:rPr lang="en-US" sz="3200" b="1">
                <a:solidFill>
                  <a:schemeClr val="bg1"/>
                </a:solidFill>
                <a:effectLst>
                  <a:outerShdw blurRad="38100" dist="38100" dir="2700000" algn="tl">
                    <a:srgbClr val="DDDDDD"/>
                  </a:outerShdw>
                </a:effectLst>
                <a:latin typeface="Tahoma" charset="0"/>
                <a:ea typeface="ＭＳ Ｐゴシック" charset="0"/>
              </a:rPr>
              <a:t>Why did John write about Jesus</a:t>
            </a:r>
            <a:r>
              <a:rPr lang="fr-FR" altLang="ja-JP" sz="3200" b="1">
                <a:solidFill>
                  <a:schemeClr val="bg1"/>
                </a:solidFill>
                <a:effectLst>
                  <a:outerShdw blurRad="38100" dist="38100" dir="2700000" algn="tl">
                    <a:srgbClr val="DDDDDD"/>
                  </a:outerShdw>
                </a:effectLst>
                <a:latin typeface="Tahoma" charset="0"/>
                <a:ea typeface="ＭＳ Ｐゴシック" charset="0"/>
              </a:rPr>
              <a:t>'</a:t>
            </a:r>
            <a:r>
              <a:rPr lang="en-US" sz="3200" b="1">
                <a:solidFill>
                  <a:schemeClr val="bg1"/>
                </a:solidFill>
                <a:effectLst>
                  <a:outerShdw blurRad="38100" dist="38100" dir="2700000" algn="tl">
                    <a:srgbClr val="DDDDDD"/>
                  </a:outerShdw>
                </a:effectLst>
                <a:latin typeface="Tahoma" charset="0"/>
                <a:ea typeface="ＭＳ Ｐゴシック" charset="0"/>
              </a:rPr>
              <a:t> miracles?</a:t>
            </a:r>
            <a:endParaRPr lang="en-US" sz="3200">
              <a:solidFill>
                <a:schemeClr val="bg1"/>
              </a:solidFill>
              <a:effectLst>
                <a:outerShdw blurRad="38100" dist="38100" dir="2700000" algn="tl">
                  <a:srgbClr val="DDDDDD"/>
                </a:outerShdw>
              </a:effectLst>
              <a:latin typeface="Tahoma" charset="0"/>
              <a:ea typeface="ＭＳ Ｐゴシック" charset="0"/>
            </a:endParaRPr>
          </a:p>
        </p:txBody>
      </p:sp>
      <p:sp>
        <p:nvSpPr>
          <p:cNvPr id="149509" name="Rectangle 5"/>
          <p:cNvSpPr>
            <a:spLocks noChangeArrowheads="1"/>
          </p:cNvSpPr>
          <p:nvPr/>
        </p:nvSpPr>
        <p:spPr bwMode="auto">
          <a:xfrm>
            <a:off x="4054475" y="7178675"/>
            <a:ext cx="5486400" cy="2514600"/>
          </a:xfrm>
          <a:prstGeom prst="rect">
            <a:avLst/>
          </a:prstGeom>
          <a:gradFill rotWithShape="1">
            <a:gsLst>
              <a:gs pos="0">
                <a:srgbClr val="000099"/>
              </a:gs>
              <a:gs pos="100000">
                <a:srgbClr val="000099">
                  <a:gamma/>
                  <a:shade val="46275"/>
                  <a:invGamma/>
                </a:srgbClr>
              </a:gs>
            </a:gsLst>
            <a:lin ang="5400000" scaled="1"/>
          </a:gradFill>
          <a:ln>
            <a:noFill/>
          </a:ln>
          <a:effectLst>
            <a:outerShdw blurRad="63500" dist="53882"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a:t>
            </a: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hese [signs] are written so that you may believe that Jesus is the Christ, the Son of God, and that by believing you may have life in his name (John 20:31).</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49506" name="Rectangle 2"/>
          <p:cNvSpPr>
            <a:spLocks noGrp="1" noChangeArrowheads="1"/>
          </p:cNvSpPr>
          <p:nvPr>
            <p:ph type="body" idx="1"/>
          </p:nvPr>
        </p:nvSpPr>
        <p:spPr>
          <a:xfrm>
            <a:off x="0" y="0"/>
            <a:ext cx="9144000" cy="1268413"/>
          </a:xfrm>
          <a:solidFill>
            <a:srgbClr val="000000"/>
          </a:solidFill>
          <a:effectLst>
            <a:outerShdw blurRad="63500" dist="53882" dir="2700000" algn="ctr" rotWithShape="0">
              <a:srgbClr val="000000">
                <a:alpha val="74998"/>
              </a:srgbClr>
            </a:outerShdw>
          </a:effectLst>
        </p:spPr>
        <p:txBody>
          <a:bodyPr/>
          <a:lstStyle/>
          <a:p>
            <a:pPr marL="990600" indent="-990600" eaLnBrk="1" hangingPunct="1">
              <a:buFont typeface="Wingdings" charset="0"/>
              <a:buNone/>
              <a:defRPr/>
            </a:pPr>
            <a:r>
              <a:rPr lang="en-US" sz="3600" b="1" dirty="0">
                <a:effectLst/>
                <a:cs typeface="+mn-cs"/>
              </a:rPr>
              <a:t>III. All of Christ</a:t>
            </a:r>
            <a:r>
              <a:rPr lang="fr-FR" altLang="ja-JP" sz="3600" b="1" dirty="0">
                <a:effectLst/>
                <a:cs typeface="+mn-cs"/>
              </a:rPr>
              <a:t>'</a:t>
            </a:r>
            <a:r>
              <a:rPr lang="en-US" sz="3600" b="1" dirty="0">
                <a:effectLst/>
                <a:cs typeface="+mn-cs"/>
              </a:rPr>
              <a:t>s miracles are to bring us to </a:t>
            </a:r>
            <a:r>
              <a:rPr lang="en-US" sz="3600" b="1" dirty="0">
                <a:solidFill>
                  <a:srgbClr val="FFFF00"/>
                </a:solidFill>
                <a:effectLst/>
                <a:cs typeface="+mn-cs"/>
              </a:rPr>
              <a:t>faith</a:t>
            </a:r>
            <a:r>
              <a:rPr lang="en-US" sz="3600" b="1" dirty="0">
                <a:effectLst/>
                <a:cs typeface="+mn-cs"/>
              </a:rPr>
              <a:t> in Him (20:30-31)  </a:t>
            </a:r>
          </a:p>
        </p:txBody>
      </p:sp>
    </p:spTree>
    <p:extLst>
      <p:ext uri="{BB962C8B-B14F-4D97-AF65-F5344CB8AC3E}">
        <p14:creationId xmlns:p14="http://schemas.microsoft.com/office/powerpoint/2010/main" val="1020544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P spid="149506"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80" name="Rectangle 8">
            <a:extLst>
              <a:ext uri="{FF2B5EF4-FFF2-40B4-BE49-F238E27FC236}">
                <a16:creationId xmlns:a16="http://schemas.microsoft.com/office/drawing/2014/main" id="{FA3324E1-445C-4E48-81F1-2CE67122A5BA}"/>
              </a:ext>
            </a:extLst>
          </p:cNvPr>
          <p:cNvSpPr>
            <a:spLocks noGrp="1" noChangeArrowheads="1"/>
          </p:cNvSpPr>
          <p:nvPr>
            <p:ph type="title" idx="4294967295"/>
          </p:nvPr>
        </p:nvSpPr>
        <p:spPr/>
        <p:txBody>
          <a:bodyPr/>
          <a:lstStyle/>
          <a:p>
            <a:r>
              <a:rPr lang="en-US" altLang="en-US" sz="4000" b="1">
                <a:latin typeface="Arial Black" panose="020B0A04020102020204" pitchFamily="34" charset="0"/>
              </a:rPr>
              <a:t>MIRACLES</a:t>
            </a:r>
            <a:br>
              <a:rPr lang="en-US" altLang="en-US" sz="4000" b="1">
                <a:latin typeface="Arial Black" panose="020B0A04020102020204" pitchFamily="34" charset="0"/>
              </a:rPr>
            </a:br>
            <a:r>
              <a:rPr lang="en-US" altLang="en-US" sz="4000"/>
              <a:t>Background Considerations</a:t>
            </a:r>
          </a:p>
        </p:txBody>
      </p:sp>
      <p:pic>
        <p:nvPicPr>
          <p:cNvPr id="54282" name="Picture 10" descr="PMDMP001">
            <a:extLst>
              <a:ext uri="{FF2B5EF4-FFF2-40B4-BE49-F238E27FC236}">
                <a16:creationId xmlns:a16="http://schemas.microsoft.com/office/drawing/2014/main" id="{360E647B-0145-439E-8929-AE412F66E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33600"/>
            <a:ext cx="2794000" cy="4000500"/>
          </a:xfrm>
          <a:prstGeom prst="rect">
            <a:avLst/>
          </a:prstGeom>
          <a:noFill/>
          <a:extLst>
            <a:ext uri="{909E8E84-426E-40DD-AFC4-6F175D3DCCD1}">
              <a14:hiddenFill xmlns:a14="http://schemas.microsoft.com/office/drawing/2010/main">
                <a:solidFill>
                  <a:srgbClr val="FFFFFF"/>
                </a:solidFill>
              </a14:hiddenFill>
            </a:ext>
          </a:extLst>
        </p:spPr>
      </p:pic>
      <p:grpSp>
        <p:nvGrpSpPr>
          <p:cNvPr id="54286" name="Group 14">
            <a:extLst>
              <a:ext uri="{FF2B5EF4-FFF2-40B4-BE49-F238E27FC236}">
                <a16:creationId xmlns:a16="http://schemas.microsoft.com/office/drawing/2014/main" id="{F06772D0-D39E-42BF-93C3-23DB96963547}"/>
              </a:ext>
            </a:extLst>
          </p:cNvPr>
          <p:cNvGrpSpPr>
            <a:grpSpLocks/>
          </p:cNvGrpSpPr>
          <p:nvPr/>
        </p:nvGrpSpPr>
        <p:grpSpPr bwMode="auto">
          <a:xfrm>
            <a:off x="304800" y="1600200"/>
            <a:ext cx="4038600" cy="4876800"/>
            <a:chOff x="192" y="1008"/>
            <a:chExt cx="2544" cy="3072"/>
          </a:xfrm>
        </p:grpSpPr>
        <p:pic>
          <p:nvPicPr>
            <p:cNvPr id="54281" name="Picture 9" descr="j0335112">
              <a:extLst>
                <a:ext uri="{FF2B5EF4-FFF2-40B4-BE49-F238E27FC236}">
                  <a16:creationId xmlns:a16="http://schemas.microsoft.com/office/drawing/2014/main" id="{B1F684D3-A858-41FE-AE63-FF4E6156A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968"/>
              <a:ext cx="2112" cy="2112"/>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IS1CR198">
              <a:extLst>
                <a:ext uri="{FF2B5EF4-FFF2-40B4-BE49-F238E27FC236}">
                  <a16:creationId xmlns:a16="http://schemas.microsoft.com/office/drawing/2014/main" id="{D440BE6B-1004-4D66-B74E-965F61407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1008"/>
              <a:ext cx="1376" cy="18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285" name="Object 13">
              <a:extLst>
                <a:ext uri="{FF2B5EF4-FFF2-40B4-BE49-F238E27FC236}">
                  <a16:creationId xmlns:a16="http://schemas.microsoft.com/office/drawing/2014/main" id="{9CFE345F-3CAB-4739-9E3B-071907D64239}"/>
                </a:ext>
              </a:extLst>
            </p:cNvPr>
            <p:cNvGraphicFramePr>
              <a:graphicFrameLocks/>
            </p:cNvGraphicFramePr>
            <p:nvPr/>
          </p:nvGraphicFramePr>
          <p:xfrm>
            <a:off x="864" y="2208"/>
            <a:ext cx="1584" cy="1632"/>
          </p:xfrm>
          <a:graphic>
            <a:graphicData uri="http://schemas.openxmlformats.org/presentationml/2006/ole">
              <mc:AlternateContent xmlns:mc="http://schemas.openxmlformats.org/markup-compatibility/2006">
                <mc:Choice xmlns:v="urn:schemas-microsoft-com:vml" Requires="v">
                  <p:oleObj name="Microsoft ClipArt Gallery" r:id="rId6" imgW="2111040" imgH="2095200" progId="MS_ClipArt_Gallery">
                    <p:embed/>
                  </p:oleObj>
                </mc:Choice>
                <mc:Fallback>
                  <p:oleObj name="Microsoft ClipArt Gallery" r:id="rId6" imgW="2111040" imgH="2095200" progId="MS_ClipArt_Gallery">
                    <p:embed/>
                    <p:pic>
                      <p:nvPicPr>
                        <p:cNvPr id="54285" name="Object 13">
                          <a:extLst>
                            <a:ext uri="{FF2B5EF4-FFF2-40B4-BE49-F238E27FC236}">
                              <a16:creationId xmlns:a16="http://schemas.microsoft.com/office/drawing/2014/main" id="{9CFE345F-3CAB-4739-9E3B-071907D6423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 y="2208"/>
                          <a:ext cx="1584"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35983395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Effect transition="in" filter="fade">
                                      <p:cBhvr>
                                        <p:cTn id="9" dur="1000"/>
                                        <p:tgtEl>
                                          <p:spTgt spid="542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54282"/>
                                        </p:tgtEl>
                                        <p:attrNameLst>
                                          <p:attrName>style.visibility</p:attrName>
                                        </p:attrNameLst>
                                      </p:cBhvr>
                                      <p:to>
                                        <p:strVal val="visible"/>
                                      </p:to>
                                    </p:set>
                                    <p:animEffect transition="in" filter="fade">
                                      <p:cBhvr>
                                        <p:cTn id="14" dur="20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DADEB5B-9DB9-4057-AA09-2C0940C7887A}"/>
              </a:ext>
            </a:extLst>
          </p:cNvPr>
          <p:cNvSpPr>
            <a:spLocks noGrp="1" noChangeArrowheads="1"/>
          </p:cNvSpPr>
          <p:nvPr>
            <p:ph type="title" idx="4294967295"/>
          </p:nvPr>
        </p:nvSpPr>
        <p:spPr/>
        <p:txBody>
          <a:bodyPr/>
          <a:lstStyle/>
          <a:p>
            <a:r>
              <a:rPr lang="en-US" altLang="en-US" sz="4000" b="1">
                <a:latin typeface="Arial Black" panose="020B0A04020102020204" pitchFamily="34" charset="0"/>
              </a:rPr>
              <a:t>MIRACLES</a:t>
            </a:r>
            <a:br>
              <a:rPr lang="en-US" altLang="en-US" sz="4000" b="1">
                <a:latin typeface="Arial Black" panose="020B0A04020102020204" pitchFamily="34" charset="0"/>
              </a:rPr>
            </a:br>
            <a:r>
              <a:rPr lang="en-US" altLang="en-US" sz="4000"/>
              <a:t>Background Considerations</a:t>
            </a:r>
          </a:p>
        </p:txBody>
      </p:sp>
      <p:sp>
        <p:nvSpPr>
          <p:cNvPr id="143367" name="WordArt 7">
            <a:extLst>
              <a:ext uri="{FF2B5EF4-FFF2-40B4-BE49-F238E27FC236}">
                <a16:creationId xmlns:a16="http://schemas.microsoft.com/office/drawing/2014/main" id="{9F320E7A-625A-409E-A1DB-162FFB7C304F}"/>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KINGDOM OF GOD</a:t>
            </a:r>
          </a:p>
        </p:txBody>
      </p:sp>
      <p:pic>
        <p:nvPicPr>
          <p:cNvPr id="143368" name="Picture 8" descr="NCHSO006">
            <a:extLst>
              <a:ext uri="{FF2B5EF4-FFF2-40B4-BE49-F238E27FC236}">
                <a16:creationId xmlns:a16="http://schemas.microsoft.com/office/drawing/2014/main" id="{C5D4A580-19F7-41AD-9512-2F758E64C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25638"/>
            <a:ext cx="4800600" cy="3484562"/>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The New Jerusalem">
            <a:extLst>
              <a:ext uri="{FF2B5EF4-FFF2-40B4-BE49-F238E27FC236}">
                <a16:creationId xmlns:a16="http://schemas.microsoft.com/office/drawing/2014/main" id="{717B46E9-AFE5-4504-BA36-C37C928A1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spTree>
    <p:extLst>
      <p:ext uri="{BB962C8B-B14F-4D97-AF65-F5344CB8AC3E}">
        <p14:creationId xmlns:p14="http://schemas.microsoft.com/office/powerpoint/2010/main" val="320455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box(out)">
                                      <p:cBhvr>
                                        <p:cTn id="7" dur="2000"/>
                                        <p:tgtEl>
                                          <p:spTgt spid="143366"/>
                                        </p:tgtEl>
                                      </p:cBhvr>
                                    </p:animEffect>
                                  </p:childTnLst>
                                </p:cTn>
                              </p:par>
                              <p:par>
                                <p:cTn id="8" presetID="10" presetClass="entr" presetSubtype="0" fill="hold" nodeType="withEffect">
                                  <p:stCondLst>
                                    <p:cond delay="0"/>
                                  </p:stCondLst>
                                  <p:childTnLst>
                                    <p:set>
                                      <p:cBhvr>
                                        <p:cTn id="9" dur="1" fill="hold">
                                          <p:stCondLst>
                                            <p:cond delay="0"/>
                                          </p:stCondLst>
                                        </p:cTn>
                                        <p:tgtEl>
                                          <p:spTgt spid="143367"/>
                                        </p:tgtEl>
                                        <p:attrNameLst>
                                          <p:attrName>style.visibility</p:attrName>
                                        </p:attrNameLst>
                                      </p:cBhvr>
                                      <p:to>
                                        <p:strVal val="visible"/>
                                      </p:to>
                                    </p:set>
                                    <p:animEffect transition="in" filter="fade">
                                      <p:cBhvr>
                                        <p:cTn id="10"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63F40401-A408-44EB-8570-B81E3D226A09}"/>
              </a:ext>
            </a:extLst>
          </p:cNvPr>
          <p:cNvSpPr>
            <a:spLocks noGrp="1" noChangeArrowheads="1"/>
          </p:cNvSpPr>
          <p:nvPr>
            <p:ph type="title"/>
          </p:nvPr>
        </p:nvSpPr>
        <p:spPr/>
        <p:txBody>
          <a:bodyPr/>
          <a:lstStyle/>
          <a:p>
            <a:r>
              <a:rPr lang="en-US" altLang="en-US" b="1">
                <a:solidFill>
                  <a:srgbClr val="FF0000"/>
                </a:solidFill>
                <a:latin typeface="Bodoni MT Black" panose="02070A03080606020203" pitchFamily="18" charset="0"/>
              </a:rPr>
              <a:t>MIRACLES</a:t>
            </a:r>
          </a:p>
        </p:txBody>
      </p:sp>
      <p:sp>
        <p:nvSpPr>
          <p:cNvPr id="141315" name="WordArt 3">
            <a:extLst>
              <a:ext uri="{FF2B5EF4-FFF2-40B4-BE49-F238E27FC236}">
                <a16:creationId xmlns:a16="http://schemas.microsoft.com/office/drawing/2014/main" id="{3F29BA1C-5BD9-4754-BBA5-F440E8CF9D6B}"/>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JESUS'</a:t>
            </a:r>
          </a:p>
        </p:txBody>
      </p:sp>
      <p:pic>
        <p:nvPicPr>
          <p:cNvPr id="141325" name="Miracles Story_video.wmv">
            <a:hlinkClick r:id="" action="ppaction://media"/>
            <a:extLst>
              <a:ext uri="{FF2B5EF4-FFF2-40B4-BE49-F238E27FC236}">
                <a16:creationId xmlns:a16="http://schemas.microsoft.com/office/drawing/2014/main" id="{B0513D55-348D-4608-9AB8-C80567C0580E}"/>
              </a:ext>
            </a:extLst>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600200" y="1676400"/>
            <a:ext cx="5943600" cy="4457700"/>
          </a:xfrm>
          <a:ln w="571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3752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2066" fill="hold"/>
                                        <p:tgtEl>
                                          <p:spTgt spid="1413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41325"/>
                </p:tgtEl>
              </p:cMediaNode>
            </p:video>
            <p:seq concurrent="1" nextAc="seek">
              <p:cTn id="8" restart="whenNotActive" fill="hold" evtFilter="cancelBubble" nodeType="interactiveSeq">
                <p:stCondLst>
                  <p:cond evt="onClick" delay="0">
                    <p:tgtEl>
                      <p:spTgt spid="1413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41325"/>
                                        </p:tgtEl>
                                      </p:cBhvr>
                                    </p:cmd>
                                  </p:childTnLst>
                                </p:cTn>
                              </p:par>
                            </p:childTnLst>
                          </p:cTn>
                        </p:par>
                      </p:childTnLst>
                    </p:cTn>
                  </p:par>
                </p:childTnLst>
              </p:cTn>
              <p:nextCondLst>
                <p:cond evt="onClick" delay="0">
                  <p:tgtEl>
                    <p:spTgt spid="141325"/>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D34772AC-8086-45B1-9E9C-EE5A7AE18DDB}"/>
              </a:ext>
            </a:extLst>
          </p:cNvPr>
          <p:cNvSpPr>
            <a:spLocks noGrp="1" noChangeArrowheads="1"/>
          </p:cNvSpPr>
          <p:nvPr>
            <p:ph type="title"/>
          </p:nvPr>
        </p:nvSpPr>
        <p:spPr>
          <a:xfrm>
            <a:off x="1905000" y="304800"/>
            <a:ext cx="5257800" cy="1143000"/>
          </a:xfrm>
          <a:solidFill>
            <a:srgbClr val="FFFF00"/>
          </a:solidFill>
        </p:spPr>
        <p:txBody>
          <a:bodyPr/>
          <a:lstStyle/>
          <a:p>
            <a:r>
              <a:rPr lang="en-US" altLang="en-US" sz="6000">
                <a:solidFill>
                  <a:srgbClr val="FF0000"/>
                </a:solidFill>
                <a:latin typeface="Alan Den" charset="0"/>
              </a:rPr>
              <a:t>Historicity</a:t>
            </a:r>
            <a:endParaRPr lang="en-US" altLang="en-US" sz="6000">
              <a:solidFill>
                <a:srgbClr val="FF0000"/>
              </a:solidFill>
              <a:latin typeface="BATAVIA" pitchFamily="2" charset="2"/>
            </a:endParaRPr>
          </a:p>
        </p:txBody>
      </p:sp>
      <p:sp>
        <p:nvSpPr>
          <p:cNvPr id="130053" name="WordArt 5">
            <a:extLst>
              <a:ext uri="{FF2B5EF4-FFF2-40B4-BE49-F238E27FC236}">
                <a16:creationId xmlns:a16="http://schemas.microsoft.com/office/drawing/2014/main" id="{1E39B9F3-FBD5-42EB-9857-A16BD25DBAFA}"/>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KINGDOM OF GOD</a:t>
            </a:r>
          </a:p>
        </p:txBody>
      </p:sp>
      <p:pic>
        <p:nvPicPr>
          <p:cNvPr id="130054" name="Picture 6" descr="The New Jerusalem">
            <a:extLst>
              <a:ext uri="{FF2B5EF4-FFF2-40B4-BE49-F238E27FC236}">
                <a16:creationId xmlns:a16="http://schemas.microsoft.com/office/drawing/2014/main" id="{DE906AA1-75A1-4EF8-BC20-D59D85FD3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pic>
        <p:nvPicPr>
          <p:cNvPr id="130055" name="Picture 7" descr="PHFJS019">
            <a:extLst>
              <a:ext uri="{FF2B5EF4-FFF2-40B4-BE49-F238E27FC236}">
                <a16:creationId xmlns:a16="http://schemas.microsoft.com/office/drawing/2014/main" id="{2CA9E6ED-5939-4A55-8256-E056C44E6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362200"/>
            <a:ext cx="225901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958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box(out)">
                                      <p:cBhvr>
                                        <p:cTn id="7" dur="2000"/>
                                        <p:tgtEl>
                                          <p:spTgt spid="130054"/>
                                        </p:tgtEl>
                                      </p:cBhvr>
                                    </p:animEffect>
                                  </p:childTnLst>
                                </p:cTn>
                              </p:par>
                              <p:par>
                                <p:cTn id="8" presetID="10"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fade">
                                      <p:cBhvr>
                                        <p:cTn id="10" dur="2000"/>
                                        <p:tgtEl>
                                          <p:spTgt spid="1300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5"/>
                                        </p:tgtEl>
                                        <p:attrNameLst>
                                          <p:attrName>style.visibility</p:attrName>
                                        </p:attrNameLst>
                                      </p:cBhvr>
                                      <p:to>
                                        <p:strVal val="visible"/>
                                      </p:to>
                                    </p:set>
                                    <p:animEffect transition="in" filter="fade">
                                      <p:cBhvr>
                                        <p:cTn id="15" dur="2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5FCB3F0-2E7B-4833-B581-D3D13DFE6229}"/>
              </a:ext>
            </a:extLst>
          </p:cNvPr>
          <p:cNvSpPr>
            <a:spLocks noGrp="1" noChangeArrowheads="1"/>
          </p:cNvSpPr>
          <p:nvPr>
            <p:ph type="title"/>
          </p:nvPr>
        </p:nvSpPr>
        <p:spPr>
          <a:xfrm>
            <a:off x="381000" y="228600"/>
            <a:ext cx="8458200" cy="1447800"/>
          </a:xfrm>
          <a:solidFill>
            <a:srgbClr val="FFFF00"/>
          </a:solidFill>
        </p:spPr>
        <p:txBody>
          <a:bodyPr/>
          <a:lstStyle/>
          <a:p>
            <a:r>
              <a:rPr lang="en-US" altLang="en-US">
                <a:solidFill>
                  <a:srgbClr val="FF0000"/>
                </a:solidFill>
                <a:latin typeface="Alan Den" charset="0"/>
              </a:rPr>
              <a:t>Each Gospel Has a Theological Distinctive</a:t>
            </a:r>
            <a:endParaRPr lang="en-US" altLang="en-US">
              <a:solidFill>
                <a:srgbClr val="FF0000"/>
              </a:solidFill>
              <a:latin typeface="BATAVIA" pitchFamily="2" charset="2"/>
            </a:endParaRPr>
          </a:p>
        </p:txBody>
      </p:sp>
      <p:sp>
        <p:nvSpPr>
          <p:cNvPr id="144390" name="Text Box 6">
            <a:extLst>
              <a:ext uri="{FF2B5EF4-FFF2-40B4-BE49-F238E27FC236}">
                <a16:creationId xmlns:a16="http://schemas.microsoft.com/office/drawing/2014/main" id="{F337CCD5-E2A1-448D-9B3F-DB06A7E88552}"/>
              </a:ext>
            </a:extLst>
          </p:cNvPr>
          <p:cNvSpPr txBox="1">
            <a:spLocks noChangeArrowheads="1"/>
          </p:cNvSpPr>
          <p:nvPr/>
        </p:nvSpPr>
        <p:spPr bwMode="auto">
          <a:xfrm>
            <a:off x="914400" y="18288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1" name="Text Box 7">
            <a:extLst>
              <a:ext uri="{FF2B5EF4-FFF2-40B4-BE49-F238E27FC236}">
                <a16:creationId xmlns:a16="http://schemas.microsoft.com/office/drawing/2014/main" id="{AFE9FF75-12C4-472C-815C-98ED7FC2F73D}"/>
              </a:ext>
            </a:extLst>
          </p:cNvPr>
          <p:cNvSpPr txBox="1">
            <a:spLocks noChangeArrowheads="1"/>
          </p:cNvSpPr>
          <p:nvPr/>
        </p:nvSpPr>
        <p:spPr bwMode="auto">
          <a:xfrm>
            <a:off x="914400" y="39624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2" name="Text Box 8">
            <a:extLst>
              <a:ext uri="{FF2B5EF4-FFF2-40B4-BE49-F238E27FC236}">
                <a16:creationId xmlns:a16="http://schemas.microsoft.com/office/drawing/2014/main" id="{98BCB272-3B4A-4C14-A46B-B86914C0DB03}"/>
              </a:ext>
            </a:extLst>
          </p:cNvPr>
          <p:cNvSpPr txBox="1">
            <a:spLocks noChangeArrowheads="1"/>
          </p:cNvSpPr>
          <p:nvPr/>
        </p:nvSpPr>
        <p:spPr bwMode="auto">
          <a:xfrm>
            <a:off x="3733800" y="2239963"/>
            <a:ext cx="2014538" cy="547687"/>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3" name="Text Box 9">
            <a:extLst>
              <a:ext uri="{FF2B5EF4-FFF2-40B4-BE49-F238E27FC236}">
                <a16:creationId xmlns:a16="http://schemas.microsoft.com/office/drawing/2014/main" id="{AB65CCE5-F3D6-49EE-A5A6-2B21F88C38D5}"/>
              </a:ext>
            </a:extLst>
          </p:cNvPr>
          <p:cNvSpPr txBox="1">
            <a:spLocks noChangeArrowheads="1"/>
          </p:cNvSpPr>
          <p:nvPr/>
        </p:nvSpPr>
        <p:spPr bwMode="auto">
          <a:xfrm>
            <a:off x="914400" y="2438400"/>
            <a:ext cx="2014538" cy="89852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3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Christological</a:t>
            </a: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 Issues</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endParaRPr>
          </a:p>
        </p:txBody>
      </p:sp>
      <p:sp>
        <p:nvSpPr>
          <p:cNvPr id="144394" name="Text Box 10">
            <a:extLst>
              <a:ext uri="{FF2B5EF4-FFF2-40B4-BE49-F238E27FC236}">
                <a16:creationId xmlns:a16="http://schemas.microsoft.com/office/drawing/2014/main" id="{67F1822A-91D0-43DD-895B-9FAFE9CE877F}"/>
              </a:ext>
            </a:extLst>
          </p:cNvPr>
          <p:cNvSpPr txBox="1">
            <a:spLocks noChangeArrowheads="1"/>
          </p:cNvSpPr>
          <p:nvPr/>
        </p:nvSpPr>
        <p:spPr bwMode="auto">
          <a:xfrm>
            <a:off x="914400" y="4572000"/>
            <a:ext cx="2014538" cy="97472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Suffering Messiah</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4395" name="Text Box 11">
            <a:extLst>
              <a:ext uri="{FF2B5EF4-FFF2-40B4-BE49-F238E27FC236}">
                <a16:creationId xmlns:a16="http://schemas.microsoft.com/office/drawing/2014/main" id="{B8A41297-C98A-4A39-83CF-F3B14D358719}"/>
              </a:ext>
            </a:extLst>
          </p:cNvPr>
          <p:cNvSpPr txBox="1">
            <a:spLocks noChangeArrowheads="1"/>
          </p:cNvSpPr>
          <p:nvPr/>
        </p:nvSpPr>
        <p:spPr bwMode="auto">
          <a:xfrm>
            <a:off x="3733800" y="2849563"/>
            <a:ext cx="2014538" cy="225583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Magical View &amp; Stress on Satan’s power</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4396" name="Text Box 12">
            <a:extLst>
              <a:ext uri="{FF2B5EF4-FFF2-40B4-BE49-F238E27FC236}">
                <a16:creationId xmlns:a16="http://schemas.microsoft.com/office/drawing/2014/main" id="{BB4A1572-3B89-4EB3-832D-FD1C657FD053}"/>
              </a:ext>
            </a:extLst>
          </p:cNvPr>
          <p:cNvSpPr txBox="1">
            <a:spLocks noChangeArrowheads="1"/>
          </p:cNvSpPr>
          <p:nvPr/>
        </p:nvSpPr>
        <p:spPr bwMode="auto">
          <a:xfrm>
            <a:off x="6367463" y="22860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John</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7" name="Text Box 13">
            <a:extLst>
              <a:ext uri="{FF2B5EF4-FFF2-40B4-BE49-F238E27FC236}">
                <a16:creationId xmlns:a16="http://schemas.microsoft.com/office/drawing/2014/main" id="{41C96AF0-457A-4C4D-B1FD-D703B8ADF88E}"/>
              </a:ext>
            </a:extLst>
          </p:cNvPr>
          <p:cNvSpPr txBox="1">
            <a:spLocks noChangeArrowheads="1"/>
          </p:cNvSpPr>
          <p:nvPr/>
        </p:nvSpPr>
        <p:spPr bwMode="auto">
          <a:xfrm>
            <a:off x="6367463" y="2895600"/>
            <a:ext cx="2014537"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Signs to encourage faith</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44398" name="Picture 14" descr="ISCBG022">
            <a:extLst>
              <a:ext uri="{FF2B5EF4-FFF2-40B4-BE49-F238E27FC236}">
                <a16:creationId xmlns:a16="http://schemas.microsoft.com/office/drawing/2014/main" id="{7EBA1C0E-19F2-4D47-8AF0-76E73FABF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800600"/>
            <a:ext cx="2540000" cy="1870075"/>
          </a:xfrm>
          <a:prstGeom prst="rect">
            <a:avLst/>
          </a:prstGeom>
          <a:noFill/>
          <a:extLst>
            <a:ext uri="{909E8E84-426E-40DD-AFC4-6F175D3DCCD1}">
              <a14:hiddenFill xmlns:a14="http://schemas.microsoft.com/office/drawing/2010/main">
                <a:solidFill>
                  <a:srgbClr val="FFFFFF"/>
                </a:solidFill>
              </a14:hiddenFill>
            </a:ext>
          </a:extLst>
        </p:spPr>
      </p:pic>
      <p:sp>
        <p:nvSpPr>
          <p:cNvPr id="144399" name="Rectangle 15">
            <a:extLst>
              <a:ext uri="{FF2B5EF4-FFF2-40B4-BE49-F238E27FC236}">
                <a16:creationId xmlns:a16="http://schemas.microsoft.com/office/drawing/2014/main" id="{43B37044-2078-46CA-B3D3-7383E3B5DF10}"/>
              </a:ext>
            </a:extLst>
          </p:cNvPr>
          <p:cNvSpPr>
            <a:spLocks noChangeArrowheads="1"/>
          </p:cNvSpPr>
          <p:nvPr/>
        </p:nvSpPr>
        <p:spPr bwMode="auto">
          <a:xfrm rot="-1269509">
            <a:off x="457200" y="2971800"/>
            <a:ext cx="8458200" cy="20415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sz="2400">
                <a:solidFill>
                  <a:schemeClr val="tx1"/>
                </a:solidFill>
                <a:latin typeface="Arial" panose="020B0604020202020204" pitchFamily="34" charset="0"/>
              </a:defRPr>
            </a:lvl1pPr>
            <a:lvl2pPr>
              <a:tabLst>
                <a:tab pos="457200" algn="l"/>
              </a:tabLst>
              <a:defRPr sz="2400">
                <a:solidFill>
                  <a:schemeClr val="tx1"/>
                </a:solidFill>
                <a:latin typeface="Arial" panose="020B0604020202020204" pitchFamily="34" charset="0"/>
              </a:defRPr>
            </a:lvl2pPr>
            <a:lvl3pPr>
              <a:tabLst>
                <a:tab pos="457200" algn="l"/>
              </a:tabLst>
              <a:defRPr sz="2400">
                <a:solidFill>
                  <a:schemeClr val="tx1"/>
                </a:solidFill>
                <a:latin typeface="Arial" panose="020B0604020202020204" pitchFamily="34" charset="0"/>
              </a:defRPr>
            </a:lvl3pPr>
            <a:lvl4pPr>
              <a:tabLst>
                <a:tab pos="457200" algn="l"/>
              </a:tabLst>
              <a:defRPr sz="2400">
                <a:solidFill>
                  <a:schemeClr val="tx1"/>
                </a:solidFill>
                <a:latin typeface="Arial" panose="020B0604020202020204" pitchFamily="34" charset="0"/>
              </a:defRPr>
            </a:lvl4pPr>
            <a:lvl5pPr>
              <a:tabLst>
                <a:tab pos="457200" algn="l"/>
              </a:tabLst>
              <a:defRPr sz="2400">
                <a:solidFill>
                  <a:schemeClr val="tx1"/>
                </a:solidFill>
                <a:latin typeface="Arial" panose="020B0604020202020204" pitchFamily="34" charset="0"/>
              </a:defRPr>
            </a:lvl5pPr>
            <a:lvl6pPr fontAlgn="base">
              <a:spcBef>
                <a:spcPct val="0"/>
              </a:spcBef>
              <a:spcAft>
                <a:spcPct val="0"/>
              </a:spcAft>
              <a:tabLst>
                <a:tab pos="457200" algn="l"/>
              </a:tabLst>
              <a:defRPr sz="2400">
                <a:solidFill>
                  <a:schemeClr val="tx1"/>
                </a:solidFill>
                <a:latin typeface="Arial" panose="020B0604020202020204" pitchFamily="34" charset="0"/>
              </a:defRPr>
            </a:lvl6pPr>
            <a:lvl7pPr fontAlgn="base">
              <a:spcBef>
                <a:spcPct val="0"/>
              </a:spcBef>
              <a:spcAft>
                <a:spcPct val="0"/>
              </a:spcAft>
              <a:tabLst>
                <a:tab pos="457200" algn="l"/>
              </a:tabLst>
              <a:defRPr sz="2400">
                <a:solidFill>
                  <a:schemeClr val="tx1"/>
                </a:solidFill>
                <a:latin typeface="Arial" panose="020B0604020202020204" pitchFamily="34" charset="0"/>
              </a:defRPr>
            </a:lvl7pPr>
            <a:lvl8pPr fontAlgn="base">
              <a:spcBef>
                <a:spcPct val="0"/>
              </a:spcBef>
              <a:spcAft>
                <a:spcPct val="0"/>
              </a:spcAft>
              <a:tabLst>
                <a:tab pos="457200" algn="l"/>
              </a:tabLst>
              <a:defRPr sz="2400">
                <a:solidFill>
                  <a:schemeClr val="tx1"/>
                </a:solidFill>
                <a:latin typeface="Arial" panose="020B0604020202020204" pitchFamily="34" charset="0"/>
              </a:defRPr>
            </a:lvl8pPr>
            <a:lvl9pPr fontAlgn="base">
              <a:spcBef>
                <a:spcPct val="0"/>
              </a:spcBef>
              <a:spcAft>
                <a:spcPct val="0"/>
              </a:spcAft>
              <a:tabLst>
                <a:tab pos="457200" algn="l"/>
              </a:tabLst>
              <a:defRPr sz="2400">
                <a:solidFill>
                  <a:schemeClr val="tx1"/>
                </a:solidFill>
                <a:latin typeface="Arial" panose="020B0604020202020204" pitchFamily="34" charset="0"/>
              </a:defRPr>
            </a:lvl9pPr>
          </a:lstStyle>
          <a:p>
            <a:pPr marL="457200" marR="0" lvl="1"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tab pos="457200" algn="l"/>
              </a:tabLst>
              <a:defRPr/>
            </a:pP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The primary focus is </a:t>
            </a:r>
            <a:r>
              <a:rPr kumimoji="0" lang="en-US" alt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CHRISTOLOGICAL</a:t>
            </a:r>
            <a:r>
              <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to demonstrate that Jesus is the divine Messiah and that the kingdom of God is now breaking into human history with new force. </a:t>
            </a:r>
          </a:p>
        </p:txBody>
      </p:sp>
    </p:spTree>
    <p:extLst>
      <p:ext uri="{BB962C8B-B14F-4D97-AF65-F5344CB8AC3E}">
        <p14:creationId xmlns:p14="http://schemas.microsoft.com/office/powerpoint/2010/main" val="187587924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fade">
                                      <p:cBhvr>
                                        <p:cTn id="7" dur="1000"/>
                                        <p:tgtEl>
                                          <p:spTgt spid="144393"/>
                                        </p:tgtEl>
                                      </p:cBhvr>
                                    </p:animEffect>
                                    <p:anim calcmode="lin" valueType="num">
                                      <p:cBhvr>
                                        <p:cTn id="8" dur="1000" fill="hold"/>
                                        <p:tgtEl>
                                          <p:spTgt spid="144393"/>
                                        </p:tgtEl>
                                        <p:attrNameLst>
                                          <p:attrName>ppt_x</p:attrName>
                                        </p:attrNameLst>
                                      </p:cBhvr>
                                      <p:tavLst>
                                        <p:tav tm="0">
                                          <p:val>
                                            <p:strVal val="#ppt_x"/>
                                          </p:val>
                                        </p:tav>
                                        <p:tav tm="100000">
                                          <p:val>
                                            <p:strVal val="#ppt_x"/>
                                          </p:val>
                                        </p:tav>
                                      </p:tavLst>
                                    </p:anim>
                                    <p:anim calcmode="lin" valueType="num">
                                      <p:cBhvr>
                                        <p:cTn id="9" dur="1000" fill="hold"/>
                                        <p:tgtEl>
                                          <p:spTgt spid="1443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fade">
                                      <p:cBhvr>
                                        <p:cTn id="12" dur="1000"/>
                                        <p:tgtEl>
                                          <p:spTgt spid="144390"/>
                                        </p:tgtEl>
                                      </p:cBhvr>
                                    </p:animEffect>
                                    <p:anim calcmode="lin" valueType="num">
                                      <p:cBhvr>
                                        <p:cTn id="13" dur="1000" fill="hold"/>
                                        <p:tgtEl>
                                          <p:spTgt spid="144390"/>
                                        </p:tgtEl>
                                        <p:attrNameLst>
                                          <p:attrName>ppt_x</p:attrName>
                                        </p:attrNameLst>
                                      </p:cBhvr>
                                      <p:tavLst>
                                        <p:tav tm="0">
                                          <p:val>
                                            <p:strVal val="#ppt_x"/>
                                          </p:val>
                                        </p:tav>
                                        <p:tav tm="100000">
                                          <p:val>
                                            <p:strVal val="#ppt_x"/>
                                          </p:val>
                                        </p:tav>
                                      </p:tavLst>
                                    </p:anim>
                                    <p:anim calcmode="lin" valueType="num">
                                      <p:cBhvr>
                                        <p:cTn id="14" dur="1000" fill="hold"/>
                                        <p:tgtEl>
                                          <p:spTgt spid="14439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4391"/>
                                        </p:tgtEl>
                                        <p:attrNameLst>
                                          <p:attrName>style.visibility</p:attrName>
                                        </p:attrNameLst>
                                      </p:cBhvr>
                                      <p:to>
                                        <p:strVal val="visible"/>
                                      </p:to>
                                    </p:set>
                                    <p:anim calcmode="lin" valueType="num">
                                      <p:cBhvr>
                                        <p:cTn id="19" dur="1000" fill="hold"/>
                                        <p:tgtEl>
                                          <p:spTgt spid="144391"/>
                                        </p:tgtEl>
                                        <p:attrNameLst>
                                          <p:attrName>ppt_x</p:attrName>
                                        </p:attrNameLst>
                                      </p:cBhvr>
                                      <p:tavLst>
                                        <p:tav tm="0">
                                          <p:val>
                                            <p:strVal val="#ppt_x-.2"/>
                                          </p:val>
                                        </p:tav>
                                        <p:tav tm="100000">
                                          <p:val>
                                            <p:strVal val="#ppt_x"/>
                                          </p:val>
                                        </p:tav>
                                      </p:tavLst>
                                    </p:anim>
                                    <p:anim calcmode="lin" valueType="num">
                                      <p:cBhvr>
                                        <p:cTn id="20" dur="1000" fill="hold"/>
                                        <p:tgtEl>
                                          <p:spTgt spid="1443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439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4394"/>
                                        </p:tgtEl>
                                        <p:attrNameLst>
                                          <p:attrName>style.visibility</p:attrName>
                                        </p:attrNameLst>
                                      </p:cBhvr>
                                      <p:to>
                                        <p:strVal val="visible"/>
                                      </p:to>
                                    </p:set>
                                    <p:anim calcmode="lin" valueType="num">
                                      <p:cBhvr>
                                        <p:cTn id="24" dur="1000" fill="hold"/>
                                        <p:tgtEl>
                                          <p:spTgt spid="144394"/>
                                        </p:tgtEl>
                                        <p:attrNameLst>
                                          <p:attrName>ppt_x</p:attrName>
                                        </p:attrNameLst>
                                      </p:cBhvr>
                                      <p:tavLst>
                                        <p:tav tm="0">
                                          <p:val>
                                            <p:strVal val="#ppt_x-.2"/>
                                          </p:val>
                                        </p:tav>
                                        <p:tav tm="100000">
                                          <p:val>
                                            <p:strVal val="#ppt_x"/>
                                          </p:val>
                                        </p:tav>
                                      </p:tavLst>
                                    </p:anim>
                                    <p:anim calcmode="lin" valueType="num">
                                      <p:cBhvr>
                                        <p:cTn id="25" dur="1000" fill="hold"/>
                                        <p:tgtEl>
                                          <p:spTgt spid="14439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4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4392"/>
                                        </p:tgtEl>
                                        <p:attrNameLst>
                                          <p:attrName>style.visibility</p:attrName>
                                        </p:attrNameLst>
                                      </p:cBhvr>
                                      <p:to>
                                        <p:strVal val="visible"/>
                                      </p:to>
                                    </p:set>
                                    <p:animEffect transition="in" filter="fade">
                                      <p:cBhvr>
                                        <p:cTn id="31" dur="1000"/>
                                        <p:tgtEl>
                                          <p:spTgt spid="144392"/>
                                        </p:tgtEl>
                                      </p:cBhvr>
                                    </p:animEffect>
                                    <p:anim calcmode="lin" valueType="num">
                                      <p:cBhvr>
                                        <p:cTn id="32" dur="1000" fill="hold"/>
                                        <p:tgtEl>
                                          <p:spTgt spid="144392"/>
                                        </p:tgtEl>
                                        <p:attrNameLst>
                                          <p:attrName>ppt_x</p:attrName>
                                        </p:attrNameLst>
                                      </p:cBhvr>
                                      <p:tavLst>
                                        <p:tav tm="0">
                                          <p:val>
                                            <p:strVal val="#ppt_x"/>
                                          </p:val>
                                        </p:tav>
                                        <p:tav tm="100000">
                                          <p:val>
                                            <p:strVal val="#ppt_x"/>
                                          </p:val>
                                        </p:tav>
                                      </p:tavLst>
                                    </p:anim>
                                    <p:anim calcmode="lin" valueType="num">
                                      <p:cBhvr>
                                        <p:cTn id="33" dur="1000" fill="hold"/>
                                        <p:tgtEl>
                                          <p:spTgt spid="14439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4395"/>
                                        </p:tgtEl>
                                        <p:attrNameLst>
                                          <p:attrName>style.visibility</p:attrName>
                                        </p:attrNameLst>
                                      </p:cBhvr>
                                      <p:to>
                                        <p:strVal val="visible"/>
                                      </p:to>
                                    </p:set>
                                    <p:animEffect transition="in" filter="fade">
                                      <p:cBhvr>
                                        <p:cTn id="36" dur="1000"/>
                                        <p:tgtEl>
                                          <p:spTgt spid="144395"/>
                                        </p:tgtEl>
                                      </p:cBhvr>
                                    </p:animEffect>
                                    <p:anim calcmode="lin" valueType="num">
                                      <p:cBhvr>
                                        <p:cTn id="37" dur="1000" fill="hold"/>
                                        <p:tgtEl>
                                          <p:spTgt spid="144395"/>
                                        </p:tgtEl>
                                        <p:attrNameLst>
                                          <p:attrName>ppt_x</p:attrName>
                                        </p:attrNameLst>
                                      </p:cBhvr>
                                      <p:tavLst>
                                        <p:tav tm="0">
                                          <p:val>
                                            <p:strVal val="#ppt_x"/>
                                          </p:val>
                                        </p:tav>
                                        <p:tav tm="100000">
                                          <p:val>
                                            <p:strVal val="#ppt_x"/>
                                          </p:val>
                                        </p:tav>
                                      </p:tavLst>
                                    </p:anim>
                                    <p:anim calcmode="lin" valueType="num">
                                      <p:cBhvr>
                                        <p:cTn id="38" dur="1000" fill="hold"/>
                                        <p:tgtEl>
                                          <p:spTgt spid="14439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4396"/>
                                        </p:tgtEl>
                                        <p:attrNameLst>
                                          <p:attrName>style.visibility</p:attrName>
                                        </p:attrNameLst>
                                      </p:cBhvr>
                                      <p:to>
                                        <p:strVal val="visible"/>
                                      </p:to>
                                    </p:set>
                                    <p:anim calcmode="lin" valueType="num">
                                      <p:cBhvr additive="base">
                                        <p:cTn id="43" dur="500" fill="hold"/>
                                        <p:tgtEl>
                                          <p:spTgt spid="144396"/>
                                        </p:tgtEl>
                                        <p:attrNameLst>
                                          <p:attrName>ppt_x</p:attrName>
                                        </p:attrNameLst>
                                      </p:cBhvr>
                                      <p:tavLst>
                                        <p:tav tm="0">
                                          <p:val>
                                            <p:strVal val="#ppt_x"/>
                                          </p:val>
                                        </p:tav>
                                        <p:tav tm="100000">
                                          <p:val>
                                            <p:strVal val="#ppt_x"/>
                                          </p:val>
                                        </p:tav>
                                      </p:tavLst>
                                    </p:anim>
                                    <p:anim calcmode="lin" valueType="num">
                                      <p:cBhvr additive="base">
                                        <p:cTn id="44" dur="500" fill="hold"/>
                                        <p:tgtEl>
                                          <p:spTgt spid="1443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4397"/>
                                        </p:tgtEl>
                                        <p:attrNameLst>
                                          <p:attrName>style.visibility</p:attrName>
                                        </p:attrNameLst>
                                      </p:cBhvr>
                                      <p:to>
                                        <p:strVal val="visible"/>
                                      </p:to>
                                    </p:set>
                                    <p:anim calcmode="lin" valueType="num">
                                      <p:cBhvr additive="base">
                                        <p:cTn id="47" dur="500" fill="hold"/>
                                        <p:tgtEl>
                                          <p:spTgt spid="144397"/>
                                        </p:tgtEl>
                                        <p:attrNameLst>
                                          <p:attrName>ppt_x</p:attrName>
                                        </p:attrNameLst>
                                      </p:cBhvr>
                                      <p:tavLst>
                                        <p:tav tm="0">
                                          <p:val>
                                            <p:strVal val="#ppt_x"/>
                                          </p:val>
                                        </p:tav>
                                        <p:tav tm="100000">
                                          <p:val>
                                            <p:strVal val="#ppt_x"/>
                                          </p:val>
                                        </p:tav>
                                      </p:tavLst>
                                    </p:anim>
                                    <p:anim calcmode="lin" valueType="num">
                                      <p:cBhvr additive="base">
                                        <p:cTn id="48" dur="500" fill="hold"/>
                                        <p:tgtEl>
                                          <p:spTgt spid="14439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4399"/>
                                        </p:tgtEl>
                                        <p:attrNameLst>
                                          <p:attrName>style.visibility</p:attrName>
                                        </p:attrNameLst>
                                      </p:cBhvr>
                                      <p:to>
                                        <p:strVal val="visible"/>
                                      </p:to>
                                    </p:set>
                                    <p:anim calcmode="lin" valueType="num">
                                      <p:cBhvr>
                                        <p:cTn id="53" dur="1000" fill="hold"/>
                                        <p:tgtEl>
                                          <p:spTgt spid="144399"/>
                                        </p:tgtEl>
                                        <p:attrNameLst>
                                          <p:attrName>ppt_w</p:attrName>
                                        </p:attrNameLst>
                                      </p:cBhvr>
                                      <p:tavLst>
                                        <p:tav tm="0">
                                          <p:val>
                                            <p:fltVal val="0"/>
                                          </p:val>
                                        </p:tav>
                                        <p:tav tm="100000">
                                          <p:val>
                                            <p:strVal val="#ppt_w"/>
                                          </p:val>
                                        </p:tav>
                                      </p:tavLst>
                                    </p:anim>
                                    <p:anim calcmode="lin" valueType="num">
                                      <p:cBhvr>
                                        <p:cTn id="54" dur="10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4" grpId="0" animBg="1"/>
      <p:bldP spid="144395" grpId="0" animBg="1"/>
      <p:bldP spid="144396" grpId="0" animBg="1"/>
      <p:bldP spid="144397" grpId="0" animBg="1"/>
      <p:bldP spid="144399" grpId="0" animBg="1"/>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83907381-6E5D-4D06-89D0-6860296BF528}"/>
              </a:ext>
            </a:extLst>
          </p:cNvPr>
          <p:cNvSpPr>
            <a:spLocks noGrp="1" noChangeArrowheads="1"/>
          </p:cNvSpPr>
          <p:nvPr>
            <p:ph type="title"/>
          </p:nvPr>
        </p:nvSpPr>
        <p:spPr>
          <a:xfrm>
            <a:off x="381000" y="0"/>
            <a:ext cx="8229600" cy="1143000"/>
          </a:xfrm>
        </p:spPr>
        <p:txBody>
          <a:bodyPr/>
          <a:lstStyle/>
          <a:p>
            <a:r>
              <a:rPr lang="en-US" altLang="en-US" sz="4800">
                <a:latin typeface="Eras Bold ITC" panose="020B0907030504020204" pitchFamily="34" charset="0"/>
              </a:rPr>
              <a:t>Withdrawal from Galilee </a:t>
            </a:r>
          </a:p>
        </p:txBody>
      </p:sp>
      <p:sp>
        <p:nvSpPr>
          <p:cNvPr id="128005" name="Rectangle 5">
            <a:extLst>
              <a:ext uri="{FF2B5EF4-FFF2-40B4-BE49-F238E27FC236}">
                <a16:creationId xmlns:a16="http://schemas.microsoft.com/office/drawing/2014/main" id="{5A26020B-F811-47A6-82A7-2E5D0A6B0263}"/>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28006" name="WordArt 6">
            <a:extLst>
              <a:ext uri="{FF2B5EF4-FFF2-40B4-BE49-F238E27FC236}">
                <a16:creationId xmlns:a16="http://schemas.microsoft.com/office/drawing/2014/main" id="{81706A17-933D-45A9-89C7-7AB267D8F65E}"/>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28007" name="Picture 7" descr="Cruxifiction">
            <a:extLst>
              <a:ext uri="{FF2B5EF4-FFF2-40B4-BE49-F238E27FC236}">
                <a16:creationId xmlns:a16="http://schemas.microsoft.com/office/drawing/2014/main" id="{C20CE1D4-E9E0-4AD9-965F-600768B9D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grpSp>
        <p:nvGrpSpPr>
          <p:cNvPr id="128015" name="Group 15">
            <a:extLst>
              <a:ext uri="{FF2B5EF4-FFF2-40B4-BE49-F238E27FC236}">
                <a16:creationId xmlns:a16="http://schemas.microsoft.com/office/drawing/2014/main" id="{6E47D440-0A00-4BBE-9AB0-00D622291DEB}"/>
              </a:ext>
            </a:extLst>
          </p:cNvPr>
          <p:cNvGrpSpPr>
            <a:grpSpLocks/>
          </p:cNvGrpSpPr>
          <p:nvPr/>
        </p:nvGrpSpPr>
        <p:grpSpPr bwMode="auto">
          <a:xfrm>
            <a:off x="5181600" y="1295400"/>
            <a:ext cx="3733800" cy="5257800"/>
            <a:chOff x="3321" y="816"/>
            <a:chExt cx="2167" cy="3312"/>
          </a:xfrm>
        </p:grpSpPr>
        <p:pic>
          <p:nvPicPr>
            <p:cNvPr id="128009" name="Picture 9" descr="MIMPI013">
              <a:extLst>
                <a:ext uri="{FF2B5EF4-FFF2-40B4-BE49-F238E27FC236}">
                  <a16:creationId xmlns:a16="http://schemas.microsoft.com/office/drawing/2014/main" id="{93BC1385-1415-4741-A70C-1347B5330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 y="816"/>
              <a:ext cx="2167" cy="331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0" name="Text Box 10">
              <a:extLst>
                <a:ext uri="{FF2B5EF4-FFF2-40B4-BE49-F238E27FC236}">
                  <a16:creationId xmlns:a16="http://schemas.microsoft.com/office/drawing/2014/main" id="{6C24FD80-195A-4316-822C-854AECFAB317}"/>
                </a:ext>
              </a:extLst>
            </p:cNvPr>
            <p:cNvSpPr txBox="1">
              <a:spLocks noChangeArrowheads="1"/>
            </p:cNvSpPr>
            <p:nvPr/>
          </p:nvSpPr>
          <p:spPr bwMode="auto">
            <a:xfrm>
              <a:off x="3891" y="1536"/>
              <a:ext cx="669"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Galilee</a:t>
              </a:r>
            </a:p>
          </p:txBody>
        </p:sp>
        <p:sp>
          <p:nvSpPr>
            <p:cNvPr id="128011" name="Text Box 11">
              <a:extLst>
                <a:ext uri="{FF2B5EF4-FFF2-40B4-BE49-F238E27FC236}">
                  <a16:creationId xmlns:a16="http://schemas.microsoft.com/office/drawing/2014/main" id="{C774CF28-5406-4072-A2E2-89A9C3188D18}"/>
                </a:ext>
              </a:extLst>
            </p:cNvPr>
            <p:cNvSpPr txBox="1">
              <a:spLocks noChangeArrowheads="1"/>
            </p:cNvSpPr>
            <p:nvPr/>
          </p:nvSpPr>
          <p:spPr bwMode="auto">
            <a:xfrm>
              <a:off x="3504" y="2736"/>
              <a:ext cx="912"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Jerusalem</a:t>
              </a:r>
            </a:p>
          </p:txBody>
        </p:sp>
      </p:grpSp>
      <p:sp>
        <p:nvSpPr>
          <p:cNvPr id="128014" name="Line 14">
            <a:extLst>
              <a:ext uri="{FF2B5EF4-FFF2-40B4-BE49-F238E27FC236}">
                <a16:creationId xmlns:a16="http://schemas.microsoft.com/office/drawing/2014/main" id="{46BF1935-4B8F-4E26-90FC-7CE5ED27EFE2}"/>
              </a:ext>
            </a:extLst>
          </p:cNvPr>
          <p:cNvSpPr>
            <a:spLocks noChangeShapeType="1"/>
          </p:cNvSpPr>
          <p:nvPr/>
        </p:nvSpPr>
        <p:spPr bwMode="auto">
          <a:xfrm flipH="1">
            <a:off x="6324600" y="2895600"/>
            <a:ext cx="6096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258887"/>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015"/>
                                        </p:tgtEl>
                                        <p:attrNameLst>
                                          <p:attrName>style.visibility</p:attrName>
                                        </p:attrNameLst>
                                      </p:cBhvr>
                                      <p:to>
                                        <p:strVal val="visible"/>
                                      </p:to>
                                    </p:set>
                                    <p:animEffect transition="in" filter="fade">
                                      <p:cBhvr>
                                        <p:cTn id="7" dur="2000"/>
                                        <p:tgtEl>
                                          <p:spTgt spid="128015"/>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128014"/>
                                        </p:tgtEl>
                                        <p:attrNameLst>
                                          <p:attrName>style.visibility</p:attrName>
                                        </p:attrNameLst>
                                      </p:cBhvr>
                                      <p:to>
                                        <p:strVal val="visible"/>
                                      </p:to>
                                    </p:set>
                                    <p:animEffect transition="in" filter="fade">
                                      <p:cBhvr>
                                        <p:cTn id="11" dur="1000"/>
                                        <p:tgtEl>
                                          <p:spTgt spid="128014"/>
                                        </p:tgtEl>
                                      </p:cBhvr>
                                    </p:animEffect>
                                    <p:anim calcmode="lin" valueType="num">
                                      <p:cBhvr>
                                        <p:cTn id="12" dur="1000" fill="hold"/>
                                        <p:tgtEl>
                                          <p:spTgt spid="128014"/>
                                        </p:tgtEl>
                                        <p:attrNameLst>
                                          <p:attrName>ppt_x</p:attrName>
                                        </p:attrNameLst>
                                      </p:cBhvr>
                                      <p:tavLst>
                                        <p:tav tm="0">
                                          <p:val>
                                            <p:strVal val="#ppt_x"/>
                                          </p:val>
                                        </p:tav>
                                        <p:tav tm="100000">
                                          <p:val>
                                            <p:strVal val="#ppt_x"/>
                                          </p:val>
                                        </p:tav>
                                      </p:tavLst>
                                    </p:anim>
                                    <p:anim calcmode="lin" valueType="num">
                                      <p:cBhvr>
                                        <p:cTn id="13" dur="1000" fill="hold"/>
                                        <p:tgtEl>
                                          <p:spTgt spid="1280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28005"/>
                                        </p:tgtEl>
                                        <p:attrNameLst>
                                          <p:attrName>style.visibility</p:attrName>
                                        </p:attrNameLst>
                                      </p:cBhvr>
                                      <p:to>
                                        <p:strVal val="visible"/>
                                      </p:to>
                                    </p:set>
                                    <p:anim calcmode="lin" valueType="num">
                                      <p:cBhvr>
                                        <p:cTn id="18" dur="1000" fill="hold"/>
                                        <p:tgtEl>
                                          <p:spTgt spid="128005"/>
                                        </p:tgtEl>
                                        <p:attrNameLst>
                                          <p:attrName>ppt_x</p:attrName>
                                        </p:attrNameLst>
                                      </p:cBhvr>
                                      <p:tavLst>
                                        <p:tav tm="0">
                                          <p:val>
                                            <p:strVal val="#ppt_x-.2"/>
                                          </p:val>
                                        </p:tav>
                                        <p:tav tm="100000">
                                          <p:val>
                                            <p:strVal val="#ppt_x"/>
                                          </p:val>
                                        </p:tav>
                                      </p:tavLst>
                                    </p:anim>
                                    <p:anim calcmode="lin" valueType="num">
                                      <p:cBhvr>
                                        <p:cTn id="19" dur="1000" fill="hold"/>
                                        <p:tgtEl>
                                          <p:spTgt spid="12800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8005"/>
                                        </p:tgtEl>
                                      </p:cBhvr>
                                    </p:animEffect>
                                  </p:childTnLst>
                                </p:cTn>
                              </p:par>
                            </p:childTnLst>
                          </p:cTn>
                        </p:par>
                        <p:par>
                          <p:cTn id="21" fill="hold" nodeType="afterGroup">
                            <p:stCondLst>
                              <p:cond delay="1000"/>
                            </p:stCondLst>
                            <p:childTnLst>
                              <p:par>
                                <p:cTn id="22" presetID="23" presetClass="entr" presetSubtype="16" fill="hold" nodeType="afterEffect">
                                  <p:stCondLst>
                                    <p:cond delay="0"/>
                                  </p:stCondLst>
                                  <p:childTnLst>
                                    <p:set>
                                      <p:cBhvr>
                                        <p:cTn id="23" dur="1" fill="hold">
                                          <p:stCondLst>
                                            <p:cond delay="0"/>
                                          </p:stCondLst>
                                        </p:cTn>
                                        <p:tgtEl>
                                          <p:spTgt spid="128006"/>
                                        </p:tgtEl>
                                        <p:attrNameLst>
                                          <p:attrName>style.visibility</p:attrName>
                                        </p:attrNameLst>
                                      </p:cBhvr>
                                      <p:to>
                                        <p:strVal val="visible"/>
                                      </p:to>
                                    </p:set>
                                    <p:anim calcmode="lin" valueType="num">
                                      <p:cBhvr>
                                        <p:cTn id="24" dur="500" fill="hold"/>
                                        <p:tgtEl>
                                          <p:spTgt spid="128006"/>
                                        </p:tgtEl>
                                        <p:attrNameLst>
                                          <p:attrName>ppt_w</p:attrName>
                                        </p:attrNameLst>
                                      </p:cBhvr>
                                      <p:tavLst>
                                        <p:tav tm="0">
                                          <p:val>
                                            <p:fltVal val="0"/>
                                          </p:val>
                                        </p:tav>
                                        <p:tav tm="100000">
                                          <p:val>
                                            <p:strVal val="#ppt_w"/>
                                          </p:val>
                                        </p:tav>
                                      </p:tavLst>
                                    </p:anim>
                                    <p:anim calcmode="lin" valueType="num">
                                      <p:cBhvr>
                                        <p:cTn id="25" dur="500" fill="hold"/>
                                        <p:tgtEl>
                                          <p:spTgt spid="128006"/>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128007"/>
                                        </p:tgtEl>
                                        <p:attrNameLst>
                                          <p:attrName>style.visibility</p:attrName>
                                        </p:attrNameLst>
                                      </p:cBhvr>
                                      <p:to>
                                        <p:strVal val="visible"/>
                                      </p:to>
                                    </p:set>
                                    <p:animEffect transition="in" filter="fade">
                                      <p:cBhvr>
                                        <p:cTn id="28" dur="20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129AE5E-CE58-4F28-A605-6A24D1B2F895}"/>
              </a:ext>
            </a:extLst>
          </p:cNvPr>
          <p:cNvSpPr>
            <a:spLocks noGrp="1" noChangeArrowheads="1"/>
          </p:cNvSpPr>
          <p:nvPr>
            <p:ph type="title"/>
          </p:nvPr>
        </p:nvSpPr>
        <p:spPr>
          <a:xfrm>
            <a:off x="381000" y="0"/>
            <a:ext cx="8229600" cy="1143000"/>
          </a:xfrm>
        </p:spPr>
        <p:txBody>
          <a:bodyPr/>
          <a:lstStyle/>
          <a:p>
            <a:r>
              <a:rPr lang="en-US" altLang="en-US" sz="4800">
                <a:latin typeface="Eras Bold ITC" panose="020B0907030504020204" pitchFamily="34" charset="0"/>
              </a:rPr>
              <a:t>Withdrawal from Galilee </a:t>
            </a:r>
          </a:p>
        </p:txBody>
      </p:sp>
      <p:sp>
        <p:nvSpPr>
          <p:cNvPr id="147459" name="Rectangle 3">
            <a:extLst>
              <a:ext uri="{FF2B5EF4-FFF2-40B4-BE49-F238E27FC236}">
                <a16:creationId xmlns:a16="http://schemas.microsoft.com/office/drawing/2014/main" id="{4B2EDCE5-5341-4E87-8E76-2DB97BFF0A5A}"/>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47460" name="WordArt 4">
            <a:extLst>
              <a:ext uri="{FF2B5EF4-FFF2-40B4-BE49-F238E27FC236}">
                <a16:creationId xmlns:a16="http://schemas.microsoft.com/office/drawing/2014/main" id="{BB7848A9-E004-48D8-97CC-D1E85551272B}"/>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47461" name="Picture 5" descr="Cruxifiction">
            <a:extLst>
              <a:ext uri="{FF2B5EF4-FFF2-40B4-BE49-F238E27FC236}">
                <a16:creationId xmlns:a16="http://schemas.microsoft.com/office/drawing/2014/main" id="{83B64B9A-91B6-4447-B857-75492EA7E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7467" name="Rectangle 11">
            <a:extLst>
              <a:ext uri="{FF2B5EF4-FFF2-40B4-BE49-F238E27FC236}">
                <a16:creationId xmlns:a16="http://schemas.microsoft.com/office/drawing/2014/main" id="{E783799F-5365-4D69-B2A0-A5741A9D700A}"/>
              </a:ext>
            </a:extLst>
          </p:cNvPr>
          <p:cNvSpPr>
            <a:spLocks noChangeArrowheads="1"/>
          </p:cNvSpPr>
          <p:nvPr/>
        </p:nvSpPr>
        <p:spPr bwMode="auto">
          <a:xfrm>
            <a:off x="5105400" y="2362200"/>
            <a:ext cx="38100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33CC"/>
                </a:solidFill>
                <a:effectLst/>
                <a:uLnTx/>
                <a:uFillTx/>
                <a:latin typeface="acme secret agent" charset="0"/>
                <a:ea typeface="+mn-ea"/>
                <a:cs typeface="+mn-cs"/>
              </a:rPr>
              <a:t>Withdrawal</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pic>
        <p:nvPicPr>
          <p:cNvPr id="147468" name="Picture 12" descr="CPLCL001">
            <a:extLst>
              <a:ext uri="{FF2B5EF4-FFF2-40B4-BE49-F238E27FC236}">
                <a16:creationId xmlns:a16="http://schemas.microsoft.com/office/drawing/2014/main" id="{742345E2-F7C2-4B56-956C-6A722F47C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1242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42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fade">
                                      <p:cBhvr>
                                        <p:cTn id="7" dur="1000"/>
                                        <p:tgtEl>
                                          <p:spTgt spid="147468"/>
                                        </p:tgtEl>
                                      </p:cBhvr>
                                    </p:animEffect>
                                    <p:anim calcmode="lin" valueType="num">
                                      <p:cBhvr>
                                        <p:cTn id="8" dur="1000" fill="hold"/>
                                        <p:tgtEl>
                                          <p:spTgt spid="147468"/>
                                        </p:tgtEl>
                                        <p:attrNameLst>
                                          <p:attrName>ppt_x</p:attrName>
                                        </p:attrNameLst>
                                      </p:cBhvr>
                                      <p:tavLst>
                                        <p:tav tm="0">
                                          <p:val>
                                            <p:strVal val="#ppt_x"/>
                                          </p:val>
                                        </p:tav>
                                        <p:tav tm="100000">
                                          <p:val>
                                            <p:strVal val="#ppt_x"/>
                                          </p:val>
                                        </p:tav>
                                      </p:tavLst>
                                    </p:anim>
                                    <p:anim calcmode="lin" valueType="num">
                                      <p:cBhvr>
                                        <p:cTn id="9" dur="1000" fill="hold"/>
                                        <p:tgtEl>
                                          <p:spTgt spid="14746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7467"/>
                                        </p:tgtEl>
                                        <p:attrNameLst>
                                          <p:attrName>style.visibility</p:attrName>
                                        </p:attrNameLst>
                                      </p:cBhvr>
                                      <p:to>
                                        <p:strVal val="visible"/>
                                      </p:to>
                                    </p:set>
                                    <p:animEffect transition="in" filter="fade">
                                      <p:cBhvr>
                                        <p:cTn id="12" dur="1000"/>
                                        <p:tgtEl>
                                          <p:spTgt spid="147467"/>
                                        </p:tgtEl>
                                      </p:cBhvr>
                                    </p:animEffect>
                                    <p:anim calcmode="lin" valueType="num">
                                      <p:cBhvr>
                                        <p:cTn id="13" dur="1000" fill="hold"/>
                                        <p:tgtEl>
                                          <p:spTgt spid="147467"/>
                                        </p:tgtEl>
                                        <p:attrNameLst>
                                          <p:attrName>ppt_x</p:attrName>
                                        </p:attrNameLst>
                                      </p:cBhvr>
                                      <p:tavLst>
                                        <p:tav tm="0">
                                          <p:val>
                                            <p:strVal val="#ppt_x"/>
                                          </p:val>
                                        </p:tav>
                                        <p:tav tm="100000">
                                          <p:val>
                                            <p:strVal val="#ppt_x"/>
                                          </p:val>
                                        </p:tav>
                                      </p:tavLst>
                                    </p:anim>
                                    <p:anim calcmode="lin" valueType="num">
                                      <p:cBhvr>
                                        <p:cTn id="14" dur="1000" fill="hold"/>
                                        <p:tgtEl>
                                          <p:spTgt spid="1474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animBg="1"/>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0A6A264-9A19-4EC8-AF8E-9410D96A14C2}"/>
              </a:ext>
            </a:extLst>
          </p:cNvPr>
          <p:cNvSpPr>
            <a:spLocks noGrp="1" noChangeArrowheads="1"/>
          </p:cNvSpPr>
          <p:nvPr>
            <p:ph type="title"/>
          </p:nvPr>
        </p:nvSpPr>
        <p:spPr>
          <a:xfrm>
            <a:off x="381000" y="0"/>
            <a:ext cx="8229600" cy="1143000"/>
          </a:xfrm>
        </p:spPr>
        <p:txBody>
          <a:bodyPr/>
          <a:lstStyle/>
          <a:p>
            <a:r>
              <a:rPr lang="en-US" altLang="en-US" sz="4800">
                <a:latin typeface="Eras Bold ITC" panose="020B0907030504020204" pitchFamily="34" charset="0"/>
              </a:rPr>
              <a:t>Withdrawal from Galilee </a:t>
            </a:r>
          </a:p>
        </p:txBody>
      </p:sp>
      <p:sp>
        <p:nvSpPr>
          <p:cNvPr id="148483" name="Rectangle 3">
            <a:extLst>
              <a:ext uri="{FF2B5EF4-FFF2-40B4-BE49-F238E27FC236}">
                <a16:creationId xmlns:a16="http://schemas.microsoft.com/office/drawing/2014/main" id="{ABD94F6D-2512-4439-B941-866F6FBC83E9}"/>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48484" name="WordArt 4">
            <a:extLst>
              <a:ext uri="{FF2B5EF4-FFF2-40B4-BE49-F238E27FC236}">
                <a16:creationId xmlns:a16="http://schemas.microsoft.com/office/drawing/2014/main" id="{CA0BC99D-2F4E-4C03-87E1-62C37C6B5BC6}"/>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48485" name="Picture 5" descr="Cruxifiction">
            <a:extLst>
              <a:ext uri="{FF2B5EF4-FFF2-40B4-BE49-F238E27FC236}">
                <a16:creationId xmlns:a16="http://schemas.microsoft.com/office/drawing/2014/main" id="{3D332B23-B84D-4A47-A882-AA2FCE27A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8488" name="Rectangle 8">
            <a:extLst>
              <a:ext uri="{FF2B5EF4-FFF2-40B4-BE49-F238E27FC236}">
                <a16:creationId xmlns:a16="http://schemas.microsoft.com/office/drawing/2014/main" id="{6533B04C-5D6E-45BF-833C-A237BFA7C0D9}"/>
              </a:ext>
            </a:extLst>
          </p:cNvPr>
          <p:cNvSpPr>
            <a:spLocks noChangeArrowheads="1"/>
          </p:cNvSpPr>
          <p:nvPr/>
        </p:nvSpPr>
        <p:spPr bwMode="auto">
          <a:xfrm>
            <a:off x="5334000" y="3657600"/>
            <a:ext cx="3276600" cy="2819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33CC"/>
                </a:solidFill>
                <a:effectLst/>
                <a:uLnTx/>
                <a:uFillTx/>
                <a:latin typeface="Arial" panose="020B0604020202020204" pitchFamily="34" charset="0"/>
                <a:ea typeface="+mn-ea"/>
                <a:cs typeface="+mn-cs"/>
              </a:rPr>
              <a:t>Peter’s Confession &amp; Aftermath</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grpSp>
        <p:nvGrpSpPr>
          <p:cNvPr id="148489" name="Group 9">
            <a:extLst>
              <a:ext uri="{FF2B5EF4-FFF2-40B4-BE49-F238E27FC236}">
                <a16:creationId xmlns:a16="http://schemas.microsoft.com/office/drawing/2014/main" id="{81EF830C-F73B-4B32-BFB7-C9D697FDA957}"/>
              </a:ext>
            </a:extLst>
          </p:cNvPr>
          <p:cNvGrpSpPr>
            <a:grpSpLocks/>
          </p:cNvGrpSpPr>
          <p:nvPr/>
        </p:nvGrpSpPr>
        <p:grpSpPr bwMode="auto">
          <a:xfrm>
            <a:off x="5867400" y="1676400"/>
            <a:ext cx="2286000" cy="2133600"/>
            <a:chOff x="1632" y="816"/>
            <a:chExt cx="1152" cy="1104"/>
          </a:xfrm>
        </p:grpSpPr>
        <p:pic>
          <p:nvPicPr>
            <p:cNvPr id="148490" name="Picture 10" descr="Disciples">
              <a:extLst>
                <a:ext uri="{FF2B5EF4-FFF2-40B4-BE49-F238E27FC236}">
                  <a16:creationId xmlns:a16="http://schemas.microsoft.com/office/drawing/2014/main" id="{99A35E24-644C-41DD-805D-918E8A279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338" t="25662" b="53807"/>
            <a:stretch>
              <a:fillRect/>
            </a:stretch>
          </p:blipFill>
          <p:spPr bwMode="auto">
            <a:xfrm>
              <a:off x="1728" y="816"/>
              <a:ext cx="980" cy="960"/>
            </a:xfrm>
            <a:prstGeom prst="rect">
              <a:avLst/>
            </a:prstGeom>
            <a:noFill/>
            <a:extLst>
              <a:ext uri="{909E8E84-426E-40DD-AFC4-6F175D3DCCD1}">
                <a14:hiddenFill xmlns:a14="http://schemas.microsoft.com/office/drawing/2010/main">
                  <a:solidFill>
                    <a:srgbClr val="FFFFFF"/>
                  </a:solidFill>
                </a14:hiddenFill>
              </a:ext>
            </a:extLst>
          </p:spPr>
        </p:pic>
        <p:sp>
          <p:nvSpPr>
            <p:cNvPr id="148491" name="Rectangle 11">
              <a:extLst>
                <a:ext uri="{FF2B5EF4-FFF2-40B4-BE49-F238E27FC236}">
                  <a16:creationId xmlns:a16="http://schemas.microsoft.com/office/drawing/2014/main" id="{3992119B-53D2-4AB9-9DA2-79BB65F07B80}"/>
                </a:ext>
              </a:extLst>
            </p:cNvPr>
            <p:cNvSpPr>
              <a:spLocks noChangeArrowheads="1"/>
            </p:cNvSpPr>
            <p:nvPr/>
          </p:nvSpPr>
          <p:spPr bwMode="auto">
            <a:xfrm>
              <a:off x="1632" y="163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443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fade">
                                      <p:cBhvr>
                                        <p:cTn id="7" dur="2000"/>
                                        <p:tgtEl>
                                          <p:spTgt spid="148488"/>
                                        </p:tgtEl>
                                      </p:cBhvr>
                                    </p:animEffect>
                                  </p:childTnLst>
                                </p:cTn>
                              </p:par>
                              <p:par>
                                <p:cTn id="8" presetID="10" presetClass="entr" presetSubtype="0" fill="hold" nodeType="withEffect">
                                  <p:stCondLst>
                                    <p:cond delay="0"/>
                                  </p:stCondLst>
                                  <p:childTnLst>
                                    <p:set>
                                      <p:cBhvr>
                                        <p:cTn id="9" dur="1" fill="hold">
                                          <p:stCondLst>
                                            <p:cond delay="0"/>
                                          </p:stCondLst>
                                        </p:cTn>
                                        <p:tgtEl>
                                          <p:spTgt spid="148489"/>
                                        </p:tgtEl>
                                        <p:attrNameLst>
                                          <p:attrName>style.visibility</p:attrName>
                                        </p:attrNameLst>
                                      </p:cBhvr>
                                      <p:to>
                                        <p:strVal val="visible"/>
                                      </p:to>
                                    </p:set>
                                    <p:animEffect transition="in" filter="fade">
                                      <p:cBhvr>
                                        <p:cTn id="10" dur="2000"/>
                                        <p:tgtEl>
                                          <p:spTgt spid="148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8" grpId="0" animBg="1"/>
    </p:bld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D748392-CF3E-4F20-A34D-BDD849E7812B}"/>
              </a:ext>
            </a:extLst>
          </p:cNvPr>
          <p:cNvSpPr>
            <a:spLocks noGrp="1" noChangeArrowheads="1"/>
          </p:cNvSpPr>
          <p:nvPr>
            <p:ph type="title" idx="4294967295"/>
          </p:nvPr>
        </p:nvSpPr>
        <p:spPr>
          <a:xfrm>
            <a:off x="457200" y="79375"/>
            <a:ext cx="8458200" cy="1139825"/>
          </a:xfrm>
        </p:spPr>
        <p:txBody>
          <a:bodyPr/>
          <a:lstStyle/>
          <a:p>
            <a:r>
              <a:rPr lang="en-US" altLang="en-US" b="1">
                <a:solidFill>
                  <a:schemeClr val="tx1"/>
                </a:solidFill>
                <a:effectLst>
                  <a:outerShdw blurRad="38100" dist="38100" dir="2700000" algn="tl">
                    <a:srgbClr val="010199"/>
                  </a:outerShdw>
                </a:effectLst>
                <a:latin typeface="Georgia" panose="02040502050405020303" pitchFamily="18" charset="0"/>
              </a:rPr>
              <a:t>Theological Distinctive</a:t>
            </a:r>
          </a:p>
        </p:txBody>
      </p:sp>
      <p:sp>
        <p:nvSpPr>
          <p:cNvPr id="151555" name="Text Box 3">
            <a:extLst>
              <a:ext uri="{FF2B5EF4-FFF2-40B4-BE49-F238E27FC236}">
                <a16:creationId xmlns:a16="http://schemas.microsoft.com/office/drawing/2014/main" id="{C07E8EAA-4522-4FAE-A84E-7DDA20D10445}"/>
              </a:ext>
            </a:extLst>
          </p:cNvPr>
          <p:cNvSpPr txBox="1">
            <a:spLocks noChangeArrowheads="1"/>
          </p:cNvSpPr>
          <p:nvPr/>
        </p:nvSpPr>
        <p:spPr bwMode="auto">
          <a:xfrm>
            <a:off x="609600" y="16002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6" name="Text Box 4">
            <a:extLst>
              <a:ext uri="{FF2B5EF4-FFF2-40B4-BE49-F238E27FC236}">
                <a16:creationId xmlns:a16="http://schemas.microsoft.com/office/drawing/2014/main" id="{EC96A0EE-8A32-489E-8AF6-B8E50CDC7D23}"/>
              </a:ext>
            </a:extLst>
          </p:cNvPr>
          <p:cNvSpPr txBox="1">
            <a:spLocks noChangeArrowheads="1"/>
          </p:cNvSpPr>
          <p:nvPr/>
        </p:nvSpPr>
        <p:spPr bwMode="auto">
          <a:xfrm>
            <a:off x="3548063" y="16002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7" name="Text Box 5">
            <a:extLst>
              <a:ext uri="{FF2B5EF4-FFF2-40B4-BE49-F238E27FC236}">
                <a16:creationId xmlns:a16="http://schemas.microsoft.com/office/drawing/2014/main" id="{F5225EC6-B161-417A-8FFA-1002CBC2F693}"/>
              </a:ext>
            </a:extLst>
          </p:cNvPr>
          <p:cNvSpPr txBox="1">
            <a:spLocks noChangeArrowheads="1"/>
          </p:cNvSpPr>
          <p:nvPr/>
        </p:nvSpPr>
        <p:spPr bwMode="auto">
          <a:xfrm>
            <a:off x="6519863" y="16002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8" name="Text Box 6">
            <a:extLst>
              <a:ext uri="{FF2B5EF4-FFF2-40B4-BE49-F238E27FC236}">
                <a16:creationId xmlns:a16="http://schemas.microsoft.com/office/drawing/2014/main" id="{FA010445-CF27-46AC-89C3-EF8C994AF61F}"/>
              </a:ext>
            </a:extLst>
          </p:cNvPr>
          <p:cNvSpPr txBox="1">
            <a:spLocks noChangeArrowheads="1"/>
          </p:cNvSpPr>
          <p:nvPr/>
        </p:nvSpPr>
        <p:spPr bwMode="auto">
          <a:xfrm>
            <a:off x="609600" y="2209800"/>
            <a:ext cx="2014538"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Jesus the Suffering Servant</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59" name="Text Box 7">
            <a:extLst>
              <a:ext uri="{FF2B5EF4-FFF2-40B4-BE49-F238E27FC236}">
                <a16:creationId xmlns:a16="http://schemas.microsoft.com/office/drawing/2014/main" id="{E69D64DB-27B0-4113-AA16-EC0B7D90548C}"/>
              </a:ext>
            </a:extLst>
          </p:cNvPr>
          <p:cNvSpPr txBox="1">
            <a:spLocks noChangeArrowheads="1"/>
          </p:cNvSpPr>
          <p:nvPr/>
        </p:nvSpPr>
        <p:spPr bwMode="auto">
          <a:xfrm>
            <a:off x="3548063" y="2209800"/>
            <a:ext cx="2014537" cy="182880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Ministry among Jews &amp; Gentiles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60" name="Text Box 8">
            <a:extLst>
              <a:ext uri="{FF2B5EF4-FFF2-40B4-BE49-F238E27FC236}">
                <a16:creationId xmlns:a16="http://schemas.microsoft.com/office/drawing/2014/main" id="{337CE514-D57F-4A31-8E59-22C65C7C65A2}"/>
              </a:ext>
            </a:extLst>
          </p:cNvPr>
          <p:cNvSpPr txBox="1">
            <a:spLocks noChangeArrowheads="1"/>
          </p:cNvSpPr>
          <p:nvPr/>
        </p:nvSpPr>
        <p:spPr bwMode="auto">
          <a:xfrm>
            <a:off x="6519863" y="2209800"/>
            <a:ext cx="2014537" cy="217963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Jesus as </a:t>
            </a:r>
            <a:r>
              <a:rPr kumimoji="0" lang="en-US" altLang="zh-CN" sz="23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Eschatological</a:t>
            </a: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 prophet and discipleship</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51561" name="Picture 9" descr="ISCAA008">
            <a:extLst>
              <a:ext uri="{FF2B5EF4-FFF2-40B4-BE49-F238E27FC236}">
                <a16:creationId xmlns:a16="http://schemas.microsoft.com/office/drawing/2014/main" id="{FFB3FD08-6794-4FE1-922E-1F9E25365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46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1000"/>
                                        <p:tgtEl>
                                          <p:spTgt spid="151558"/>
                                        </p:tgtEl>
                                      </p:cBhvr>
                                    </p:animEffect>
                                    <p:anim calcmode="lin" valueType="num">
                                      <p:cBhvr>
                                        <p:cTn id="8" dur="1000" fill="hold"/>
                                        <p:tgtEl>
                                          <p:spTgt spid="151558"/>
                                        </p:tgtEl>
                                        <p:attrNameLst>
                                          <p:attrName>ppt_x</p:attrName>
                                        </p:attrNameLst>
                                      </p:cBhvr>
                                      <p:tavLst>
                                        <p:tav tm="0">
                                          <p:val>
                                            <p:strVal val="#ppt_x"/>
                                          </p:val>
                                        </p:tav>
                                        <p:tav tm="100000">
                                          <p:val>
                                            <p:strVal val="#ppt_x"/>
                                          </p:val>
                                        </p:tav>
                                      </p:tavLst>
                                    </p:anim>
                                    <p:anim calcmode="lin" valueType="num">
                                      <p:cBhvr>
                                        <p:cTn id="9" dur="1000" fill="hold"/>
                                        <p:tgtEl>
                                          <p:spTgt spid="1515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1555"/>
                                        </p:tgtEl>
                                        <p:attrNameLst>
                                          <p:attrName>style.visibility</p:attrName>
                                        </p:attrNameLst>
                                      </p:cBhvr>
                                      <p:to>
                                        <p:strVal val="visible"/>
                                      </p:to>
                                    </p:set>
                                    <p:animEffect transition="in" filter="fade">
                                      <p:cBhvr>
                                        <p:cTn id="12" dur="1000"/>
                                        <p:tgtEl>
                                          <p:spTgt spid="151555"/>
                                        </p:tgtEl>
                                      </p:cBhvr>
                                    </p:animEffect>
                                    <p:anim calcmode="lin" valueType="num">
                                      <p:cBhvr>
                                        <p:cTn id="13" dur="1000" fill="hold"/>
                                        <p:tgtEl>
                                          <p:spTgt spid="151555"/>
                                        </p:tgtEl>
                                        <p:attrNameLst>
                                          <p:attrName>ppt_x</p:attrName>
                                        </p:attrNameLst>
                                      </p:cBhvr>
                                      <p:tavLst>
                                        <p:tav tm="0">
                                          <p:val>
                                            <p:strVal val="#ppt_x"/>
                                          </p:val>
                                        </p:tav>
                                        <p:tav tm="100000">
                                          <p:val>
                                            <p:strVal val="#ppt_x"/>
                                          </p:val>
                                        </p:tav>
                                      </p:tavLst>
                                    </p:anim>
                                    <p:anim calcmode="lin" valueType="num">
                                      <p:cBhvr>
                                        <p:cTn id="14" dur="1000" fill="hold"/>
                                        <p:tgtEl>
                                          <p:spTgt spid="15155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1556"/>
                                        </p:tgtEl>
                                        <p:attrNameLst>
                                          <p:attrName>style.visibility</p:attrName>
                                        </p:attrNameLst>
                                      </p:cBhvr>
                                      <p:to>
                                        <p:strVal val="visible"/>
                                      </p:to>
                                    </p:set>
                                    <p:anim calcmode="lin" valueType="num">
                                      <p:cBhvr>
                                        <p:cTn id="19" dur="1000" fill="hold"/>
                                        <p:tgtEl>
                                          <p:spTgt spid="151556"/>
                                        </p:tgtEl>
                                        <p:attrNameLst>
                                          <p:attrName>ppt_x</p:attrName>
                                        </p:attrNameLst>
                                      </p:cBhvr>
                                      <p:tavLst>
                                        <p:tav tm="0">
                                          <p:val>
                                            <p:strVal val="#ppt_x-.2"/>
                                          </p:val>
                                        </p:tav>
                                        <p:tav tm="100000">
                                          <p:val>
                                            <p:strVal val="#ppt_x"/>
                                          </p:val>
                                        </p:tav>
                                      </p:tavLst>
                                    </p:anim>
                                    <p:anim calcmode="lin" valueType="num">
                                      <p:cBhvr>
                                        <p:cTn id="20" dur="1000" fill="hold"/>
                                        <p:tgtEl>
                                          <p:spTgt spid="15155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155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51559"/>
                                        </p:tgtEl>
                                        <p:attrNameLst>
                                          <p:attrName>style.visibility</p:attrName>
                                        </p:attrNameLst>
                                      </p:cBhvr>
                                      <p:to>
                                        <p:strVal val="visible"/>
                                      </p:to>
                                    </p:set>
                                    <p:anim calcmode="lin" valueType="num">
                                      <p:cBhvr>
                                        <p:cTn id="24" dur="1000" fill="hold"/>
                                        <p:tgtEl>
                                          <p:spTgt spid="151559"/>
                                        </p:tgtEl>
                                        <p:attrNameLst>
                                          <p:attrName>ppt_x</p:attrName>
                                        </p:attrNameLst>
                                      </p:cBhvr>
                                      <p:tavLst>
                                        <p:tav tm="0">
                                          <p:val>
                                            <p:strVal val="#ppt_x-.2"/>
                                          </p:val>
                                        </p:tav>
                                        <p:tav tm="100000">
                                          <p:val>
                                            <p:strVal val="#ppt_x"/>
                                          </p:val>
                                        </p:tav>
                                      </p:tavLst>
                                    </p:anim>
                                    <p:anim calcmode="lin" valueType="num">
                                      <p:cBhvr>
                                        <p:cTn id="25" dur="1000" fill="hold"/>
                                        <p:tgtEl>
                                          <p:spTgt spid="15155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15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51557"/>
                                        </p:tgtEl>
                                        <p:attrNameLst>
                                          <p:attrName>style.visibility</p:attrName>
                                        </p:attrNameLst>
                                      </p:cBhvr>
                                      <p:to>
                                        <p:strVal val="visible"/>
                                      </p:to>
                                    </p:set>
                                    <p:animEffect transition="in" filter="fade">
                                      <p:cBhvr>
                                        <p:cTn id="31" dur="1000"/>
                                        <p:tgtEl>
                                          <p:spTgt spid="151557"/>
                                        </p:tgtEl>
                                      </p:cBhvr>
                                    </p:animEffect>
                                    <p:anim calcmode="lin" valueType="num">
                                      <p:cBhvr>
                                        <p:cTn id="32" dur="1000" fill="hold"/>
                                        <p:tgtEl>
                                          <p:spTgt spid="151557"/>
                                        </p:tgtEl>
                                        <p:attrNameLst>
                                          <p:attrName>ppt_x</p:attrName>
                                        </p:attrNameLst>
                                      </p:cBhvr>
                                      <p:tavLst>
                                        <p:tav tm="0">
                                          <p:val>
                                            <p:strVal val="#ppt_x"/>
                                          </p:val>
                                        </p:tav>
                                        <p:tav tm="100000">
                                          <p:val>
                                            <p:strVal val="#ppt_x"/>
                                          </p:val>
                                        </p:tav>
                                      </p:tavLst>
                                    </p:anim>
                                    <p:anim calcmode="lin" valueType="num">
                                      <p:cBhvr>
                                        <p:cTn id="33" dur="1000" fill="hold"/>
                                        <p:tgtEl>
                                          <p:spTgt spid="15155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51560"/>
                                        </p:tgtEl>
                                        <p:attrNameLst>
                                          <p:attrName>style.visibility</p:attrName>
                                        </p:attrNameLst>
                                      </p:cBhvr>
                                      <p:to>
                                        <p:strVal val="visible"/>
                                      </p:to>
                                    </p:set>
                                    <p:animEffect transition="in" filter="fade">
                                      <p:cBhvr>
                                        <p:cTn id="36" dur="1000"/>
                                        <p:tgtEl>
                                          <p:spTgt spid="151560"/>
                                        </p:tgtEl>
                                      </p:cBhvr>
                                    </p:animEffect>
                                    <p:anim calcmode="lin" valueType="num">
                                      <p:cBhvr>
                                        <p:cTn id="37" dur="1000" fill="hold"/>
                                        <p:tgtEl>
                                          <p:spTgt spid="151560"/>
                                        </p:tgtEl>
                                        <p:attrNameLst>
                                          <p:attrName>ppt_x</p:attrName>
                                        </p:attrNameLst>
                                      </p:cBhvr>
                                      <p:tavLst>
                                        <p:tav tm="0">
                                          <p:val>
                                            <p:strVal val="#ppt_x"/>
                                          </p:val>
                                        </p:tav>
                                        <p:tav tm="100000">
                                          <p:val>
                                            <p:strVal val="#ppt_x"/>
                                          </p:val>
                                        </p:tav>
                                      </p:tavLst>
                                    </p:anim>
                                    <p:anim calcmode="lin" valueType="num">
                                      <p:cBhvr>
                                        <p:cTn id="38" dur="1000" fill="hold"/>
                                        <p:tgtEl>
                                          <p:spTgt spid="151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p:bldP spid="151556" grpId="0" animBg="1"/>
      <p:bldP spid="151557" grpId="0" animBg="1"/>
      <p:bldP spid="151558" grpId="0" animBg="1"/>
      <p:bldP spid="151559" grpId="0" animBg="1"/>
      <p:bldP spid="151560"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FE8C826-63C9-4B2F-AC84-DF2BD83EAF74}"/>
              </a:ext>
            </a:extLst>
          </p:cNvPr>
          <p:cNvSpPr>
            <a:spLocks noGrp="1" noChangeArrowheads="1"/>
          </p:cNvSpPr>
          <p:nvPr>
            <p:ph type="title"/>
          </p:nvPr>
        </p:nvSpPr>
        <p:spPr>
          <a:xfrm>
            <a:off x="1828800" y="228600"/>
            <a:ext cx="6248400" cy="762000"/>
          </a:xfrm>
          <a:solidFill>
            <a:srgbClr val="000000"/>
          </a:solidFill>
        </p:spPr>
        <p:txBody>
          <a:bodyPr/>
          <a:lstStyle/>
          <a:p>
            <a:r>
              <a:rPr lang="en-US" altLang="en-US">
                <a:solidFill>
                  <a:schemeClr val="bg1"/>
                </a:solidFill>
                <a:latin typeface="Alan Den" charset="0"/>
              </a:rPr>
              <a:t>Conclusion</a:t>
            </a:r>
            <a:endParaRPr lang="en-US" altLang="en-US">
              <a:solidFill>
                <a:schemeClr val="bg1"/>
              </a:solidFill>
              <a:latin typeface="ELLIS" pitchFamily="2" charset="2"/>
            </a:endParaRPr>
          </a:p>
        </p:txBody>
      </p:sp>
      <p:pic>
        <p:nvPicPr>
          <p:cNvPr id="146437" name="Picture 5" descr="kingdomofheaven">
            <a:extLst>
              <a:ext uri="{FF2B5EF4-FFF2-40B4-BE49-F238E27FC236}">
                <a16:creationId xmlns:a16="http://schemas.microsoft.com/office/drawing/2014/main" id="{0815617F-8E96-4A37-B35C-D70B5B107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8572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46438" name="Picture 6" descr="kingdom of GOd">
            <a:extLst>
              <a:ext uri="{FF2B5EF4-FFF2-40B4-BE49-F238E27FC236}">
                <a16:creationId xmlns:a16="http://schemas.microsoft.com/office/drawing/2014/main" id="{C3D9746E-172C-41F2-88CB-7A746E31E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95400"/>
            <a:ext cx="5638800" cy="51816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73345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46437"/>
                                        </p:tgtEl>
                                        <p:attrNameLst>
                                          <p:attrName>style.visibility</p:attrName>
                                        </p:attrNameLst>
                                      </p:cBhvr>
                                      <p:to>
                                        <p:strVal val="visible"/>
                                      </p:to>
                                    </p:set>
                                    <p:animScale>
                                      <p:cBhvr>
                                        <p:cTn id="7" dur="1000" decel="50000" fill="hold">
                                          <p:stCondLst>
                                            <p:cond delay="0"/>
                                          </p:stCondLst>
                                        </p:cTn>
                                        <p:tgtEl>
                                          <p:spTgt spid="1464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7"/>
                                        </p:tgtEl>
                                        <p:attrNameLst>
                                          <p:attrName>ppt_x</p:attrName>
                                          <p:attrName>ppt_y</p:attrName>
                                        </p:attrNameLst>
                                      </p:cBhvr>
                                    </p:animMotion>
                                    <p:animEffect transition="in" filter="fade">
                                      <p:cBhvr>
                                        <p:cTn id="9" dur="1000"/>
                                        <p:tgtEl>
                                          <p:spTgt spid="146437"/>
                                        </p:tgtEl>
                                      </p:cBhvr>
                                    </p:animEffect>
                                  </p:childTnLst>
                                  <p:subTnLst>
                                    <p:set>
                                      <p:cBhvr override="childStyle">
                                        <p:cTn dur="1" fill="hold" display="0" masterRel="nextClick" afterEffect="1"/>
                                        <p:tgtEl>
                                          <p:spTgt spid="14643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6438"/>
                                        </p:tgtEl>
                                        <p:attrNameLst>
                                          <p:attrName>style.visibility</p:attrName>
                                        </p:attrNameLst>
                                      </p:cBhvr>
                                      <p:to>
                                        <p:strVal val="visible"/>
                                      </p:to>
                                    </p:set>
                                    <p:anim calcmode="lin" valueType="num">
                                      <p:cBhvr>
                                        <p:cTn id="14" dur="1000" fill="hold"/>
                                        <p:tgtEl>
                                          <p:spTgt spid="146438"/>
                                        </p:tgtEl>
                                        <p:attrNameLst>
                                          <p:attrName>ppt_w</p:attrName>
                                        </p:attrNameLst>
                                      </p:cBhvr>
                                      <p:tavLst>
                                        <p:tav tm="0">
                                          <p:val>
                                            <p:fltVal val="0"/>
                                          </p:val>
                                        </p:tav>
                                        <p:tav tm="100000">
                                          <p:val>
                                            <p:strVal val="#ppt_w"/>
                                          </p:val>
                                        </p:tav>
                                      </p:tavLst>
                                    </p:anim>
                                    <p:anim calcmode="lin" valueType="num">
                                      <p:cBhvr>
                                        <p:cTn id="15" dur="1000" fill="hold"/>
                                        <p:tgtEl>
                                          <p:spTgt spid="146438"/>
                                        </p:tgtEl>
                                        <p:attrNameLst>
                                          <p:attrName>ppt_h</p:attrName>
                                        </p:attrNameLst>
                                      </p:cBhvr>
                                      <p:tavLst>
                                        <p:tav tm="0">
                                          <p:val>
                                            <p:fltVal val="0"/>
                                          </p:val>
                                        </p:tav>
                                        <p:tav tm="100000">
                                          <p:val>
                                            <p:strVal val="#ppt_h"/>
                                          </p:val>
                                        </p:tav>
                                      </p:tavLst>
                                    </p:anim>
                                    <p:animEffect transition="in" filter="fade">
                                      <p:cBhvr>
                                        <p:cTn id="16" dur="10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9169"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0" y="517525"/>
            <a:ext cx="9144000" cy="6035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CC"/>
                </a:solidFill>
                <a:effectLst/>
                <a:uLnTx/>
                <a:uFillTx/>
                <a:latin typeface="Times New Roman"/>
                <a:ea typeface="SimSun" charset="0"/>
                <a:cs typeface="SimSun" charset="0"/>
              </a:rPr>
              <a:t>105</a:t>
            </a:r>
          </a:p>
        </p:txBody>
      </p:sp>
      <p:pic>
        <p:nvPicPr>
          <p:cNvPr id="519171" name="Picture 4" descr="j01956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030788"/>
            <a:ext cx="1355725"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2" name="Rectangle 5"/>
          <p:cNvSpPr>
            <a:spLocks noGrp="1" noChangeArrowheads="1"/>
          </p:cNvSpPr>
          <p:nvPr>
            <p:ph type="title" idx="4294967295"/>
          </p:nvPr>
        </p:nvSpPr>
        <p:spPr>
          <a:xfrm>
            <a:off x="0" y="381000"/>
            <a:ext cx="7391400" cy="609600"/>
          </a:xfrm>
          <a:solidFill>
            <a:srgbClr val="000000"/>
          </a:solidFill>
        </p:spPr>
        <p:txBody>
          <a:bodyPr/>
          <a:lstStyle/>
          <a:p>
            <a:pPr eaLnBrk="1" hangingPunct="1"/>
            <a:r>
              <a:rPr lang="zh-CN" altLang="en-US" b="1">
                <a:ea typeface="SimSun" pitchFamily="2" charset="-122"/>
              </a:rPr>
              <a:t>复活显现</a:t>
            </a:r>
            <a:endParaRPr lang="en-US" altLang="zh-CN">
              <a:solidFill>
                <a:srgbClr val="FFFFFF"/>
              </a:solidFill>
              <a:latin typeface="Arial" pitchFamily="34" charset="0"/>
              <a:ea typeface="SimSun" pitchFamily="2" charset="-122"/>
            </a:endParaRPr>
          </a:p>
        </p:txBody>
      </p:sp>
      <p:pic>
        <p:nvPicPr>
          <p:cNvPr id="519173" name="Picture 6" descr="j02818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76200"/>
            <a:ext cx="129540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Text Box 8"/>
          <p:cNvSpPr txBox="1">
            <a:spLocks noChangeArrowheads="1"/>
          </p:cNvSpPr>
          <p:nvPr/>
        </p:nvSpPr>
        <p:spPr bwMode="auto">
          <a:xfrm>
            <a:off x="2286000" y="1066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目期</a:t>
            </a:r>
          </a:p>
        </p:txBody>
      </p:sp>
      <p:sp>
        <p:nvSpPr>
          <p:cNvPr id="105481" name="Text Box 9"/>
          <p:cNvSpPr txBox="1">
            <a:spLocks noChangeArrowheads="1"/>
          </p:cNvSpPr>
          <p:nvPr/>
        </p:nvSpPr>
        <p:spPr bwMode="auto">
          <a:xfrm>
            <a:off x="4191000" y="10668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华文细黑" charset="0"/>
                <a:cs typeface="华文细黑" charset="0"/>
              </a:rPr>
              <a:t>马</a:t>
            </a: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太</a:t>
            </a:r>
          </a:p>
        </p:txBody>
      </p:sp>
      <p:sp>
        <p:nvSpPr>
          <p:cNvPr id="105482" name="Text Box 10"/>
          <p:cNvSpPr txBox="1">
            <a:spLocks noChangeArrowheads="1"/>
          </p:cNvSpPr>
          <p:nvPr/>
        </p:nvSpPr>
        <p:spPr bwMode="auto">
          <a:xfrm>
            <a:off x="5181600" y="10668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华文细黑" charset="0"/>
                <a:cs typeface="华文细黑" charset="0"/>
              </a:rPr>
              <a:t>马</a:t>
            </a: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可</a:t>
            </a:r>
          </a:p>
        </p:txBody>
      </p:sp>
      <p:sp>
        <p:nvSpPr>
          <p:cNvPr id="105483" name="Text Box 11"/>
          <p:cNvSpPr txBox="1">
            <a:spLocks noChangeArrowheads="1"/>
          </p:cNvSpPr>
          <p:nvPr/>
        </p:nvSpPr>
        <p:spPr bwMode="auto">
          <a:xfrm>
            <a:off x="6248400" y="10668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路加</a:t>
            </a:r>
          </a:p>
        </p:txBody>
      </p:sp>
      <p:sp>
        <p:nvSpPr>
          <p:cNvPr id="105484" name="Text Box 12"/>
          <p:cNvSpPr txBox="1">
            <a:spLocks noChangeArrowheads="1"/>
          </p:cNvSpPr>
          <p:nvPr/>
        </p:nvSpPr>
        <p:spPr bwMode="auto">
          <a:xfrm>
            <a:off x="7315200" y="10668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华文细黑" charset="0"/>
                <a:cs typeface="华文细黑" charset="0"/>
              </a:rPr>
              <a:t>约</a:t>
            </a: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翰</a:t>
            </a:r>
          </a:p>
        </p:txBody>
      </p:sp>
      <p:sp>
        <p:nvSpPr>
          <p:cNvPr id="105485" name="Text Box 13"/>
          <p:cNvSpPr txBox="1">
            <a:spLocks noChangeArrowheads="1"/>
          </p:cNvSpPr>
          <p:nvPr/>
        </p:nvSpPr>
        <p:spPr bwMode="auto">
          <a:xfrm>
            <a:off x="8229600" y="10668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使徒</a:t>
            </a:r>
          </a:p>
        </p:txBody>
      </p:sp>
      <p:sp>
        <p:nvSpPr>
          <p:cNvPr id="105486" name="Text Box 14"/>
          <p:cNvSpPr txBox="1">
            <a:spLocks noChangeArrowheads="1"/>
          </p:cNvSpPr>
          <p:nvPr/>
        </p:nvSpPr>
        <p:spPr bwMode="auto">
          <a:xfrm>
            <a:off x="8534400" y="7620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哥前</a:t>
            </a:r>
          </a:p>
        </p:txBody>
      </p:sp>
      <p:sp>
        <p:nvSpPr>
          <p:cNvPr id="105488" name="Text Box 16"/>
          <p:cNvSpPr txBox="1">
            <a:spLocks noChangeArrowheads="1"/>
          </p:cNvSpPr>
          <p:nvPr/>
        </p:nvSpPr>
        <p:spPr bwMode="auto">
          <a:xfrm>
            <a:off x="3048000" y="1524000"/>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星期天早晨</a:t>
            </a:r>
          </a:p>
        </p:txBody>
      </p:sp>
      <p:sp>
        <p:nvSpPr>
          <p:cNvPr id="105489" name="Text Box 17"/>
          <p:cNvSpPr txBox="1">
            <a:spLocks noChangeArrowheads="1"/>
          </p:cNvSpPr>
          <p:nvPr/>
        </p:nvSpPr>
        <p:spPr bwMode="auto">
          <a:xfrm>
            <a:off x="3048000" y="2041525"/>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星期天早晨</a:t>
            </a:r>
          </a:p>
        </p:txBody>
      </p:sp>
      <p:sp>
        <p:nvSpPr>
          <p:cNvPr id="105490" name="Text Box 18"/>
          <p:cNvSpPr txBox="1">
            <a:spLocks noChangeArrowheads="1"/>
          </p:cNvSpPr>
          <p:nvPr/>
        </p:nvSpPr>
        <p:spPr bwMode="auto">
          <a:xfrm>
            <a:off x="2819400" y="2498725"/>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星期天中午</a:t>
            </a:r>
          </a:p>
        </p:txBody>
      </p:sp>
      <p:sp>
        <p:nvSpPr>
          <p:cNvPr id="105491" name="Text Box 19"/>
          <p:cNvSpPr txBox="1">
            <a:spLocks noChangeArrowheads="1"/>
          </p:cNvSpPr>
          <p:nvPr/>
        </p:nvSpPr>
        <p:spPr bwMode="auto">
          <a:xfrm>
            <a:off x="3429000" y="2895600"/>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星期天</a:t>
            </a:r>
          </a:p>
        </p:txBody>
      </p:sp>
      <p:sp>
        <p:nvSpPr>
          <p:cNvPr id="105492" name="Text Box 20"/>
          <p:cNvSpPr txBox="1">
            <a:spLocks noChangeArrowheads="1"/>
          </p:cNvSpPr>
          <p:nvPr/>
        </p:nvSpPr>
        <p:spPr bwMode="auto">
          <a:xfrm>
            <a:off x="2895600" y="3306763"/>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星期天傍晚</a:t>
            </a:r>
          </a:p>
        </p:txBody>
      </p:sp>
      <p:sp>
        <p:nvSpPr>
          <p:cNvPr id="105493" name="Text Box 21"/>
          <p:cNvSpPr txBox="1">
            <a:spLocks noChangeArrowheads="1"/>
          </p:cNvSpPr>
          <p:nvPr/>
        </p:nvSpPr>
        <p:spPr bwMode="auto">
          <a:xfrm>
            <a:off x="2743200" y="3794125"/>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一星期后</a:t>
            </a:r>
          </a:p>
        </p:txBody>
      </p:sp>
      <p:sp>
        <p:nvSpPr>
          <p:cNvPr id="105494" name="Text Box 22"/>
          <p:cNvSpPr txBox="1">
            <a:spLocks noChangeArrowheads="1"/>
          </p:cNvSpPr>
          <p:nvPr/>
        </p:nvSpPr>
        <p:spPr bwMode="auto">
          <a:xfrm>
            <a:off x="3048000" y="4251325"/>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一个早晨</a:t>
            </a:r>
          </a:p>
        </p:txBody>
      </p:sp>
      <p:sp>
        <p:nvSpPr>
          <p:cNvPr id="105495" name="Text Box 23"/>
          <p:cNvSpPr txBox="1">
            <a:spLocks noChangeArrowheads="1"/>
          </p:cNvSpPr>
          <p:nvPr/>
        </p:nvSpPr>
        <p:spPr bwMode="auto">
          <a:xfrm>
            <a:off x="2895600" y="4724400"/>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过</a:t>
            </a: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一般</a:t>
            </a: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时间</a:t>
            </a:r>
            <a:endPar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endParaRPr>
          </a:p>
        </p:txBody>
      </p:sp>
      <p:sp>
        <p:nvSpPr>
          <p:cNvPr id="105496" name="Text Box 24"/>
          <p:cNvSpPr txBox="1">
            <a:spLocks noChangeArrowheads="1"/>
          </p:cNvSpPr>
          <p:nvPr/>
        </p:nvSpPr>
        <p:spPr bwMode="auto">
          <a:xfrm>
            <a:off x="2743200" y="5165725"/>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过</a:t>
            </a: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一般</a:t>
            </a: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时间</a:t>
            </a:r>
            <a:endPar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endParaRPr>
          </a:p>
        </p:txBody>
      </p:sp>
      <p:sp>
        <p:nvSpPr>
          <p:cNvPr id="105497" name="Text Box 25"/>
          <p:cNvSpPr txBox="1">
            <a:spLocks noChangeArrowheads="1"/>
          </p:cNvSpPr>
          <p:nvPr/>
        </p:nvSpPr>
        <p:spPr bwMode="auto">
          <a:xfrm>
            <a:off x="2819400" y="5470525"/>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过</a:t>
            </a:r>
            <a:r>
              <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rPr>
              <a:t>一般</a:t>
            </a:r>
            <a:r>
              <a:rPr kumimoji="0" lang="zh-CN" altLang="en-US" sz="1000" b="0" i="0" u="none" strike="noStrike" kern="1200" cap="none" spc="0" normalizeH="0" baseline="0" noProof="0">
                <a:ln>
                  <a:noFill/>
                </a:ln>
                <a:solidFill>
                  <a:srgbClr val="220011"/>
                </a:solidFill>
                <a:effectLst/>
                <a:uLnTx/>
                <a:uFillTx/>
                <a:latin typeface="Arial" charset="0"/>
                <a:ea typeface="华文细黑" charset="0"/>
                <a:cs typeface="华文细黑" charset="0"/>
              </a:rPr>
              <a:t>时间</a:t>
            </a:r>
            <a:endParaRPr kumimoji="0" lang="zh-CN" altLang="en-US" sz="1000" b="0" i="0" u="none" strike="noStrike" kern="1200" cap="none" spc="0" normalizeH="0" baseline="0" noProof="0">
              <a:ln>
                <a:noFill/>
              </a:ln>
              <a:solidFill>
                <a:srgbClr val="220011"/>
              </a:solidFill>
              <a:effectLst/>
              <a:uLnTx/>
              <a:uFillTx/>
              <a:latin typeface="Arial" charset="0"/>
              <a:ea typeface="ＭＳ Ｐゴシック"/>
              <a:cs typeface="ＭＳ Ｐゴシック" charset="0"/>
            </a:endParaRPr>
          </a:p>
        </p:txBody>
      </p:sp>
      <p:sp>
        <p:nvSpPr>
          <p:cNvPr id="105498" name="Text Box 26"/>
          <p:cNvSpPr txBox="1">
            <a:spLocks noChangeArrowheads="1"/>
          </p:cNvSpPr>
          <p:nvPr/>
        </p:nvSpPr>
        <p:spPr bwMode="auto">
          <a:xfrm>
            <a:off x="2971800" y="5927725"/>
            <a:ext cx="1143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200" b="0" i="0" u="none" strike="noStrike" kern="1200" cap="none" spc="0" normalizeH="0" baseline="0" noProof="0">
                <a:ln>
                  <a:noFill/>
                </a:ln>
                <a:solidFill>
                  <a:srgbClr val="220011"/>
                </a:solidFill>
                <a:effectLst/>
                <a:uLnTx/>
                <a:uFillTx/>
                <a:latin typeface="ＭＳ Ｐゴシック" charset="0"/>
                <a:ea typeface="ＭＳ Ｐゴシック"/>
                <a:cs typeface="ＭＳ Ｐゴシック" charset="0"/>
              </a:rPr>
              <a:t>复活后</a:t>
            </a:r>
            <a:r>
              <a:rPr kumimoji="0" lang="en-US" altLang="zh-CN" sz="1200" b="0" i="0" u="none" strike="noStrike" kern="1200" cap="none" spc="0" normalizeH="0" baseline="0" noProof="0">
                <a:ln>
                  <a:noFill/>
                </a:ln>
                <a:solidFill>
                  <a:srgbClr val="220011"/>
                </a:solidFill>
                <a:effectLst/>
                <a:uLnTx/>
                <a:uFillTx/>
                <a:latin typeface="ＭＳ Ｐゴシック" charset="0"/>
                <a:ea typeface="ＭＳ Ｐゴシック"/>
                <a:cs typeface="ＭＳ Ｐゴシック" charset="0"/>
              </a:rPr>
              <a:t>40</a:t>
            </a:r>
            <a:r>
              <a:rPr kumimoji="0" lang="zh-CN" altLang="en-US" sz="1200" b="0" i="0" u="none" strike="noStrike" kern="1200" cap="none" spc="0" normalizeH="0" baseline="0" noProof="0">
                <a:ln>
                  <a:noFill/>
                </a:ln>
                <a:solidFill>
                  <a:srgbClr val="220011"/>
                </a:solidFill>
                <a:effectLst/>
                <a:uLnTx/>
                <a:uFillTx/>
                <a:latin typeface="ＭＳ Ｐゴシック" charset="0"/>
                <a:ea typeface="ＭＳ Ｐゴシック"/>
                <a:cs typeface="ＭＳ Ｐゴシック" charset="0"/>
              </a:rPr>
              <a:t>天</a:t>
            </a:r>
          </a:p>
        </p:txBody>
      </p:sp>
    </p:spTree>
    <p:extLst>
      <p:ext uri="{BB962C8B-B14F-4D97-AF65-F5344CB8AC3E}">
        <p14:creationId xmlns:p14="http://schemas.microsoft.com/office/powerpoint/2010/main" val="3559444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E8568-BC9A-4AE5-8F05-BD404DBF5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The Preparation by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 Mark 16:1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Following the Sabbath early on Sunday morning Mary Magdalene, Mary the mother of James, and Salome proceed to the tomb with spices to show their devotion to Christ by anointing His body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812039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2946690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32511-8F9D-40A3-9762-1AF14CA2C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D. The Report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187</a:t>
            </a:r>
          </a:p>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24:9-12; John 20:2-10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The women, despite the angelic announcement, tell the disciples that they do not know where the body is revealing that they do not understand the significance of the resurrection, which prompts Peter and John to run to the tomb to investigate the matter themselves, resulting in John's belief</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0"/>
            <a:ext cx="9144000" cy="6858000"/>
          </a:xfrm>
          <a:prstGeom prst="rect">
            <a:avLst/>
          </a:prstGeom>
          <a:gradFill rotWithShape="0">
            <a:gsLst>
              <a:gs pos="0">
                <a:srgbClr val="261953"/>
              </a:gs>
              <a:gs pos="100000">
                <a:schemeClr val="tx1"/>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21187" name="Picture 7" descr="John 20 7 empty tomb gravecloth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0"/>
            <a:ext cx="33782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533400" y="0"/>
            <a:ext cx="7772400" cy="1143000"/>
          </a:xfrm>
          <a:effectLst>
            <a:outerShdw blurRad="63500" dist="35921" dir="2700000" algn="ctr" rotWithShape="0">
              <a:srgbClr val="000000"/>
            </a:outerShdw>
          </a:effectLst>
        </p:spPr>
        <p:txBody>
          <a:bodyPr/>
          <a:lstStyle/>
          <a:p>
            <a:pPr eaLnBrk="1" hangingPunct="1"/>
            <a:r>
              <a:rPr lang="ja-JP" altLang="en-US" sz="5400" b="1">
                <a:solidFill>
                  <a:schemeClr val="bg1"/>
                </a:solidFill>
                <a:latin typeface="Arial" charset="0"/>
                <a:ea typeface="ＭＳ Ｐゴシック" charset="0"/>
                <a:cs typeface="ＭＳ Ｐゴシック" charset="0"/>
              </a:rPr>
              <a:t>“</a:t>
            </a:r>
            <a:r>
              <a:rPr lang="en-US" altLang="ja-JP" sz="5400" b="1">
                <a:solidFill>
                  <a:schemeClr val="bg1"/>
                </a:solidFill>
                <a:latin typeface="Arial" charset="0"/>
                <a:ea typeface="ＭＳ Ｐゴシック" charset="0"/>
                <a:cs typeface="ＭＳ Ｐゴシック" charset="0"/>
              </a:rPr>
              <a:t>Seeing</a:t>
            </a:r>
            <a:r>
              <a:rPr lang="ja-JP" altLang="en-US" sz="5400" b="1">
                <a:solidFill>
                  <a:schemeClr val="bg1"/>
                </a:solidFill>
                <a:latin typeface="Arial" charset="0"/>
                <a:ea typeface="ＭＳ Ｐゴシック" charset="0"/>
                <a:cs typeface="ＭＳ Ｐゴシック" charset="0"/>
              </a:rPr>
              <a:t>”</a:t>
            </a:r>
            <a:r>
              <a:rPr lang="en-US" altLang="ja-JP" sz="5400" b="1">
                <a:solidFill>
                  <a:schemeClr val="bg1"/>
                </a:solidFill>
                <a:latin typeface="Arial" charset="0"/>
                <a:ea typeface="ＭＳ Ｐゴシック" charset="0"/>
                <a:cs typeface="ＭＳ Ｐゴシック" charset="0"/>
              </a:rPr>
              <a:t> in 20:5-8</a:t>
            </a:r>
            <a:endParaRPr lang="en-US" sz="5400" b="1">
              <a:solidFill>
                <a:schemeClr val="bg1"/>
              </a:solidFill>
              <a:latin typeface="Arial" charset="0"/>
              <a:ea typeface="ＭＳ Ｐゴシック" charset="0"/>
              <a:cs typeface="ＭＳ Ｐゴシック" charset="0"/>
            </a:endParaRPr>
          </a:p>
        </p:txBody>
      </p:sp>
      <p:sp>
        <p:nvSpPr>
          <p:cNvPr id="2" name="Rectangle 2"/>
          <p:cNvSpPr>
            <a:spLocks noChangeArrowheads="1"/>
          </p:cNvSpPr>
          <p:nvPr/>
        </p:nvSpPr>
        <p:spPr bwMode="auto">
          <a:xfrm>
            <a:off x="-252413" y="1371600"/>
            <a:ext cx="3352801" cy="25146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John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looked</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5</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Rectangle 2"/>
          <p:cNvSpPr>
            <a:spLocks noChangeArrowheads="1"/>
          </p:cNvSpPr>
          <p:nvPr/>
        </p:nvSpPr>
        <p:spPr bwMode="auto">
          <a:xfrm>
            <a:off x="2590800" y="3962400"/>
            <a:ext cx="3352800" cy="25146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Peter</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saw</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6</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 name="Rectangle 2"/>
          <p:cNvSpPr>
            <a:spLocks noChangeArrowheads="1"/>
          </p:cNvSpPr>
          <p:nvPr/>
        </p:nvSpPr>
        <p:spPr bwMode="auto">
          <a:xfrm>
            <a:off x="5756275" y="1371600"/>
            <a:ext cx="3352800" cy="25146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John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saw</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8</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a:spLocks noChangeArrowheads="1"/>
          </p:cNvSpPr>
          <p:nvPr/>
        </p:nvSpPr>
        <p:spPr bwMode="auto">
          <a:xfrm>
            <a:off x="-252413" y="3352800"/>
            <a:ext cx="3352801"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00"/>
                </a:solidFill>
                <a:effectLst/>
                <a:uLnTx/>
                <a:uFillTx/>
                <a:latin typeface="Arial" charset="0"/>
                <a:ea typeface="ＭＳ Ｐゴシック" charset="0"/>
              </a:rPr>
              <a:t>peeped</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 name="Rectangle 2"/>
          <p:cNvSpPr>
            <a:spLocks noChangeArrowheads="1"/>
          </p:cNvSpPr>
          <p:nvPr/>
        </p:nvSpPr>
        <p:spPr bwMode="auto">
          <a:xfrm>
            <a:off x="1219200" y="5867400"/>
            <a:ext cx="61722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00"/>
                </a:solidFill>
                <a:effectLst/>
                <a:uLnTx/>
                <a:uFillTx/>
                <a:latin typeface="Arial" charset="0"/>
                <a:ea typeface="ＭＳ Ｐゴシック" charset="0"/>
              </a:rPr>
              <a:t>beheld attentively</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7" name="Rectangle 2"/>
          <p:cNvSpPr>
            <a:spLocks noChangeArrowheads="1"/>
          </p:cNvSpPr>
          <p:nvPr/>
        </p:nvSpPr>
        <p:spPr bwMode="auto">
          <a:xfrm>
            <a:off x="5756275" y="3352800"/>
            <a:ext cx="33528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00"/>
                </a:solidFill>
                <a:effectLst/>
                <a:uLnTx/>
                <a:uFillTx/>
                <a:latin typeface="Arial" charset="0"/>
                <a:ea typeface="ＭＳ Ｐゴシック" charset="0"/>
              </a:rPr>
              <a:t>perceived</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699783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1599"/>
                                          </p:stCondLst>
                                        </p:cTn>
                                        <p:tgtEl>
                                          <p:spTgt spid="5">
                                            <p:txEl>
                                              <p:pRg st="0" end="0"/>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3">
                                            <p:txEl>
                                              <p:pRg st="0" end="0"/>
                                            </p:txEl>
                                          </p:spTgt>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1599"/>
                                          </p:stCondLst>
                                        </p:cTn>
                                        <p:tgtEl>
                                          <p:spTgt spid="6">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
                                            <p:txEl>
                                              <p:pRg st="0" end="0"/>
                                            </p:txEl>
                                          </p:spTgt>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15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4" grpId="0" build="p" autoUpdateAnimBg="0"/>
      <p:bldP spid="5" grpId="0" build="p" autoUpdateAnimBg="0"/>
      <p:bldP spid="6" grpId="0" build="p" autoUpdateAnimBg="0"/>
      <p:bldP spid="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C2915-427F-4C3A-9FC7-6B90A6BDF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The Appearance to Mary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188</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16:9-11; John 20:11-18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Mary Magdalene returns to the tomb, speaks with Christ, and returns to the disciples with the news that He has resurrected but they do not believe her, indicating that their unbelief prevents them from even believing an eyewitness account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25283"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a:solidFill>
                  <a:schemeClr val="bg1"/>
                </a:solidFill>
                <a:latin typeface="Arial" charset="0"/>
                <a:ea typeface="ＭＳ Ｐゴシック" charset="0"/>
                <a:cs typeface="ＭＳ Ｐゴシック" charset="0"/>
              </a:rPr>
              <a:t>II. Christ</a:t>
            </a:r>
            <a:r>
              <a:rPr lang="fr-FR" altLang="ja-JP" sz="4800" b="1">
                <a:solidFill>
                  <a:schemeClr val="bg1"/>
                </a:solidFill>
                <a:latin typeface="Arial" charset="0"/>
                <a:ea typeface="ＭＳ Ｐゴシック" charset="0"/>
                <a:cs typeface="ＭＳ Ｐゴシック" charset="0"/>
              </a:rPr>
              <a:t>'</a:t>
            </a:r>
            <a:r>
              <a:rPr lang="en-US" sz="4800" b="1">
                <a:solidFill>
                  <a:schemeClr val="bg1"/>
                </a:solidFill>
                <a:latin typeface="Arial" charset="0"/>
                <a:ea typeface="ＭＳ Ｐゴシック" charset="0"/>
                <a:cs typeface="ＭＳ Ｐゴシック" charset="0"/>
              </a:rPr>
              <a:t>s resurrection meets you at your </a:t>
            </a:r>
            <a:r>
              <a:rPr lang="en-US" sz="4800" b="1">
                <a:solidFill>
                  <a:srgbClr val="FFFF00"/>
                </a:solidFill>
                <a:latin typeface="Arial" charset="0"/>
                <a:ea typeface="ＭＳ Ｐゴシック" charset="0"/>
                <a:cs typeface="ＭＳ Ｐゴシック" charset="0"/>
              </a:rPr>
              <a:t>need</a:t>
            </a:r>
            <a:r>
              <a:rPr lang="en-US" sz="4800" b="1">
                <a:solidFill>
                  <a:schemeClr val="bg1"/>
                </a:solidFill>
                <a:latin typeface="Arial" charset="0"/>
                <a:ea typeface="ＭＳ Ｐゴシック" charset="0"/>
                <a:cs typeface="ＭＳ Ｐゴシック" charset="0"/>
              </a:rPr>
              <a:t>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(20:10-29)</a:t>
            </a:r>
            <a:endParaRPr lang="en-US">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7728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0E3E1-CD7F-4709-847E-5DD9D3214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F. The Appearance to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189</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28:9-10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other women return to the tomb and see Christ also, Who tells them to report to the disciples to meet Him in Galilee that He might give them parting instructions and a final commission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41584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8F357-6215-4C2B-B68C-032A74B68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The Opening of the Tomb</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185</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resurrects when in a violent earthquake an angel rolls back the stone and sits upon it so that witnesses may see that Christ's body is gone, the angel's glory scaring the Roman guard so that they at first shook, then became as corpses, then left the site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59382-74F3-41DD-B678-67B74CDDF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The Report of the Guard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190</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28:11-15</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The guard return to Jerusalem and report the resurrection to the chief priests, who, in conjunction with the Sanhedrin, bribe them to lie that the disciples stole Christ's body while they were asleep, a futile attempt to discredit the disciples stemming from the stubborn unbelief of the religious leaders</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73533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9696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96962" name="Picture 3" descr="Jewish_leaders_paid_the_gu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Rectangle 4"/>
          <p:cNvSpPr>
            <a:spLocks noGrp="1" noChangeArrowheads="1"/>
          </p:cNvSpPr>
          <p:nvPr>
            <p:ph type="title"/>
          </p:nvPr>
        </p:nvSpPr>
        <p:spPr>
          <a:xfrm>
            <a:off x="467544" y="620688"/>
            <a:ext cx="8229600" cy="707886"/>
          </a:xfrm>
          <a:noFill/>
          <a:ln>
            <a:noFill/>
          </a:ln>
        </p:spPr>
        <p:txBody>
          <a:bodyPr wrap="square">
            <a:spAutoFit/>
          </a:bodyPr>
          <a:lstStyle/>
          <a:p>
            <a:r>
              <a:rPr lang="zh-TW" altLang="en-US" sz="4000" b="1" kern="1200" dirty="0">
                <a:solidFill>
                  <a:schemeClr val="tx1"/>
                </a:solidFill>
                <a:latin typeface="KaiTi" pitchFamily="49" charset="-122"/>
                <a:ea typeface="KaiTi" pitchFamily="49" charset="-122"/>
                <a:cs typeface="ＭＳ Ｐゴシック" charset="0"/>
              </a:rPr>
              <a:t> 賄賂兵</a:t>
            </a:r>
            <a:r>
              <a:rPr lang="en-US" sz="4000" b="1" kern="1200" dirty="0">
                <a:solidFill>
                  <a:schemeClr val="tx1"/>
                </a:solidFill>
                <a:latin typeface="KaiTi" pitchFamily="49" charset="-122"/>
                <a:ea typeface="KaiTi" pitchFamily="49" charset="-122"/>
                <a:cs typeface="ＭＳ Ｐゴシック" charset="0"/>
              </a:rPr>
              <a:t>丁</a:t>
            </a:r>
            <a:r>
              <a:rPr lang="zh-TW" altLang="en-US" sz="4000" b="1" kern="1200" dirty="0">
                <a:solidFill>
                  <a:schemeClr val="tx1"/>
                </a:solidFill>
                <a:latin typeface="KaiTi" pitchFamily="49" charset="-122"/>
                <a:ea typeface="KaiTi" pitchFamily="49" charset="-122"/>
                <a:cs typeface="ＭＳ Ｐゴシック" charset="0"/>
              </a:rPr>
              <a:t>    </a:t>
            </a:r>
            <a:r>
              <a:rPr lang="en-US" altLang="zh-TW" sz="4000" b="1" kern="1200" dirty="0">
                <a:solidFill>
                  <a:schemeClr val="tx1"/>
                </a:solidFill>
                <a:latin typeface="KaiTi" pitchFamily="49" charset="-122"/>
                <a:ea typeface="KaiTi" pitchFamily="49" charset="-122"/>
                <a:cs typeface="ＭＳ Ｐゴシック" charset="0"/>
              </a:rPr>
              <a:t>(28:12)</a:t>
            </a:r>
            <a:endParaRPr lang="en-US" sz="4000" b="1" kern="1200" dirty="0">
              <a:solidFill>
                <a:schemeClr val="tx1"/>
              </a:solidFill>
              <a:latin typeface="KaiTi" pitchFamily="49" charset="-122"/>
              <a:ea typeface="KaiTi" pitchFamily="49" charset="-122"/>
              <a:cs typeface="ＭＳ Ｐゴシック" charset="0"/>
            </a:endParaRPr>
          </a:p>
        </p:txBody>
      </p:sp>
      <p:pic>
        <p:nvPicPr>
          <p:cNvPr id="291845" name="Picture 5" descr="Despite_the_guard_the_tomb_was_emp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7968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CFA5E-9B79-45CE-8B4B-0AA7D724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The Appearance to the Two on the Emmaus Road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191</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16:12-13; Luke 24:13-32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On the Emmaus Road Christ makes His first appearance to men, one of whom is Cleopas, who do not at first recognize Jesus and have difficulty harmonizing the Messiah's suffering with His glory, but they accept Christ's interpretation relating the cross to the throne and recognize Him at the evening supper</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13808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2"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Jesus did this on the Emmaus Road </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(Luke 24)</a:t>
            </a:r>
          </a:p>
        </p:txBody>
      </p:sp>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57775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Remember when Jesus </a:t>
            </a:r>
            <a:r>
              <a:rPr kumimoji="0" lang="en-US" sz="6600" b="1" i="0" u="none" strike="noStrike" kern="1200" cap="none" spc="0" normalizeH="0" baseline="0" noProof="0" dirty="0">
                <a:ln>
                  <a:noFill/>
                </a:ln>
                <a:solidFill>
                  <a:srgbClr val="FFFFFF"/>
                </a:solidFill>
                <a:effectLst>
                  <a:glow rad="482600">
                    <a:srgbClr val="2D2DB9">
                      <a:alpha val="75000"/>
                    </a:srgbClr>
                  </a:glow>
                </a:effectLst>
                <a:uLnTx/>
                <a:uFillTx/>
                <a:latin typeface="Engravers MT"/>
                <a:ea typeface="ＭＳ Ｐゴシック" pitchFamily="-108" charset="-128"/>
                <a:cs typeface="Engravers MT"/>
              </a:rPr>
              <a:t>glowed?</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97872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No, he looked like the rest of us!</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114934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en-US" sz="4000" b="1" dirty="0">
                <a:effectLst>
                  <a:glow rad="101600">
                    <a:schemeClr val="tx1">
                      <a:alpha val="75000"/>
                    </a:schemeClr>
                  </a:glow>
                </a:effectLst>
              </a:rPr>
              <a:t>Only at dinner did they recognize Jesus</a:t>
            </a:r>
          </a:p>
        </p:txBody>
      </p:sp>
      <p:sp>
        <p:nvSpPr>
          <p:cNvPr id="4"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45316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"And beginning with Moses and all the Prophets, he explained to them what was said in all the Scriptures concerning himself" </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(Luke 24:27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NIV</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890304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D5CCFD-25EA-42EE-9571-267AD583F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I. The Report of the Two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192</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24:33-35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These two disciples report to the Eleven that they have seen the Lord, thus verifying the earlier report of the women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1251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BA75EF-162C-4CAD-9B20-59D965122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J. The Appearance to Several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193</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16:14; Luke 24:36-43; John 20:19-25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As the two disciples share about Christ's appearance with the Eleven (minus Thomas) and those gathered with them, Jesus appears to all of them, and later the ten disciples relate this to Thomas who remains unconvinced, indicating that faith alone is not sufficient for Him to believe</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24097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50" name="Picture 4" descr="2149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2"/>
          <p:cNvSpPr>
            <a:spLocks noGrp="1" noChangeArrowheads="1"/>
          </p:cNvSpPr>
          <p:nvPr>
            <p:ph type="ctrTitle"/>
          </p:nvPr>
        </p:nvSpPr>
        <p:spPr>
          <a:xfrm>
            <a:off x="685800" y="3048000"/>
            <a:ext cx="7847013" cy="3549650"/>
          </a:xfrm>
        </p:spPr>
        <p:txBody>
          <a:bodyPr/>
          <a:lstStyle/>
          <a:p>
            <a:pPr eaLnBrk="1" hangingPunct="1"/>
            <a:r>
              <a:rPr lang="en-US" b="1">
                <a:solidFill>
                  <a:srgbClr val="000000"/>
                </a:solidFill>
                <a:effectLst>
                  <a:outerShdw blurRad="38100" dist="38100" dir="2700000" algn="tl">
                    <a:srgbClr val="FFFFFF"/>
                  </a:outerShdw>
                </a:effectLst>
                <a:latin typeface="Tahoma" charset="0"/>
                <a:ea typeface="ＭＳ Ｐゴシック" charset="0"/>
              </a:rPr>
              <a:t>I. The </a:t>
            </a:r>
            <a:r>
              <a:rPr lang="en-US" b="1">
                <a:solidFill>
                  <a:srgbClr val="800080"/>
                </a:solidFill>
                <a:latin typeface="Tahoma" charset="0"/>
                <a:ea typeface="ＭＳ Ｐゴシック" charset="0"/>
              </a:rPr>
              <a:t>empty</a:t>
            </a:r>
            <a:r>
              <a:rPr lang="en-US" b="1">
                <a:solidFill>
                  <a:srgbClr val="000000"/>
                </a:solidFill>
                <a:effectLst>
                  <a:outerShdw blurRad="38100" dist="38100" dir="2700000" algn="tl">
                    <a:srgbClr val="FFFFFF"/>
                  </a:outerShdw>
                </a:effectLst>
                <a:latin typeface="Tahoma" charset="0"/>
                <a:ea typeface="ＭＳ Ｐゴシック" charset="0"/>
              </a:rPr>
              <a:t> tomb shows us that Christ is alive today (20:1-9).</a:t>
            </a:r>
            <a:endParaRPr lang="en-US" b="1">
              <a:latin typeface="Tahoma" charset="0"/>
              <a:ea typeface="ＭＳ Ｐゴシック" charset="0"/>
            </a:endParaRPr>
          </a:p>
        </p:txBody>
      </p:sp>
    </p:spTree>
    <p:extLst>
      <p:ext uri="{BB962C8B-B14F-4D97-AF65-F5344CB8AC3E}">
        <p14:creationId xmlns:p14="http://schemas.microsoft.com/office/powerpoint/2010/main" val="2240315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2040572" cy="461481"/>
          </a:xfrm>
          <a:prstGeom prst="rect">
            <a:avLst/>
          </a:prstGeom>
          <a:noFill/>
        </p:spPr>
        <p:txBody>
          <a:bodyPr wrap="none" lIns="91256" tIns="45629" rIns="91256" bIns="4562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复活节的故事</a:t>
            </a:r>
            <a:endParaRPr kumimoji="0" lang="en-US" sz="24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endParaRPr>
          </a:p>
        </p:txBody>
      </p:sp>
      <p:sp>
        <p:nvSpPr>
          <p:cNvPr id="5" name="TextBox 4"/>
          <p:cNvSpPr txBox="1"/>
          <p:nvPr/>
        </p:nvSpPr>
        <p:spPr>
          <a:xfrm>
            <a:off x="6456363" y="4724400"/>
            <a:ext cx="2447734" cy="953924"/>
          </a:xfrm>
          <a:prstGeom prst="rect">
            <a:avLst/>
          </a:prstGeom>
          <a:noFill/>
        </p:spPr>
        <p:txBody>
          <a:bodyPr wrap="none" lIns="91256" tIns="45629" rIns="91256" bIns="4562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路加</a:t>
            </a: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 24:36-49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约翰</a:t>
            </a: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9513" y="4320294"/>
            <a:ext cx="5832648" cy="1054434"/>
          </a:xfrm>
          <a:prstGeom prst="rect">
            <a:avLst/>
          </a:prstGeom>
          <a:noFill/>
        </p:spPr>
        <p:txBody>
          <a:bodyPr wrap="square" lIns="129833" tIns="64918" rIns="129833" bIns="64918">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耶稣向门徒显现</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14" name="Group 13"/>
          <p:cNvGrpSpPr/>
          <p:nvPr/>
        </p:nvGrpSpPr>
        <p:grpSpPr>
          <a:xfrm>
            <a:off x="179512" y="2132856"/>
            <a:ext cx="2808312" cy="1394678"/>
            <a:chOff x="5508104" y="620688"/>
            <a:chExt cx="2808312" cy="1394678"/>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6" name="TextBox 15"/>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Times New Roman"/>
                  <a:ea typeface="+mn-ea"/>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Times New Roman"/>
                  <a:ea typeface="+mn-ea"/>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Times New Roman"/>
                  <a:ea typeface="+mn-ea"/>
                  <a:cs typeface="+mn-cs"/>
                </a:rPr>
                <a:t>图片</a:t>
              </a:r>
            </a:p>
          </p:txBody>
        </p:sp>
      </p:grpSp>
    </p:spTree>
    <p:extLst>
      <p:ext uri="{BB962C8B-B14F-4D97-AF65-F5344CB8AC3E}">
        <p14:creationId xmlns:p14="http://schemas.microsoft.com/office/powerpoint/2010/main" val="3537173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idx="4294967295"/>
          </p:nvPr>
        </p:nvSpPr>
        <p:spPr>
          <a:xfrm>
            <a:off x="609600" y="990600"/>
            <a:ext cx="7772400" cy="1143000"/>
          </a:xfrm>
        </p:spPr>
        <p:txBody>
          <a:bodyPr/>
          <a:lstStyle/>
          <a:p>
            <a:pPr eaLnBrk="1" hangingPunct="1"/>
            <a:r>
              <a:rPr lang="ja-JP" altLang="en-US" b="1" i="1">
                <a:solidFill>
                  <a:schemeClr val="bg1"/>
                </a:solidFill>
                <a:latin typeface="Arial" charset="0"/>
                <a:ea typeface="ＭＳ Ｐゴシック" charset="0"/>
                <a:cs typeface="ＭＳ Ｐゴシック" charset="0"/>
              </a:rPr>
              <a:t>“</a:t>
            </a:r>
            <a:r>
              <a:rPr lang="en-US" altLang="ja-JP" b="1" i="1">
                <a:solidFill>
                  <a:schemeClr val="bg1"/>
                </a:solidFill>
                <a:latin typeface="Arial" charset="0"/>
                <a:ea typeface="ＭＳ Ｐゴシック" charset="0"/>
                <a:cs typeface="ＭＳ Ｐゴシック" charset="0"/>
              </a:rPr>
              <a:t>The Gospel of John</a:t>
            </a:r>
            <a:r>
              <a:rPr lang="ja-JP" altLang="en-US" b="1" i="1">
                <a:solidFill>
                  <a:schemeClr val="bg1"/>
                </a:solidFill>
                <a:latin typeface="Arial" charset="0"/>
                <a:ea typeface="ＭＳ Ｐゴシック" charset="0"/>
                <a:cs typeface="ＭＳ Ｐゴシック" charset="0"/>
              </a:rPr>
              <a:t>”</a:t>
            </a:r>
            <a:r>
              <a:rPr lang="en-US" altLang="ja-JP" b="1" i="1" baseline="30000">
                <a:solidFill>
                  <a:schemeClr val="bg1"/>
                </a:solidFill>
                <a:latin typeface="Arial" charset="0"/>
                <a:ea typeface="ＭＳ Ｐゴシック" charset="0"/>
                <a:cs typeface="ＭＳ Ｐゴシック" charset="0"/>
              </a:rPr>
              <a:t> ®</a:t>
            </a:r>
            <a:r>
              <a:rPr lang="en-US" altLang="ja-JP" b="1" i="1">
                <a:solidFill>
                  <a:schemeClr val="bg1"/>
                </a:solidFill>
                <a:latin typeface="Arial" charset="0"/>
                <a:ea typeface="ＭＳ Ｐゴシック" charset="0"/>
                <a:cs typeface="ＭＳ Ｐゴシック" charset="0"/>
              </a:rPr>
              <a:t> </a:t>
            </a:r>
            <a:r>
              <a:rPr lang="en-US" altLang="ja-JP" sz="3600" b="1" i="1">
                <a:solidFill>
                  <a:schemeClr val="bg1"/>
                </a:solidFill>
                <a:latin typeface="Arial" charset="0"/>
                <a:ea typeface="ＭＳ Ｐゴシック" charset="0"/>
                <a:cs typeface="ＭＳ Ｐゴシック" charset="0"/>
              </a:rPr>
              <a:t>Movie</a:t>
            </a:r>
            <a:endParaRPr lang="en-US" sz="4800" b="1">
              <a:solidFill>
                <a:schemeClr val="bg1"/>
              </a:solidFill>
              <a:latin typeface="Arial" charset="0"/>
              <a:ea typeface="ＭＳ Ｐゴシック" charset="0"/>
              <a:cs typeface="ＭＳ Ｐゴシック" charset="0"/>
            </a:endParaRPr>
          </a:p>
        </p:txBody>
      </p:sp>
      <p:sp>
        <p:nvSpPr>
          <p:cNvPr id="2078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John 20:1-9</a:t>
            </a:r>
          </a:p>
        </p:txBody>
      </p:sp>
    </p:spTree>
    <p:extLst>
      <p:ext uri="{BB962C8B-B14F-4D97-AF65-F5344CB8AC3E}">
        <p14:creationId xmlns:p14="http://schemas.microsoft.com/office/powerpoint/2010/main" val="240370781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9FB08-B913-4C79-98FF-26BC83E25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The Appearance to the Eleven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194</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John 20:26-31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One week later Christ again appears to the ten disciples while Thomas is with them and invites him to touch Him, but Thomas immediately declares his submission to Him as Lord and deity, thus all the disciples are witnesses to the things that they will preach in the coming years</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79832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1667" name="Picture 5"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a:solidFill>
                  <a:schemeClr val="bg1"/>
                </a:solidFill>
                <a:latin typeface="Arial" charset="0"/>
                <a:ea typeface="ＭＳ Ｐゴシック" charset="0"/>
                <a:cs typeface="ＭＳ Ｐゴシック" charset="0"/>
              </a:rPr>
              <a:t>II. Christ</a:t>
            </a:r>
            <a:r>
              <a:rPr lang="fr-FR" altLang="ja-JP" sz="4800" b="1">
                <a:solidFill>
                  <a:schemeClr val="bg1"/>
                </a:solidFill>
                <a:latin typeface="Arial" charset="0"/>
                <a:ea typeface="ＭＳ Ｐゴシック" charset="0"/>
                <a:cs typeface="ＭＳ Ｐゴシック" charset="0"/>
              </a:rPr>
              <a:t>'</a:t>
            </a:r>
            <a:r>
              <a:rPr lang="en-US" sz="4800" b="1">
                <a:solidFill>
                  <a:schemeClr val="bg1"/>
                </a:solidFill>
                <a:latin typeface="Arial" charset="0"/>
                <a:ea typeface="ＭＳ Ｐゴシック" charset="0"/>
                <a:cs typeface="ＭＳ Ｐゴシック" charset="0"/>
              </a:rPr>
              <a:t>s resurrection meets you at your need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(20:10-29)</a:t>
            </a:r>
            <a:endParaRPr lang="en-US">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Encourages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discouraged</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disciples (19-23)</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 name="Rectangle 2"/>
          <p:cNvSpPr>
            <a:spLocks noChangeArrowheads="1"/>
          </p:cNvSpPr>
          <p:nvPr/>
        </p:nvSpPr>
        <p:spPr bwMode="auto">
          <a:xfrm>
            <a:off x="457200" y="54864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Gives proof to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doubting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Thomas (24-29)</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954436" y="1"/>
            <a:ext cx="3190680" cy="194379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2" y="4293097"/>
            <a:ext cx="6192687" cy="1146736"/>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耶稣向多马显现</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20:24-29</a:t>
            </a:r>
          </a:p>
        </p:txBody>
      </p:sp>
      <p:sp>
        <p:nvSpPr>
          <p:cNvPr id="12" name="TextBox 11"/>
          <p:cNvSpPr txBox="1"/>
          <p:nvPr/>
        </p:nvSpPr>
        <p:spPr>
          <a:xfrm>
            <a:off x="217234" y="3834129"/>
            <a:ext cx="1908991"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522824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2" name="Picture 4" descr="iCards"/>
          <p:cNvPicPr>
            <a:picLocks noChangeAspect="1" noChangeArrowheads="1"/>
          </p:cNvPicPr>
          <p:nvPr/>
        </p:nvPicPr>
        <p:blipFill>
          <a:blip r:embed="rId2">
            <a:extLst>
              <a:ext uri="{28A0092B-C50C-407E-A947-70E740481C1C}">
                <a14:useLocalDpi xmlns:a14="http://schemas.microsoft.com/office/drawing/2010/main" val="0"/>
              </a:ext>
            </a:extLst>
          </a:blip>
          <a:srcRect r="33553"/>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0" name="Rectangle 2"/>
          <p:cNvSpPr>
            <a:spLocks noGrp="1" noChangeArrowheads="1"/>
          </p:cNvSpPr>
          <p:nvPr>
            <p:ph type="title"/>
          </p:nvPr>
        </p:nvSpPr>
        <p:spPr/>
        <p:txBody>
          <a:bodyPr/>
          <a:lstStyle/>
          <a:p>
            <a:pPr eaLnBrk="1" hangingPunct="1"/>
            <a:r>
              <a:rPr lang="en-US" b="1">
                <a:solidFill>
                  <a:srgbClr val="000000"/>
                </a:solidFill>
                <a:effectLst>
                  <a:outerShdw blurRad="38100" dist="38100" dir="2700000" algn="tl">
                    <a:srgbClr val="FFFFFF"/>
                  </a:outerShdw>
                </a:effectLst>
                <a:latin typeface="Tahoma" charset="0"/>
                <a:ea typeface="ＭＳ Ｐゴシック" charset="0"/>
              </a:rPr>
              <a:t>Three Initial Witnesses</a:t>
            </a:r>
          </a:p>
        </p:txBody>
      </p:sp>
      <p:sp>
        <p:nvSpPr>
          <p:cNvPr id="209924" name="Rectangle 5"/>
          <p:cNvSpPr>
            <a:spLocks noChangeArrowheads="1"/>
          </p:cNvSpPr>
          <p:nvPr/>
        </p:nvSpPr>
        <p:spPr bwMode="auto">
          <a:xfrm>
            <a:off x="2667000" y="2133600"/>
            <a:ext cx="495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a:ln>
                  <a:noFill/>
                </a:ln>
                <a:solidFill>
                  <a:srgbClr val="000000"/>
                </a:solidFill>
                <a:effectLst/>
                <a:uLnTx/>
                <a:uFillTx/>
                <a:latin typeface="Tahoma" charset="0"/>
                <a:ea typeface="ＭＳ Ｐゴシック" charset="0"/>
              </a:rPr>
              <a:t>Mary (1-2)</a:t>
            </a:r>
          </a:p>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a:ln>
                  <a:noFill/>
                </a:ln>
                <a:solidFill>
                  <a:srgbClr val="000000"/>
                </a:solidFill>
                <a:effectLst/>
                <a:uLnTx/>
                <a:uFillTx/>
                <a:latin typeface="Tahoma" charset="0"/>
                <a:ea typeface="ＭＳ Ｐゴシック" charset="0"/>
              </a:rPr>
              <a:t>John (3-5)</a:t>
            </a:r>
          </a:p>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a:ln>
                  <a:noFill/>
                </a:ln>
                <a:solidFill>
                  <a:srgbClr val="000000"/>
                </a:solidFill>
                <a:effectLst/>
                <a:uLnTx/>
                <a:uFillTx/>
                <a:latin typeface="Tahoma" charset="0"/>
                <a:ea typeface="ＭＳ Ｐゴシック" charset="0"/>
              </a:rPr>
              <a:t>Peter (6-9)</a:t>
            </a:r>
          </a:p>
        </p:txBody>
      </p:sp>
    </p:spTree>
    <p:extLst>
      <p:ext uri="{BB962C8B-B14F-4D97-AF65-F5344CB8AC3E}">
        <p14:creationId xmlns:p14="http://schemas.microsoft.com/office/powerpoint/2010/main" val="201879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794676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783935589"/>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7B80BE-9D1C-4ECE-9959-94A2D27E6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L. The Appearance to Seven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195</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John 21:1-25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appears to seven of the Eleven at the Sea of Galilee to further confirm His resurrection and to reinstate Peter, who thrice had denied Christ, in a threefold declaration of love for Christ and commitment to do His will</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18127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0" y="76200"/>
            <a:ext cx="9144000" cy="1143000"/>
          </a:xfrm>
          <a:effectLst>
            <a:outerShdw blurRad="63500" dist="35921" dir="2700000" algn="ctr" rotWithShape="0">
              <a:srgbClr val="000000"/>
            </a:outerShdw>
          </a:effectLst>
        </p:spPr>
        <p:txBody>
          <a:bodyPr/>
          <a:lstStyle/>
          <a:p>
            <a:pPr eaLnBrk="1" hangingPunct="1"/>
            <a:r>
              <a:rPr lang="en-US" sz="4000">
                <a:solidFill>
                  <a:schemeClr val="bg1"/>
                </a:solidFill>
                <a:latin typeface="Arial" charset="0"/>
                <a:ea typeface="ＭＳ Ｐゴシック" charset="0"/>
                <a:cs typeface="ＭＳ Ｐゴシック" charset="0"/>
              </a:rPr>
              <a:t>From Inside the Tomb Looking Out</a:t>
            </a:r>
            <a:endParaRPr lang="en-US">
              <a:latin typeface="Arial" charset="0"/>
              <a:ea typeface="ＭＳ Ｐゴシック" charset="0"/>
              <a:cs typeface="ＭＳ Ｐゴシック" charset="0"/>
            </a:endParaRPr>
          </a:p>
        </p:txBody>
      </p:sp>
      <p:pic>
        <p:nvPicPr>
          <p:cNvPr id="210948" name="Picture 1028" descr="Israel---Garden-Tomb"/>
          <p:cNvPicPr>
            <a:picLocks noChangeAspect="1" noChangeArrowheads="1"/>
          </p:cNvPicPr>
          <p:nvPr/>
        </p:nvPicPr>
        <p:blipFill>
          <a:blip r:embed="rId3">
            <a:extLst>
              <a:ext uri="{28A0092B-C50C-407E-A947-70E740481C1C}">
                <a14:useLocalDpi xmlns:a14="http://schemas.microsoft.com/office/drawing/2010/main" val="0"/>
              </a:ext>
            </a:extLst>
          </a:blip>
          <a:srcRect b="-322"/>
          <a:stretch>
            <a:fillRect/>
          </a:stretch>
        </p:blipFill>
        <p:spPr bwMode="auto">
          <a:xfrm>
            <a:off x="2514600" y="1295400"/>
            <a:ext cx="48768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485" name="Picture 1029" descr="roman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95400"/>
            <a:ext cx="38941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96983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485"/>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044567"/>
            <a:ext cx="9028038" cy="1938851"/>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耶稣在加利利</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a:p>
            <a:pPr marL="0" marR="0" lvl="0" indent="0" algn="l" defTabSz="91345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向门徒显现</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21:1-14</a:t>
            </a:r>
          </a:p>
        </p:txBody>
      </p:sp>
      <p:sp>
        <p:nvSpPr>
          <p:cNvPr id="9" name="TextBox 8"/>
          <p:cNvSpPr txBox="1"/>
          <p:nvPr/>
        </p:nvSpPr>
        <p:spPr>
          <a:xfrm>
            <a:off x="217234" y="3573016"/>
            <a:ext cx="2591897" cy="5572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复活节的故事</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grpSp>
        <p:nvGrpSpPr>
          <p:cNvPr id="11" name="Group 10"/>
          <p:cNvGrpSpPr/>
          <p:nvPr/>
        </p:nvGrpSpPr>
        <p:grpSpPr>
          <a:xfrm>
            <a:off x="179512"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Arial"/>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Arial"/>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Arial"/>
                </a:rPr>
                <a:t>图片</a:t>
              </a:r>
            </a:p>
          </p:txBody>
        </p:sp>
      </p:grpSp>
    </p:spTree>
    <p:extLst>
      <p:ext uri="{BB962C8B-B14F-4D97-AF65-F5344CB8AC3E}">
        <p14:creationId xmlns:p14="http://schemas.microsoft.com/office/powerpoint/2010/main" val="29675459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r>
              <a:rPr lang="en-US" sz="4000">
                <a:solidFill>
                  <a:schemeClr val="bg1"/>
                </a:solidFill>
                <a:latin typeface="Arial" charset="0"/>
                <a:ea typeface="ＭＳ Ｐゴシック" charset="0"/>
                <a:cs typeface="ＭＳ Ｐゴシック" charset="0"/>
              </a:rPr>
              <a:t>The stone was rolled away…</a:t>
            </a:r>
            <a:endParaRPr lang="en-US">
              <a:latin typeface="Arial" charset="0"/>
              <a:ea typeface="ＭＳ Ｐゴシック" charset="0"/>
              <a:cs typeface="ＭＳ Ｐゴシック" charset="0"/>
            </a:endParaRPr>
          </a:p>
        </p:txBody>
      </p:sp>
      <p:pic>
        <p:nvPicPr>
          <p:cNvPr id="212996" name="Picture 6" descr="stone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0"/>
            <a:ext cx="5562600" cy="503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754552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1390008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9782425"/>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1427"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a:solidFill>
                  <a:schemeClr val="bg1"/>
                </a:solidFill>
                <a:latin typeface="Arial" charset="0"/>
                <a:ea typeface="ＭＳ Ｐゴシック" charset="0"/>
                <a:cs typeface="ＭＳ Ｐゴシック" charset="0"/>
              </a:rPr>
              <a:t>II. Christ</a:t>
            </a:r>
            <a:r>
              <a:rPr lang="fr-FR" altLang="ja-JP" sz="4800" b="1">
                <a:solidFill>
                  <a:schemeClr val="bg1"/>
                </a:solidFill>
                <a:latin typeface="Arial" charset="0"/>
                <a:ea typeface="ＭＳ Ｐゴシック" charset="0"/>
                <a:cs typeface="ＭＳ Ｐゴシック" charset="0"/>
              </a:rPr>
              <a:t>'</a:t>
            </a:r>
            <a:r>
              <a:rPr lang="en-US" sz="4800" b="1">
                <a:solidFill>
                  <a:schemeClr val="bg1"/>
                </a:solidFill>
                <a:latin typeface="Arial" charset="0"/>
                <a:ea typeface="ＭＳ Ｐゴシック" charset="0"/>
                <a:cs typeface="ＭＳ Ｐゴシック" charset="0"/>
              </a:rPr>
              <a:t>s resurrection meets you at your need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(20:10-29)</a:t>
            </a:r>
            <a:endParaRPr lang="en-US">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Encourages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discouraged</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disciples (19-23)</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167708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Peter's Denial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0" y="274638"/>
            <a:ext cx="9144000" cy="1401762"/>
          </a:xfrm>
        </p:spPr>
        <p:txBody>
          <a:bodyPr/>
          <a:lstStyle/>
          <a:p>
            <a:pPr eaLnBrk="1" hangingPunct="1">
              <a:defRPr/>
            </a:pPr>
            <a:r>
              <a:rPr lang="zh-CN" altLang="en-US" sz="5200" b="1" dirty="0">
                <a:solidFill>
                  <a:srgbClr val="FFEA8C"/>
                </a:solidFill>
                <a:effectLst>
                  <a:outerShdw blurRad="38100" dist="38100" dir="2700000" algn="tl">
                    <a:srgbClr val="DDDDDD"/>
                  </a:outerShdw>
                </a:effectLst>
                <a:latin typeface="SimHei" charset="0"/>
                <a:ea typeface="SimHei" charset="0"/>
                <a:cs typeface="SimHei" charset="0"/>
              </a:rPr>
              <a:t>甚麽使灰心丧气的彼得回头</a:t>
            </a:r>
            <a:r>
              <a:rPr lang="en-US" altLang="ja-JP" sz="5200" b="1" dirty="0">
                <a:solidFill>
                  <a:srgbClr val="FFEA8C"/>
                </a:solidFill>
                <a:effectLst>
                  <a:outerShdw blurRad="38100" dist="38100" dir="2700000" algn="tl">
                    <a:srgbClr val="DDDDDD"/>
                  </a:outerShdw>
                </a:effectLst>
                <a:latin typeface="SimHei" charset="0"/>
                <a:ea typeface="SimHei" charset="0"/>
                <a:cs typeface="SimHei" charset="0"/>
              </a:rPr>
              <a:t>?</a:t>
            </a:r>
            <a:endParaRPr lang="en-US" sz="5200" b="1" dirty="0">
              <a:solidFill>
                <a:srgbClr val="FFEA8C"/>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6127607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zh-CN" alt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耶稣问彼得</a:t>
            </a:r>
            <a:endPar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90668"/>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21:15-25</a:t>
            </a:r>
          </a:p>
        </p:txBody>
      </p:sp>
      <p:sp>
        <p:nvSpPr>
          <p:cNvPr id="12" name="TextBox 11"/>
          <p:cNvSpPr txBox="1"/>
          <p:nvPr/>
        </p:nvSpPr>
        <p:spPr>
          <a:xfrm>
            <a:off x="217234" y="4178317"/>
            <a:ext cx="2899673" cy="618835"/>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复活节的故事</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grpSp>
        <p:nvGrpSpPr>
          <p:cNvPr id="18" name="Group 17"/>
          <p:cNvGrpSpPr/>
          <p:nvPr/>
        </p:nvGrpSpPr>
        <p:grpSpPr>
          <a:xfrm>
            <a:off x="179512" y="116632"/>
            <a:ext cx="2808312" cy="1394678"/>
            <a:chOff x="5508104" y="620688"/>
            <a:chExt cx="2808312" cy="1394678"/>
          </a:xfrm>
        </p:grpSpPr>
        <p:grpSp>
          <p:nvGrpSpPr>
            <p:cNvPr id="19" name="Group 18"/>
            <p:cNvGrpSpPr/>
            <p:nvPr/>
          </p:nvGrpSpPr>
          <p:grpSpPr>
            <a:xfrm>
              <a:off x="5508104" y="620689"/>
              <a:ext cx="2660102" cy="1394677"/>
              <a:chOff x="5508104" y="620689"/>
              <a:chExt cx="2660102" cy="1394677"/>
            </a:xfrm>
          </p:grpSpPr>
          <p:pic>
            <p:nvPicPr>
              <p:cNvPr id="2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22" name="Rectangle 2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20" name="TextBox 19"/>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Arial"/>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Arial"/>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Arial"/>
                </a:rPr>
                <a:t>图片</a:t>
              </a:r>
            </a:p>
          </p:txBody>
        </p:sp>
      </p:grpSp>
    </p:spTree>
    <p:extLst>
      <p:ext uri="{BB962C8B-B14F-4D97-AF65-F5344CB8AC3E}">
        <p14:creationId xmlns:p14="http://schemas.microsoft.com/office/powerpoint/2010/main" val="26388671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7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9.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122</TotalTime>
  <Words>4010</Words>
  <Application>Microsoft Macintosh PowerPoint</Application>
  <PresentationFormat>On-screen Show (4:3)</PresentationFormat>
  <Paragraphs>657</Paragraphs>
  <Slides>200</Slides>
  <Notes>136</Notes>
  <HiddenSlides>101</HiddenSlides>
  <MMClips>2</MMClips>
  <ScaleCrop>false</ScaleCrop>
  <HeadingPairs>
    <vt:vector size="8" baseType="variant">
      <vt:variant>
        <vt:lpstr>Fonts Used</vt:lpstr>
      </vt:variant>
      <vt:variant>
        <vt:i4>33</vt:i4>
      </vt:variant>
      <vt:variant>
        <vt:lpstr>Theme</vt:lpstr>
      </vt:variant>
      <vt:variant>
        <vt:i4>38</vt:i4>
      </vt:variant>
      <vt:variant>
        <vt:lpstr>Embedded OLE Servers</vt:lpstr>
      </vt:variant>
      <vt:variant>
        <vt:i4>1</vt:i4>
      </vt:variant>
      <vt:variant>
        <vt:lpstr>Slide Titles</vt:lpstr>
      </vt:variant>
      <vt:variant>
        <vt:i4>200</vt:i4>
      </vt:variant>
    </vt:vector>
  </HeadingPairs>
  <TitlesOfParts>
    <vt:vector size="272" baseType="lpstr">
      <vt:lpstr>acme secret agent</vt:lpstr>
      <vt:lpstr>Alan Den</vt:lpstr>
      <vt:lpstr>Arail</vt:lpstr>
      <vt:lpstr>BATAVIA</vt:lpstr>
      <vt:lpstr>ELLIS</vt:lpstr>
      <vt:lpstr>楷体</vt:lpstr>
      <vt:lpstr>楷体</vt:lpstr>
      <vt:lpstr>MS PGothic</vt:lpstr>
      <vt:lpstr>MS PGothic</vt:lpstr>
      <vt:lpstr>NSimSun</vt:lpstr>
      <vt:lpstr>Osaka</vt:lpstr>
      <vt:lpstr>SimHei</vt:lpstr>
      <vt:lpstr>SimSun</vt:lpstr>
      <vt:lpstr>Times</vt:lpstr>
      <vt:lpstr>隶变</vt:lpstr>
      <vt:lpstr>Arial</vt:lpstr>
      <vt:lpstr>Arial Black</vt:lpstr>
      <vt:lpstr>Arial Narrow</vt:lpstr>
      <vt:lpstr>Bodoni MT Black</vt:lpstr>
      <vt:lpstr>Calibri</vt:lpstr>
      <vt:lpstr>Calibri Light</vt:lpstr>
      <vt:lpstr>Comic Sans MS</vt:lpstr>
      <vt:lpstr>Elephant</vt:lpstr>
      <vt:lpstr>Engravers MT</vt:lpstr>
      <vt:lpstr>Eras Bold ITC</vt:lpstr>
      <vt:lpstr>Forte</vt:lpstr>
      <vt:lpstr>Georgia</vt:lpstr>
      <vt:lpstr>Helvetica</vt:lpstr>
      <vt:lpstr>Impact</vt:lpstr>
      <vt:lpstr>Rockwell</vt:lpstr>
      <vt:lpstr>Tahoma</vt:lpstr>
      <vt:lpstr>Times New Roman</vt:lpstr>
      <vt:lpstr>Wingdings</vt:lpstr>
      <vt:lpstr>Office Theme</vt:lpstr>
      <vt:lpstr>1_Office Theme</vt:lpstr>
      <vt:lpstr>3_Orbit</vt:lpstr>
      <vt:lpstr>1_Default Design</vt:lpstr>
      <vt:lpstr>1_Soaring</vt:lpstr>
      <vt:lpstr>5_Soaring</vt:lpstr>
      <vt:lpstr>1_Blank Presentation</vt:lpstr>
      <vt:lpstr>46_Blank Presentation</vt:lpstr>
      <vt:lpstr>8_Office Theme</vt:lpstr>
      <vt:lpstr>9_Default Design</vt:lpstr>
      <vt:lpstr>1_Post Modern</vt:lpstr>
      <vt:lpstr>Orbit</vt:lpstr>
      <vt:lpstr>2_Default Design</vt:lpstr>
      <vt:lpstr>Slit</vt:lpstr>
      <vt:lpstr>Blank Presentation</vt:lpstr>
      <vt:lpstr>3_Default Design</vt:lpstr>
      <vt:lpstr>Communicating Bad News</vt:lpstr>
      <vt:lpstr>Brainstorming Session</vt:lpstr>
      <vt:lpstr>1_Selling a Product or Service</vt:lpstr>
      <vt:lpstr>Selling a Product or Service</vt:lpstr>
      <vt:lpstr>4_Default Design</vt:lpstr>
      <vt:lpstr>5_Default Design</vt:lpstr>
      <vt:lpstr>6_Default Design</vt:lpstr>
      <vt:lpstr>7_Default Design</vt:lpstr>
      <vt:lpstr>Warp</vt:lpstr>
      <vt:lpstr>8_Default Design</vt:lpstr>
      <vt:lpstr>4_Office Theme</vt:lpstr>
      <vt:lpstr>7_Office Theme</vt:lpstr>
      <vt:lpstr>30_Default Design</vt:lpstr>
      <vt:lpstr>1_Ribbons</vt:lpstr>
      <vt:lpstr>6_Soaring</vt:lpstr>
      <vt:lpstr>7_Soaring</vt:lpstr>
      <vt:lpstr>8_Blank Presentation</vt:lpstr>
      <vt:lpstr>2_Office Theme</vt:lpstr>
      <vt:lpstr>10_Default Design</vt:lpstr>
      <vt:lpstr>2_Glare</vt:lpstr>
      <vt:lpstr>2_Post Modern</vt:lpstr>
      <vt:lpstr>2_Orbit</vt:lpstr>
      <vt:lpstr>Microsoft ClipArt Gallery</vt:lpstr>
      <vt:lpstr>PowerPoint Presentation</vt:lpstr>
      <vt:lpstr>复活显现</vt:lpstr>
      <vt:lpstr>PowerPoint Presentation</vt:lpstr>
      <vt:lpstr>PowerPoint Presentation</vt:lpstr>
      <vt:lpstr>I. The empty tomb shows us that Christ is alive today (20:1-9).</vt:lpstr>
      <vt:lpstr>“The Gospel of John” ® Movie</vt:lpstr>
      <vt:lpstr>Three Initial Witnesses</vt:lpstr>
      <vt:lpstr>From Inside the Tomb Looking Out</vt:lpstr>
      <vt:lpstr>The stone was rolled away…</vt:lpstr>
      <vt:lpstr>Who moved the stone?</vt:lpstr>
      <vt:lpstr>The Garden Tomb</vt:lpstr>
      <vt:lpstr>Empty linens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“Seeing” in 20:5-8</vt:lpstr>
      <vt:lpstr>PowerPoint Presentation</vt:lpstr>
      <vt:lpstr>II. Christ's resurrection meets you at your need  (20:10-29)</vt:lpstr>
      <vt:lpstr>PowerPoint Presentation</vt:lpstr>
      <vt:lpstr>PowerPoint Presentation</vt:lpstr>
      <vt:lpstr> 賄賂兵丁    (28:12)</vt:lpstr>
      <vt:lpstr>PowerPoint Presentation</vt:lpstr>
      <vt:lpstr>Could mortals and those in glorified bodies really live together?</vt:lpstr>
      <vt:lpstr>Could mortals and those in glorified bodies really live together?</vt:lpstr>
      <vt:lpstr>Could mortals and those in glorified bodies really live together?</vt:lpstr>
      <vt:lpstr>Only at dinner did they recognize Jesus</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II. Christ's resurrection meets you at your need  (20:10-29)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II. Christ's resurrection meets you at your need  (20:10-29)</vt:lpstr>
      <vt:lpstr>甚麽使灰心丧气的彼得回头?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How does Jesus restore us after we really mess things up?</vt:lpstr>
      <vt:lpstr>A Regretful Peter</vt:lpstr>
      <vt:lpstr>A Resurrected Savior</vt:lpstr>
      <vt:lpstr>The Sea of Tiberias (John 21)</vt:lpstr>
      <vt:lpstr>Movements</vt:lpstr>
      <vt:lpstr>I. Admit you need Christ even where you feel competent (21:1-14).</vt:lpstr>
      <vt:lpstr>“Have you caught anything?”</vt:lpstr>
      <vt:lpstr>“No.”  “Cast your net on the right side.”  “Whoa!”</vt:lpstr>
      <vt:lpstr>John: “It's the Lord!”  Peter: “Jump!”</vt:lpstr>
      <vt:lpstr>What's the point of this miracle?</vt:lpstr>
      <vt:lpstr>Fish Déjà Vu</vt:lpstr>
      <vt:lpstr>Do you admit that you need Christ even in your area of competence?</vt:lpstr>
      <vt:lpstr>“Have you sold anything?”  "No, Lord"</vt:lpstr>
      <vt:lpstr>What's your area of competence?</vt:lpstr>
      <vt:lpstr>I. Admit you need Christ even where you feel competent (21:1-14).</vt:lpstr>
      <vt:lpstr>II. Show your love for Christ by loving people (21:15-17).</vt:lpstr>
      <vt:lpstr>“Do you love me more than these?”</vt:lpstr>
      <vt:lpstr>Three Questions</vt:lpstr>
      <vt:lpstr>Three Reinstatements</vt:lpstr>
      <vt:lpstr>"Feed my sheep."</vt:lpstr>
      <vt:lpstr>Teaching Responsibility</vt:lpstr>
      <vt:lpstr>Don’t feed sheep junk food!</vt:lpstr>
      <vt:lpstr>Don’t abuse sheep!</vt:lpstr>
      <vt:lpstr>"Feed my sheep."</vt:lpstr>
      <vt:lpstr>How to get Peter out of his tunnel…</vt:lpstr>
      <vt:lpstr>Do You Agape Others?</vt:lpstr>
      <vt:lpstr>Loving people is loving Christ</vt:lpstr>
      <vt:lpstr>Categories of Gifts (1 Peter 4:11)</vt:lpstr>
      <vt:lpstr>I. Admit you need Christ even where you feel competent (21:1-14).</vt:lpstr>
      <vt:lpstr>II. Show your love for Christ by loving people (21:15-17).</vt:lpstr>
      <vt:lpstr>III. Don't worry about Christ’s plan for others (21:18-23).</vt:lpstr>
      <vt:lpstr>“…When you are old, you will stretch out your hands, and someone else will dress you and lead you where you do not want to go” (21:18)</vt:lpstr>
      <vt:lpstr>Peter asked Jesus, “What about him, Lord?"  (John 21:21).</vt:lpstr>
      <vt:lpstr>Jesus replied, “If I want him to remain alive until I return, what is that to you? As for you, follow me" (John 21:22).</vt:lpstr>
      <vt:lpstr>Jesus also commands us not to question his calling for others </vt:lpstr>
      <vt:lpstr>How does Jesus restore us?</vt:lpstr>
      <vt:lpstr>Jesus restores us to the calling He has for us!</vt:lpstr>
      <vt:lpstr>How do you find the calling He has for you?</vt:lpstr>
      <vt:lpstr>I. Admit you need Christ even where you feel competent (21:1-14).</vt:lpstr>
      <vt:lpstr>II. Show your love for Christ by loving people (21:15-17).</vt:lpstr>
      <vt:lpstr>III. Don't worry about Christ’s plan for others (21:18-23).</vt:lpstr>
      <vt:lpstr>John's Conclusion (21:24-25)</vt:lpstr>
      <vt:lpstr>Believe in Jesus</vt:lpstr>
      <vt:lpstr>"Follow me"</vt:lpstr>
      <vt:lpstr>PowerPoint Presentation</vt:lpstr>
      <vt:lpstr>馬太福音28:18-20</vt:lpstr>
      <vt:lpstr>既然耶稣是王，那么信徒 就会与他统治！</vt:lpstr>
      <vt:lpstr>信徒会统治地球 (启示. 5:10). </vt:lpstr>
      <vt:lpstr>启 示 录  20:4-6  简图 </vt:lpstr>
      <vt:lpstr>既然耶稣满足了所有成为 以色列王的条件，代表着我们 会与他统治！</vt:lpstr>
      <vt:lpstr>你现在信任这位君王吗？</vt:lpstr>
      <vt:lpstr>你会在此站立吗？</vt:lpstr>
      <vt:lpstr>耶稣既是羔羊也是狮子</vt:lpstr>
      <vt:lpstr>“我相信你为我的死。”</vt:lpstr>
      <vt:lpstr>你准备好与他一同统治了吗？</vt:lpstr>
      <vt:lpstr>现在就决定忠诚</vt:lpstr>
      <vt:lpstr>PowerPoint Presentation</vt:lpstr>
      <vt:lpstr>PowerPoint Presentation</vt:lpstr>
      <vt:lpstr> 怎么处理马可16:9-20呢?</vt:lpstr>
      <vt:lpstr>PowerPoint Presentation</vt:lpstr>
      <vt:lpstr>PowerPoint Presentation</vt:lpstr>
      <vt:lpstr>PowerPoint Presentation</vt:lpstr>
      <vt:lpstr>Jesus ascended to the Father</vt:lpstr>
      <vt:lpstr>PowerPoint Presentation</vt:lpstr>
      <vt:lpstr>GALILEAN MINISTRY</vt:lpstr>
      <vt:lpstr>Introduction</vt:lpstr>
      <vt:lpstr>Intro to Parable</vt:lpstr>
      <vt:lpstr>Parables : Views</vt:lpstr>
      <vt:lpstr>COMMON PARABLE STRUCTURES  Triadic Parables</vt:lpstr>
      <vt:lpstr>COMMON PARABLE STRUCTURES  Dyadic Parables</vt:lpstr>
      <vt:lpstr>MINISTRY OF VARIOUS WOMEN   (Luke 7:36-8:3)</vt:lpstr>
      <vt:lpstr>PARABLES </vt:lpstr>
      <vt:lpstr>Historicity</vt:lpstr>
      <vt:lpstr>Theological Distinctives</vt:lpstr>
      <vt:lpstr>PowerPoint Presentation</vt:lpstr>
      <vt:lpstr>Why did John write about Jesus' miracles?</vt:lpstr>
      <vt:lpstr>MIRACLES Background Considerations</vt:lpstr>
      <vt:lpstr>MIRACLES Background Considerations</vt:lpstr>
      <vt:lpstr>MIRACLES</vt:lpstr>
      <vt:lpstr>Historicity</vt:lpstr>
      <vt:lpstr>Each Gospel Has a Theological Distinctive</vt:lpstr>
      <vt:lpstr>Withdrawal from Galilee </vt:lpstr>
      <vt:lpstr>Withdrawal from Galilee </vt:lpstr>
      <vt:lpstr>Withdrawal from Galilee </vt:lpstr>
      <vt:lpstr>Theological Distinctive</vt:lpstr>
      <vt:lpstr>Conclusion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15</cp:revision>
  <dcterms:created xsi:type="dcterms:W3CDTF">2018-02-05T03:13:19Z</dcterms:created>
  <dcterms:modified xsi:type="dcterms:W3CDTF">2024-09-10T12:53:34Z</dcterms:modified>
</cp:coreProperties>
</file>