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7.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42" r:id="rId13"/>
    <p:sldMasterId id="2147483854" r:id="rId14"/>
    <p:sldMasterId id="2147483878" r:id="rId15"/>
    <p:sldMasterId id="2147483902" r:id="rId16"/>
    <p:sldMasterId id="2147483914" r:id="rId17"/>
    <p:sldMasterId id="2147483926" r:id="rId18"/>
    <p:sldMasterId id="2147483938" r:id="rId19"/>
    <p:sldMasterId id="2147483950" r:id="rId20"/>
    <p:sldMasterId id="2147483962" r:id="rId21"/>
    <p:sldMasterId id="2147483974" r:id="rId22"/>
    <p:sldMasterId id="2147483986" r:id="rId23"/>
    <p:sldMasterId id="2147483998" r:id="rId24"/>
    <p:sldMasterId id="2147484010" r:id="rId25"/>
    <p:sldMasterId id="2147484022" r:id="rId26"/>
    <p:sldMasterId id="2147484024" r:id="rId27"/>
    <p:sldMasterId id="2147484036" r:id="rId28"/>
    <p:sldMasterId id="2147484048" r:id="rId29"/>
    <p:sldMasterId id="2147484060" r:id="rId30"/>
    <p:sldMasterId id="2147484083" r:id="rId31"/>
    <p:sldMasterId id="2147484095" r:id="rId32"/>
    <p:sldMasterId id="2147484107" r:id="rId33"/>
    <p:sldMasterId id="2147484119" r:id="rId34"/>
    <p:sldMasterId id="2147484121" r:id="rId35"/>
    <p:sldMasterId id="2147484134" r:id="rId36"/>
    <p:sldMasterId id="2147484146" r:id="rId37"/>
  </p:sldMasterIdLst>
  <p:notesMasterIdLst>
    <p:notesMasterId r:id="rId242"/>
  </p:notesMasterIdLst>
  <p:sldIdLst>
    <p:sldId id="256" r:id="rId38"/>
    <p:sldId id="281" r:id="rId39"/>
    <p:sldId id="282" r:id="rId40"/>
    <p:sldId id="283" r:id="rId41"/>
    <p:sldId id="284" r:id="rId42"/>
    <p:sldId id="480" r:id="rId43"/>
    <p:sldId id="285" r:id="rId44"/>
    <p:sldId id="286" r:id="rId45"/>
    <p:sldId id="287" r:id="rId46"/>
    <p:sldId id="288" r:id="rId47"/>
    <p:sldId id="289" r:id="rId48"/>
    <p:sldId id="290" r:id="rId49"/>
    <p:sldId id="291" r:id="rId50"/>
    <p:sldId id="292" r:id="rId51"/>
    <p:sldId id="293" r:id="rId52"/>
    <p:sldId id="294" r:id="rId53"/>
    <p:sldId id="295" r:id="rId54"/>
    <p:sldId id="257" r:id="rId55"/>
    <p:sldId id="46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461" r:id="rId77"/>
    <p:sldId id="462" r:id="rId78"/>
    <p:sldId id="388" r:id="rId79"/>
    <p:sldId id="258" r:id="rId80"/>
    <p:sldId id="389" r:id="rId81"/>
    <p:sldId id="278" r:id="rId82"/>
    <p:sldId id="279" r:id="rId83"/>
    <p:sldId id="280" r:id="rId84"/>
    <p:sldId id="264" r:id="rId85"/>
    <p:sldId id="390" r:id="rId86"/>
    <p:sldId id="265" r:id="rId87"/>
    <p:sldId id="391" r:id="rId88"/>
    <p:sldId id="266" r:id="rId89"/>
    <p:sldId id="463" r:id="rId90"/>
    <p:sldId id="464" r:id="rId91"/>
    <p:sldId id="465" r:id="rId92"/>
    <p:sldId id="395" r:id="rId93"/>
    <p:sldId id="396" r:id="rId94"/>
    <p:sldId id="397" r:id="rId95"/>
    <p:sldId id="398" r:id="rId96"/>
    <p:sldId id="399" r:id="rId97"/>
    <p:sldId id="400" r:id="rId98"/>
    <p:sldId id="401" r:id="rId99"/>
    <p:sldId id="402" r:id="rId100"/>
    <p:sldId id="403" r:id="rId101"/>
    <p:sldId id="404" r:id="rId102"/>
    <p:sldId id="466" r:id="rId103"/>
    <p:sldId id="467" r:id="rId104"/>
    <p:sldId id="267" r:id="rId105"/>
    <p:sldId id="468" r:id="rId106"/>
    <p:sldId id="335" r:id="rId107"/>
    <p:sldId id="336" r:id="rId108"/>
    <p:sldId id="337" r:id="rId109"/>
    <p:sldId id="338" r:id="rId110"/>
    <p:sldId id="339" r:id="rId111"/>
    <p:sldId id="340" r:id="rId112"/>
    <p:sldId id="341" r:id="rId113"/>
    <p:sldId id="342" r:id="rId114"/>
    <p:sldId id="469" r:id="rId115"/>
    <p:sldId id="470" r:id="rId116"/>
    <p:sldId id="268" r:id="rId117"/>
    <p:sldId id="259" r:id="rId118"/>
    <p:sldId id="407" r:id="rId119"/>
    <p:sldId id="408" r:id="rId120"/>
    <p:sldId id="269" r:id="rId121"/>
    <p:sldId id="270" r:id="rId122"/>
    <p:sldId id="271" r:id="rId123"/>
    <p:sldId id="272" r:id="rId124"/>
    <p:sldId id="296" r:id="rId125"/>
    <p:sldId id="297" r:id="rId126"/>
    <p:sldId id="298" r:id="rId127"/>
    <p:sldId id="299" r:id="rId128"/>
    <p:sldId id="300" r:id="rId129"/>
    <p:sldId id="471" r:id="rId130"/>
    <p:sldId id="346" r:id="rId131"/>
    <p:sldId id="347" r:id="rId132"/>
    <p:sldId id="348" r:id="rId133"/>
    <p:sldId id="349" r:id="rId134"/>
    <p:sldId id="350" r:id="rId135"/>
    <p:sldId id="351" r:id="rId136"/>
    <p:sldId id="352" r:id="rId137"/>
    <p:sldId id="353" r:id="rId138"/>
    <p:sldId id="354" r:id="rId139"/>
    <p:sldId id="355" r:id="rId140"/>
    <p:sldId id="356" r:id="rId141"/>
    <p:sldId id="357" r:id="rId142"/>
    <p:sldId id="358" r:id="rId143"/>
    <p:sldId id="359" r:id="rId144"/>
    <p:sldId id="360" r:id="rId145"/>
    <p:sldId id="361" r:id="rId146"/>
    <p:sldId id="472" r:id="rId147"/>
    <p:sldId id="473" r:id="rId148"/>
    <p:sldId id="260" r:id="rId149"/>
    <p:sldId id="409" r:id="rId150"/>
    <p:sldId id="410" r:id="rId151"/>
    <p:sldId id="411" r:id="rId152"/>
    <p:sldId id="412" r:id="rId153"/>
    <p:sldId id="301" r:id="rId154"/>
    <p:sldId id="261" r:id="rId155"/>
    <p:sldId id="474" r:id="rId156"/>
    <p:sldId id="365" r:id="rId157"/>
    <p:sldId id="366" r:id="rId158"/>
    <p:sldId id="367" r:id="rId159"/>
    <p:sldId id="368" r:id="rId160"/>
    <p:sldId id="369" r:id="rId161"/>
    <p:sldId id="370" r:id="rId162"/>
    <p:sldId id="371" r:id="rId163"/>
    <p:sldId id="372" r:id="rId164"/>
    <p:sldId id="373" r:id="rId165"/>
    <p:sldId id="374" r:id="rId166"/>
    <p:sldId id="375" r:id="rId167"/>
    <p:sldId id="376" r:id="rId168"/>
    <p:sldId id="377" r:id="rId169"/>
    <p:sldId id="378" r:id="rId170"/>
    <p:sldId id="379" r:id="rId171"/>
    <p:sldId id="380" r:id="rId172"/>
    <p:sldId id="381" r:id="rId173"/>
    <p:sldId id="382" r:id="rId174"/>
    <p:sldId id="475" r:id="rId175"/>
    <p:sldId id="476" r:id="rId176"/>
    <p:sldId id="302" r:id="rId177"/>
    <p:sldId id="303" r:id="rId178"/>
    <p:sldId id="304" r:id="rId179"/>
    <p:sldId id="413" r:id="rId180"/>
    <p:sldId id="414" r:id="rId181"/>
    <p:sldId id="415" r:id="rId182"/>
    <p:sldId id="416" r:id="rId183"/>
    <p:sldId id="417" r:id="rId184"/>
    <p:sldId id="418" r:id="rId185"/>
    <p:sldId id="419" r:id="rId186"/>
    <p:sldId id="420" r:id="rId187"/>
    <p:sldId id="421" r:id="rId188"/>
    <p:sldId id="273" r:id="rId189"/>
    <p:sldId id="305" r:id="rId190"/>
    <p:sldId id="422" r:id="rId191"/>
    <p:sldId id="423" r:id="rId192"/>
    <p:sldId id="274" r:id="rId193"/>
    <p:sldId id="424" r:id="rId194"/>
    <p:sldId id="425" r:id="rId195"/>
    <p:sldId id="306" r:id="rId196"/>
    <p:sldId id="307" r:id="rId197"/>
    <p:sldId id="308" r:id="rId198"/>
    <p:sldId id="309" r:id="rId199"/>
    <p:sldId id="310" r:id="rId200"/>
    <p:sldId id="426" r:id="rId201"/>
    <p:sldId id="427" r:id="rId202"/>
    <p:sldId id="428" r:id="rId203"/>
    <p:sldId id="429" r:id="rId204"/>
    <p:sldId id="430" r:id="rId205"/>
    <p:sldId id="431" r:id="rId206"/>
    <p:sldId id="432" r:id="rId207"/>
    <p:sldId id="433" r:id="rId208"/>
    <p:sldId id="434" r:id="rId209"/>
    <p:sldId id="435" r:id="rId210"/>
    <p:sldId id="436" r:id="rId211"/>
    <p:sldId id="437" r:id="rId212"/>
    <p:sldId id="438" r:id="rId213"/>
    <p:sldId id="275" r:id="rId214"/>
    <p:sldId id="477" r:id="rId215"/>
    <p:sldId id="478" r:id="rId216"/>
    <p:sldId id="262" r:id="rId217"/>
    <p:sldId id="439" r:id="rId218"/>
    <p:sldId id="440" r:id="rId219"/>
    <p:sldId id="441" r:id="rId220"/>
    <p:sldId id="442" r:id="rId221"/>
    <p:sldId id="443" r:id="rId222"/>
    <p:sldId id="444" r:id="rId223"/>
    <p:sldId id="445" r:id="rId224"/>
    <p:sldId id="446" r:id="rId225"/>
    <p:sldId id="447" r:id="rId226"/>
    <p:sldId id="448" r:id="rId227"/>
    <p:sldId id="449" r:id="rId228"/>
    <p:sldId id="450" r:id="rId229"/>
    <p:sldId id="451" r:id="rId230"/>
    <p:sldId id="452" r:id="rId231"/>
    <p:sldId id="453" r:id="rId232"/>
    <p:sldId id="454" r:id="rId233"/>
    <p:sldId id="455" r:id="rId234"/>
    <p:sldId id="456" r:id="rId235"/>
    <p:sldId id="457" r:id="rId236"/>
    <p:sldId id="458" r:id="rId237"/>
    <p:sldId id="459" r:id="rId238"/>
    <p:sldId id="263" r:id="rId239"/>
    <p:sldId id="276" r:id="rId240"/>
    <p:sldId id="479" r:id="rId2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6B9165-A5B8-4821-8E06-33910CFFFFBD}">
          <p14:sldIdLst>
            <p14:sldId id="256"/>
            <p14:sldId id="281"/>
            <p14:sldId id="282"/>
            <p14:sldId id="283"/>
            <p14:sldId id="284"/>
            <p14:sldId id="480"/>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460"/>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461"/>
            <p14:sldId id="462"/>
            <p14:sldId id="388"/>
          </p14:sldIdLst>
        </p14:section>
        <p14:section name="B. Religious Trial" id="{5EDE2664-1E76-4E88-AEEB-088D2936D591}">
          <p14:sldIdLst>
            <p14:sldId id="258"/>
            <p14:sldId id="389"/>
            <p14:sldId id="278"/>
            <p14:sldId id="279"/>
            <p14:sldId id="280"/>
            <p14:sldId id="264"/>
            <p14:sldId id="390"/>
            <p14:sldId id="265"/>
            <p14:sldId id="391"/>
            <p14:sldId id="266"/>
            <p14:sldId id="463"/>
            <p14:sldId id="464"/>
            <p14:sldId id="465"/>
            <p14:sldId id="395"/>
            <p14:sldId id="396"/>
            <p14:sldId id="397"/>
            <p14:sldId id="398"/>
            <p14:sldId id="399"/>
            <p14:sldId id="400"/>
            <p14:sldId id="401"/>
            <p14:sldId id="402"/>
            <p14:sldId id="403"/>
            <p14:sldId id="404"/>
            <p14:sldId id="466"/>
            <p14:sldId id="467"/>
            <p14:sldId id="267"/>
            <p14:sldId id="468"/>
            <p14:sldId id="335"/>
            <p14:sldId id="336"/>
            <p14:sldId id="337"/>
            <p14:sldId id="338"/>
            <p14:sldId id="339"/>
            <p14:sldId id="340"/>
            <p14:sldId id="341"/>
            <p14:sldId id="342"/>
            <p14:sldId id="469"/>
            <p14:sldId id="470"/>
            <p14:sldId id="268"/>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471"/>
            <p14:sldId id="346"/>
            <p14:sldId id="347"/>
            <p14:sldId id="348"/>
            <p14:sldId id="349"/>
            <p14:sldId id="350"/>
            <p14:sldId id="351"/>
            <p14:sldId id="352"/>
            <p14:sldId id="353"/>
            <p14:sldId id="354"/>
            <p14:sldId id="355"/>
            <p14:sldId id="356"/>
            <p14:sldId id="357"/>
            <p14:sldId id="358"/>
            <p14:sldId id="359"/>
            <p14:sldId id="360"/>
            <p14:sldId id="361"/>
            <p14:sldId id="472"/>
            <p14:sldId id="473"/>
          </p14:sldIdLst>
        </p14:section>
        <p14:section name="D. Processio nto Calvary" id="{1BAED85A-54A4-4835-8CF4-8A3BB4839B83}">
          <p14:sldIdLst>
            <p14:sldId id="260"/>
            <p14:sldId id="409"/>
            <p14:sldId id="410"/>
            <p14:sldId id="411"/>
            <p14:sldId id="412"/>
            <p14:sldId id="301"/>
          </p14:sldIdLst>
        </p14:section>
        <p14:section name="E. Crucifixion" id="{6E3312C7-E04F-458B-86A2-AADA73755390}">
          <p14:sldIdLst>
            <p14:sldId id="261"/>
            <p14:sldId id="47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475"/>
            <p14:sldId id="476"/>
            <p14:sldId id="302"/>
            <p14:sldId id="303"/>
            <p14:sldId id="304"/>
            <p14:sldId id="413"/>
            <p14:sldId id="414"/>
            <p14:sldId id="415"/>
            <p14:sldId id="416"/>
            <p14:sldId id="417"/>
            <p14:sldId id="418"/>
            <p14:sldId id="419"/>
            <p14:sldId id="420"/>
            <p14:sldId id="421"/>
            <p14:sldId id="273"/>
            <p14:sldId id="305"/>
            <p14:sldId id="422"/>
            <p14:sldId id="423"/>
            <p14:sldId id="274"/>
            <p14:sldId id="424"/>
            <p14:sldId id="425"/>
            <p14:sldId id="306"/>
            <p14:sldId id="307"/>
            <p14:sldId id="308"/>
            <p14:sldId id="309"/>
            <p14:sldId id="310"/>
            <p14:sldId id="426"/>
            <p14:sldId id="427"/>
            <p14:sldId id="428"/>
            <p14:sldId id="429"/>
            <p14:sldId id="430"/>
            <p14:sldId id="431"/>
            <p14:sldId id="432"/>
            <p14:sldId id="433"/>
            <p14:sldId id="434"/>
            <p14:sldId id="435"/>
            <p14:sldId id="436"/>
            <p14:sldId id="437"/>
            <p14:sldId id="438"/>
            <p14:sldId id="275"/>
            <p14:sldId id="477"/>
            <p14:sldId id="478"/>
          </p14:sldIdLst>
        </p14:section>
        <p14:section name="F. Burial of Christ" id="{F828133C-58D8-4B5D-9FD2-AA3C4B5A4801}">
          <p14:sldIdLst>
            <p14:sldId id="262"/>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Lst>
        </p14:section>
        <p14:section name="G. Sealing of the Tomb" id="{62955FE3-1FC7-475D-93D3-58900531022B}">
          <p14:sldIdLst>
            <p14:sldId id="263"/>
            <p14:sldId id="276"/>
            <p14:sldId id="4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57" d="100"/>
          <a:sy n="57" d="100"/>
        </p:scale>
        <p:origin x="42" y="354"/>
      </p:cViewPr>
      <p:guideLst/>
    </p:cSldViewPr>
  </p:slideViewPr>
  <p:notesTextViewPr>
    <p:cViewPr>
      <p:scale>
        <a:sx n="1" d="1"/>
        <a:sy n="1" d="1"/>
      </p:scale>
      <p:origin x="0" y="0"/>
    </p:cViewPr>
  </p:notesTextViewPr>
  <p:sorterViewPr>
    <p:cViewPr varScale="1">
      <p:scale>
        <a:sx n="1" d="1"/>
        <a:sy n="1" d="1"/>
      </p:scale>
      <p:origin x="0" y="-14363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slide" Target="slides/slide154.xml"/><Relationship Id="rId205" Type="http://schemas.openxmlformats.org/officeDocument/2006/relationships/slide" Target="slides/slide168.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37" Type="http://schemas.openxmlformats.org/officeDocument/2006/relationships/slide" Target="slides/slide200.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201" Type="http://schemas.openxmlformats.org/officeDocument/2006/relationships/slide" Target="slides/slide164.xml"/><Relationship Id="rId222" Type="http://schemas.openxmlformats.org/officeDocument/2006/relationships/slide" Target="slides/slide185.xml"/><Relationship Id="rId243"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61" Type="http://schemas.openxmlformats.org/officeDocument/2006/relationships/slide" Target="slides/slide124.xml"/><Relationship Id="rId166" Type="http://schemas.openxmlformats.org/officeDocument/2006/relationships/slide" Target="slides/slide129.xml"/><Relationship Id="rId182" Type="http://schemas.openxmlformats.org/officeDocument/2006/relationships/slide" Target="slides/slide145.xml"/><Relationship Id="rId187" Type="http://schemas.openxmlformats.org/officeDocument/2006/relationships/slide" Target="slides/slide150.xml"/><Relationship Id="rId217" Type="http://schemas.openxmlformats.org/officeDocument/2006/relationships/slide" Target="slides/slide1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75.xml"/><Relationship Id="rId233" Type="http://schemas.openxmlformats.org/officeDocument/2006/relationships/slide" Target="slides/slide196.xml"/><Relationship Id="rId238" Type="http://schemas.openxmlformats.org/officeDocument/2006/relationships/slide" Target="slides/slide20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172" Type="http://schemas.openxmlformats.org/officeDocument/2006/relationships/slide" Target="slides/slide135.xml"/><Relationship Id="rId193" Type="http://schemas.openxmlformats.org/officeDocument/2006/relationships/slide" Target="slides/slide156.xml"/><Relationship Id="rId202" Type="http://schemas.openxmlformats.org/officeDocument/2006/relationships/slide" Target="slides/slide165.xml"/><Relationship Id="rId207" Type="http://schemas.openxmlformats.org/officeDocument/2006/relationships/slide" Target="slides/slide170.xml"/><Relationship Id="rId223" Type="http://schemas.openxmlformats.org/officeDocument/2006/relationships/slide" Target="slides/slide186.xml"/><Relationship Id="rId228" Type="http://schemas.openxmlformats.org/officeDocument/2006/relationships/slide" Target="slides/slide191.xml"/><Relationship Id="rId244"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183" Type="http://schemas.openxmlformats.org/officeDocument/2006/relationships/slide" Target="slides/slide146.xml"/><Relationship Id="rId213" Type="http://schemas.openxmlformats.org/officeDocument/2006/relationships/slide" Target="slides/slide176.xml"/><Relationship Id="rId218" Type="http://schemas.openxmlformats.org/officeDocument/2006/relationships/slide" Target="slides/slide181.xml"/><Relationship Id="rId234" Type="http://schemas.openxmlformats.org/officeDocument/2006/relationships/slide" Target="slides/slide197.xml"/><Relationship Id="rId239" Type="http://schemas.openxmlformats.org/officeDocument/2006/relationships/slide" Target="slides/slide20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199" Type="http://schemas.openxmlformats.org/officeDocument/2006/relationships/slide" Target="slides/slide162.xml"/><Relationship Id="rId203" Type="http://schemas.openxmlformats.org/officeDocument/2006/relationships/slide" Target="slides/slide166.xml"/><Relationship Id="rId208" Type="http://schemas.openxmlformats.org/officeDocument/2006/relationships/slide" Target="slides/slide171.xml"/><Relationship Id="rId229" Type="http://schemas.openxmlformats.org/officeDocument/2006/relationships/slide" Target="slides/slide192.xml"/><Relationship Id="rId19" Type="http://schemas.openxmlformats.org/officeDocument/2006/relationships/slideMaster" Target="slideMasters/slideMaster19.xml"/><Relationship Id="rId224" Type="http://schemas.openxmlformats.org/officeDocument/2006/relationships/slide" Target="slides/slide187.xml"/><Relationship Id="rId240" Type="http://schemas.openxmlformats.org/officeDocument/2006/relationships/slide" Target="slides/slide203.xml"/><Relationship Id="rId245" Type="http://schemas.openxmlformats.org/officeDocument/2006/relationships/theme" Target="theme/theme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189" Type="http://schemas.openxmlformats.org/officeDocument/2006/relationships/slide" Target="slides/slide152.xml"/><Relationship Id="rId21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slide" Target="slides/slide177.xml"/><Relationship Id="rId230" Type="http://schemas.openxmlformats.org/officeDocument/2006/relationships/slide" Target="slides/slide193.xml"/><Relationship Id="rId235"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5" Type="http://schemas.openxmlformats.org/officeDocument/2006/relationships/slide" Target="slides/slide158.xml"/><Relationship Id="rId209" Type="http://schemas.openxmlformats.org/officeDocument/2006/relationships/slide" Target="slides/slide172.xml"/><Relationship Id="rId190" Type="http://schemas.openxmlformats.org/officeDocument/2006/relationships/slide" Target="slides/slide153.xml"/><Relationship Id="rId204" Type="http://schemas.openxmlformats.org/officeDocument/2006/relationships/slide" Target="slides/slide167.xml"/><Relationship Id="rId220" Type="http://schemas.openxmlformats.org/officeDocument/2006/relationships/slide" Target="slides/slide183.xml"/><Relationship Id="rId225" Type="http://schemas.openxmlformats.org/officeDocument/2006/relationships/slide" Target="slides/slide188.xml"/><Relationship Id="rId241" Type="http://schemas.openxmlformats.org/officeDocument/2006/relationships/slide" Target="slides/slide204.xml"/><Relationship Id="rId246"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10" Type="http://schemas.openxmlformats.org/officeDocument/2006/relationships/slide" Target="slides/slide173.xml"/><Relationship Id="rId215" Type="http://schemas.openxmlformats.org/officeDocument/2006/relationships/slide" Target="slides/slide178.xml"/><Relationship Id="rId236" Type="http://schemas.openxmlformats.org/officeDocument/2006/relationships/slide" Target="slides/slide199.xml"/><Relationship Id="rId26" Type="http://schemas.openxmlformats.org/officeDocument/2006/relationships/slideMaster" Target="slideMasters/slideMaster26.xml"/><Relationship Id="rId231" Type="http://schemas.openxmlformats.org/officeDocument/2006/relationships/slide" Target="slides/slide194.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242"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slide" Target="slides/slide195.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t>04/04/2018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D0FDF1-5BD7-DF46-887E-71B0D063738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39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63037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042658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4409A-2126-724A-9151-77C8F9BFB0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So verses 16b-37 show the twin evidences of both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extLst>
      <p:ext uri="{BB962C8B-B14F-4D97-AF65-F5344CB8AC3E}">
        <p14:creationId xmlns:p14="http://schemas.microsoft.com/office/powerpoint/2010/main" val="8480179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722EF-C095-A949-97AE-30CEBC2AC1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extLst>
      <p:ext uri="{BB962C8B-B14F-4D97-AF65-F5344CB8AC3E}">
        <p14:creationId xmlns:p14="http://schemas.microsoft.com/office/powerpoint/2010/main" val="30820235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711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8391C-B62B-4243-9F23-CF9A1C02CD52}"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0324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7999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104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1080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04009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263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8657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0F708-7CC2-E045-82A4-649AD8136A35}" type="slidenum">
              <a:rPr kumimoji="0" lang="en-US" altLang="zh-CN"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1151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0DFE76-BD0C-084F-A165-025CE76728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557568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80AE7-248E-2641-AEBA-BAA1E3789A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extLst>
      <p:ext uri="{BB962C8B-B14F-4D97-AF65-F5344CB8AC3E}">
        <p14:creationId xmlns:p14="http://schemas.microsoft.com/office/powerpoint/2010/main" val="7135070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3ADDA-4C05-A84B-9D83-5CF7A67BC2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69212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A698C7-9862-DA47-9444-30463D4ACE9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extLst>
      <p:ext uri="{BB962C8B-B14F-4D97-AF65-F5344CB8AC3E}">
        <p14:creationId xmlns:p14="http://schemas.microsoft.com/office/powerpoint/2010/main" val="1274691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553E33-3EBD-0E42-8500-7D587FEA8F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23139447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0D6939-0A3B-F74C-9E9A-3E4E9FE965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extLst>
      <p:ext uri="{BB962C8B-B14F-4D97-AF65-F5344CB8AC3E}">
        <p14:creationId xmlns:p14="http://schemas.microsoft.com/office/powerpoint/2010/main" val="3368877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8488508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8588602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786088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81776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3953224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266132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93893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99637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6213634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17749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867335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080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464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95373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4066697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17684630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022296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8504040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698538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720854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505072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927753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5889296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782968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4/4/2018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4/4/2018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4/4/2018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4/4/2018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4/4/2018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4/4/2018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4/4/2018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4/4/2018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641596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4/4/2018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22655849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4/4/2018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351042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4/4/2018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46279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4/4/2018</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40071012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4/4/2018</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8009242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4/4/2018</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299819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4/4/2018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11532687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4/4/2018</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21559672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4/4/2018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8657835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4/4/2018</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6371689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4654829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0563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1484168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0604102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28575373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400228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7318823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3114485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10536572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3118200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2984630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94690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9131861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8838556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29250955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1439045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5879458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3546861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22908800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0218016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3018641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71762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5491086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7215307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5349319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21003085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2469101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2098669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1326835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693242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32299408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7947728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3228982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9853691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2055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9517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943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8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5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8028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2324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9391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9128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4886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740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4743499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377622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320243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5652793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4/4/2018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18284810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4/4/2018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5575667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4/4/2018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7950250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9760443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4/4/2018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2472998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9493731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4/4/2018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18390099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6385330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1875131"/>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88397091"/>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0394045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9657011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0661869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1477718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9810368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9901308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8015608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6122450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29506862"/>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206021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00216729"/>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5158747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943105"/>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934142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6396161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76974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2395526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798158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a:lvl1pPr>
          </a:lstStyle>
          <a:p>
            <a:endParaRPr lang="en-US" altLang="en-US"/>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a:lvl1pPr>
          </a:lstStyle>
          <a:p>
            <a:endParaRPr lang="en-US" altLang="en-US"/>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a:lvl1pPr>
          </a:lstStyle>
          <a:p>
            <a:fld id="{6BD297F3-6F4C-450E-8F5E-7506B33BD7D5}" type="slidenum">
              <a:rPr lang="en-US" altLang="en-US"/>
              <a:pPr/>
              <a:t>‹#›</a:t>
            </a:fld>
            <a:endParaRPr lang="en-US" altLang="en-US"/>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8046981"/>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3482168802"/>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3923316295"/>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3021826468"/>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3796764285"/>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94393435"/>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032132380"/>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53904489"/>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340596857"/>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241853805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a:lvl1pPr>
          </a:lstStyle>
          <a:p>
            <a:fld id="{C439BDFF-A140-4A0F-8905-62A58AD20318}" type="slidenum">
              <a:rPr lang="en-US" altLang="en-US"/>
              <a:pPr/>
              <a:t>‹#›</a:t>
            </a:fld>
            <a:endParaRPr lang="en-US" altLang="en-US"/>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1689662389"/>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303924998"/>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32851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41145149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8475369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8762229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2767584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58733620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1610280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55675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a:lvl1pPr>
          </a:lstStyle>
          <a:p>
            <a:fld id="{23ABF8D4-527C-4195-9375-8F15A3D43149}" type="slidenum">
              <a:rPr lang="en-US" altLang="en-US"/>
              <a:pPr/>
              <a:t>‹#›</a:t>
            </a:fld>
            <a:endParaRPr lang="en-US" altLang="en-US"/>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806126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881598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4625469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70493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708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27466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69428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52395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94262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72516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a:lvl1pPr>
          </a:lstStyle>
          <a:p>
            <a:fld id="{B6726821-66D0-424B-AC0D-56B9C6198E87}" type="slidenum">
              <a:rPr lang="en-US" altLang="en-US"/>
              <a:pPr/>
              <a:t>‹#›</a:t>
            </a:fld>
            <a:endParaRPr lang="en-US" altLang="en-US"/>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97064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26740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6511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059126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a:prstGeom prst="rect">
            <a:avLst/>
          </a:prstGeom>
        </p:spPr>
        <p:txBody>
          <a:bodyPr/>
          <a:lstStyle/>
          <a:p>
            <a:r>
              <a:rPr lang="en-US"/>
              <a:t>Click to edit Master title style</a:t>
            </a:r>
            <a:endParaRPr lang="en-SG"/>
          </a:p>
        </p:txBody>
      </p:sp>
      <p:sp>
        <p:nvSpPr>
          <p:cNvPr id="3"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5E744030-95FE-5141-923C-A5972FFE2E66}" type="slidenum">
              <a:rPr lang="en-GB"/>
              <a:pPr>
                <a:defRPr/>
              </a:pPr>
              <a:t>‹#›</a:t>
            </a:fld>
            <a:endParaRPr lang="en-GB"/>
          </a:p>
        </p:txBody>
      </p:sp>
    </p:spTree>
    <p:extLst>
      <p:ext uri="{BB962C8B-B14F-4D97-AF65-F5344CB8AC3E}">
        <p14:creationId xmlns:p14="http://schemas.microsoft.com/office/powerpoint/2010/main" val="28931770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smtClean="0"/>
              <a:pPr>
                <a:defRPr/>
              </a:pPr>
              <a:t>‹#›</a:t>
            </a:fld>
            <a:endParaRPr lang="en-US" altLang="zh-CN"/>
          </a:p>
        </p:txBody>
      </p:sp>
    </p:spTree>
    <p:extLst>
      <p:ext uri="{BB962C8B-B14F-4D97-AF65-F5344CB8AC3E}">
        <p14:creationId xmlns:p14="http://schemas.microsoft.com/office/powerpoint/2010/main" val="1150141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smtClean="0"/>
              <a:pPr>
                <a:defRPr/>
              </a:pPr>
              <a:t>‹#›</a:t>
            </a:fld>
            <a:endParaRPr lang="en-US" altLang="zh-CN"/>
          </a:p>
        </p:txBody>
      </p:sp>
    </p:spTree>
    <p:extLst>
      <p:ext uri="{BB962C8B-B14F-4D97-AF65-F5344CB8AC3E}">
        <p14:creationId xmlns:p14="http://schemas.microsoft.com/office/powerpoint/2010/main" val="17360925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smtClean="0"/>
              <a:pPr>
                <a:defRPr/>
              </a:pPr>
              <a:t>‹#›</a:t>
            </a:fld>
            <a:endParaRPr lang="en-US" altLang="zh-CN"/>
          </a:p>
        </p:txBody>
      </p:sp>
    </p:spTree>
    <p:extLst>
      <p:ext uri="{BB962C8B-B14F-4D97-AF65-F5344CB8AC3E}">
        <p14:creationId xmlns:p14="http://schemas.microsoft.com/office/powerpoint/2010/main" val="11620517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smtClean="0"/>
              <a:pPr>
                <a:defRPr/>
              </a:pPr>
              <a:t>‹#›</a:t>
            </a:fld>
            <a:endParaRPr lang="en-US" altLang="zh-CN"/>
          </a:p>
        </p:txBody>
      </p:sp>
    </p:spTree>
    <p:extLst>
      <p:ext uri="{BB962C8B-B14F-4D97-AF65-F5344CB8AC3E}">
        <p14:creationId xmlns:p14="http://schemas.microsoft.com/office/powerpoint/2010/main" val="37343245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smtClean="0"/>
              <a:pPr>
                <a:defRPr/>
              </a:pPr>
              <a:t>‹#›</a:t>
            </a:fld>
            <a:endParaRPr lang="en-US" altLang="zh-CN"/>
          </a:p>
        </p:txBody>
      </p:sp>
    </p:spTree>
    <p:extLst>
      <p:ext uri="{BB962C8B-B14F-4D97-AF65-F5344CB8AC3E}">
        <p14:creationId xmlns:p14="http://schemas.microsoft.com/office/powerpoint/2010/main" val="1611370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a:lvl1pPr>
          </a:lstStyle>
          <a:p>
            <a:fld id="{A37CB757-6D60-4CB3-B8C1-EB23A635C1F6}" type="slidenum">
              <a:rPr lang="en-US" altLang="en-US"/>
              <a:pPr/>
              <a:t>‹#›</a:t>
            </a:fld>
            <a:endParaRPr lang="en-US" altLang="en-US"/>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smtClean="0"/>
              <a:pPr>
                <a:defRPr/>
              </a:pPr>
              <a:t>‹#›</a:t>
            </a:fld>
            <a:endParaRPr lang="en-US" altLang="zh-CN"/>
          </a:p>
        </p:txBody>
      </p:sp>
    </p:spTree>
    <p:extLst>
      <p:ext uri="{BB962C8B-B14F-4D97-AF65-F5344CB8AC3E}">
        <p14:creationId xmlns:p14="http://schemas.microsoft.com/office/powerpoint/2010/main" val="17511396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smtClean="0"/>
              <a:pPr>
                <a:defRPr/>
              </a:pPr>
              <a:t>‹#›</a:t>
            </a:fld>
            <a:endParaRPr lang="en-US" altLang="zh-CN"/>
          </a:p>
        </p:txBody>
      </p:sp>
    </p:spTree>
    <p:extLst>
      <p:ext uri="{BB962C8B-B14F-4D97-AF65-F5344CB8AC3E}">
        <p14:creationId xmlns:p14="http://schemas.microsoft.com/office/powerpoint/2010/main" val="10288292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smtClean="0"/>
              <a:pPr>
                <a:defRPr/>
              </a:pPr>
              <a:t>‹#›</a:t>
            </a:fld>
            <a:endParaRPr lang="en-US" altLang="zh-CN"/>
          </a:p>
        </p:txBody>
      </p:sp>
    </p:spTree>
    <p:extLst>
      <p:ext uri="{BB962C8B-B14F-4D97-AF65-F5344CB8AC3E}">
        <p14:creationId xmlns:p14="http://schemas.microsoft.com/office/powerpoint/2010/main" val="9634534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smtClean="0"/>
              <a:pPr>
                <a:defRPr/>
              </a:pPr>
              <a:t>‹#›</a:t>
            </a:fld>
            <a:endParaRPr lang="en-US" altLang="zh-CN"/>
          </a:p>
        </p:txBody>
      </p:sp>
    </p:spTree>
    <p:extLst>
      <p:ext uri="{BB962C8B-B14F-4D97-AF65-F5344CB8AC3E}">
        <p14:creationId xmlns:p14="http://schemas.microsoft.com/office/powerpoint/2010/main" val="22075748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smtClean="0"/>
              <a:pPr>
                <a:defRPr/>
              </a:pPr>
              <a:t>‹#›</a:t>
            </a:fld>
            <a:endParaRPr lang="en-US" altLang="zh-CN"/>
          </a:p>
        </p:txBody>
      </p:sp>
    </p:spTree>
    <p:extLst>
      <p:ext uri="{BB962C8B-B14F-4D97-AF65-F5344CB8AC3E}">
        <p14:creationId xmlns:p14="http://schemas.microsoft.com/office/powerpoint/2010/main" val="164760729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smtClean="0"/>
              <a:pPr>
                <a:defRPr/>
              </a:pPr>
              <a:t>‹#›</a:t>
            </a:fld>
            <a:endParaRPr lang="en-US" altLang="zh-CN"/>
          </a:p>
        </p:txBody>
      </p:sp>
    </p:spTree>
    <p:extLst>
      <p:ext uri="{BB962C8B-B14F-4D97-AF65-F5344CB8AC3E}">
        <p14:creationId xmlns:p14="http://schemas.microsoft.com/office/powerpoint/2010/main" val="15598205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ln/>
        </p:spPr>
        <p:txBody>
          <a:bodyPr/>
          <a:lstStyle>
            <a:lvl1pPr>
              <a:defRPr/>
            </a:lvl1pPr>
          </a:lstStyle>
          <a:p>
            <a:pPr>
              <a:defRPr/>
            </a:pPr>
            <a:fld id="{17101465-3324-1744-86C6-F951416098DC}" type="slidenum">
              <a:rPr lang="en-US" altLang="zh-CN" smtClean="0"/>
              <a:pPr>
                <a:defRPr/>
              </a:pPr>
              <a:t>‹#›</a:t>
            </a:fld>
            <a:endParaRPr lang="en-US" altLang="zh-CN"/>
          </a:p>
        </p:txBody>
      </p:sp>
    </p:spTree>
    <p:extLst>
      <p:ext uri="{BB962C8B-B14F-4D97-AF65-F5344CB8AC3E}">
        <p14:creationId xmlns:p14="http://schemas.microsoft.com/office/powerpoint/2010/main" val="34251058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479639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4367569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354546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a:lvl1pPr>
          </a:lstStyle>
          <a:p>
            <a:fld id="{C5DB014A-16F4-4DA1-82FE-1FD377566C93}" type="slidenum">
              <a:rPr lang="en-US" altLang="en-US"/>
              <a:pPr/>
              <a:t>‹#›</a:t>
            </a:fld>
            <a:endParaRPr lang="en-US" altLang="en-US"/>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243780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9630441"/>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62760765"/>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0582021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77363232"/>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2630775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1094134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82882247"/>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4072695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250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a:lvl1pPr>
          </a:lstStyle>
          <a:p>
            <a:fld id="{FB35806C-17EF-4586-910C-506F8C4D0817}" type="slidenum">
              <a:rPr lang="en-US" altLang="en-US"/>
              <a:pPr/>
              <a:t>‹#›</a:t>
            </a:fld>
            <a:endParaRPr lang="en-US" altLang="en-US"/>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665768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6716860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4290894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20637489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89079537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2747801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9732837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0195024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91448964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9875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a:lvl1pPr>
          </a:lstStyle>
          <a:p>
            <a:fld id="{991E344E-6746-4604-9CD4-8EEAF2F2E144}" type="slidenum">
              <a:rPr lang="en-US" altLang="en-US"/>
              <a:pPr/>
              <a:t>‹#›</a:t>
            </a:fld>
            <a:endParaRPr lang="en-US" altLang="en-US"/>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4/4/2018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3974134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a:lvl1pPr>
          </a:lstStyle>
          <a:p>
            <a:fld id="{EE277A4E-61E2-482F-BC92-79C36AEB4DF7}" type="slidenum">
              <a:rPr lang="en-US" altLang="en-US"/>
              <a:pPr/>
              <a:t>‹#›</a:t>
            </a:fld>
            <a:endParaRPr lang="en-US" altLang="en-US"/>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a:lvl1pPr>
          </a:lstStyle>
          <a:p>
            <a:fld id="{3A38A14B-06CF-45AC-856F-C4FFF1EE777F}" type="slidenum">
              <a:rPr lang="en-US" altLang="en-US"/>
              <a:pPr/>
              <a:t>‹#›</a:t>
            </a:fld>
            <a:endParaRPr lang="en-US" altLang="en-US"/>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a:lvl1pPr>
          </a:lstStyle>
          <a:p>
            <a:fld id="{C87B1359-9053-45A1-82DF-BD90202DCAE3}" type="slidenum">
              <a:rPr lang="en-US" altLang="en-US"/>
              <a:pPr/>
              <a:t>‹#›</a:t>
            </a:fld>
            <a:endParaRPr lang="en-US" altLang="en-US"/>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a:lvl1pPr>
          </a:lstStyle>
          <a:p>
            <a:endParaRPr lang="en-US" altLang="en-US"/>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a:lvl1pPr>
          </a:lstStyle>
          <a:p>
            <a:endParaRPr lang="en-US" altLang="en-US"/>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a:lvl1pPr>
          </a:lstStyle>
          <a:p>
            <a:fld id="{AD582E7A-3006-43CA-91C3-6D708A1E9792}" type="slidenum">
              <a:rPr lang="en-US" altLang="en-US"/>
              <a:pPr/>
              <a:t>‹#›</a:t>
            </a:fld>
            <a:endParaRPr lang="en-US" altLang="en-US"/>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a:lvl1pPr>
          </a:lstStyle>
          <a:p>
            <a:fld id="{619ED7E2-828A-4E7A-8AC7-D7008AB395CE}" type="slidenum">
              <a:rPr lang="en-US" altLang="en-US"/>
              <a:pPr/>
              <a:t>‹#›</a:t>
            </a:fld>
            <a:endParaRPr lang="en-US" altLang="en-US"/>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a:lvl1pPr>
          </a:lstStyle>
          <a:p>
            <a:fld id="{20F789B7-1FF9-49B3-B04E-11F6C511FB46}" type="slidenum">
              <a:rPr lang="en-US" altLang="en-US"/>
              <a:pPr/>
              <a:t>‹#›</a:t>
            </a:fld>
            <a:endParaRPr lang="en-US" altLang="en-US"/>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a:lvl1pPr>
          </a:lstStyle>
          <a:p>
            <a:fld id="{649FB310-A772-4877-86DB-FC44BF747DD5}" type="slidenum">
              <a:rPr lang="en-US" altLang="en-US"/>
              <a:pPr/>
              <a:t>‹#›</a:t>
            </a:fld>
            <a:endParaRPr lang="en-US" altLang="en-US"/>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a:lvl1pPr>
          </a:lstStyle>
          <a:p>
            <a:fld id="{3DACFCA8-68D3-4F2E-A9C2-8CC362D37432}" type="slidenum">
              <a:rPr lang="en-US" altLang="en-US"/>
              <a:pPr/>
              <a:t>‹#›</a:t>
            </a:fld>
            <a:endParaRPr lang="en-US" altLang="en-US"/>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a:lvl1pPr>
          </a:lstStyle>
          <a:p>
            <a:fld id="{0849A1ED-D4FF-4BFE-A64D-F319157C01DC}" type="slidenum">
              <a:rPr lang="en-US" altLang="en-US"/>
              <a:pPr/>
              <a:t>‹#›</a:t>
            </a:fld>
            <a:endParaRPr lang="en-US" altLang="en-US"/>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a:lvl1pPr>
          </a:lstStyle>
          <a:p>
            <a:fld id="{1FE29BA1-A37A-42E6-9C86-9DE1F8B87A5D}" type="slidenum">
              <a:rPr lang="en-US" altLang="en-US"/>
              <a:pPr/>
              <a:t>‹#›</a:t>
            </a:fld>
            <a:endParaRPr lang="en-US" altLang="en-US"/>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a:lvl1pPr>
          </a:lstStyle>
          <a:p>
            <a:fld id="{FD7303E0-DAD1-4C10-B307-42893247D777}" type="slidenum">
              <a:rPr lang="en-US" altLang="en-US"/>
              <a:pPr/>
              <a:t>‹#›</a:t>
            </a:fld>
            <a:endParaRPr lang="en-US" altLang="en-US"/>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a:lvl1pPr>
          </a:lstStyle>
          <a:p>
            <a:fld id="{83FFE9AC-AE27-4488-AB43-09C1BA5F7A45}" type="slidenum">
              <a:rPr lang="en-US" altLang="en-US"/>
              <a:pPr/>
              <a:t>‹#›</a:t>
            </a:fld>
            <a:endParaRPr lang="en-US" altLang="en-US"/>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a:lvl1pPr>
          </a:lstStyle>
          <a:p>
            <a:fld id="{6479AC66-8246-4F84-9BCC-C7985EE523AC}" type="slidenum">
              <a:rPr lang="en-US" altLang="en-US"/>
              <a:pPr/>
              <a:t>‹#›</a:t>
            </a:fld>
            <a:endParaRPr lang="en-US" altLang="en-US"/>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a:lvl1pPr>
          </a:lstStyle>
          <a:p>
            <a:fld id="{929034AB-1152-4376-874D-9F65766625AB}" type="slidenum">
              <a:rPr lang="en-US" altLang="en-US"/>
              <a:pPr/>
              <a:t>‹#›</a:t>
            </a:fld>
            <a:endParaRPr lang="en-US" altLang="en-US"/>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a:lvl1pPr>
          </a:lstStyle>
          <a:p>
            <a:fld id="{DB4CC13E-2225-4193-B0EA-B53B69C721E7}" type="slidenum">
              <a:rPr lang="en-US" altLang="en-US"/>
              <a:pPr/>
              <a:t>‹#›</a:t>
            </a:fld>
            <a:endParaRPr lang="en-US" altLang="en-US"/>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a:lvl1pPr>
          </a:lstStyle>
          <a:p>
            <a:fld id="{B9EF7191-251F-4643-AEE5-8FBC6C4ADC96}" type="slidenum">
              <a:rPr lang="en-US" altLang="en-US"/>
              <a:pPr/>
              <a:t>‹#›</a:t>
            </a:fld>
            <a:endParaRPr lang="en-US" altLang="en-US"/>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a:lvl1pPr>
          </a:lstStyle>
          <a:p>
            <a:fld id="{2EF386BD-9159-4620-9E99-882ADDC714F2}" type="slidenum">
              <a:rPr lang="en-US" altLang="en-US"/>
              <a:pPr/>
              <a:t>‹#›</a:t>
            </a:fld>
            <a:endParaRPr lang="en-US" altLang="en-US"/>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a:lvl1pPr>
          </a:lstStyle>
          <a:p>
            <a:fld id="{8EFB4A2E-013B-491A-8476-7C6F9E9FDA6C}" type="slidenum">
              <a:rPr lang="en-US" altLang="en-US"/>
              <a:pPr/>
              <a:t>‹#›</a:t>
            </a:fld>
            <a:endParaRPr lang="en-US" altLang="en-US"/>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a:lvl1pPr>
          </a:lstStyle>
          <a:p>
            <a:fld id="{47EBDA44-3801-4559-998D-C6CB76C75904}" type="slidenum">
              <a:rPr lang="en-US" altLang="en-US"/>
              <a:pPr/>
              <a:t>‹#›</a:t>
            </a:fld>
            <a:endParaRPr lang="en-US" altLang="en-US"/>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a:lvl1pPr>
          </a:lstStyle>
          <a:p>
            <a:fld id="{217DADCF-EE6C-4C89-BBF0-00B3FF23AF0A}" type="slidenum">
              <a:rPr lang="en-US" altLang="en-US"/>
              <a:pPr/>
              <a:t>‹#›</a:t>
            </a:fld>
            <a:endParaRPr lang="en-US" altLang="en-US"/>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a:lvl1pPr>
          </a:lstStyle>
          <a:p>
            <a:fld id="{A716F9F1-BBAA-4C35-9C2C-D4A2FD3AEDDB}" type="slidenum">
              <a:rPr lang="en-US" altLang="en-US"/>
              <a:pPr/>
              <a:t>‹#›</a:t>
            </a:fld>
            <a:endParaRPr lang="en-US" altLang="en-US"/>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a:lvl1pPr>
          </a:lstStyle>
          <a:p>
            <a:fld id="{14746C94-89CF-4262-ACFC-2F9FEF6A535B}" type="slidenum">
              <a:rPr lang="en-US" altLang="en-US"/>
              <a:pPr/>
              <a:t>‹#›</a:t>
            </a:fld>
            <a:endParaRPr lang="en-US" altLang="en-US"/>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a:lvl1pPr>
          </a:lstStyle>
          <a:p>
            <a:fld id="{C28BBAAF-55F2-467E-9EE2-33A3FCEB2BF7}" type="slidenum">
              <a:rPr lang="en-US" altLang="en-US"/>
              <a:pPr/>
              <a:t>‹#›</a:t>
            </a:fld>
            <a:endParaRPr lang="en-US" altLang="en-US"/>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a:lvl1pPr>
          </a:lstStyle>
          <a:p>
            <a:fld id="{0C253462-DD55-44DB-B23C-D8EDA1CE0277}" type="slidenum">
              <a:rPr lang="en-US" altLang="en-US"/>
              <a:pPr/>
              <a:t>‹#›</a:t>
            </a:fld>
            <a:endParaRPr lang="en-US" altLang="en-US"/>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a:lvl1pPr>
          </a:lstStyle>
          <a:p>
            <a:fld id="{9B71AA96-CDB2-49EA-978D-856D6B831FEE}" type="slidenum">
              <a:rPr lang="en-US" altLang="en-US"/>
              <a:pPr/>
              <a:t>‹#›</a:t>
            </a:fld>
            <a:endParaRPr lang="en-US" altLang="en-US"/>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a:lvl1pPr>
          </a:lstStyle>
          <a:p>
            <a:fld id="{E7F2D86C-A1A2-4AAC-BB81-36DFDE66A9BD}" type="slidenum">
              <a:rPr lang="en-US" altLang="en-US"/>
              <a:pPr/>
              <a:t>‹#›</a:t>
            </a:fld>
            <a:endParaRPr lang="en-US" altLang="en-US"/>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a:lvl1pPr>
          </a:lstStyle>
          <a:p>
            <a:fld id="{F93B9884-1292-4F79-9B64-5594F96B6787}" type="slidenum">
              <a:rPr lang="en-US" altLang="en-US"/>
              <a:pPr/>
              <a:t>‹#›</a:t>
            </a:fld>
            <a:endParaRPr lang="en-US" altLang="en-US"/>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a:lvl1pPr>
          </a:lstStyle>
          <a:p>
            <a:fld id="{C35148F2-3D7B-40EC-8E1B-DD6DD7BB045B}" type="slidenum">
              <a:rPr lang="en-US" altLang="en-US"/>
              <a:pPr/>
              <a:t>‹#›</a:t>
            </a:fld>
            <a:endParaRPr lang="en-US" altLang="en-US"/>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a:lvl1pPr>
          </a:lstStyle>
          <a:p>
            <a:fld id="{AA4C10A5-C37B-458E-9D70-3FA7A1F541F1}" type="slidenum">
              <a:rPr lang="en-US" altLang="en-US"/>
              <a:pPr/>
              <a:t>‹#›</a:t>
            </a:fld>
            <a:endParaRPr lang="en-US" altLang="en-US"/>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a:lvl1pPr>
          </a:lstStyle>
          <a:p>
            <a:fld id="{E221FACA-CD6C-442F-9580-708DA538E304}" type="slidenum">
              <a:rPr lang="en-US" altLang="en-US"/>
              <a:pPr/>
              <a:t>‹#›</a:t>
            </a:fld>
            <a:endParaRPr lang="en-US" altLang="en-US"/>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a:lvl1pPr>
          </a:lstStyle>
          <a:p>
            <a:fld id="{50F391D1-72A8-4A03-AA1C-0ACF1E121999}" type="slidenum">
              <a:rPr lang="en-US" altLang="en-US"/>
              <a:pPr/>
              <a:t>‹#›</a:t>
            </a:fld>
            <a:endParaRPr lang="en-US" altLang="en-US"/>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a:lvl1pPr>
          </a:lstStyle>
          <a:p>
            <a:fld id="{21E4C311-FD6B-4D40-B273-9075FC622E6F}" type="slidenum">
              <a:rPr lang="en-US" altLang="en-US"/>
              <a:pPr/>
              <a:t>‹#›</a:t>
            </a:fld>
            <a:endParaRPr lang="en-US" altLang="en-US"/>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a:lvl1pPr>
          </a:lstStyle>
          <a:p>
            <a:fld id="{E8D97BFB-10F9-412B-AF6A-6C3095564009}" type="slidenum">
              <a:rPr lang="en-US" altLang="en-US"/>
              <a:pPr/>
              <a:t>‹#›</a:t>
            </a:fld>
            <a:endParaRPr lang="en-US" altLang="en-US"/>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a:lvl1pPr>
          </a:lstStyle>
          <a:p>
            <a:fld id="{3E8F4E45-AB8D-4A23-9F71-2B94EA280D9A}" type="slidenum">
              <a:rPr lang="en-US" altLang="en-US"/>
              <a:pPr/>
              <a:t>‹#›</a:t>
            </a:fld>
            <a:endParaRPr lang="en-US" altLang="en-US"/>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a:lvl1pPr>
          </a:lstStyle>
          <a:p>
            <a:fld id="{DBFD3B20-0FC5-4E0C-BC1F-9D78530DD029}" type="slidenum">
              <a:rPr lang="en-US" altLang="en-US"/>
              <a:pPr/>
              <a:t>‹#›</a:t>
            </a:fld>
            <a:endParaRPr lang="en-US" altLang="en-US"/>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a:lvl1pPr>
          </a:lstStyle>
          <a:p>
            <a:fld id="{46726816-5E6D-4C84-B152-1F0D82E81C3D}" type="slidenum">
              <a:rPr lang="en-US" altLang="en-US"/>
              <a:pPr/>
              <a:t>‹#›</a:t>
            </a:fld>
            <a:endParaRPr lang="en-US" altLang="en-US"/>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a:lvl1pPr>
          </a:lstStyle>
          <a:p>
            <a:pPr lvl="0"/>
            <a:r>
              <a:rPr lang="en-US" altLang="en-US" noProof="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en-US" altLang="en-US" noProof="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a:lvl1pPr>
          </a:lstStyle>
          <a:p>
            <a:endParaRPr lang="en-US" altLang="en-US"/>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a:lvl1pPr>
          </a:lstStyle>
          <a:p>
            <a:endParaRPr lang="en-US" altLang="en-US"/>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a:lvl1pPr>
          </a:lstStyle>
          <a:p>
            <a:fld id="{A05D40F5-6423-4BB1-BC5C-3AB2EA466E2F}" type="slidenum">
              <a:rPr lang="en-US" altLang="en-US"/>
              <a:pPr/>
              <a:t>‹#›</a:t>
            </a:fld>
            <a:endParaRPr lang="en-US" altLang="en-US"/>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a:lvl1pPr>
          </a:lstStyle>
          <a:p>
            <a:fld id="{2AB9C9AE-CA95-4BEC-BE8A-91E7318366C5}" type="slidenum">
              <a:rPr lang="en-US" altLang="en-US"/>
              <a:pPr/>
              <a:t>‹#›</a:t>
            </a:fld>
            <a:endParaRPr lang="en-US" altLang="en-US"/>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a:lvl1pPr>
          </a:lstStyle>
          <a:p>
            <a:fld id="{3F3C9FD3-3963-47D3-B8E8-9A1C64B1F740}" type="slidenum">
              <a:rPr lang="en-US" altLang="en-US"/>
              <a:pPr/>
              <a:t>‹#›</a:t>
            </a:fld>
            <a:endParaRPr lang="en-US" altLang="en-US"/>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a:lvl1pPr>
          </a:lstStyle>
          <a:p>
            <a:fld id="{6DD0A2BC-86F5-4706-878A-61E431DCF4A6}" type="slidenum">
              <a:rPr lang="en-US" altLang="en-US"/>
              <a:pPr/>
              <a:t>‹#›</a:t>
            </a:fld>
            <a:endParaRPr lang="en-US" altLang="en-US"/>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a:lvl1pPr>
          </a:lstStyle>
          <a:p>
            <a:fld id="{2BB76B20-5EC2-4D44-B832-8E46417B7931}" type="slidenum">
              <a:rPr lang="en-US" altLang="en-US"/>
              <a:pPr/>
              <a:t>‹#›</a:t>
            </a:fld>
            <a:endParaRPr lang="en-US" altLang="en-US"/>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a:lvl1pPr>
          </a:lstStyle>
          <a:p>
            <a:fld id="{CF70F21C-CE33-40E5-8350-ACE68DD3C4CC}" type="slidenum">
              <a:rPr lang="en-US" altLang="en-US"/>
              <a:pPr/>
              <a:t>‹#›</a:t>
            </a:fld>
            <a:endParaRPr lang="en-US" altLang="en-US"/>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a:lvl1pPr>
          </a:lstStyle>
          <a:p>
            <a:fld id="{1EC64476-3C22-4507-8688-9C964600EEB7}" type="slidenum">
              <a:rPr lang="en-US" altLang="en-US"/>
              <a:pPr/>
              <a:t>‹#›</a:t>
            </a:fld>
            <a:endParaRPr lang="en-US" altLang="en-US"/>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a:lvl1pPr>
          </a:lstStyle>
          <a:p>
            <a:fld id="{E5CC3FCF-AEA2-4209-9E78-BCD12DB42351}" type="slidenum">
              <a:rPr lang="en-US" altLang="en-US"/>
              <a:pPr/>
              <a:t>‹#›</a:t>
            </a:fld>
            <a:endParaRPr lang="en-US" altLang="en-US"/>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a:lvl1pPr>
          </a:lstStyle>
          <a:p>
            <a:fld id="{044E4923-F750-44ED-AA63-36C99D9F8D77}" type="slidenum">
              <a:rPr lang="en-US" altLang="en-US"/>
              <a:pPr/>
              <a:t>‹#›</a:t>
            </a:fld>
            <a:endParaRPr lang="en-US" altLang="en-US"/>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a:lvl1pPr>
          </a:lstStyle>
          <a:p>
            <a:fld id="{AC04CAC0-EAEF-439A-A196-D01AD522C8CF}" type="slidenum">
              <a:rPr lang="en-US" altLang="en-US"/>
              <a:pPr/>
              <a:t>‹#›</a:t>
            </a:fld>
            <a:endParaRPr lang="en-US" altLang="en-US"/>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a:lvl1pPr>
          </a:lstStyle>
          <a:p>
            <a:fld id="{B2CC0AB3-2870-4E1E-A328-BCF194E34A68}" type="slidenum">
              <a:rPr lang="en-US" altLang="en-US"/>
              <a:pPr/>
              <a:t>‹#›</a:t>
            </a:fld>
            <a:endParaRPr lang="en-US" altLang="en-US"/>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a:lvl1pPr>
          </a:lstStyle>
          <a:p>
            <a:endParaRPr lang="en-US" altLang="en-US"/>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a:lvl1pPr>
          </a:lstStyle>
          <a:p>
            <a:endParaRPr lang="en-US" altLang="en-US"/>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a:lvl1pPr>
          </a:lstStyle>
          <a:p>
            <a:fld id="{3EA6F25C-3B7D-4414-8066-675B9BC3257A}" type="slidenum">
              <a:rPr lang="en-US" altLang="en-US"/>
              <a:pPr/>
              <a:t>‹#›</a:t>
            </a:fld>
            <a:endParaRPr lang="en-US" altLang="en-US"/>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a:lvl1pPr>
          </a:lstStyle>
          <a:p>
            <a:fld id="{F2752375-C0BF-4FA4-814F-714F43298E00}" type="slidenum">
              <a:rPr lang="en-US" altLang="en-US"/>
              <a:pPr/>
              <a:t>‹#›</a:t>
            </a:fld>
            <a:endParaRPr lang="en-US" altLang="en-US"/>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a:lvl1pPr>
          </a:lstStyle>
          <a:p>
            <a:fld id="{9CFCAE98-1B1A-4017-AF1B-B332CEBF701B}" type="slidenum">
              <a:rPr lang="en-US" altLang="en-US"/>
              <a:pPr/>
              <a:t>‹#›</a:t>
            </a:fld>
            <a:endParaRPr lang="en-US" altLang="en-US"/>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a:lvl1pPr>
          </a:lstStyle>
          <a:p>
            <a:fld id="{E836B371-116D-4A58-BA92-E5F31C5B550F}" type="slidenum">
              <a:rPr lang="en-US" altLang="en-US"/>
              <a:pPr/>
              <a:t>‹#›</a:t>
            </a:fld>
            <a:endParaRPr lang="en-US" altLang="en-US"/>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a:lvl1pPr>
          </a:lstStyle>
          <a:p>
            <a:fld id="{D6AC0941-5EE9-40FF-AC42-2F0C189DD186}" type="slidenum">
              <a:rPr lang="en-US" altLang="en-US"/>
              <a:pPr/>
              <a:t>‹#›</a:t>
            </a:fld>
            <a:endParaRPr lang="en-US" altLang="en-US"/>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a:lvl1pPr>
          </a:lstStyle>
          <a:p>
            <a:fld id="{FAB38180-F01D-4679-8255-90051A2D121C}" type="slidenum">
              <a:rPr lang="en-US" altLang="en-US"/>
              <a:pPr/>
              <a:t>‹#›</a:t>
            </a:fld>
            <a:endParaRPr lang="en-US" altLang="en-US"/>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a:lvl1pPr>
          </a:lstStyle>
          <a:p>
            <a:fld id="{06F404C9-C63D-4750-B31E-8B9750EE7EB5}" type="slidenum">
              <a:rPr lang="en-US" altLang="en-US"/>
              <a:pPr/>
              <a:t>‹#›</a:t>
            </a:fld>
            <a:endParaRPr lang="en-US" altLang="en-US"/>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a:lvl1pPr>
          </a:lstStyle>
          <a:p>
            <a:fld id="{CF4F7D0E-02B0-4F69-AF89-CA91E70A5ACF}" type="slidenum">
              <a:rPr lang="en-US" altLang="en-US"/>
              <a:pPr/>
              <a:t>‹#›</a:t>
            </a:fld>
            <a:endParaRPr lang="en-US" altLang="en-US"/>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a:lvl1pPr>
          </a:lstStyle>
          <a:p>
            <a:fld id="{8C3BE159-8C78-4CF9-B190-754EE2D4BC1F}" type="slidenum">
              <a:rPr lang="en-US" altLang="en-US"/>
              <a:pPr/>
              <a:t>‹#›</a:t>
            </a:fld>
            <a:endParaRPr lang="en-US" altLang="en-US"/>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a:lvl1pPr>
          </a:lstStyle>
          <a:p>
            <a:fld id="{4BC03C1A-6403-4972-849A-DEA9DAC0CA08}" type="slidenum">
              <a:rPr lang="en-US" altLang="en-US"/>
              <a:pPr/>
              <a:t>‹#›</a:t>
            </a:fld>
            <a:endParaRPr lang="en-US" altLang="en-US"/>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a:lvl1pPr>
          </a:lstStyle>
          <a:p>
            <a:fld id="{8D7B5F8D-AD86-4E01-AE0F-6DCDE34EBA66}" type="slidenum">
              <a:rPr lang="en-US" altLang="en-US"/>
              <a:pPr/>
              <a:t>‹#›</a:t>
            </a:fld>
            <a:endParaRPr lang="en-US" altLang="en-US"/>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2.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3.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5.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3.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5.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21" Type="http://schemas.openxmlformats.org/officeDocument/2006/relationships/slideLayout" Target="../slideLayouts/slideLayout329.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20" Type="http://schemas.openxmlformats.org/officeDocument/2006/relationships/slideLayout" Target="../slideLayouts/slideLayout328.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23" Type="http://schemas.openxmlformats.org/officeDocument/2006/relationships/theme" Target="../theme/theme30.xml"/><Relationship Id="rId10" Type="http://schemas.openxmlformats.org/officeDocument/2006/relationships/slideLayout" Target="../slideLayouts/slideLayout318.xml"/><Relationship Id="rId19" Type="http://schemas.openxmlformats.org/officeDocument/2006/relationships/slideLayout" Target="../slideLayouts/slideLayout327.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 Id="rId22"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35.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4/4/2018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extLst>
      <p:ext uri="{BB962C8B-B14F-4D97-AF65-F5344CB8AC3E}">
        <p14:creationId xmlns:p14="http://schemas.microsoft.com/office/powerpoint/2010/main" val="1607029779"/>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04/04/2018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7615424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4/4/2018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49091040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40625907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 id="2147484078" r:id="rId18"/>
    <p:sldLayoutId id="2147484079" r:id="rId19"/>
    <p:sldLayoutId id="2147484080" r:id="rId20"/>
    <p:sldLayoutId id="2147484081" r:id="rId21"/>
    <p:sldLayoutId id="214748408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31434"/>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334844701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03618563"/>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rPr>
              <a:t>9.65.03f.</a:t>
            </a:r>
          </a:p>
        </p:txBody>
      </p:sp>
    </p:spTree>
    <p:extLst>
      <p:ext uri="{BB962C8B-B14F-4D97-AF65-F5344CB8AC3E}">
        <p14:creationId xmlns:p14="http://schemas.microsoft.com/office/powerpoint/2010/main" val="3550922716"/>
      </p:ext>
    </p:extLst>
  </p:cSld>
  <p:clrMap bg1="dk2" tx1="lt1" bg2="dk1" tx2="lt2" accent1="accent1" accent2="accent2" accent3="accent3" accent4="accent4" accent5="accent5" accent6="accent6" hlink="hlink" folHlink="folHlink"/>
  <p:sldLayoutIdLst>
    <p:sldLayoutId id="2147484120" r:id="rId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AA0ECAC-2357-A142-AAC8-A615D45E55DE}" type="slidenum">
              <a:rPr lang="en-US" altLang="zh-CN" smtClean="0"/>
              <a:pPr>
                <a:defRPr/>
              </a:pPr>
              <a:t>‹#›</a:t>
            </a:fld>
            <a:endParaRPr lang="en-US" altLang="zh-CN"/>
          </a:p>
        </p:txBody>
      </p:sp>
    </p:spTree>
    <p:extLst>
      <p:ext uri="{BB962C8B-B14F-4D97-AF65-F5344CB8AC3E}">
        <p14:creationId xmlns:p14="http://schemas.microsoft.com/office/powerpoint/2010/main" val="3586820144"/>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781005987"/>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753843026"/>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4EF4A6ED-29AE-4043-8297-3BB394521127}" type="slidenum">
              <a:rPr lang="en-US" altLang="en-US"/>
              <a:pPr/>
              <a:t>‹#›</a:t>
            </a:fld>
            <a:endParaRPr lang="en-US" altLang="en-US"/>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16A2723F-8CCD-478B-AB38-41A6BAA7F2B8}" type="slidenum">
              <a:rPr lang="en-US" altLang="en-US"/>
              <a:pPr/>
              <a:t>‹#›</a:t>
            </a:fld>
            <a:endParaRPr lang="en-US" altLang="en-US"/>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05572D97-18EF-4639-A874-840DB5BD2153}" type="slidenum">
              <a:rPr lang="en-US" altLang="en-US"/>
              <a:pPr/>
              <a:t>‹#›</a:t>
            </a:fld>
            <a:endParaRPr lang="en-US" altLang="en-US"/>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1A99D3A-86B7-4BBA-A920-CCE7C9A92B10}" type="slidenum">
              <a:rPr lang="en-US" altLang="en-US"/>
              <a:pPr/>
              <a:t>‹#›</a:t>
            </a:fld>
            <a:endParaRPr lang="en-US" altLang="en-US"/>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endParaRPr lang="en-US" altLang="en-US"/>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endParaRPr lang="en-US" altLang="en-US"/>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64FEDC51-09F7-4A55-BA48-CA2E84085626}" type="slidenum">
              <a:rPr lang="en-US" altLang="en-US"/>
              <a:pPr/>
              <a:t>‹#›</a:t>
            </a:fld>
            <a:endParaRPr lang="en-US" altLang="en-US"/>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anose="02020603050405020304" pitchFamily="18"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ltLang="en-US"/>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ltLang="en-US"/>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30B704C6-1AD0-48A5-8A91-7580D414F613}" type="slidenum">
              <a:rPr lang="en-US" altLang="en-US"/>
              <a:pPr/>
              <a:t>‹#›</a:t>
            </a:fld>
            <a:endParaRPr lang="en-US" altLang="en-US"/>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kern="12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kern="1200">
          <a:solidFill>
            <a:schemeClr val="tx1"/>
          </a:solidFill>
          <a:latin typeface="+mn-lt"/>
          <a:ea typeface="+mn-ea"/>
          <a:cs typeface="+mn-cs"/>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127.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127.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127.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127.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27.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11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166.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18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188.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342.xml"/><Relationship Id="rId5" Type="http://schemas.openxmlformats.org/officeDocument/2006/relationships/image" Target="../media/image95.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11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116.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1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11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16.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16.xml"/></Relationships>
</file>

<file path=ppt/slides/_rels/slide1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1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0.xml"/><Relationship Id="rId1" Type="http://schemas.openxmlformats.org/officeDocument/2006/relationships/slideLayout" Target="../slideLayouts/slideLayout11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1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1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116.xml"/></Relationships>
</file>

<file path=ppt/slides/_rels/slide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13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9.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9.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193.xml"/><Relationship Id="rId5" Type="http://schemas.openxmlformats.org/officeDocument/2006/relationships/image" Target="../media/image117.jpeg"/><Relationship Id="rId4" Type="http://schemas.openxmlformats.org/officeDocument/2006/relationships/image" Target="../media/image11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2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3.xml"/><Relationship Id="rId1" Type="http://schemas.openxmlformats.org/officeDocument/2006/relationships/slideLayout" Target="../slideLayouts/slideLayout2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2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5.xml"/><Relationship Id="rId1" Type="http://schemas.openxmlformats.org/officeDocument/2006/relationships/slideLayout" Target="../slideLayouts/slideLayout226.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22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8.xml"/><Relationship Id="rId1" Type="http://schemas.openxmlformats.org/officeDocument/2006/relationships/slideLayout" Target="../slideLayouts/slideLayout2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3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3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2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2.xml"/><Relationship Id="rId1" Type="http://schemas.openxmlformats.org/officeDocument/2006/relationships/slideLayout" Target="../slideLayouts/slideLayout22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22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4.xml"/><Relationship Id="rId1" Type="http://schemas.openxmlformats.org/officeDocument/2006/relationships/slideLayout" Target="../slideLayouts/slideLayout24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5.xml"/><Relationship Id="rId1" Type="http://schemas.openxmlformats.org/officeDocument/2006/relationships/slideLayout" Target="../slideLayouts/slideLayout24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6.xml"/><Relationship Id="rId1" Type="http://schemas.openxmlformats.org/officeDocument/2006/relationships/slideLayout" Target="../slideLayouts/slideLayout243.xml"/><Relationship Id="rId4" Type="http://schemas.openxmlformats.org/officeDocument/2006/relationships/image" Target="../media/image130.jpeg"/></Relationships>
</file>

<file path=ppt/slides/_rels/slide1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4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9.xml"/><Relationship Id="rId1" Type="http://schemas.openxmlformats.org/officeDocument/2006/relationships/slideLayout" Target="../slideLayouts/slideLayout247.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0.xml"/><Relationship Id="rId1" Type="http://schemas.openxmlformats.org/officeDocument/2006/relationships/slideLayout" Target="../slideLayouts/slideLayout247.xml"/></Relationships>
</file>

<file path=ppt/slides/_rels/slide17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4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24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2.xml"/><Relationship Id="rId1" Type="http://schemas.openxmlformats.org/officeDocument/2006/relationships/slideLayout" Target="../slideLayouts/slideLayout24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3.xml"/><Relationship Id="rId1" Type="http://schemas.openxmlformats.org/officeDocument/2006/relationships/slideLayout" Target="../slideLayouts/slideLayout25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4.xml"/><Relationship Id="rId1" Type="http://schemas.openxmlformats.org/officeDocument/2006/relationships/slideLayout" Target="../slideLayouts/slideLayout27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5.xml"/><Relationship Id="rId1" Type="http://schemas.openxmlformats.org/officeDocument/2006/relationships/slideLayout" Target="../slideLayouts/slideLayout364.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70.xml"/><Relationship Id="rId1" Type="http://schemas.openxmlformats.org/officeDocument/2006/relationships/themeOverride" Target="../theme/themeOverride1.xml"/><Relationship Id="rId4" Type="http://schemas.openxmlformats.org/officeDocument/2006/relationships/image" Target="../media/image1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7.xml"/><Relationship Id="rId1" Type="http://schemas.openxmlformats.org/officeDocument/2006/relationships/slideLayout" Target="../slideLayouts/slideLayout265.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8.xml"/><Relationship Id="rId1" Type="http://schemas.openxmlformats.org/officeDocument/2006/relationships/slideLayout" Target="../slideLayouts/slideLayout27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9.xml"/><Relationship Id="rId1" Type="http://schemas.openxmlformats.org/officeDocument/2006/relationships/slideLayout" Target="../slideLayouts/slideLayout27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0.xml"/><Relationship Id="rId1" Type="http://schemas.openxmlformats.org/officeDocument/2006/relationships/slideLayout" Target="../slideLayouts/slideLayout265.xml"/><Relationship Id="rId4" Type="http://schemas.openxmlformats.org/officeDocument/2006/relationships/image" Target="../media/image144.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265.xml"/></Relationships>
</file>

<file path=ppt/slides/_rels/slide18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2.xml"/><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70.xml"/><Relationship Id="rId1" Type="http://schemas.openxmlformats.org/officeDocument/2006/relationships/themeOverride" Target="../theme/themeOverride2.xml"/><Relationship Id="rId4" Type="http://schemas.openxmlformats.org/officeDocument/2006/relationships/image" Target="../media/image14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4.xml"/><Relationship Id="rId1" Type="http://schemas.openxmlformats.org/officeDocument/2006/relationships/slideLayout" Target="../slideLayouts/slideLayout269.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5.xml"/><Relationship Id="rId1" Type="http://schemas.openxmlformats.org/officeDocument/2006/relationships/slideLayout" Target="../slideLayouts/slideLayout26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87.xml"/><Relationship Id="rId4" Type="http://schemas.openxmlformats.org/officeDocument/2006/relationships/image" Target="../media/image12.jpeg"/></Relationships>
</file>

<file path=ppt/slides/_rels/slide19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6.xml"/><Relationship Id="rId1" Type="http://schemas.openxmlformats.org/officeDocument/2006/relationships/slideLayout" Target="../slideLayouts/slideLayout270.xml"/></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270.xml"/></Relationships>
</file>

<file path=ppt/slides/_rels/slide1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8.xml"/><Relationship Id="rId1" Type="http://schemas.openxmlformats.org/officeDocument/2006/relationships/slideLayout" Target="../slideLayouts/slideLayout254.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5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9.xml"/><Relationship Id="rId1" Type="http://schemas.openxmlformats.org/officeDocument/2006/relationships/slideLayout" Target="../slideLayouts/slideLayout259.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2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3.png"/><Relationship Id="rId4" Type="http://schemas.openxmlformats.org/officeDocument/2006/relationships/notesSlide" Target="../notesSlides/notesSlide120.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1.xml"/><Relationship Id="rId1" Type="http://schemas.openxmlformats.org/officeDocument/2006/relationships/slideLayout" Target="../slideLayouts/slideLayout25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2.xml"/><Relationship Id="rId1" Type="http://schemas.openxmlformats.org/officeDocument/2006/relationships/slideLayout" Target="../slideLayouts/slideLayout25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3.xml"/><Relationship Id="rId1" Type="http://schemas.openxmlformats.org/officeDocument/2006/relationships/slideLayout" Target="../slideLayouts/slideLayout25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4.xml"/><Relationship Id="rId1" Type="http://schemas.openxmlformats.org/officeDocument/2006/relationships/slideLayout" Target="../slideLayouts/slideLayout25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5.xml"/><Relationship Id="rId1" Type="http://schemas.openxmlformats.org/officeDocument/2006/relationships/slideLayout" Target="../slideLayouts/slideLayout275.xml"/><Relationship Id="rId4" Type="http://schemas.openxmlformats.org/officeDocument/2006/relationships/image" Target="../media/image159.png"/></Relationships>
</file>

<file path=ppt/slides/_rels/slide201.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3" Type="http://schemas.openxmlformats.org/officeDocument/2006/relationships/image" Target="../media/image160.jpeg"/><Relationship Id="rId7" Type="http://schemas.openxmlformats.org/officeDocument/2006/relationships/image" Target="../media/image164.jpeg"/><Relationship Id="rId12" Type="http://schemas.openxmlformats.org/officeDocument/2006/relationships/image" Target="../media/image169.jpeg"/><Relationship Id="rId2" Type="http://schemas.openxmlformats.org/officeDocument/2006/relationships/notesSlide" Target="../notesSlides/notesSlide126.xml"/><Relationship Id="rId16" Type="http://schemas.openxmlformats.org/officeDocument/2006/relationships/image" Target="../media/image173.jpeg"/><Relationship Id="rId1" Type="http://schemas.openxmlformats.org/officeDocument/2006/relationships/slideLayout" Target="../slideLayouts/slideLayout277.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image" Target="../media/image162.jpeg"/><Relationship Id="rId15" Type="http://schemas.openxmlformats.org/officeDocument/2006/relationships/image" Target="../media/image17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 Id="rId14" Type="http://schemas.openxmlformats.org/officeDocument/2006/relationships/image" Target="../media/image171.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7.xml"/><Relationship Id="rId1" Type="http://schemas.openxmlformats.org/officeDocument/2006/relationships/slideLayout" Target="../slideLayouts/slideLayout387.xml"/><Relationship Id="rId4" Type="http://schemas.openxmlformats.org/officeDocument/2006/relationships/image" Target="../media/image17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4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3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54.xml"/><Relationship Id="rId6" Type="http://schemas.openxmlformats.org/officeDocument/2006/relationships/image" Target="../media/image43.jpeg"/><Relationship Id="rId5" Type="http://schemas.openxmlformats.org/officeDocument/2006/relationships/image" Target="../media/image11.jpeg"/><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89.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4.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4.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bigbookmedia.com/" TargetMode="External"/><Relationship Id="rId1" Type="http://schemas.openxmlformats.org/officeDocument/2006/relationships/slideLayout" Target="../slideLayouts/slideLayout298.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42.xml"/><Relationship Id="rId5" Type="http://schemas.openxmlformats.org/officeDocument/2006/relationships/image" Target="../media/image55.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16.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8.xml"/></Relationships>
</file>

<file path=ppt/slides/_rels/slide7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33.jpeg"/><Relationship Id="rId1" Type="http://schemas.openxmlformats.org/officeDocument/2006/relationships/slideLayout" Target="../slideLayouts/slideLayout309.xml"/><Relationship Id="rId4" Type="http://schemas.openxmlformats.org/officeDocument/2006/relationships/hyperlink" Target="http://www.lumoproject.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66.xml"/><Relationship Id="rId4" Type="http://schemas.openxmlformats.org/officeDocument/2006/relationships/image" Target="../media/image64.jpe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353.xml"/><Relationship Id="rId5" Type="http://schemas.openxmlformats.org/officeDocument/2006/relationships/image" Target="../media/image72.jpeg"/><Relationship Id="rId4" Type="http://schemas.openxmlformats.org/officeDocument/2006/relationships/image" Target="../media/image11.jpeg"/></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Rejection 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168-183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The Messiah is rejected by the nation in His arrest, trials, procession to Calvary, crucifixion, burial and sealing of the tomb that He might bear the sins of the world on the cross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36EA015D-E9D7-40DE-A59B-FB0E026658C5}"/>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5 Tuesday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Controversy &amp; Parables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21:23-24:51; Mk 11:27-13:37; Lk 20:1-21:36</a:t>
              </a: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370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6 Wednesday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of Rest</a:t>
            </a: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0"/>
            <a:ext cx="8229600" cy="1143000"/>
          </a:xfrm>
        </p:spPr>
        <p:txBody>
          <a:bodyPr/>
          <a:lstStyle/>
          <a:p>
            <a:r>
              <a:rPr lang="en-US" altLang="en-US" sz="4000">
                <a:solidFill>
                  <a:srgbClr val="FF0000"/>
                </a:solidFill>
                <a:latin typeface="Verdana" panose="020B0604030504040204" pitchFamily="34" charset="0"/>
              </a:rPr>
              <a:t>Tuesday &amp; Wednesday</a:t>
            </a:r>
          </a:p>
        </p:txBody>
      </p:sp>
    </p:spTree>
    <p:extLst>
      <p:ext uri="{BB962C8B-B14F-4D97-AF65-F5344CB8AC3E}">
        <p14:creationId xmlns:p14="http://schemas.microsoft.com/office/powerpoint/2010/main" val="165071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93"/>
                                        </p:tgtEl>
                                        <p:attrNameLst>
                                          <p:attrName>style.visibility</p:attrName>
                                        </p:attrNameLst>
                                      </p:cBhvr>
                                      <p:to>
                                        <p:strVal val="visible"/>
                                      </p:to>
                                    </p:set>
                                    <p:animEffect transition="in" filter="blinds(horizontal)">
                                      <p:cBhvr>
                                        <p:cTn id="7" dur="500"/>
                                        <p:tgtEl>
                                          <p:spTgt spid="17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8184"/>
                                        </p:tgtEl>
                                        <p:attrNameLst>
                                          <p:attrName>style.visibility</p:attrName>
                                        </p:attrNameLst>
                                      </p:cBhvr>
                                      <p:to>
                                        <p:strVal val="visible"/>
                                      </p:to>
                                    </p:set>
                                    <p:animEffect transition="in" filter="blinds(horizontal)">
                                      <p:cBhvr>
                                        <p:cTn id="12" dur="500"/>
                                        <p:tgtEl>
                                          <p:spTgt spid="178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8194"/>
                                        </p:tgtEl>
                                        <p:attrNameLst>
                                          <p:attrName>style.visibility</p:attrName>
                                        </p:attrNameLst>
                                      </p:cBhvr>
                                      <p:to>
                                        <p:strVal val="visible"/>
                                      </p:to>
                                    </p:set>
                                    <p:animEffect transition="in" filter="blinds(horizontal)">
                                      <p:cBhvr>
                                        <p:cTn id="17" dur="500"/>
                                        <p:tgtEl>
                                          <p:spTgt spid="1781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8192"/>
                                        </p:tgtEl>
                                        <p:attrNameLst>
                                          <p:attrName>style.visibility</p:attrName>
                                        </p:attrNameLst>
                                      </p:cBhvr>
                                      <p:to>
                                        <p:strVal val="visible"/>
                                      </p:to>
                                    </p:set>
                                    <p:animEffect transition="in" filter="blinds(horizontal)">
                                      <p:cBhvr>
                                        <p:cTn id="2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P spid="17819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08350"/>
            <a:chOff x="96" y="1632"/>
            <a:chExt cx="2736" cy="2084"/>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7 Thursday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 Passover Last Supper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26: 17-30; Mk 14:12-26;Lk 22:7-23; Jn 13:1-30</a:t>
              </a: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274638"/>
            <a:ext cx="8229600" cy="715962"/>
          </a:xfrm>
        </p:spPr>
        <p:txBody>
          <a:bodyPr/>
          <a:lstStyle/>
          <a:p>
            <a:r>
              <a:rPr lang="en-US" altLang="en-US" sz="4000">
                <a:solidFill>
                  <a:srgbClr val="FF0000"/>
                </a:solidFill>
              </a:rPr>
              <a:t>Thursday</a:t>
            </a:r>
          </a:p>
        </p:txBody>
      </p:sp>
    </p:spTree>
    <p:extLst>
      <p:ext uri="{BB962C8B-B14F-4D97-AF65-F5344CB8AC3E}">
        <p14:creationId xmlns:p14="http://schemas.microsoft.com/office/powerpoint/2010/main" val="153904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10"/>
                                        </p:tgtEl>
                                        <p:attrNameLst>
                                          <p:attrName>style.visibility</p:attrName>
                                        </p:attrNameLst>
                                      </p:cBhvr>
                                      <p:to>
                                        <p:strVal val="visible"/>
                                      </p:to>
                                    </p:set>
                                    <p:animEffect transition="in" filter="blinds(horizontal)">
                                      <p:cBhvr>
                                        <p:cTn id="7" dur="500"/>
                                        <p:tgtEl>
                                          <p:spTgt spid="179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Effect transition="in" filter="blinds(horizontal)">
                                      <p:cBhvr>
                                        <p:cTn id="12" dur="500"/>
                                        <p:tgtEl>
                                          <p:spTgt spid="179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9211"/>
                                        </p:tgtEl>
                                        <p:attrNameLst>
                                          <p:attrName>style.visibility</p:attrName>
                                        </p:attrNameLst>
                                      </p:cBhvr>
                                      <p:to>
                                        <p:strVal val="visible"/>
                                      </p:to>
                                    </p:set>
                                    <p:animEffect transition="in" filter="blinds(horizontal)">
                                      <p:cBhvr>
                                        <p:cTn id="1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800720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335308238"/>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Procession to Calvary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27:31-34; Mark 15:20-23; Luke 23:26-33;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19:16b-17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attempts to carry His cross to Calvary but since He is unable to do so Simon of Cyrene is forced to bear it, indicating the severity of the beating Jesus received from the guards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21336902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Dark Horse" charset="0"/>
                <a:ea typeface="ＭＳ Ｐゴシック"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5000"/>
                    </a:schemeClr>
                  </a:glow>
                </a:effectLst>
                <a:latin typeface="Tahoma" charset="0"/>
                <a:ea typeface="ＭＳ Ｐゴシック" charset="0"/>
              </a:rPr>
              <a:t>I.  Christ </a:t>
            </a:r>
            <a:r>
              <a:rPr lang="en-US" sz="4000" b="1">
                <a:solidFill>
                  <a:srgbClr val="000090"/>
                </a:solidFill>
                <a:effectLst>
                  <a:glow rad="139700">
                    <a:schemeClr val="tx1">
                      <a:alpha val="95000"/>
                    </a:schemeClr>
                  </a:glow>
                </a:effectLst>
                <a:latin typeface="Tahoma" charset="0"/>
                <a:ea typeface="ＭＳ Ｐゴシック" charset="0"/>
              </a:rPr>
              <a:t>fulfilled </a:t>
            </a:r>
            <a:r>
              <a:rPr lang="en-US" sz="4000" b="1">
                <a:solidFill>
                  <a:srgbClr val="000000"/>
                </a:solidFill>
                <a:effectLst>
                  <a:glow rad="139700">
                    <a:schemeClr val="tx1">
                      <a:alpha val="95000"/>
                    </a:schemeClr>
                  </a:glow>
                </a:effectLst>
                <a:latin typeface="Tahoma" charset="0"/>
                <a:ea typeface="ＭＳ Ｐゴシック" charset="0"/>
              </a:rPr>
              <a:t>Scripture in his </a:t>
            </a:r>
            <a:r>
              <a:rPr lang="en-US" sz="4000" b="1">
                <a:solidFill>
                  <a:srgbClr val="800000"/>
                </a:solidFill>
                <a:effectLst>
                  <a:glow rad="139700">
                    <a:schemeClr val="tx1">
                      <a:alpha val="95000"/>
                    </a:schemeClr>
                  </a:glow>
                </a:effectLst>
                <a:latin typeface="Tahoma" charset="0"/>
                <a:ea typeface="ＭＳ Ｐゴシック" charset="0"/>
              </a:rPr>
              <a:t>selfless</a:t>
            </a:r>
            <a:r>
              <a:rPr lang="en-US" sz="4000" b="1">
                <a:solidFill>
                  <a:srgbClr val="000000"/>
                </a:solidFill>
                <a:effectLst>
                  <a:glow rad="139700">
                    <a:schemeClr val="tx1">
                      <a:alpha val="95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5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5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5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5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5000"/>
                  </a:srgbClr>
                </a:glow>
              </a:effectLst>
              <a:uLnTx/>
              <a:uFillTx/>
              <a:latin typeface="Tahoma" charset="0"/>
              <a:ea typeface="ＭＳ Ｐゴシック"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a:solidFill>
                  <a:schemeClr val="tx1"/>
                </a:solidFill>
                <a:latin typeface="Tahoma" charset="0"/>
                <a:ea typeface="ＭＳ Ｐゴシック"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838200" y="1371600"/>
            <a:ext cx="7239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633413" y="0"/>
            <a:ext cx="8510587" cy="1325563"/>
          </a:xfrm>
        </p:spPr>
        <p:txBody>
          <a:bodyPr/>
          <a:lstStyle/>
          <a:p>
            <a:pPr algn="l"/>
            <a:r>
              <a:rPr lang="en-US" altLang="en-US">
                <a:solidFill>
                  <a:srgbClr val="FFFF00"/>
                </a:solidFill>
                <a:effectLst>
                  <a:outerShdw blurRad="38100" dist="38100" dir="2700000" algn="tl">
                    <a:srgbClr val="000000"/>
                  </a:outerShdw>
                </a:effectLst>
              </a:rPr>
              <a:t>Wooden Cross</a:t>
            </a:r>
          </a:p>
        </p:txBody>
      </p:sp>
    </p:spTree>
    <p:extLst>
      <p:ext uri="{BB962C8B-B14F-4D97-AF65-F5344CB8AC3E}">
        <p14:creationId xmlns:p14="http://schemas.microsoft.com/office/powerpoint/2010/main" val="1745384993"/>
      </p:ext>
    </p:extLst>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E. The Crucifixion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179-181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crucified for the sins of the world with signs accompanying His death to indicate that the people had executed the very Messiah Himself</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耶稣死在十字架上</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马太</a:t>
            </a:r>
            <a:r>
              <a:rPr kumimoji="0" lang="en-US" sz="3100" b="1" i="0" u="none" strike="noStrike" kern="1200" cap="none" spc="0" normalizeH="0" baseline="0" noProof="0" dirty="0">
                <a:ln>
                  <a:noFill/>
                </a:ln>
                <a:solidFill>
                  <a:srgbClr val="000000"/>
                </a:solidFill>
                <a:effectLst/>
                <a:uLnTx/>
                <a:uFillTx/>
                <a:latin typeface="Arial"/>
                <a:ea typeface="ＭＳ Ｐゴシック"/>
              </a:rPr>
              <a:t> 27:38-66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马可</a:t>
            </a:r>
            <a:r>
              <a:rPr kumimoji="0" lang="en-US" sz="3100" b="1" i="0" u="none" strike="noStrike" kern="1200" cap="none" spc="0" normalizeH="0" baseline="0" noProof="0" dirty="0">
                <a:ln>
                  <a:noFill/>
                </a:ln>
                <a:solidFill>
                  <a:srgbClr val="000000"/>
                </a:solidFill>
                <a:effectLst/>
                <a:uLnTx/>
                <a:uFillTx/>
                <a:latin typeface="Arial"/>
                <a:ea typeface="ＭＳ Ｐゴシック"/>
              </a:rPr>
              <a:t> 15:25-47</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路加</a:t>
            </a:r>
            <a:r>
              <a:rPr kumimoji="0" lang="en-US" sz="3100" b="1" i="0" u="none" strike="noStrike" kern="1200" cap="none" spc="0" normalizeH="0" baseline="0" noProof="0" dirty="0">
                <a:ln>
                  <a:noFill/>
                </a:ln>
                <a:solidFill>
                  <a:srgbClr val="000000"/>
                </a:solidFill>
                <a:effectLst/>
                <a:uLnTx/>
                <a:uFillTx/>
                <a:latin typeface="Arial"/>
                <a:ea typeface="ＭＳ Ｐゴシック"/>
              </a:rPr>
              <a:t> 23:35-56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zh-CN" altLang="en-US" sz="3100" b="1" i="0" u="none" strike="noStrike" kern="1200" cap="none" spc="0" normalizeH="0" baseline="0" noProof="0" dirty="0">
                <a:ln>
                  <a:noFill/>
                </a:ln>
                <a:solidFill>
                  <a:srgbClr val="000000"/>
                </a:solidFill>
                <a:effectLst/>
                <a:uLnTx/>
                <a:uFillTx/>
                <a:latin typeface="Arial"/>
                <a:ea typeface="ＭＳ Ｐゴシック"/>
              </a:rPr>
              <a:t>约翰</a:t>
            </a:r>
            <a:r>
              <a:rPr kumimoji="0" lang="en-US" sz="3100" b="1" i="0" u="none" strike="noStrike" kern="1200" cap="none" spc="0" normalizeH="0" baseline="0" noProof="0" dirty="0">
                <a:ln>
                  <a:noFill/>
                </a:ln>
                <a:solidFill>
                  <a:srgbClr val="000000"/>
                </a:solidFill>
                <a:effectLst/>
                <a:uLnTx/>
                <a:uFillTx/>
                <a:latin typeface="Arial"/>
                <a:ea typeface="ＭＳ Ｐゴシック"/>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spTree>
    <p:extLst>
      <p:ext uri="{BB962C8B-B14F-4D97-AF65-F5344CB8AC3E}">
        <p14:creationId xmlns:p14="http://schemas.microsoft.com/office/powerpoint/2010/main" val="332322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78363"/>
            <a:chOff x="384" y="1152"/>
            <a:chExt cx="3312" cy="2947"/>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8 Friday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Crucifixion/ Tomb</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Mt27:1-66; Mk 15:1-47; Lk 22:66-23:56; Jn 18:28-19:37</a:t>
              </a: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74638"/>
            <a:ext cx="8229600" cy="792162"/>
          </a:xfrm>
        </p:spPr>
        <p:txBody>
          <a:bodyPr/>
          <a:lstStyle/>
          <a:p>
            <a:r>
              <a:rPr lang="en-US" altLang="en-US">
                <a:solidFill>
                  <a:srgbClr val="FF0000"/>
                </a:solidFill>
                <a:latin typeface="Verdana" panose="020B0604030504040204" pitchFamily="34" charset="0"/>
              </a:rPr>
              <a:t>Friday</a:t>
            </a:r>
          </a:p>
        </p:txBody>
      </p:sp>
    </p:spTree>
    <p:extLst>
      <p:ext uri="{BB962C8B-B14F-4D97-AF65-F5344CB8AC3E}">
        <p14:creationId xmlns:p14="http://schemas.microsoft.com/office/powerpoint/2010/main" val="1256962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34"/>
                                        </p:tgtEl>
                                        <p:attrNameLst>
                                          <p:attrName>style.visibility</p:attrName>
                                        </p:attrNameLst>
                                      </p:cBhvr>
                                      <p:to>
                                        <p:strVal val="visible"/>
                                      </p:to>
                                    </p:set>
                                    <p:animEffect transition="in" filter="blinds(horizontal)">
                                      <p:cBhvr>
                                        <p:cTn id="7" dur="500"/>
                                        <p:tgtEl>
                                          <p:spTgt spid="180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0229"/>
                                        </p:tgtEl>
                                        <p:attrNameLst>
                                          <p:attrName>style.visibility</p:attrName>
                                        </p:attrNameLst>
                                      </p:cBhvr>
                                      <p:to>
                                        <p:strVal val="visible"/>
                                      </p:to>
                                    </p:set>
                                    <p:animEffect transition="in" filter="blinds(horizontal)">
                                      <p:cBhvr>
                                        <p:cTn id="12" dur="500"/>
                                        <p:tgtEl>
                                          <p:spTgt spid="1802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0235"/>
                                        </p:tgtEl>
                                        <p:attrNameLst>
                                          <p:attrName>style.visibility</p:attrName>
                                        </p:attrNameLst>
                                      </p:cBhvr>
                                      <p:to>
                                        <p:strVal val="visible"/>
                                      </p:to>
                                    </p:set>
                                    <p:animEffect transition="in" filter="blinds(horizontal)">
                                      <p:cBhvr>
                                        <p:cTn id="1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en-US" altLang="en-US">
                <a:solidFill>
                  <a:srgbClr val="FFFF00"/>
                </a:solidFill>
                <a:latin typeface="Verdana" panose="020B0604030504040204" pitchFamily="34" charset="0"/>
              </a:rPr>
              <a:t>Jesus’ final week</a:t>
            </a: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r>
              <a:rPr lang="en-US" altLang="en-US" sz="2800" b="1">
                <a:latin typeface="Verdana" panose="020B0604030504040204" pitchFamily="34" charset="0"/>
              </a:rPr>
              <a:t>Sat: Anointing in Bethany</a:t>
            </a:r>
          </a:p>
          <a:p>
            <a:pPr marL="533400" indent="-533400"/>
            <a:endParaRPr lang="en-US" altLang="en-US" sz="2800" b="1">
              <a:latin typeface="Verdana" panose="020B0604030504040204" pitchFamily="34" charset="0"/>
            </a:endParaRPr>
          </a:p>
          <a:p>
            <a:pPr marL="533400" indent="-533400"/>
            <a:r>
              <a:rPr lang="en-US" altLang="en-US" sz="2800" b="1">
                <a:latin typeface="Verdana" panose="020B0604030504040204" pitchFamily="34" charset="0"/>
              </a:rPr>
              <a:t>Sun: Triumphal</a:t>
            </a:r>
          </a:p>
          <a:p>
            <a:pPr marL="533400" indent="-533400">
              <a:buFont typeface="Wingdings" panose="05000000000000000000" pitchFamily="2" charset="2"/>
              <a:buNone/>
            </a:pPr>
            <a:endParaRPr lang="en-US" altLang="en-US" sz="2800" b="1">
              <a:latin typeface="Verdana" panose="020B0604030504040204" pitchFamily="34" charset="0"/>
            </a:endParaRPr>
          </a:p>
          <a:p>
            <a:pPr marL="533400" indent="-533400"/>
            <a:r>
              <a:rPr lang="en-US" altLang="en-US" sz="2800" b="1">
                <a:latin typeface="Verdana" panose="020B0604030504040204" pitchFamily="34" charset="0"/>
              </a:rPr>
              <a:t>Mon: Temple cleansing</a:t>
            </a: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r>
              <a:rPr lang="en-US" altLang="en-US" sz="2800" b="1">
                <a:latin typeface="Verdana" panose="020B0604030504040204" pitchFamily="34" charset="0"/>
              </a:rPr>
              <a:t>Tue: Teaching</a:t>
            </a:r>
          </a:p>
          <a:p>
            <a:endParaRPr lang="en-US" altLang="en-US" sz="2800" b="1">
              <a:latin typeface="Verdana" panose="020B0604030504040204" pitchFamily="34" charset="0"/>
            </a:endParaRPr>
          </a:p>
          <a:p>
            <a:r>
              <a:rPr lang="en-US" altLang="en-US" sz="2800" b="1">
                <a:latin typeface="Verdana" panose="020B0604030504040204" pitchFamily="34" charset="0"/>
              </a:rPr>
              <a:t>Wed: ?</a:t>
            </a:r>
          </a:p>
          <a:p>
            <a:endParaRPr lang="en-US" altLang="en-US" sz="2800" b="1">
              <a:latin typeface="Verdana" panose="020B0604030504040204" pitchFamily="34" charset="0"/>
            </a:endParaRPr>
          </a:p>
          <a:p>
            <a:r>
              <a:rPr lang="en-US" altLang="en-US" sz="2800" b="1">
                <a:latin typeface="Verdana" panose="020B0604030504040204" pitchFamily="34" charset="0"/>
              </a:rPr>
              <a:t>Thu: Passover</a:t>
            </a:r>
          </a:p>
          <a:p>
            <a:endParaRPr lang="en-US" altLang="en-US" sz="2800" b="1">
              <a:latin typeface="Verdana" panose="020B0604030504040204" pitchFamily="34" charset="0"/>
            </a:endParaRPr>
          </a:p>
          <a:p>
            <a:r>
              <a:rPr lang="en-US" altLang="en-US" sz="2800" b="1">
                <a:latin typeface="Verdana" panose="020B0604030504040204" pitchFamily="34" charset="0"/>
              </a:rPr>
              <a:t>Fri: Trials &amp; execution</a:t>
            </a: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p315</a:t>
            </a: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520314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365122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endParaRPr lang="en-US" altLang="en-US" sz="2400" b="1">
              <a:latin typeface="Verdana" panose="020B0604030504040204" pitchFamily="34" charset="0"/>
            </a:endParaRPr>
          </a:p>
          <a:p>
            <a:r>
              <a:rPr lang="en-US" altLang="en-US" sz="2400" b="1">
                <a:latin typeface="Verdana" panose="020B0604030504040204" pitchFamily="34" charset="0"/>
              </a:rPr>
              <a:t>Thursday--------------</a:t>
            </a:r>
          </a:p>
          <a:p>
            <a:pPr>
              <a:buFont typeface="Wingdings" panose="05000000000000000000" pitchFamily="2" charset="2"/>
              <a:buNone/>
            </a:pPr>
            <a:r>
              <a:rPr lang="en-US" altLang="en-US" sz="1800">
                <a:latin typeface="Verdana" panose="020B0604030504040204" pitchFamily="34" charset="0"/>
              </a:rPr>
              <a:t>Aftersun down</a:t>
            </a:r>
          </a:p>
          <a:p>
            <a:pPr>
              <a:buFont typeface="Wingdings" panose="05000000000000000000" pitchFamily="2" charset="2"/>
              <a:buNone/>
            </a:pPr>
            <a:endParaRPr lang="en-US" altLang="en-US" sz="2800"/>
          </a:p>
          <a:p>
            <a:pPr>
              <a:buFont typeface="Wingdings" panose="05000000000000000000" pitchFamily="2" charset="2"/>
              <a:buNone/>
            </a:pPr>
            <a:endParaRPr lang="en-US" altLang="en-US" sz="2400" b="1">
              <a:latin typeface="Verdana" panose="020B0604030504040204" pitchFamily="34" charset="0"/>
            </a:endParaRPr>
          </a:p>
          <a:p>
            <a:r>
              <a:rPr lang="en-US" altLang="en-US" sz="2400" b="1">
                <a:latin typeface="Verdana" panose="020B0604030504040204" pitchFamily="34" charset="0"/>
              </a:rPr>
              <a:t>Thurs-Friday----------</a:t>
            </a:r>
          </a:p>
          <a:p>
            <a:pPr>
              <a:buFont typeface="Wingdings" panose="05000000000000000000" pitchFamily="2" charset="2"/>
              <a:buNone/>
            </a:pPr>
            <a:r>
              <a:rPr lang="en-US" altLang="en-US" sz="1800">
                <a:latin typeface="Verdana" panose="020B0604030504040204" pitchFamily="34" charset="0"/>
              </a:rPr>
              <a:t>NightTime</a:t>
            </a:r>
          </a:p>
          <a:p>
            <a:pPr>
              <a:buFont typeface="Wingdings" panose="05000000000000000000" pitchFamily="2" charset="2"/>
              <a:buNone/>
            </a:pPr>
            <a:endParaRPr lang="en-US" altLang="en-US" sz="2400">
              <a:latin typeface="Verdana" panose="020B060403050404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buFont typeface="Wingdings" panose="05000000000000000000" pitchFamily="2" charset="2"/>
              <a:buNone/>
            </a:pPr>
            <a:r>
              <a:rPr lang="en-US" altLang="en-US" sz="2400">
                <a:latin typeface="Verdana" panose="020B0604030504040204" pitchFamily="34" charset="0"/>
              </a:rPr>
              <a:t>Last supper</a:t>
            </a:r>
          </a:p>
          <a:p>
            <a:pPr>
              <a:buFont typeface="Wingdings" panose="05000000000000000000" pitchFamily="2" charset="2"/>
              <a:buNone/>
            </a:pPr>
            <a:r>
              <a:rPr lang="en-US" altLang="en-US" sz="2400">
                <a:latin typeface="Verdana" panose="020B0604030504040204" pitchFamily="34" charset="0"/>
              </a:rPr>
              <a:t>Prayer in Garden</a:t>
            </a:r>
          </a:p>
          <a:p>
            <a:pPr>
              <a:buFont typeface="Wingdings" panose="05000000000000000000" pitchFamily="2" charset="2"/>
              <a:buNone/>
            </a:pPr>
            <a:r>
              <a:rPr lang="en-US" altLang="en-US" sz="2400">
                <a:latin typeface="Verdana" panose="020B0604030504040204" pitchFamily="34" charset="0"/>
              </a:rPr>
              <a:t>Betrayal</a:t>
            </a:r>
          </a:p>
          <a:p>
            <a:pPr>
              <a:buFont typeface="Wingdings" panose="05000000000000000000" pitchFamily="2" charset="2"/>
              <a:buNone/>
            </a:pPr>
            <a:endParaRPr lang="en-US" altLang="en-US" sz="2400">
              <a:latin typeface="Verdana" panose="020B0604030504040204" pitchFamily="34" charset="0"/>
            </a:endParaRPr>
          </a:p>
          <a:p>
            <a:pPr>
              <a:buFont typeface="Wingdings" panose="05000000000000000000" pitchFamily="2" charset="2"/>
              <a:buNone/>
            </a:pPr>
            <a:r>
              <a:rPr lang="en-US" altLang="en-US" sz="2400">
                <a:latin typeface="Verdana" panose="020B0604030504040204" pitchFamily="34" charset="0"/>
              </a:rPr>
              <a:t>Custody</a:t>
            </a:r>
          </a:p>
          <a:p>
            <a:pPr>
              <a:buFont typeface="Wingdings" panose="05000000000000000000" pitchFamily="2" charset="2"/>
              <a:buNone/>
            </a:pPr>
            <a:r>
              <a:rPr lang="en-US" altLang="en-US" sz="2400">
                <a:latin typeface="Verdana" panose="020B0604030504040204" pitchFamily="34" charset="0"/>
              </a:rPr>
              <a:t>Hearing Before Annas</a:t>
            </a:r>
          </a:p>
          <a:p>
            <a:pPr>
              <a:buFont typeface="Wingdings" panose="05000000000000000000" pitchFamily="2" charset="2"/>
              <a:buNone/>
            </a:pPr>
            <a:r>
              <a:rPr lang="en-US" altLang="en-US" sz="2400">
                <a:latin typeface="Verdana" panose="020B0604030504040204" pitchFamily="34" charset="0"/>
              </a:rPr>
              <a:t>Trial Before Caiaphas</a:t>
            </a:r>
          </a:p>
          <a:p>
            <a:pPr>
              <a:buFont typeface="Wingdings" panose="05000000000000000000" pitchFamily="2" charset="2"/>
              <a:buNone/>
            </a:pPr>
            <a:r>
              <a:rPr lang="en-US" altLang="en-US" sz="2400">
                <a:latin typeface="Verdana" panose="020B0604030504040204" pitchFamily="34" charset="0"/>
              </a:rPr>
              <a:t>Peter’s denial</a:t>
            </a:r>
          </a:p>
          <a:p>
            <a:pPr>
              <a:buFont typeface="Wingdings" panose="05000000000000000000" pitchFamily="2" charset="2"/>
              <a:buNone/>
            </a:pPr>
            <a:endParaRPr lang="en-US" altLang="en-US" sz="2400">
              <a:latin typeface="Verdana" panose="020B060403050404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p342</a:t>
            </a: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Nailed</a:t>
            </a: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en-US" altLang="en-US">
                <a:solidFill>
                  <a:schemeClr val="bg2"/>
                </a:solidFill>
                <a:effectLst>
                  <a:outerShdw blurRad="38100" dist="38100" dir="2700000" algn="tl">
                    <a:srgbClr val="000000"/>
                  </a:outerShdw>
                </a:effectLst>
                <a:latin typeface="Verdana" panose="020B0604030504040204" pitchFamily="34" charset="0"/>
              </a:rPr>
              <a:t>Speared</a:t>
            </a: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304800" y="381000"/>
            <a:ext cx="8510588" cy="1325563"/>
          </a:xfrm>
        </p:spPr>
        <p:txBody>
          <a:bodyPr/>
          <a:lstStyle/>
          <a:p>
            <a:r>
              <a:rPr lang="en-US" altLang="en-US">
                <a:solidFill>
                  <a:srgbClr val="FF0000"/>
                </a:solidFill>
                <a:effectLst>
                  <a:outerShdw blurRad="38100" dist="38100" dir="2700000" algn="tl">
                    <a:srgbClr val="000000"/>
                  </a:outerShdw>
                </a:effectLst>
                <a:latin typeface="Verdana" panose="020B0604030504040204" pitchFamily="34" charset="0"/>
              </a:rPr>
              <a:t>Why He chose to suffer?</a:t>
            </a: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1000"/>
                    </a:schemeClr>
                  </a:glow>
                </a:effectLst>
                <a:latin typeface="Tahoma" charset="0"/>
                <a:ea typeface="ＭＳ Ｐゴシック" charset="0"/>
              </a:rPr>
              <a:t>I.  Christ </a:t>
            </a:r>
            <a:r>
              <a:rPr lang="en-US" sz="4000" b="1">
                <a:solidFill>
                  <a:srgbClr val="000090"/>
                </a:solidFill>
                <a:effectLst>
                  <a:glow rad="139700">
                    <a:schemeClr val="tx1">
                      <a:alpha val="91000"/>
                    </a:schemeClr>
                  </a:glow>
                </a:effectLst>
                <a:latin typeface="Tahoma" charset="0"/>
                <a:ea typeface="ＭＳ Ｐゴシック" charset="0"/>
              </a:rPr>
              <a:t>fulfilled </a:t>
            </a:r>
            <a:r>
              <a:rPr lang="en-US" sz="4000" b="1">
                <a:solidFill>
                  <a:srgbClr val="000000"/>
                </a:solidFill>
                <a:effectLst>
                  <a:glow rad="139700">
                    <a:schemeClr val="tx1">
                      <a:alpha val="91000"/>
                    </a:schemeClr>
                  </a:glow>
                </a:effectLst>
                <a:latin typeface="Tahoma" charset="0"/>
                <a:ea typeface="ＭＳ Ｐゴシック" charset="0"/>
              </a:rPr>
              <a:t>Scripture in his </a:t>
            </a:r>
            <a:r>
              <a:rPr lang="en-US" sz="4000" b="1">
                <a:solidFill>
                  <a:srgbClr val="800000"/>
                </a:solidFill>
                <a:effectLst>
                  <a:glow rad="139700">
                    <a:schemeClr val="tx1">
                      <a:alpha val="91000"/>
                    </a:schemeClr>
                  </a:glow>
                </a:effectLst>
                <a:latin typeface="Tahoma" charset="0"/>
                <a:ea typeface="ＭＳ Ｐゴシック" charset="0"/>
              </a:rPr>
              <a:t>selfless</a:t>
            </a:r>
            <a:r>
              <a:rPr lang="en-US" sz="4000" b="1">
                <a:solidFill>
                  <a:srgbClr val="000000"/>
                </a:solidFill>
                <a:effectLst>
                  <a:glow rad="1397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1000"/>
                  </a:srgbClr>
                </a:glow>
              </a:effectLst>
              <a:uLnTx/>
              <a:uFillTx/>
              <a:latin typeface="Tahoma" charset="0"/>
              <a:ea typeface="ＭＳ Ｐゴシック" charset="0"/>
            </a:endParaRPr>
          </a:p>
        </p:txBody>
      </p:sp>
    </p:spTree>
    <p:extLst>
      <p:ext uri="{BB962C8B-B14F-4D97-AF65-F5344CB8AC3E}">
        <p14:creationId xmlns:p14="http://schemas.microsoft.com/office/powerpoint/2010/main" val="4223910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88000"/>
                    </a:schemeClr>
                  </a:glow>
                </a:effectLst>
                <a:latin typeface="Tahoma" charset="0"/>
                <a:ea typeface="ＭＳ Ｐゴシック" charset="0"/>
              </a:rPr>
              <a:t>I.  Christ </a:t>
            </a:r>
            <a:r>
              <a:rPr lang="en-US" sz="4000" b="1">
                <a:solidFill>
                  <a:srgbClr val="000090"/>
                </a:solidFill>
                <a:effectLst>
                  <a:glow rad="139700">
                    <a:schemeClr val="tx1">
                      <a:alpha val="88000"/>
                    </a:schemeClr>
                  </a:glow>
                </a:effectLst>
                <a:latin typeface="Tahoma" charset="0"/>
                <a:ea typeface="ＭＳ Ｐゴシック" charset="0"/>
              </a:rPr>
              <a:t>fulfilled </a:t>
            </a:r>
            <a:r>
              <a:rPr lang="en-US" sz="4000" b="1">
                <a:solidFill>
                  <a:srgbClr val="000000"/>
                </a:solidFill>
                <a:effectLst>
                  <a:glow rad="139700">
                    <a:schemeClr val="tx1">
                      <a:alpha val="88000"/>
                    </a:schemeClr>
                  </a:glow>
                </a:effectLst>
                <a:latin typeface="Tahoma" charset="0"/>
                <a:ea typeface="ＭＳ Ｐゴシック" charset="0"/>
              </a:rPr>
              <a:t>Scripture in his </a:t>
            </a:r>
            <a:r>
              <a:rPr lang="en-US" sz="4000" b="1">
                <a:solidFill>
                  <a:srgbClr val="800000"/>
                </a:solidFill>
                <a:effectLst>
                  <a:glow rad="139700">
                    <a:schemeClr val="tx1">
                      <a:alpha val="88000"/>
                    </a:schemeClr>
                  </a:glow>
                </a:effectLst>
                <a:latin typeface="Tahoma" charset="0"/>
                <a:ea typeface="ＭＳ Ｐゴシック" charset="0"/>
              </a:rPr>
              <a:t>selfless</a:t>
            </a:r>
            <a:r>
              <a:rPr lang="en-US" sz="4000" b="1">
                <a:solidFill>
                  <a:srgbClr val="000000"/>
                </a:solidFill>
                <a:effectLst>
                  <a:glow rad="1397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88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88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88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88000"/>
                    </a:srgbClr>
                  </a:glow>
                </a:effectLst>
                <a:uLnTx/>
                <a:uFillTx/>
                <a:latin typeface="Tahoma" charset="0"/>
                <a:ea typeface="ＭＳ Ｐゴシック" charset="0"/>
              </a:rPr>
              <a:t>Clothes divided</a:t>
            </a:r>
          </a:p>
        </p:txBody>
      </p:sp>
    </p:spTree>
    <p:extLst>
      <p:ext uri="{BB962C8B-B14F-4D97-AF65-F5344CB8AC3E}">
        <p14:creationId xmlns:p14="http://schemas.microsoft.com/office/powerpoint/2010/main" val="1444393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p:txBody>
          <a:bodyPr/>
          <a:lstStyle/>
          <a:p>
            <a:r>
              <a:rPr lang="en-US" altLang="en-US">
                <a:solidFill>
                  <a:srgbClr val="FFFF00"/>
                </a:solidFill>
              </a:rPr>
              <a:t>Jesus’ Final hours</a:t>
            </a: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nSpc>
                <a:spcPct val="90000"/>
              </a:lnSpc>
            </a:pPr>
            <a:r>
              <a:rPr lang="en-US" altLang="en-US" sz="2000" b="1">
                <a:latin typeface="Verdana" panose="020B0604030504040204" pitchFamily="34" charset="0"/>
              </a:rPr>
              <a:t>Friday------------------</a:t>
            </a:r>
          </a:p>
          <a:p>
            <a:pPr>
              <a:lnSpc>
                <a:spcPct val="90000"/>
              </a:lnSpc>
              <a:buFont typeface="Wingdings" panose="05000000000000000000" pitchFamily="2" charset="2"/>
              <a:buNone/>
            </a:pPr>
            <a:r>
              <a:rPr lang="en-US" altLang="en-US" sz="1600">
                <a:latin typeface="Verdana" panose="020B0604030504040204" pitchFamily="34" charset="0"/>
              </a:rPr>
              <a:t>Early morning</a:t>
            </a: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buFont typeface="Wingdings" panose="05000000000000000000" pitchFamily="2" charset="2"/>
              <a:buNone/>
            </a:pPr>
            <a:endParaRPr lang="en-US" altLang="en-US" sz="1600">
              <a:latin typeface="Verdana" panose="020B0604030504040204" pitchFamily="34" charset="0"/>
            </a:endParaRPr>
          </a:p>
          <a:p>
            <a:pPr>
              <a:lnSpc>
                <a:spcPct val="90000"/>
              </a:lnSpc>
            </a:pPr>
            <a:r>
              <a:rPr lang="en-US" altLang="en-US" sz="2000" b="1">
                <a:latin typeface="Verdana" panose="020B0604030504040204" pitchFamily="34" charset="0"/>
              </a:rPr>
              <a:t>Late Morning----------</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Midafternoon----------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pPr>
            <a:r>
              <a:rPr lang="en-US" altLang="en-US" sz="2000" b="1">
                <a:latin typeface="Verdana" panose="020B0604030504040204" pitchFamily="34" charset="0"/>
              </a:rPr>
              <a:t>Near Sundown--------</a:t>
            </a:r>
          </a:p>
          <a:p>
            <a:pPr>
              <a:lnSpc>
                <a:spcPct val="90000"/>
              </a:lnSpc>
              <a:buFont typeface="Wingdings" panose="05000000000000000000" pitchFamily="2" charset="2"/>
              <a:buNone/>
            </a:pPr>
            <a:endParaRPr lang="en-US" altLang="en-US" sz="2000" b="1">
              <a:latin typeface="Verdana" panose="020B0604030504040204" pitchFamily="34" charset="0"/>
            </a:endParaRPr>
          </a:p>
          <a:p>
            <a:pPr>
              <a:lnSpc>
                <a:spcPct val="90000"/>
              </a:lnSpc>
              <a:buFont typeface="Wingdings" panose="05000000000000000000" pitchFamily="2" charset="2"/>
              <a:buNone/>
            </a:pPr>
            <a:endParaRPr lang="en-US" altLang="en-US" sz="2000" b="1">
              <a:latin typeface="Verdana" panose="020B060403050404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p:txBody>
          <a:bodyPr/>
          <a:lstStyle/>
          <a:p>
            <a:pPr>
              <a:lnSpc>
                <a:spcPct val="90000"/>
              </a:lnSpc>
              <a:buFont typeface="Wingdings" panose="05000000000000000000" pitchFamily="2" charset="2"/>
              <a:buNone/>
            </a:pPr>
            <a:r>
              <a:rPr lang="en-US" altLang="en-US" sz="2000">
                <a:latin typeface="Verdana" panose="020B0604030504040204" pitchFamily="34" charset="0"/>
              </a:rPr>
              <a:t>Sanhedrin Completes</a:t>
            </a:r>
          </a:p>
          <a:p>
            <a:pPr>
              <a:lnSpc>
                <a:spcPct val="90000"/>
              </a:lnSpc>
              <a:buFont typeface="Wingdings" panose="05000000000000000000" pitchFamily="2" charset="2"/>
              <a:buNone/>
            </a:pPr>
            <a:r>
              <a:rPr lang="en-US" altLang="en-US" sz="2000">
                <a:latin typeface="Verdana" panose="020B0604030504040204" pitchFamily="34" charset="0"/>
              </a:rPr>
              <a:t>Deliberations</a:t>
            </a:r>
          </a:p>
          <a:p>
            <a:pPr>
              <a:lnSpc>
                <a:spcPct val="90000"/>
              </a:lnSpc>
              <a:buFont typeface="Wingdings" panose="05000000000000000000" pitchFamily="2" charset="2"/>
              <a:buNone/>
            </a:pPr>
            <a:r>
              <a:rPr lang="en-US" altLang="en-US" sz="2000">
                <a:latin typeface="Verdana" panose="020B0604030504040204" pitchFamily="34" charset="0"/>
              </a:rPr>
              <a:t>Jesus Sent To Pilate</a:t>
            </a:r>
          </a:p>
          <a:p>
            <a:pPr>
              <a:lnSpc>
                <a:spcPct val="90000"/>
              </a:lnSpc>
              <a:buFont typeface="Wingdings" panose="05000000000000000000" pitchFamily="2" charset="2"/>
              <a:buNone/>
            </a:pPr>
            <a:r>
              <a:rPr lang="en-US" altLang="en-US" sz="2000">
                <a:latin typeface="Verdana" panose="020B0604030504040204" pitchFamily="34" charset="0"/>
              </a:rPr>
              <a:t>Hearing Before Pilate</a:t>
            </a:r>
          </a:p>
          <a:p>
            <a:pPr>
              <a:lnSpc>
                <a:spcPct val="90000"/>
              </a:lnSpc>
              <a:buFont typeface="Wingdings" panose="05000000000000000000" pitchFamily="2" charset="2"/>
              <a:buNone/>
            </a:pPr>
            <a:r>
              <a:rPr lang="en-US" altLang="en-US" sz="2000">
                <a:latin typeface="Verdana" panose="020B0604030504040204" pitchFamily="34" charset="0"/>
              </a:rPr>
              <a:t>Jesus Sent To Herod</a:t>
            </a:r>
          </a:p>
          <a:p>
            <a:pPr>
              <a:lnSpc>
                <a:spcPct val="90000"/>
              </a:lnSpc>
              <a:buFont typeface="Wingdings" panose="05000000000000000000" pitchFamily="2" charset="2"/>
              <a:buNone/>
            </a:pPr>
            <a:r>
              <a:rPr lang="en-US" altLang="en-US" sz="2000">
                <a:latin typeface="Verdana" panose="020B0604030504040204" pitchFamily="34" charset="0"/>
              </a:rPr>
              <a:t>Return To Pilate</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Nailed To Cross</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Dies</a:t>
            </a:r>
          </a:p>
          <a:p>
            <a:pPr>
              <a:lnSpc>
                <a:spcPct val="90000"/>
              </a:lnSpc>
              <a:buFont typeface="Wingdings" panose="05000000000000000000" pitchFamily="2" charset="2"/>
              <a:buNone/>
            </a:pPr>
            <a:endParaRPr lang="en-US" altLang="en-US" sz="2000">
              <a:latin typeface="Verdana" panose="020B0604030504040204" pitchFamily="34" charset="0"/>
            </a:endParaRPr>
          </a:p>
          <a:p>
            <a:pPr>
              <a:lnSpc>
                <a:spcPct val="90000"/>
              </a:lnSpc>
              <a:buFont typeface="Wingdings" panose="05000000000000000000" pitchFamily="2" charset="2"/>
              <a:buNone/>
            </a:pPr>
            <a:r>
              <a:rPr lang="en-US" altLang="en-US" sz="2000">
                <a:latin typeface="Verdana" panose="020B0604030504040204" pitchFamily="34" charset="0"/>
              </a:rPr>
              <a:t>Jesus Buried</a:t>
            </a: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p342</a:t>
            </a: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5" end="5"/>
                                            </p:txEl>
                                          </p:spTgt>
                                        </p:tgtEl>
                                        <p:attrNameLst>
                                          <p:attrName>style.visibility</p:attrName>
                                        </p:attrNameLst>
                                      </p:cBhvr>
                                      <p:to>
                                        <p:strVal val="visible"/>
                                      </p:to>
                                    </p:set>
                                    <p:animEffect transition="in" filter="checkerboard(across)">
                                      <p:cBhvr>
                                        <p:cTn id="39" dur="500"/>
                                        <p:tgtEl>
                                          <p:spTgt spid="191493">
                                            <p:txEl>
                                              <p:pRg st="5" end="5"/>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42" dur="500"/>
                                        <p:tgtEl>
                                          <p:spTgt spid="191493">
                                            <p:txEl>
                                              <p:pRg st="7" end="7"/>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5" dur="500"/>
                                        <p:tgtEl>
                                          <p:spTgt spid="19149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8"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36745962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endParaRPr>
          </a:p>
        </p:txBody>
      </p:sp>
    </p:spTree>
    <p:extLst>
      <p:ext uri="{BB962C8B-B14F-4D97-AF65-F5344CB8AC3E}">
        <p14:creationId xmlns:p14="http://schemas.microsoft.com/office/powerpoint/2010/main" val="204224622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First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27:35-44; Mark 15:24-32; Luke 23:34-43; John 19:18-27</a:t>
            </a:r>
            <a:endParaRPr lang="en-GB"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While on the cross the first three hours Christ utters three statements indicating His forgiveness of His tormentors, the salvation of one thief beside Him and the entrusting of His mother Mary to John, thus indicating His concern for others even while approaching death</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29857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en-US" altLang="en-US" sz="6600">
                <a:solidFill>
                  <a:srgbClr val="FFFF00"/>
                </a:solidFill>
                <a:latin typeface="Monotype Corsiva" panose="03010101010201010101" pitchFamily="66" charset="0"/>
              </a:rPr>
              <a:t>Jesus’ Seven Last Word</a:t>
            </a: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a:t>“Father, forgive them, for they do not know what they are doing” (Luke 23:34)</a:t>
            </a:r>
          </a:p>
          <a:p>
            <a:pPr marL="609600" indent="-609600">
              <a:buFont typeface="Wingdings" panose="05000000000000000000" pitchFamily="2" charset="2"/>
              <a:buAutoNum type="arabicPeriod"/>
            </a:pPr>
            <a:endParaRPr lang="en-US" altLang="en-US"/>
          </a:p>
          <a:p>
            <a:pPr marL="609600" indent="-609600">
              <a:buFont typeface="Wingdings" panose="05000000000000000000" pitchFamily="2" charset="2"/>
              <a:buAutoNum type="arabicPeriod"/>
            </a:pPr>
            <a:r>
              <a:rPr lang="en-US" altLang="en-US"/>
              <a:t>“I tell you the truth, today you will be with me in paradise” (Luke 23:43)</a:t>
            </a:r>
          </a:p>
          <a:p>
            <a:pPr marL="609600" indent="-609600">
              <a:buFont typeface="Wingdings" panose="05000000000000000000" pitchFamily="2" charset="2"/>
              <a:buAutoNum type="arabicPeriod"/>
            </a:pPr>
            <a:endParaRPr lang="en-US" altLang="en-US"/>
          </a:p>
          <a:p>
            <a:pPr marL="609600" indent="-609600">
              <a:buFont typeface="Wingdings" panose="05000000000000000000" pitchFamily="2" charset="2"/>
              <a:buAutoNum type="arabicPeriod"/>
            </a:pPr>
            <a:r>
              <a:rPr lang="en-US" altLang="en-US"/>
              <a:t>“Dear woman, here is your son,” and “Here is your” (John 19:27) </a:t>
            </a:r>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Blomberg p347-348</a:t>
            </a: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Tahoma" charset="0"/>
                <a:ea typeface="ＭＳ Ｐゴシック" charset="0"/>
              </a:rPr>
              <a:t>I.  Christ </a:t>
            </a:r>
            <a:r>
              <a:rPr lang="en-US" sz="4000" b="1">
                <a:solidFill>
                  <a:srgbClr val="000090"/>
                </a:solidFill>
                <a:effectLst>
                  <a:glow rad="139700">
                    <a:schemeClr val="tx1">
                      <a:alpha val="92000"/>
                    </a:schemeClr>
                  </a:glow>
                </a:effectLst>
                <a:latin typeface="Tahoma" charset="0"/>
                <a:ea typeface="ＭＳ Ｐゴシック" charset="0"/>
              </a:rPr>
              <a:t>fulfilled </a:t>
            </a:r>
            <a:r>
              <a:rPr lang="en-US" sz="4000" b="1">
                <a:solidFill>
                  <a:srgbClr val="000000"/>
                </a:solidFill>
                <a:effectLst>
                  <a:glow rad="139700">
                    <a:schemeClr val="tx1">
                      <a:alpha val="92000"/>
                    </a:schemeClr>
                  </a:glow>
                </a:effectLst>
                <a:latin typeface="Tahoma" charset="0"/>
                <a:ea typeface="ＭＳ Ｐゴシック" charset="0"/>
              </a:rPr>
              <a:t>Scripture in his </a:t>
            </a:r>
            <a:r>
              <a:rPr lang="en-US" sz="4000" b="1">
                <a:solidFill>
                  <a:srgbClr val="800000"/>
                </a:solidFill>
                <a:effectLst>
                  <a:glow rad="139700">
                    <a:schemeClr val="tx1">
                      <a:alpha val="92000"/>
                    </a:schemeClr>
                  </a:glow>
                </a:effectLst>
                <a:latin typeface="Tahoma" charset="0"/>
                <a:ea typeface="ＭＳ Ｐゴシック" charset="0"/>
              </a:rPr>
              <a:t>selfless</a:t>
            </a:r>
            <a:r>
              <a:rPr lang="en-US" sz="4000" b="1">
                <a:solidFill>
                  <a:srgbClr val="000000"/>
                </a:solidFill>
                <a:effectLst>
                  <a:glow rad="139700">
                    <a:schemeClr val="tx1">
                      <a:alpha val="92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2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2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2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2000"/>
                  </a:srgbClr>
                </a:glow>
              </a:effectLst>
              <a:uLnTx/>
              <a:uFillTx/>
              <a:latin typeface="Tahoma" charset="0"/>
              <a:ea typeface="ＭＳ Ｐゴシック" charset="0"/>
            </a:endParaRPr>
          </a:p>
        </p:txBody>
      </p:sp>
    </p:spTree>
    <p:extLst>
      <p:ext uri="{BB962C8B-B14F-4D97-AF65-F5344CB8AC3E}">
        <p14:creationId xmlns:p14="http://schemas.microsoft.com/office/powerpoint/2010/main" val="357736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Second Three Hours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27:45-50; Mark 15:33-37; Luke 23:44, 46; John 19:28-30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While on the cross the second three hours Christ utters three statements before He dies, indicating His separation from the Father while bearing man's sin, His thirst in fulfillment of Psalm 22:15, and the declaration that His death paid for the sin of the entire human race as the final sacrifice, thus indicating His sovereignty over His own death in that His life was not taken from Him but voluntarily given</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093402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Tahoma" charset="0"/>
                <a:ea typeface="ＭＳ Ｐゴシック" charset="0"/>
              </a:rPr>
              <a:t>I.  Christ </a:t>
            </a:r>
            <a:r>
              <a:rPr lang="en-US" sz="4000" b="1">
                <a:solidFill>
                  <a:srgbClr val="000090"/>
                </a:solidFill>
                <a:effectLst>
                  <a:glow rad="127000">
                    <a:schemeClr val="tx1">
                      <a:alpha val="90000"/>
                    </a:schemeClr>
                  </a:glow>
                </a:effectLst>
                <a:latin typeface="Tahoma" charset="0"/>
                <a:ea typeface="ＭＳ Ｐゴシック" charset="0"/>
              </a:rPr>
              <a:t>fulfilled </a:t>
            </a:r>
            <a:r>
              <a:rPr lang="en-US" sz="4000" b="1">
                <a:solidFill>
                  <a:srgbClr val="000000"/>
                </a:solidFill>
                <a:effectLst>
                  <a:glow rad="127000">
                    <a:schemeClr val="tx1">
                      <a:alpha val="90000"/>
                    </a:schemeClr>
                  </a:glow>
                </a:effectLst>
                <a:latin typeface="Tahoma" charset="0"/>
                <a:ea typeface="ＭＳ Ｐゴシック" charset="0"/>
              </a:rPr>
              <a:t>Scripture in his </a:t>
            </a:r>
            <a:r>
              <a:rPr lang="en-US" sz="4000" b="1">
                <a:solidFill>
                  <a:srgbClr val="800000"/>
                </a:solidFill>
                <a:effectLst>
                  <a:glow rad="127000">
                    <a:schemeClr val="tx1">
                      <a:alpha val="90000"/>
                    </a:schemeClr>
                  </a:glow>
                </a:effectLst>
                <a:latin typeface="Tahoma" charset="0"/>
                <a:ea typeface="ＭＳ Ｐゴシック" charset="0"/>
              </a:rPr>
              <a:t>selfless</a:t>
            </a:r>
            <a:r>
              <a:rPr lang="en-US" sz="4000" b="1">
                <a:solidFill>
                  <a:srgbClr val="000000"/>
                </a:solidFill>
                <a:effectLst>
                  <a:glow rad="1270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270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90000"/>
                    </a:srgbClr>
                  </a:glow>
                </a:effectLst>
                <a:uLnTx/>
                <a:uFillTx/>
                <a:latin typeface="Tahoma" charset="0"/>
                <a:ea typeface="ＭＳ Ｐゴシック" charset="0"/>
              </a:rPr>
              <a:t>Thirsted</a:t>
            </a:r>
          </a:p>
        </p:txBody>
      </p:sp>
    </p:spTree>
    <p:extLst>
      <p:ext uri="{BB962C8B-B14F-4D97-AF65-F5344CB8AC3E}">
        <p14:creationId xmlns:p14="http://schemas.microsoft.com/office/powerpoint/2010/main" val="3473099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25221104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p:txBody>
          <a:bodyPr/>
          <a:lstStyle/>
          <a:p>
            <a:r>
              <a:rPr lang="en-US" altLang="en-US" sz="6600">
                <a:solidFill>
                  <a:srgbClr val="FFFF00"/>
                </a:solidFill>
                <a:latin typeface="Monotype Corsiva" panose="03010101010201010101" pitchFamily="66" charset="0"/>
              </a:rPr>
              <a:t>Jesus’ Seven Last Word</a:t>
            </a: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startAt="4"/>
            </a:pPr>
            <a:r>
              <a:rPr lang="en-US" altLang="en-US" sz="2800"/>
              <a:t>“My God, my God, why have you forsaken me?” (Mark 15:34)</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“I am thirsty” (John 19:28)</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“It is finished” (John 19:30)</a:t>
            </a:r>
          </a:p>
          <a:p>
            <a:pPr marL="533400" indent="-533400">
              <a:buFont typeface="Wingdings" panose="05000000000000000000" pitchFamily="2" charset="2"/>
              <a:buAutoNum type="arabicPeriod" startAt="4"/>
            </a:pPr>
            <a:endParaRPr lang="en-US" altLang="en-US" sz="2800"/>
          </a:p>
          <a:p>
            <a:pPr marL="533400" indent="-533400">
              <a:buFont typeface="Wingdings" panose="05000000000000000000" pitchFamily="2" charset="2"/>
              <a:buAutoNum type="arabicPeriod" startAt="4"/>
            </a:pPr>
            <a:r>
              <a:rPr lang="en-US" altLang="en-US" sz="2800"/>
              <a:t>“Father into your hands I commit my spirit” (Luke 23:46)</a:t>
            </a:r>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Blomberg p347-348</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en-US" altLang="en-US">
                <a:solidFill>
                  <a:srgbClr val="FFFF00"/>
                </a:solidFill>
              </a:rPr>
              <a:t>Crucifixion</a:t>
            </a: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564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Most Cruelest form of execution</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Most Shameful</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Roman Citizen exempted</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Worst criminal</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Tie with a rope or nails through</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X-shape or t-shape</a:t>
            </a:r>
          </a:p>
          <a:p>
            <a:pPr marL="457200" marR="0" lvl="0" indent="-457200" algn="l" defTabSz="914400" rtl="0" eaLnBrk="0" fontAlgn="base" latinLnBrk="0" hangingPunct="0">
              <a:lnSpc>
                <a:spcPct val="100000"/>
              </a:lnSpc>
              <a:spcBef>
                <a:spcPct val="50000"/>
              </a:spcBef>
              <a:spcAft>
                <a:spcPct val="0"/>
              </a:spcAft>
              <a:buClrTx/>
              <a:buSzTx/>
              <a:buFontTx/>
              <a:buAutoNum type="arabicPeriod"/>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Die suffocation</a:t>
            </a: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p:txBody>
          <a:bodyPr/>
          <a:lstStyle/>
          <a:p>
            <a:r>
              <a:rPr lang="en-US" altLang="en-US">
                <a:solidFill>
                  <a:srgbClr val="FFFF00"/>
                </a:solidFill>
              </a:rPr>
              <a:t>Significance of Jesus’ Word</a:t>
            </a: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p:txBody>
          <a:bodyPr/>
          <a:lstStyle/>
          <a:p>
            <a:pPr marL="533400" indent="-533400">
              <a:buFont typeface="Wingdings" panose="05000000000000000000" pitchFamily="2" charset="2"/>
              <a:buAutoNum type="arabicPeriod"/>
            </a:pPr>
            <a:r>
              <a:rPr lang="en-US" altLang="en-US" sz="2800">
                <a:latin typeface="Verdana" panose="020B0604030504040204" pitchFamily="34" charset="0"/>
              </a:rPr>
              <a:t>Forgiveness is available for those who repent.</a:t>
            </a:r>
          </a:p>
          <a:p>
            <a:pPr marL="533400" indent="-533400">
              <a:buFont typeface="Wingdings" panose="05000000000000000000" pitchFamily="2" charset="2"/>
              <a:buAutoNum type="arabicPeriod"/>
            </a:pPr>
            <a:r>
              <a:rPr lang="en-US" altLang="en-US" sz="2800">
                <a:latin typeface="Verdana" panose="020B0604030504040204" pitchFamily="34" charset="0"/>
              </a:rPr>
              <a:t>Heaven is available to believers.</a:t>
            </a:r>
          </a:p>
          <a:p>
            <a:pPr marL="533400" indent="-533400">
              <a:buFont typeface="Wingdings" panose="05000000000000000000" pitchFamily="2" charset="2"/>
              <a:buAutoNum type="arabicPeriod"/>
            </a:pPr>
            <a:r>
              <a:rPr lang="en-US" altLang="en-US" sz="2800">
                <a:latin typeface="Verdana" panose="020B0604030504040204" pitchFamily="34" charset="0"/>
              </a:rPr>
              <a:t>Jesus’ model His love by loving His enemies and family.</a:t>
            </a:r>
          </a:p>
          <a:p>
            <a:pPr marL="533400" indent="-533400">
              <a:buFont typeface="Wingdings" panose="05000000000000000000" pitchFamily="2" charset="2"/>
              <a:buAutoNum type="arabicPeriod"/>
            </a:pPr>
            <a:r>
              <a:rPr lang="en-US" altLang="en-US" sz="2800">
                <a:latin typeface="Verdana" panose="020B0604030504040204" pitchFamily="34" charset="0"/>
              </a:rPr>
              <a:t>Jesus experiences pain and separation with God.</a:t>
            </a:r>
          </a:p>
          <a:p>
            <a:pPr marL="533400" indent="-533400">
              <a:buFont typeface="Wingdings" panose="05000000000000000000" pitchFamily="2" charset="2"/>
              <a:buAutoNum type="arabicPeriod"/>
            </a:pPr>
            <a:r>
              <a:rPr lang="en-US" altLang="en-US" sz="2800">
                <a:latin typeface="Verdana" panose="020B0604030504040204" pitchFamily="34" charset="0"/>
              </a:rPr>
              <a:t>Jesus’ Humanity and Divinity.</a:t>
            </a:r>
          </a:p>
          <a:p>
            <a:pPr marL="533400" indent="-533400">
              <a:buFont typeface="Wingdings" panose="05000000000000000000" pitchFamily="2" charset="2"/>
              <a:buAutoNum type="arabicPeriod" startAt="6"/>
            </a:pPr>
            <a:r>
              <a:rPr lang="en-US" altLang="en-US" sz="2800">
                <a:latin typeface="Verdana" panose="020B0604030504040204" pitchFamily="34" charset="0"/>
              </a:rPr>
              <a:t>His mission is accomplished.</a:t>
            </a:r>
          </a:p>
          <a:p>
            <a:pPr marL="533400" indent="-533400">
              <a:buFont typeface="Wingdings" panose="05000000000000000000" pitchFamily="2" charset="2"/>
              <a:buAutoNum type="arabicPeriod" startAt="7"/>
            </a:pPr>
            <a:r>
              <a:rPr lang="en-US" altLang="en-US" sz="2800">
                <a:latin typeface="Verdana" panose="020B0604030504040204" pitchFamily="34" charset="0"/>
              </a:rPr>
              <a:t>Jesus’ authority over His death.</a:t>
            </a: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457200" y="228600"/>
            <a:ext cx="8229600" cy="1139825"/>
          </a:xfrm>
        </p:spPr>
        <p:txBody>
          <a:bodyPr/>
          <a:lstStyle/>
          <a:p>
            <a:r>
              <a:rPr lang="en-US" altLang="en-US">
                <a:solidFill>
                  <a:srgbClr val="FFFF00"/>
                </a:solidFill>
              </a:rPr>
              <a:t>Why Jesus Must Suffer And Die?</a:t>
            </a: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lstStyle/>
          <a:p>
            <a:pPr algn="ctr">
              <a:buFont typeface="Wingdings" panose="05000000000000000000" pitchFamily="2" charset="2"/>
              <a:buNone/>
            </a:pPr>
            <a:r>
              <a:rPr lang="en-US" altLang="en-US" sz="3600">
                <a:latin typeface="Verdana" panose="020B0604030504040204" pitchFamily="34" charset="0"/>
              </a:rPr>
              <a:t>For even the Son of Man did not come to be served, but to serve, and to give his life as a ransom for many.</a:t>
            </a:r>
          </a:p>
          <a:p>
            <a:pPr algn="ctr">
              <a:buFont typeface="Wingdings" panose="05000000000000000000" pitchFamily="2" charset="2"/>
              <a:buNone/>
            </a:pPr>
            <a:endParaRPr lang="en-US" altLang="en-US" sz="3600">
              <a:latin typeface="Verdana" panose="020B0604030504040204" pitchFamily="34" charset="0"/>
            </a:endParaRPr>
          </a:p>
          <a:p>
            <a:pPr algn="ctr">
              <a:buFont typeface="Wingdings" panose="05000000000000000000" pitchFamily="2" charset="2"/>
              <a:buNone/>
            </a:pPr>
            <a:r>
              <a:rPr lang="en-US" altLang="en-US" sz="3600">
                <a:latin typeface="Verdana" panose="020B0604030504040204" pitchFamily="34" charset="0"/>
              </a:rPr>
              <a:t>Mark 10:45</a:t>
            </a: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AFB832A5-C2E8-434C-B471-92CAF3B180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610CAD-867D-426B-BAB7-EFB63EDB2D3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8051" name="Text Box 3">
            <a:extLst>
              <a:ext uri="{FF2B5EF4-FFF2-40B4-BE49-F238E27FC236}">
                <a16:creationId xmlns:a16="http://schemas.microsoft.com/office/drawing/2014/main" id="{928EA5D4-A5EE-4AAD-86CD-B3BCAB8F58EA}"/>
              </a:ext>
            </a:extLst>
          </p:cNvPr>
          <p:cNvSpPr txBox="1">
            <a:spLocks noChangeArrowheads="1"/>
          </p:cNvSpPr>
          <p:nvPr/>
        </p:nvSpPr>
        <p:spPr bwMode="auto">
          <a:xfrm>
            <a:off x="8382000" y="30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58052" name="Picture 4">
            <a:extLst>
              <a:ext uri="{FF2B5EF4-FFF2-40B4-BE49-F238E27FC236}">
                <a16:creationId xmlns:a16="http://schemas.microsoft.com/office/drawing/2014/main" id="{9139EB77-991B-4536-9FA4-196E68B22663}"/>
              </a:ext>
            </a:extLst>
          </p:cNvPr>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58054" name="Text Box 6">
            <a:extLst>
              <a:ext uri="{FF2B5EF4-FFF2-40B4-BE49-F238E27FC236}">
                <a16:creationId xmlns:a16="http://schemas.microsoft.com/office/drawing/2014/main" id="{C896A668-C649-4DBA-949D-59A92473C72F}"/>
              </a:ext>
            </a:extLst>
          </p:cNvPr>
          <p:cNvSpPr txBox="1">
            <a:spLocks noChangeArrowheads="1"/>
          </p:cNvSpPr>
          <p:nvPr/>
        </p:nvSpPr>
        <p:spPr bwMode="auto">
          <a:xfrm>
            <a:off x="7086600" y="304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Dr Rick NT p89a</a:t>
            </a:r>
          </a:p>
        </p:txBody>
      </p:sp>
      <p:sp>
        <p:nvSpPr>
          <p:cNvPr id="258055" name="Rectangle 7">
            <a:extLst>
              <a:ext uri="{FF2B5EF4-FFF2-40B4-BE49-F238E27FC236}">
                <a16:creationId xmlns:a16="http://schemas.microsoft.com/office/drawing/2014/main" id="{071B4152-C408-4027-BEB1-F051FA7AD292}"/>
              </a:ext>
            </a:extLst>
          </p:cNvPr>
          <p:cNvSpPr>
            <a:spLocks noGrp="1" noChangeArrowheads="1"/>
          </p:cNvSpPr>
          <p:nvPr>
            <p:ph type="title" idx="4294967295"/>
          </p:nvPr>
        </p:nvSpPr>
        <p:spPr>
          <a:xfrm>
            <a:off x="228600" y="-381000"/>
            <a:ext cx="8510588" cy="1325563"/>
          </a:xfrm>
        </p:spPr>
        <p:txBody>
          <a:bodyPr/>
          <a:lstStyle/>
          <a:p>
            <a:r>
              <a:rPr lang="en-US" altLang="en-US"/>
              <a:t>Servanthood in Mark</a:t>
            </a:r>
          </a:p>
        </p:txBody>
      </p:sp>
    </p:spTree>
    <p:extLst>
      <p:ext uri="{BB962C8B-B14F-4D97-AF65-F5344CB8AC3E}">
        <p14:creationId xmlns:p14="http://schemas.microsoft.com/office/powerpoint/2010/main" val="151993266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58052"/>
                                        </p:tgtEl>
                                        <p:attrNameLst>
                                          <p:attrName>style.visibility</p:attrName>
                                        </p:attrNameLst>
                                      </p:cBhvr>
                                      <p:to>
                                        <p:strVal val="visible"/>
                                      </p:to>
                                    </p:set>
                                    <p:anim calcmode="lin" valueType="num">
                                      <p:cBhvr additive="base">
                                        <p:cTn id="7" dur="500" fill="hold"/>
                                        <p:tgtEl>
                                          <p:spTgt spid="258052"/>
                                        </p:tgtEl>
                                        <p:attrNameLst>
                                          <p:attrName>ppt_x</p:attrName>
                                        </p:attrNameLst>
                                      </p:cBhvr>
                                      <p:tavLst>
                                        <p:tav tm="0">
                                          <p:val>
                                            <p:strVal val="0-#ppt_w/2"/>
                                          </p:val>
                                        </p:tav>
                                        <p:tav tm="100000">
                                          <p:val>
                                            <p:strVal val="#ppt_x"/>
                                          </p:val>
                                        </p:tav>
                                      </p:tavLst>
                                    </p:anim>
                                    <p:anim calcmode="lin" valueType="num">
                                      <p:cBhvr additive="base">
                                        <p:cTn id="8" dur="500" fill="hold"/>
                                        <p:tgtEl>
                                          <p:spTgt spid="2580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Your attitude should be the same as that of Christ Jesus: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Who being in very nature God,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Did not consider equality with God something to be grasped,</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But made himself nothing, taking the very nature of a servant,</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Being made in human likeness.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being found in  appearance as a man, he humble himself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became obedient to death-even death on the cross!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Therefore God exalted him to the highest place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And give him the name that is above every name,</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That at the name of Jesus every knee should bow</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In heaven and on earth, and every tongue confess that Jesus Christ is Lord, to the glory of God the Father.</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633413" y="5532438"/>
            <a:ext cx="8510587" cy="1325562"/>
          </a:xfrm>
        </p:spPr>
        <p:txBody>
          <a:bodyPr/>
          <a:lstStyle/>
          <a:p>
            <a:r>
              <a:rPr lang="en-US" altLang="en-US">
                <a:solidFill>
                  <a:srgbClr val="FFFF00"/>
                </a:solidFill>
              </a:rPr>
              <a:t>Philippians 2:5-11</a:t>
            </a: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Tahoma" charset="0"/>
                <a:ea typeface="ＭＳ Ｐゴシック" charset="0"/>
              </a:rPr>
              <a:t>I.  Christ </a:t>
            </a:r>
            <a:r>
              <a:rPr lang="en-US" sz="4000" b="1">
                <a:solidFill>
                  <a:srgbClr val="000090"/>
                </a:solidFill>
                <a:effectLst>
                  <a:glow rad="127000">
                    <a:schemeClr val="tx1">
                      <a:alpha val="88000"/>
                    </a:schemeClr>
                  </a:glow>
                </a:effectLst>
                <a:latin typeface="Tahoma" charset="0"/>
                <a:ea typeface="ＭＳ Ｐゴシック" charset="0"/>
              </a:rPr>
              <a:t>fulfilled </a:t>
            </a:r>
            <a:r>
              <a:rPr lang="en-US" sz="4000" b="1">
                <a:solidFill>
                  <a:srgbClr val="000000"/>
                </a:solidFill>
                <a:effectLst>
                  <a:glow rad="127000">
                    <a:schemeClr val="tx1">
                      <a:alpha val="88000"/>
                    </a:schemeClr>
                  </a:glow>
                </a:effectLst>
                <a:latin typeface="Tahoma" charset="0"/>
                <a:ea typeface="ＭＳ Ｐゴシック" charset="0"/>
              </a:rPr>
              <a:t>Scripture in his </a:t>
            </a:r>
            <a:r>
              <a:rPr lang="en-US" sz="4000" b="1">
                <a:solidFill>
                  <a:srgbClr val="800000"/>
                </a:solidFill>
                <a:effectLst>
                  <a:glow rad="127000">
                    <a:schemeClr val="tx1">
                      <a:alpha val="88000"/>
                    </a:schemeClr>
                  </a:glow>
                </a:effectLst>
                <a:latin typeface="Tahoma" charset="0"/>
                <a:ea typeface="ＭＳ Ｐゴシック" charset="0"/>
              </a:rPr>
              <a:t>selfless</a:t>
            </a:r>
            <a:r>
              <a:rPr lang="en-US" sz="4000" b="1">
                <a:solidFill>
                  <a:srgbClr val="000000"/>
                </a:solidFill>
                <a:effectLst>
                  <a:glow rad="1270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27000">
                    <a:srgbClr val="FFFFFF">
                      <a:alpha val="88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27000">
                  <a:srgbClr val="FFFFFF">
                    <a:alpha val="88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27000">
                    <a:srgbClr val="FFFFFF">
                      <a:alpha val="88000"/>
                    </a:srgbClr>
                  </a:glow>
                </a:effectLst>
                <a:uLnTx/>
                <a:uFillTx/>
                <a:latin typeface="Tahoma" charset="0"/>
                <a:ea typeface="ＭＳ Ｐゴシック" charset="0"/>
              </a:rPr>
              <a:t>Paid for sin</a:t>
            </a:r>
          </a:p>
        </p:txBody>
      </p:sp>
    </p:spTree>
    <p:extLst>
      <p:ext uri="{BB962C8B-B14F-4D97-AF65-F5344CB8AC3E}">
        <p14:creationId xmlns:p14="http://schemas.microsoft.com/office/powerpoint/2010/main" val="2200572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11149506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600" b="1" i="0"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charset="0"/>
                <a:ea typeface="ＭＳ Ｐゴシック" charset="0"/>
              </a:rPr>
              <a:t>DEBT</a:t>
            </a:r>
            <a:endParaRPr kumimoji="0" lang="en-US" sz="5400" b="1" i="0"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a:ln>
                  <a:noFill/>
                </a:ln>
                <a:solidFill>
                  <a:srgbClr val="FF0000"/>
                </a:solidFill>
                <a:effectLst/>
                <a:uLnTx/>
                <a:uFillTx/>
                <a:latin typeface="Impact" charset="0"/>
                <a:ea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7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in Full</a:t>
            </a: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01600">
                    <a:srgbClr val="FFFFFF">
                      <a:alpha val="91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01600">
                  <a:srgbClr val="FFFFFF">
                    <a:alpha val="91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01600">
                    <a:srgbClr val="FFFFFF">
                      <a:alpha val="91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81508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780084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1"/>
            </a:gs>
            <a:gs pos="100000">
              <a:schemeClr val="accent1">
                <a:gamma/>
                <a:shade val="46275"/>
                <a:invGamma/>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Why Jesus Choose To Die</a:t>
            </a:r>
            <a:r>
              <a:rPr lang="en-US" altLang="en-US">
                <a:solidFill>
                  <a:schemeClr val="tx1"/>
                </a:solidFill>
                <a:effectLst>
                  <a:outerShdw blurRad="38100" dist="38100" dir="2700000" algn="tl">
                    <a:srgbClr val="000000"/>
                  </a:outerShdw>
                </a:effectLst>
              </a:rPr>
              <a:t>?</a:t>
            </a: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9248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3834772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Each Passover lamb must be eaten in one house. Do not carry any of its meat outside, and do not break any of its bones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Exodus 12:46; cf. Num. 9:12 </a:t>
            </a:r>
          </a:p>
        </p:txBody>
      </p:sp>
    </p:spTree>
    <p:extLst>
      <p:ext uri="{BB962C8B-B14F-4D97-AF65-F5344CB8AC3E}">
        <p14:creationId xmlns:p14="http://schemas.microsoft.com/office/powerpoint/2010/main" val="18290231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39107760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For the Lord protects the bones of the righteous;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not one of them is broken!</a:t>
            </a:r>
            <a:r>
              <a:rPr kumimoji="0" lang="ru-RU"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78915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800" dirty="0">
                <a:latin typeface="Tahoma" charset="0"/>
                <a:ea typeface="ＭＳ Ｐゴシック" charset="0"/>
              </a:rPr>
              <a:t>Zech. 12:10 </a:t>
            </a:r>
            <a:r>
              <a:rPr lang="en-US" sz="4000" dirty="0">
                <a:latin typeface="Tahoma" charset="0"/>
                <a:ea typeface="ＭＳ Ｐゴシック" charset="0"/>
              </a:rPr>
              <a:t>NLT</a:t>
            </a:r>
            <a:endParaRPr lang="en-US" sz="4800" dirty="0">
              <a:latin typeface="Tahoma" charset="0"/>
              <a:ea typeface="ＭＳ Ｐゴシック"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look on me whom they have pierced </a:t>
            </a:r>
            <a:r>
              <a:rPr kumimoji="0" lang="en-US"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51244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Tahoma" charset="0"/>
                <a:ea typeface="ＭＳ Ｐゴシック" charset="0"/>
              </a:rPr>
              <a:t>"</a:t>
            </a:r>
            <a:r>
              <a:rPr lang="en-US" sz="4800" b="1" dirty="0">
                <a:solidFill>
                  <a:schemeClr val="tx1"/>
                </a:solidFill>
                <a:effectLst>
                  <a:outerShdw blurRad="38100" dist="38100" dir="2700000" algn="tl">
                    <a:srgbClr val="8C0000"/>
                  </a:outerShdw>
                </a:effectLst>
                <a:latin typeface="Tahoma" charset="0"/>
                <a:ea typeface="ＭＳ Ｐゴシック" charset="0"/>
              </a:rPr>
              <a:t>Blood &amp; Water</a:t>
            </a:r>
            <a:r>
              <a:rPr lang="ru-RU" sz="4800" b="1" dirty="0">
                <a:solidFill>
                  <a:schemeClr val="tx1"/>
                </a:solidFill>
                <a:effectLst>
                  <a:outerShdw blurRad="38100" dist="38100" dir="2700000" algn="tl">
                    <a:srgbClr val="8C0000"/>
                  </a:outerShdw>
                </a:effectLst>
                <a:latin typeface="Tahoma" charset="0"/>
                <a:ea typeface="ＭＳ Ｐゴシック" charset="0"/>
              </a:rPr>
              <a:t>"</a:t>
            </a:r>
            <a:endParaRPr lang="en-US" sz="4800" b="1" dirty="0">
              <a:solidFill>
                <a:schemeClr val="tx1"/>
              </a:solidFill>
              <a:effectLst>
                <a:outerShdw blurRad="38100" dist="38100" dir="2700000" algn="tl">
                  <a:srgbClr val="8C0000"/>
                </a:outerShdw>
              </a:effectLst>
              <a:latin typeface="Tahoma" charset="0"/>
              <a:ea typeface="ＭＳ Ｐゴシック" charset="0"/>
            </a:endParaRPr>
          </a:p>
        </p:txBody>
      </p:sp>
      <p:sp>
        <p:nvSpPr>
          <p:cNvPr id="4" name="Title 1"/>
          <p:cNvSpPr txBox="1">
            <a:spLocks/>
          </p:cNvSpPr>
          <p:nvPr/>
        </p:nvSpPr>
        <p:spPr bwMode="auto">
          <a:xfrm>
            <a:off x="3059113" y="1125538"/>
            <a:ext cx="6084887" cy="5183187"/>
          </a:xfrm>
          <a:prstGeom prst="rect">
            <a:avLst/>
          </a:prstGeom>
          <a:noFill/>
          <a:ln>
            <a:noFill/>
          </a:ln>
          <a:effectLs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Heart failure?</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New temple (2:19)?</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Life through his blood (1:13)?</a:t>
            </a:r>
          </a:p>
          <a:p>
            <a:pPr marL="363538" marR="0" lvl="0" indent="-363538" algn="l" defTabSz="914400" rtl="0" eaLnBrk="1" fontAlgn="base" latinLnBrk="0" hangingPunct="1">
              <a:lnSpc>
                <a:spcPct val="100000"/>
              </a:lnSpc>
              <a:spcBef>
                <a:spcPct val="0"/>
              </a:spcBef>
              <a:spcAft>
                <a:spcPct val="0"/>
              </a:spcAft>
              <a:buClrTx/>
              <a:buSzTx/>
              <a:buFont typeface="Arial" charset="0"/>
              <a:buChar char="•"/>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Death (1 John 1:1)?</a:t>
            </a: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879571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Accompanying Signs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181</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27:51-56; Mark 15:38-41; Luke 23:45, 47-49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At the moment of His death the renting of the temple veil reveals the open access all men have to God through Christ's death, the earthquake indicates the provision for creation's redemption, and the raising of the saints acknowledges Christ's resurrection as not an isolated phenomenon but only the first fruits of His victory over death seen in the resurrection to life of all believers</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714082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matt 27v51 temple veil tor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6" name="Title 1"/>
          <p:cNvSpPr>
            <a:spLocks noGrp="1"/>
          </p:cNvSpPr>
          <p:nvPr>
            <p:ph type="title"/>
          </p:nvPr>
        </p:nvSpPr>
        <p:spPr>
          <a:xfrm>
            <a:off x="-36513" y="-26988"/>
            <a:ext cx="9180513" cy="647701"/>
          </a:xfrm>
        </p:spPr>
        <p:txBody>
          <a:bodyPr/>
          <a:lstStyle/>
          <a:p>
            <a:r>
              <a:rPr lang="zh-TW" altLang="en-US" sz="4000" dirty="0">
                <a:solidFill>
                  <a:schemeClr val="tx2">
                    <a:lumMod val="75000"/>
                  </a:schemeClr>
                </a:solidFill>
                <a:latin typeface="KaiTi" pitchFamily="49" charset="-122"/>
                <a:ea typeface="KaiTi" pitchFamily="49" charset="-122"/>
              </a:rPr>
              <a:t>殿 裏 的 幔 子</a:t>
            </a:r>
            <a:endParaRPr lang="en-US" sz="4000" b="1" dirty="0">
              <a:solidFill>
                <a:schemeClr val="tx2">
                  <a:lumMod val="75000"/>
                </a:schemeClr>
              </a:solidFill>
              <a:latin typeface="KaiTi" pitchFamily="49" charset="-122"/>
              <a:ea typeface="KaiTi" pitchFamily="49" charset="-122"/>
              <a:cs typeface="ＭＳ Ｐゴシック" charset="0"/>
            </a:endParaRPr>
          </a:p>
        </p:txBody>
      </p:sp>
    </p:spTree>
    <p:extLst>
      <p:ext uri="{BB962C8B-B14F-4D97-AF65-F5344CB8AC3E}">
        <p14:creationId xmlns:p14="http://schemas.microsoft.com/office/powerpoint/2010/main" val="343318323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3889" name="Title 1"/>
          <p:cNvSpPr>
            <a:spLocks noGrp="1"/>
          </p:cNvSpPr>
          <p:nvPr>
            <p:ph type="title"/>
          </p:nvPr>
        </p:nvSpPr>
        <p:spPr>
          <a:xfrm>
            <a:off x="-36513" y="117003"/>
            <a:ext cx="9180513" cy="647701"/>
          </a:xfrm>
        </p:spPr>
        <p:txBody>
          <a:bodyPr/>
          <a:lstStyle/>
          <a:p>
            <a:r>
              <a:rPr lang="zh-TW" altLang="en-US" sz="3600" dirty="0">
                <a:solidFill>
                  <a:schemeClr val="tx1"/>
                </a:solidFill>
                <a:latin typeface="KaiTi" pitchFamily="49" charset="-122"/>
                <a:ea typeface="KaiTi" pitchFamily="49" charset="-122"/>
              </a:rPr>
              <a:t>殿 裏 的 幔 子 從 上 到 下 裂 開 為 二 </a:t>
            </a:r>
            <a:r>
              <a:rPr lang="en-US" sz="3600" b="1" dirty="0">
                <a:solidFill>
                  <a:schemeClr val="tx1"/>
                </a:solidFill>
                <a:latin typeface="KaiTi" pitchFamily="49" charset="-122"/>
                <a:ea typeface="KaiTi" pitchFamily="49" charset="-122"/>
                <a:cs typeface="ＭＳ Ｐゴシック" charset="0"/>
              </a:rPr>
              <a:t>(27:51)</a:t>
            </a:r>
          </a:p>
        </p:txBody>
      </p:sp>
      <p:pic>
        <p:nvPicPr>
          <p:cNvPr id="293890" name="Picture 2" descr="matt 27v51 temple veil torn in half.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077913"/>
            <a:ext cx="91440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334456"/>
      </p:ext>
    </p:extLst>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The Arrest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168</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26:47-56; Mark 14:43-52; Luke 22:47-53; John 18:2-12a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voluntarily and aggressively allows Himself to be betrayed and arrested in Gethsemane, all the time being in complete control and demonstrating authority over His adversaries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The Burial of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27:57-61; Mark 15: 42-47; Luke 23:50-56;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19:31-42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quickly buried in Joseph of Arimathea's nearby tomb because of the approaching Sabbath and the defilement dead bodies would have brought to the area</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24238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dirty="0">
                <a:ln>
                  <a:noFill/>
                </a:ln>
                <a:solidFill>
                  <a:srgbClr val="800000"/>
                </a:solidFill>
                <a:effectLst>
                  <a:glow rad="139700">
                    <a:srgbClr val="FFFFFF">
                      <a:alpha val="90000"/>
                    </a:srgbClr>
                  </a:glow>
                </a:effectLst>
                <a:uLnTx/>
                <a:uFillTx/>
                <a:latin typeface="Tahoma" charset="0"/>
                <a:ea typeface="ＭＳ Ｐゴシック" charset="0"/>
              </a:rPr>
              <a:t>Carried cross</a:t>
            </a:r>
            <a:endParaRPr kumimoji="0" lang="en-US" sz="4000" b="1" i="0" u="none" strike="noStrike" kern="1200" cap="none" spc="0" normalizeH="0" baseline="0" noProof="0" dirty="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139700">
                    <a:srgbClr val="FFFFFF">
                      <a:alpha val="90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139700">
                  <a:srgbClr val="FFFFFF">
                    <a:alpha val="90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139700">
                    <a:srgbClr val="FFFFFF">
                      <a:alpha val="90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26069160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0625035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14470904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39948170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35549645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39812704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432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耶稣在客西马尼</a:t>
            </a:r>
            <a:endParaRPr kumimoji="0" lang="en-US" altLang="zh-CN"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祷告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26:36-56</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14:32-52</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22:39-53</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spTree>
    <p:extLst>
      <p:ext uri="{BB962C8B-B14F-4D97-AF65-F5344CB8AC3E}">
        <p14:creationId xmlns:p14="http://schemas.microsoft.com/office/powerpoint/2010/main" val="24993493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But how do we </a:t>
            </a:r>
            <a:r>
              <a:rPr kumimoji="0" lang="en-US" sz="4800" b="1" i="0" u="none" strike="noStrike" kern="1200" cap="none" spc="0" normalizeH="0" baseline="0" noProof="0" dirty="0">
                <a:ln>
                  <a:noFill/>
                </a:ln>
                <a:solidFill>
                  <a:srgbClr val="FFFF00"/>
                </a:solidFill>
                <a:effectLst/>
                <a:uLnTx/>
                <a:uFillTx/>
                <a:latin typeface="Tahoma" charset="0"/>
                <a:ea typeface="ＭＳ Ｐゴシック" charset="0"/>
              </a:rPr>
              <a:t>know</a:t>
            </a:r>
            <a:r>
              <a:rPr kumimoji="0" lang="en-US" sz="4800" b="1"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that Christ</a:t>
            </a:r>
            <a:r>
              <a:rPr kumimoji="0" lang="uk-UA" altLang="ja-JP"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a:t>
            </a:r>
            <a:r>
              <a:rPr kumimoji="0" lang="en-US" sz="4800" b="1" i="0" u="none" strike="noStrike" kern="1200" cap="none" spc="0" normalizeH="0" baseline="0" noProof="0" dirty="0">
                <a:ln>
                  <a:noFill/>
                </a:ln>
                <a:solidFill>
                  <a:srgbClr val="FFFFFF"/>
                </a:solidFill>
                <a:effectLst>
                  <a:outerShdw blurRad="38100" dist="38100" dir="2700000" algn="tl">
                    <a:srgbClr val="8C0000"/>
                  </a:outerShdw>
                </a:effectLst>
                <a:uLnTx/>
                <a:uFillTx/>
                <a:latin typeface="Tahoma" charset="0"/>
                <a:ea typeface="ＭＳ Ｐゴシック" charset="0"/>
              </a:rPr>
              <a:t>s death actually paid for our sin?</a:t>
            </a:r>
          </a:p>
        </p:txBody>
      </p:sp>
    </p:spTree>
    <p:extLst>
      <p:ext uri="{BB962C8B-B14F-4D97-AF65-F5344CB8AC3E}">
        <p14:creationId xmlns:p14="http://schemas.microsoft.com/office/powerpoint/2010/main" val="40234421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Christ must have died for our sin since it was so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prophetic</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selfless</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and </a:t>
            </a:r>
            <a:r>
              <a:rPr kumimoji="0" lang="en-US" sz="4400" b="1" i="0" u="sng"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certain</a:t>
            </a:r>
            <a:r>
              <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a:t>
            </a:r>
          </a:p>
        </p:txBody>
      </p:sp>
    </p:spTree>
    <p:extLst>
      <p:ext uri="{BB962C8B-B14F-4D97-AF65-F5344CB8AC3E}">
        <p14:creationId xmlns:p14="http://schemas.microsoft.com/office/powerpoint/2010/main" val="278137120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Selflessness</a:t>
            </a:r>
            <a:endParaRPr kumimoji="0" lang="en-US" sz="4000" b="1" i="0" u="sng"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Carried cross</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Crucifixion</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800000"/>
                </a:solidFill>
                <a:effectLst>
                  <a:glow rad="266700">
                    <a:srgbClr val="FFFFFF">
                      <a:alpha val="93000"/>
                    </a:srgbClr>
                  </a:glow>
                </a:effectLst>
                <a:uLnTx/>
                <a:uFillTx/>
                <a:latin typeface="Tahoma" charset="0"/>
                <a:ea typeface="ＭＳ Ｐゴシック" charset="0"/>
              </a:rPr>
              <a:t>Cared for Mary</a:t>
            </a:r>
            <a:endParaRPr kumimoji="0" lang="en-US" sz="4000" b="1" i="0" u="none" strike="noStrike" kern="1200" cap="none" spc="0" normalizeH="0" baseline="0" noProof="0">
              <a:ln>
                <a:noFill/>
              </a:ln>
              <a:solidFill>
                <a:srgbClr val="000000"/>
              </a:solidFill>
              <a:effectLst>
                <a:glow rad="266700">
                  <a:srgbClr val="FFFFFF">
                    <a:alpha val="93000"/>
                  </a:srgbClr>
                </a:glow>
              </a:effectLst>
              <a:uLnTx/>
              <a:uFillTx/>
              <a:latin typeface="Tahoma" charset="0"/>
              <a:ea typeface="ＭＳ Ｐゴシック"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0" u="none" strike="noStrike" kern="1200" cap="none" spc="0" normalizeH="0" baseline="0" noProof="0">
                <a:ln>
                  <a:noFill/>
                </a:ln>
                <a:solidFill>
                  <a:srgbClr val="000090"/>
                </a:solidFill>
                <a:effectLst>
                  <a:glow rad="266700">
                    <a:srgbClr val="FFFFFF">
                      <a:alpha val="93000"/>
                    </a:srgbClr>
                  </a:glow>
                </a:effectLst>
                <a:uLnTx/>
                <a:uFillTx/>
                <a:latin typeface="Tahoma" charset="0"/>
                <a:ea typeface="ＭＳ Ｐゴシック" charset="0"/>
              </a:rPr>
              <a:t>Pierced side</a:t>
            </a:r>
          </a:p>
        </p:txBody>
      </p:sp>
    </p:spTree>
    <p:extLst>
      <p:ext uri="{BB962C8B-B14F-4D97-AF65-F5344CB8AC3E}">
        <p14:creationId xmlns:p14="http://schemas.microsoft.com/office/powerpoint/2010/main" val="3375490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u="sng" spc="150" dirty="0">
                <a:ln w="11430"/>
                <a:solidFill>
                  <a:srgbClr val="FFFF00"/>
                </a:solidFill>
                <a:effectLst>
                  <a:outerShdw blurRad="25400" algn="tl" rotWithShape="0">
                    <a:srgbClr val="000000">
                      <a:alpha val="43000"/>
                    </a:srgbClr>
                  </a:outerShdw>
                </a:effectLst>
                <a:latin typeface="Arial"/>
                <a:cs typeface="Arial"/>
              </a:rPr>
              <a:t>burial</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u="sng" spc="150" dirty="0">
                <a:ln w="11430"/>
                <a:solidFill>
                  <a:srgbClr val="FFFF00"/>
                </a:solidFill>
                <a:effectLst>
                  <a:outerShdw blurRad="25400" algn="tl" rotWithShape="0">
                    <a:srgbClr val="000000">
                      <a:alpha val="43000"/>
                    </a:srgbClr>
                  </a:outerShdw>
                </a:effectLst>
                <a:latin typeface="Arial"/>
                <a:cs typeface="Arial"/>
              </a:rPr>
              <a:t>dead</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4010456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8561730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en-US" altLang="en-US" sz="6600">
                <a:solidFill>
                  <a:schemeClr val="tx1"/>
                </a:solidFill>
                <a:effectLst>
                  <a:outerShdw blurRad="38100" dist="38100" dir="2700000" algn="tl">
                    <a:srgbClr val="000000"/>
                  </a:outerShdw>
                </a:effectLst>
              </a:rPr>
              <a:t>The Suffering Christ</a:t>
            </a: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Title 1"/>
          <p:cNvSpPr>
            <a:spLocks noGrp="1"/>
          </p:cNvSpPr>
          <p:nvPr>
            <p:ph type="ctrTitle"/>
          </p:nvPr>
        </p:nvSpPr>
        <p:spPr>
          <a:xfrm>
            <a:off x="3810000" y="6019800"/>
            <a:ext cx="5334000" cy="838200"/>
          </a:xfrm>
        </p:spPr>
        <p:txBody>
          <a:bodyPr/>
          <a:lstStyle/>
          <a:p>
            <a:r>
              <a:rPr lang="en-US">
                <a:latin typeface="Arial" charset="0"/>
                <a:ea typeface="ヒラギノ角ゴ Pro W3" charset="0"/>
                <a:cs typeface="ヒラギノ角ゴ Pro W3" charset="0"/>
              </a:rPr>
              <a:t>It is Finished</a:t>
            </a:r>
          </a:p>
        </p:txBody>
      </p:sp>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3175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91928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The Sealing of the Tomb</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183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27:62-66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Sanhedrin succeeds in securing Pilate's permission to guard and seal the tomb for fear of a deception of resurrection initiated by the disciples, which really only increases the number of witnesses to the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795712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en-US" altLang="en-US">
                <a:solidFill>
                  <a:srgbClr val="FFFF00"/>
                </a:solidFill>
              </a:rPr>
              <a:t>Content</a:t>
            </a: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pPr algn="ctr"/>
            <a:r>
              <a:rPr lang="en-US" altLang="en-US">
                <a:latin typeface="Verdana" panose="020B0604030504040204" pitchFamily="34" charset="0"/>
              </a:rPr>
              <a:t>Experience Jesus’ 7 Last Day</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6 Last Trials</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7 Last Tortures</a:t>
            </a:r>
          </a:p>
          <a:p>
            <a:pPr algn="ctr">
              <a:buFont typeface="Wingdings" panose="05000000000000000000" pitchFamily="2" charset="2"/>
              <a:buNone/>
            </a:pPr>
            <a:endParaRPr lang="en-US" altLang="en-US">
              <a:latin typeface="Verdana" panose="020B0604030504040204" pitchFamily="34" charset="0"/>
            </a:endParaRPr>
          </a:p>
          <a:p>
            <a:pPr algn="ctr"/>
            <a:r>
              <a:rPr lang="en-US" altLang="en-US">
                <a:latin typeface="Verdana" panose="020B0604030504040204" pitchFamily="34" charset="0"/>
              </a:rPr>
              <a:t>Experience Jesus’ 7 Last Word</a:t>
            </a:r>
          </a:p>
          <a:p>
            <a:pPr algn="ctr"/>
            <a:endParaRPr lang="en-US" altLang="en-US">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en-US" altLang="en-US">
                <a:solidFill>
                  <a:srgbClr val="FFFF00"/>
                </a:solidFill>
              </a:rPr>
              <a:t>Objectives</a:t>
            </a: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gn="ctr">
              <a:lnSpc>
                <a:spcPct val="90000"/>
              </a:lnSpc>
            </a:pPr>
            <a:r>
              <a:rPr lang="en-US" altLang="en-US">
                <a:latin typeface="Verdana" panose="020B0604030504040204" pitchFamily="34" charset="0"/>
              </a:rPr>
              <a:t>Experience God’s love</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The seriousness of Sin</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Grateful for what Christ had done</a:t>
            </a:r>
          </a:p>
          <a:p>
            <a:pPr algn="ctr">
              <a:lnSpc>
                <a:spcPct val="90000"/>
              </a:lnSpc>
              <a:buFont typeface="Wingdings" panose="05000000000000000000" pitchFamily="2" charset="2"/>
              <a:buNone/>
            </a:pPr>
            <a:endParaRPr lang="en-US" altLang="en-US">
              <a:latin typeface="Verdana" panose="020B0604030504040204" pitchFamily="34" charset="0"/>
            </a:endParaRPr>
          </a:p>
          <a:p>
            <a:pPr algn="ctr">
              <a:lnSpc>
                <a:spcPct val="90000"/>
              </a:lnSpc>
            </a:pPr>
            <a:r>
              <a:rPr lang="en-US" altLang="en-US">
                <a:latin typeface="Verdana" panose="020B0604030504040204" pitchFamily="34" charset="0"/>
              </a:rPr>
              <a:t>May follow the example of Christ</a:t>
            </a:r>
          </a:p>
          <a:p>
            <a:pPr>
              <a:lnSpc>
                <a:spcPct val="90000"/>
              </a:lnSpc>
              <a:buFont typeface="Wingdings" panose="05000000000000000000" pitchFamily="2" charset="2"/>
              <a:buNone/>
            </a:pPr>
            <a:r>
              <a:rPr lang="en-US" altLang="en-US"/>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1299088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The Religious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169-173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is illegally tried by religious authorities on religious grounds as to His following, teaching and supposed blasphemy that this unjust treatment might lead Him to the cross as the sacrifice for sin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en-US" altLang="en-US">
                <a:solidFill>
                  <a:srgbClr val="FFFF00"/>
                </a:solidFill>
              </a:rPr>
              <a:t>Jesus’ 6 Last Trials</a:t>
            </a: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p:txBody>
          <a:bodyPr/>
          <a:lstStyle/>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Annas. ex-high priest</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Caiaphas and Sanhedrin </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Sanderdrin and 70 ruling leaders of Israel</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Pilate, governor of Judea</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Herod Antipas of Galilee</a:t>
            </a:r>
          </a:p>
          <a:p>
            <a:pPr marL="609600" indent="-609600">
              <a:lnSpc>
                <a:spcPct val="90000"/>
              </a:lnSpc>
              <a:buFont typeface="Wingdings" panose="05000000000000000000" pitchFamily="2" charset="2"/>
              <a:buAutoNum type="arabicPeriod"/>
            </a:pPr>
            <a:endParaRPr lang="en-US" altLang="en-US" sz="2400" b="1">
              <a:solidFill>
                <a:srgbClr val="FF0000"/>
              </a:solidFill>
              <a:effectLst>
                <a:outerShdw blurRad="38100" dist="38100" dir="2700000" algn="tl">
                  <a:srgbClr val="FFFFFF"/>
                </a:outerShdw>
              </a:effectLst>
              <a:latin typeface="Verdana" panose="020B0604030504040204" pitchFamily="34" charset="0"/>
            </a:endParaRPr>
          </a:p>
          <a:p>
            <a:pPr marL="609600" indent="-609600">
              <a:lnSpc>
                <a:spcPct val="90000"/>
              </a:lnSpc>
              <a:buFont typeface="Wingdings" panose="05000000000000000000" pitchFamily="2" charset="2"/>
              <a:buAutoNum type="arabicPeriod"/>
            </a:pPr>
            <a:r>
              <a:rPr lang="en-US" altLang="en-US" sz="2400" b="1">
                <a:solidFill>
                  <a:srgbClr val="FF0000"/>
                </a:solidFill>
                <a:effectLst>
                  <a:outerShdw blurRad="38100" dist="38100" dir="2700000" algn="tl">
                    <a:srgbClr val="FFFFFF"/>
                  </a:outerShdw>
                </a:effectLst>
                <a:latin typeface="Verdana" panose="020B0604030504040204" pitchFamily="34" charset="0"/>
              </a:rPr>
              <a:t>Return To Pilate</a:t>
            </a:r>
            <a:endParaRPr lang="en-US" altLang="en-US" sz="2000" b="1">
              <a:latin typeface="Verdana" panose="020B0604030504040204" pitchFamily="34" charset="0"/>
            </a:endParaRPr>
          </a:p>
        </p:txBody>
      </p:sp>
      <p:sp>
        <p:nvSpPr>
          <p:cNvPr id="201796" name="Text Box 68">
            <a:extLst>
              <a:ext uri="{FF2B5EF4-FFF2-40B4-BE49-F238E27FC236}">
                <a16:creationId xmlns:a16="http://schemas.microsoft.com/office/drawing/2014/main" id="{F3CBE2D1-757E-4A61-8394-0E37202B052F}"/>
              </a:ext>
            </a:extLst>
          </p:cNvPr>
          <p:cNvSpPr txBox="1">
            <a:spLocks noChangeArrowheads="1"/>
          </p:cNvSpPr>
          <p:nvPr/>
        </p:nvSpPr>
        <p:spPr bwMode="auto">
          <a:xfrm>
            <a:off x="0" y="2286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Dr Rick, Nt Survey p 65</a:t>
            </a: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en-US" altLang="en-US">
                <a:solidFill>
                  <a:srgbClr val="FFFF00"/>
                </a:solidFill>
              </a:rPr>
              <a:t>Jesus’ Unjust Trials</a:t>
            </a: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p:txBody>
          <a:bodyPr/>
          <a:lstStyle/>
          <a:p>
            <a:r>
              <a:rPr lang="en-US" altLang="en-US">
                <a:solidFill>
                  <a:srgbClr val="FF0000"/>
                </a:solidFill>
                <a:effectLst>
                  <a:outerShdw blurRad="38100" dist="38100" dir="2700000" algn="tl">
                    <a:srgbClr val="FFFFFF"/>
                  </a:outerShdw>
                </a:effectLst>
              </a:rPr>
              <a:t>Held at night</a:t>
            </a:r>
          </a:p>
          <a:p>
            <a:r>
              <a:rPr lang="en-US" altLang="en-US">
                <a:solidFill>
                  <a:srgbClr val="FF0000"/>
                </a:solidFill>
                <a:effectLst>
                  <a:outerShdw blurRad="38100" dist="38100" dir="2700000" algn="tl">
                    <a:srgbClr val="FFFFFF"/>
                  </a:outerShdw>
                </a:effectLst>
              </a:rPr>
              <a:t>No specific charge</a:t>
            </a:r>
          </a:p>
          <a:p>
            <a:r>
              <a:rPr lang="en-US" altLang="en-US">
                <a:solidFill>
                  <a:srgbClr val="FF0000"/>
                </a:solidFill>
                <a:effectLst>
                  <a:outerShdw blurRad="38100" dist="38100" dir="2700000" algn="tl">
                    <a:srgbClr val="FFFFFF"/>
                  </a:outerShdw>
                </a:effectLst>
              </a:rPr>
              <a:t>No witness</a:t>
            </a:r>
          </a:p>
          <a:p>
            <a:r>
              <a:rPr lang="en-US" altLang="en-US">
                <a:solidFill>
                  <a:srgbClr val="FF0000"/>
                </a:solidFill>
                <a:effectLst>
                  <a:outerShdw blurRad="38100" dist="38100" dir="2700000" algn="tl">
                    <a:srgbClr val="FFFFFF"/>
                  </a:outerShdw>
                </a:effectLst>
              </a:rPr>
              <a:t>No defense attorney</a:t>
            </a:r>
          </a:p>
          <a:p>
            <a:r>
              <a:rPr lang="en-US" altLang="en-US">
                <a:solidFill>
                  <a:srgbClr val="FF0000"/>
                </a:solidFill>
                <a:effectLst>
                  <a:outerShdw blurRad="38100" dist="38100" dir="2700000" algn="tl">
                    <a:srgbClr val="FFFFFF"/>
                  </a:outerShdw>
                </a:effectLst>
              </a:rPr>
              <a:t>No proof of guilt</a:t>
            </a:r>
          </a:p>
          <a:p>
            <a:pPr>
              <a:buFont typeface="Wingdings" panose="05000000000000000000" pitchFamily="2" charset="2"/>
              <a:buNone/>
            </a:pPr>
            <a:endParaRPr lang="en-US" altLang="en-US">
              <a:solidFill>
                <a:srgbClr val="FF0000"/>
              </a:solidFill>
              <a:effectLst>
                <a:outerShdw blurRad="38100" dist="38100" dir="2700000" algn="tl">
                  <a:srgbClr val="FFFFFF"/>
                </a:outerShdw>
              </a:effectLst>
            </a:endParaRPr>
          </a:p>
          <a:p>
            <a:pPr>
              <a:buFont typeface="Wingdings" panose="05000000000000000000" pitchFamily="2" charset="2"/>
              <a:buNone/>
            </a:pPr>
            <a:r>
              <a:rPr lang="en-US" altLang="en-US">
                <a:solidFill>
                  <a:srgbClr val="FFFFCC"/>
                </a:solidFill>
                <a:effectLst>
                  <a:outerShdw blurRad="38100" dist="38100" dir="2700000" algn="tl">
                    <a:srgbClr val="FFFFFF"/>
                  </a:outerShdw>
                </a:effectLst>
              </a:rPr>
              <a:t>This was not a trial but a planned murdered</a:t>
            </a: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9139">
                                            <p:txEl>
                                              <p:pRg st="6" end="6"/>
                                            </p:txEl>
                                          </p:spTgt>
                                        </p:tgtEl>
                                        <p:attrNameLst>
                                          <p:attrName>style.visibility</p:attrName>
                                        </p:attrNameLst>
                                      </p:cBhvr>
                                      <p:to>
                                        <p:strVal val="visible"/>
                                      </p:to>
                                    </p:set>
                                    <p:animEffect transition="in" filter="fade">
                                      <p:cBhvr>
                                        <p:cTn id="37" dur="2000"/>
                                        <p:tgtEl>
                                          <p:spTgt spid="2191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p:txBody>
          <a:bodyPr/>
          <a:lstStyle/>
          <a:p>
            <a:r>
              <a:rPr lang="en-US" altLang="en-US" b="1">
                <a:solidFill>
                  <a:srgbClr val="FFFF00"/>
                </a:solidFill>
                <a:effectLst>
                  <a:outerShdw blurRad="38100" dist="38100" dir="2700000" algn="tl">
                    <a:srgbClr val="000000"/>
                  </a:outerShdw>
                </a:effectLst>
                <a:latin typeface="Verdana" panose="020B0604030504040204" pitchFamily="34" charset="0"/>
              </a:rPr>
              <a:t>Why Jesus kept silent?</a:t>
            </a: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Examination before Annas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169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18:12b-14,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Annas, the deposed high priest who is recognized by the Jews, illegally evaluates Christ's following and teaching and allows the religious trial to continue by sending Christ to Caiaphas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17791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longer high priest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In a home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witnesses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actual charge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en-US" altLang="en-US" sz="6600">
                <a:solidFill>
                  <a:srgbClr val="FFFF00"/>
                </a:solidFill>
                <a:latin typeface="Verdana" panose="020B0604030504040204" pitchFamily="34" charset="0"/>
              </a:rPr>
              <a:t>Journey with Christ Begins</a:t>
            </a: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Examination before Caiaphas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26:57, 59-68; Mark 14:53, 55-65; Luke 22:54a, 63-65; John 18:24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Caiaphas, the unrecognized high priest of the Jews, and the Sanhedrin illegally evaluate Christ's testimony and charge Him with blasphemy based on His own confession, concluding that He is worthy of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88891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a:ex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Closed meeting</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At house of Caiaphas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Held at night</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specific charges</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Accusations changed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defense attorney</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Verdict already determined</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Bribe</a:t>
            </a:r>
          </a:p>
          <a:p>
            <a:pPr marL="342900" marR="0" lvl="0" indent="-342900" algn="l" defTabSz="914400" rtl="0"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Verdana" charset="0"/>
                <a:ea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9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Impact" charset="0"/>
                <a:ea typeface="ＭＳ Ｐゴシック" charset="0"/>
              </a:rPr>
              <a:t>Illegal</a:t>
            </a: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Denial by Peter</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171</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26:58, 69-75; Mark 14: 54, 66-72; Luke 22:54b-62;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18:15-18, 25-27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Peter denies the Lord three times, thus demonstrating the truthfulness of Christ's prediction and his inadequacy apart from Jesus' presence while in the company of His adversaries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85715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icrosoft YaHei" pitchFamily="34" charset="-122"/>
                <a:ea typeface="Microsoft YaHei" pitchFamily="34" charset="-122"/>
                <a:cs typeface="Arial"/>
              </a:rPr>
              <a:t>（马可福音的来源）</a:t>
            </a:r>
            <a:endParaRPr kumimoji="0" lang="en-US" sz="2800" b="1" i="0" u="none" strike="noStrike" kern="1200" cap="none" spc="0" normalizeH="0" baseline="0" noProof="0" dirty="0">
              <a:ln>
                <a:noFill/>
              </a:ln>
              <a:solidFill>
                <a:srgbClr val="FFFFFF"/>
              </a:solidFill>
              <a:effectLst>
                <a:outerShdw blurRad="38100" dist="38100" dir="2700000" algn="tl">
                  <a:srgbClr val="666633"/>
                </a:outerShdw>
              </a:effectLst>
              <a:uLnTx/>
              <a:uFillTx/>
              <a:latin typeface="Microsoft YaHei" pitchFamily="34" charset="-122"/>
              <a:ea typeface="Microsoft YaHei" pitchFamily="34" charset="-122"/>
              <a:cs typeface="Arial"/>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彼得不认耶稣</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马太</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马可</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路加</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约翰</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复活节的故事</a:t>
            </a:r>
            <a:endParaRPr kumimoji="0" lang="en-US" sz="2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57017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5050"/>
                  </a:solidFill>
                  <a:effectLst>
                    <a:outerShdw blurRad="38100" dist="38100" dir="2700000" algn="tl">
                      <a:srgbClr val="DDDDDD"/>
                    </a:outerShdw>
                  </a:effectLst>
                  <a:uLnTx/>
                  <a:uFillTx/>
                  <a:latin typeface="SimHei" charset="0"/>
                  <a:ea typeface="SimHei" charset="0"/>
                  <a:cs typeface="SimHei" charset="0"/>
                </a:rPr>
                <a:t>星期五</a:t>
              </a:r>
              <a:endParaRPr kumimoji="0" lang="en-US" sz="3600" b="1" i="0" u="none" strike="noStrike" kern="1200" cap="none" spc="0" normalizeH="0" baseline="0" noProof="0">
                <a:ln>
                  <a:noFill/>
                </a:ln>
                <a:solidFill>
                  <a:srgbClr val="FF505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星期四</a:t>
              </a:r>
              <a:endParaRPr kumimoji="0" lang="en-US" sz="3600" b="1" i="0" u="none" strike="noStrike" kern="1200" cap="none" spc="0" normalizeH="0" baseline="0" noProof="0">
                <a:ln>
                  <a:noFill/>
                </a:ln>
                <a:solidFill>
                  <a:srgbClr val="08121F"/>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8000"/>
                  </a:solidFill>
                  <a:effectLst>
                    <a:outerShdw blurRad="38100" dist="38100" dir="2700000" algn="tl">
                      <a:srgbClr val="DDDDDD"/>
                    </a:outerShdw>
                  </a:effectLst>
                  <a:uLnTx/>
                  <a:uFillTx/>
                  <a:latin typeface="SimHei" charset="0"/>
                  <a:ea typeface="SimHei" charset="0"/>
                  <a:cs typeface="SimHei" charset="0"/>
                </a:rPr>
                <a:t>星期日</a:t>
              </a:r>
              <a:endParaRPr kumimoji="0" lang="en-US" sz="3600" b="1" i="0" u="none" strike="noStrike" kern="1200" cap="none" spc="0" normalizeH="0" baseline="0" noProof="0">
                <a:ln>
                  <a:noFill/>
                </a:ln>
                <a:solidFill>
                  <a:srgbClr val="008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800080"/>
                  </a:solidFill>
                  <a:effectLst>
                    <a:outerShdw blurRad="38100" dist="38100" dir="2700000" algn="tl">
                      <a:srgbClr val="DDDDDD"/>
                    </a:outerShdw>
                  </a:effectLst>
                  <a:uLnTx/>
                  <a:uFillTx/>
                  <a:latin typeface="SimHei" charset="0"/>
                  <a:ea typeface="SimHei" charset="0"/>
                  <a:cs typeface="SimHei" charset="0"/>
                </a:rPr>
                <a:t>星期日</a:t>
              </a:r>
              <a:endParaRPr kumimoji="0" 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rPr>
                <a:t>星期一</a:t>
              </a:r>
              <a:endParaRPr kumimoji="0" lang="en-US"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8000"/>
                  </a:solidFill>
                  <a:effectLst>
                    <a:outerShdw blurRad="38100" dist="38100" dir="2700000" algn="tl">
                      <a:srgbClr val="DDDDDD"/>
                    </a:outerShdw>
                  </a:effectLst>
                  <a:uLnTx/>
                  <a:uFillTx/>
                  <a:latin typeface="SimHei" charset="0"/>
                  <a:ea typeface="SimHei" charset="0"/>
                  <a:cs typeface="SimHei" charset="0"/>
                </a:rPr>
                <a:t>星期二</a:t>
              </a:r>
              <a:endParaRPr kumimoji="0" lang="en-US" sz="3600" b="1" i="0" u="none" strike="noStrike" kern="1200" cap="none" spc="0" normalizeH="0" baseline="0" noProof="0">
                <a:ln>
                  <a:noFill/>
                </a:ln>
                <a:solidFill>
                  <a:srgbClr val="EEECE1"/>
                </a:solidFill>
                <a:effectLst>
                  <a:outerShdw blurRad="38100" dist="38100" dir="2700000" algn="tl">
                    <a:srgbClr val="DDDDDD"/>
                  </a:outerShdw>
                </a:effectLst>
                <a:uLnTx/>
                <a:uFillTx/>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663300"/>
                  </a:solidFill>
                  <a:effectLst>
                    <a:outerShdw blurRad="38100" dist="38100" dir="2700000" algn="tl">
                      <a:srgbClr val="DDDDDD"/>
                    </a:outerShdw>
                  </a:effectLst>
                  <a:uLnTx/>
                  <a:uFillTx/>
                  <a:latin typeface="SimHei" charset="0"/>
                  <a:ea typeface="SimHei" charset="0"/>
                  <a:cs typeface="SimHei" charset="0"/>
                </a:rPr>
                <a:t>星期六</a:t>
              </a:r>
              <a:endParaRPr kumimoji="0" lang="en-US" sz="3600" b="1" i="0" u="none" strike="noStrike" kern="1200" cap="none" spc="0" normalizeH="0" baseline="0" noProof="0">
                <a:ln>
                  <a:noFill/>
                </a:ln>
                <a:solidFill>
                  <a:srgbClr val="663300"/>
                </a:solidFill>
                <a:effectLst>
                  <a:outerShdw blurRad="38100" dist="38100" dir="2700000" algn="tl">
                    <a:srgbClr val="DDDDDD"/>
                  </a:outerShdw>
                </a:effectLst>
                <a:uLnTx/>
                <a:uFillTx/>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EEECE1"/>
                  </a:solidFill>
                  <a:effectLst>
                    <a:outerShdw blurRad="38100" dist="38100" dir="2700000" algn="tl">
                      <a:srgbClr val="DDDDDD"/>
                    </a:outerShdw>
                  </a:effectLst>
                  <a:uLnTx/>
                  <a:uFillTx/>
                  <a:latin typeface="Chalkboard" charset="0"/>
                  <a:ea typeface="ＭＳ Ｐゴシック" charset="0"/>
                </a:rPr>
                <a:t>Fri</a:t>
              </a:r>
              <a:endParaRPr kumimoji="0" lang="en-US" sz="2400" b="0" i="0" u="none" strike="noStrike" kern="1200" cap="none" spc="0" normalizeH="0" baseline="0" noProof="0">
                <a:ln>
                  <a:noFill/>
                </a:ln>
                <a:solidFill>
                  <a:srgbClr val="000079"/>
                </a:solidFill>
                <a:effectLst>
                  <a:outerShdw blurRad="38100" dist="38100" dir="2700000" algn="tl">
                    <a:srgbClr val="DDDDDD"/>
                  </a:outerShdw>
                </a:effectLst>
                <a:uLnTx/>
                <a:uFillTx/>
                <a:latin typeface="Chalkboard" charset="0"/>
                <a:ea typeface="ＭＳ Ｐゴシック"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DDDDDD"/>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99CC"/>
                  </a:solidFill>
                  <a:effectLst>
                    <a:outerShdw blurRad="38100" dist="38100" dir="2700000" algn="tl">
                      <a:srgbClr val="DDDDDD"/>
                    </a:outerShdw>
                  </a:effectLst>
                  <a:uLnTx/>
                  <a:uFillTx/>
                  <a:latin typeface="SimHei" charset="0"/>
                  <a:ea typeface="SimHei" charset="0"/>
                  <a:cs typeface="SimHei" charset="0"/>
                </a:rPr>
                <a:t>星期六</a:t>
              </a:r>
              <a:endParaRPr kumimoji="0" lang="en-US" sz="3600" b="1" i="0" u="none" strike="noStrike" kern="1200" cap="none" spc="0" normalizeH="0" baseline="0" noProof="0">
                <a:ln>
                  <a:noFill/>
                </a:ln>
                <a:solidFill>
                  <a:srgbClr val="0099CC"/>
                </a:solidFill>
                <a:effectLst>
                  <a:outerShdw blurRad="38100" dist="38100" dir="2700000" algn="tl">
                    <a:srgbClr val="DDDDDD"/>
                  </a:outerShdw>
                </a:effectLst>
                <a:uLnTx/>
                <a:uFillTx/>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星期三</a:t>
              </a:r>
              <a:endParaRPr kumimoji="0" lang="en-US" sz="3600" b="0"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charset="0"/>
                <a:ea typeface="ＭＳ Ｐゴシック" charset="0"/>
                <a:cs typeface="Arial" charset="0"/>
              </a:rPr>
              <a:t>115</a:t>
            </a:r>
            <a:endParaRPr kumimoji="0" lang="en-US" sz="20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206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panose="02010600030101010101" pitchFamily="2" charset="-122"/>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4. Condemnation by the Sanhedrin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 Mark 15:1a; Luke 22:66-71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entire Sanhedrin illegally tries Jesus before dawn to ratify what had illegally taken place during the night when only a portion of the court had been present at the house of Caiaphas, sentencing Him to death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8044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rPr>
              <a:t>耶稣在公议会面前</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马太</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ＭＳ Ｐゴシック"/>
            </a:endParaRPr>
          </a:p>
        </p:txBody>
      </p:sp>
    </p:spTree>
    <p:extLst>
      <p:ext uri="{BB962C8B-B14F-4D97-AF65-F5344CB8AC3E}">
        <p14:creationId xmlns:p14="http://schemas.microsoft.com/office/powerpoint/2010/main" val="361448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en-US" altLang="en-US" sz="4000">
                <a:solidFill>
                  <a:srgbClr val="FF0000"/>
                </a:solidFill>
                <a:latin typeface="Verdana" panose="020B0604030504040204" pitchFamily="34" charset="0"/>
              </a:rPr>
              <a:t>Jesus’ 7 Last Days</a:t>
            </a: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3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1 Friday</a:t>
              </a:r>
              <a:endParaRPr kumimoji="0" lang="en-US" altLang="en-US" sz="1400" b="1" i="0" u="none" strike="noStrike" kern="1200" cap="none" spc="0" normalizeH="0" baseline="0" noProof="0">
                <a:ln>
                  <a:noFill/>
                </a:ln>
                <a:solidFill>
                  <a:srgbClr val="9900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Jesus Arrived in Bethany </a:t>
              </a: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Jn 12:1</a:t>
              </a:r>
              <a:endParaRPr kumimoji="0" lang="en-US" altLang="en-US" sz="14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Day 2 Saturday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Verdana" panose="020B0604030504040204" pitchFamily="34" charset="0"/>
                  <a:ea typeface="+mn-ea"/>
                  <a:cs typeface="Arial" panose="020B0604020202020204" pitchFamily="34" charset="0"/>
                </a:rPr>
                <a:t>Sabbath</a:t>
              </a: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0" y="6491288"/>
            <a:ext cx="434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Dr Rick NT Survey p64</a:t>
            </a:r>
          </a:p>
        </p:txBody>
      </p:sp>
    </p:spTree>
    <p:extLst>
      <p:ext uri="{BB962C8B-B14F-4D97-AF65-F5344CB8AC3E}">
        <p14:creationId xmlns:p14="http://schemas.microsoft.com/office/powerpoint/2010/main" val="229414429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blinds(horizontal)">
                                      <p:cBhvr>
                                        <p:cTn id="7" dur="5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9112"/>
                                        </p:tgtEl>
                                        <p:attrNameLst>
                                          <p:attrName>style.visibility</p:attrName>
                                        </p:attrNameLst>
                                      </p:cBhvr>
                                      <p:to>
                                        <p:strVal val="visible"/>
                                      </p:to>
                                    </p:set>
                                    <p:animEffect transition="in" filter="blinds(horizontal)">
                                      <p:cBhvr>
                                        <p:cTn id="12" dur="500"/>
                                        <p:tgtEl>
                                          <p:spTgt spid="89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9125"/>
                                        </p:tgtEl>
                                        <p:attrNameLst>
                                          <p:attrName>style.visibility</p:attrName>
                                        </p:attrNameLst>
                                      </p:cBhvr>
                                      <p:to>
                                        <p:strVal val="visible"/>
                                      </p:to>
                                    </p:set>
                                    <p:animEffect transition="in" filter="blinds(horizontal)">
                                      <p:cBhvr>
                                        <p:cTn id="1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0"/>
            <a:ext cx="5105400" cy="2681288"/>
            <a:chOff x="1008" y="2208"/>
            <a:chExt cx="3216" cy="1689"/>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10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3 Sunday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Triumphal Entry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21:1-11; Mk 11:1-11; LK 19:28-44; Jn 12:12-19</a:t>
              </a: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74638"/>
            <a:ext cx="8229600" cy="639762"/>
          </a:xfrm>
        </p:spPr>
        <p:txBody>
          <a:bodyPr/>
          <a:lstStyle/>
          <a:p>
            <a:r>
              <a:rPr lang="en-US" altLang="en-US" sz="4000">
                <a:solidFill>
                  <a:srgbClr val="FF0000"/>
                </a:solidFill>
                <a:latin typeface="Verdana" panose="020B0604030504040204" pitchFamily="34" charset="0"/>
              </a:rPr>
              <a:t>Sunday</a:t>
            </a:r>
          </a:p>
        </p:txBody>
      </p:sp>
    </p:spTree>
    <p:extLst>
      <p:ext uri="{BB962C8B-B14F-4D97-AF65-F5344CB8AC3E}">
        <p14:creationId xmlns:p14="http://schemas.microsoft.com/office/powerpoint/2010/main" val="2852954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blinds(horizontal)">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5113"/>
                                        </p:tgtEl>
                                        <p:attrNameLst>
                                          <p:attrName>style.visibility</p:attrName>
                                        </p:attrNameLst>
                                      </p:cBhvr>
                                      <p:to>
                                        <p:strVal val="visible"/>
                                      </p:to>
                                    </p:set>
                                    <p:animEffect transition="in" filter="blinds(horizontal)">
                                      <p:cBhvr>
                                        <p:cTn id="12" dur="500"/>
                                        <p:tgtEl>
                                          <p:spTgt spid="1751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5121"/>
                                        </p:tgtEl>
                                        <p:attrNameLst>
                                          <p:attrName>style.visibility</p:attrName>
                                        </p:attrNameLst>
                                      </p:cBhvr>
                                      <p:to>
                                        <p:strVal val="visible"/>
                                      </p:to>
                                    </p:set>
                                    <p:animEffect transition="in" filter="blinds(horizontal)">
                                      <p:cBhvr>
                                        <p:cTn id="1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693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Death of Judas</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27:3-10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Judas returns the thirty coins to the temple, commits suicide by hanging in unrepentant remorse and the money is used to purchase a burial place for foreigners that the prophecies of Zechariah (11:12-13) and Jeremiah (18:1-4; 19:1-3) might be fulfilled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93518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C. The Civil Trial</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174-177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the Jews could not legally execute anyone, the religious leaders bring Jesus before the Romans and change the charge from blasphemy, a religious one, to treason, a political accusation, which, after three trials, succeeds in having Him mocked and lead away for crucifixion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1168643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Antipas</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Impact" charset="0"/>
                <a:ea typeface="ＭＳ Ｐゴシック"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a:ex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Charge:</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Treason</a:t>
            </a: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 11-14; Mark 15:1b-5; Luke 23:1-5; John 18:28-38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89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Pilate declares Christ innocent of the ambiguous charges laid against Him and makes several attempts to save Him from the cross, concluding that His kingdom was no threat to Rome</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85982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Trial Before Herod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175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23:6-12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Pilate, seeking to avoid making a judgment on Christ, sends Him to Herod, who ruled over Galilee, but Herod also declares Christ innocent of treason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293549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Trial Before Pilate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176</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27:15-26; Mark 15:6-15; Luke 23:13-25; </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John 18:39-19:1, 4-16a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400" b="1" kern="0">
                <a:solidFill>
                  <a:srgbClr val="FFFFFF"/>
                </a:solidFill>
                <a:effectLst>
                  <a:glow rad="228600">
                    <a:srgbClr val="220011"/>
                  </a:glow>
                </a:effectLst>
                <a:latin typeface="Arial"/>
                <a:ea typeface="ＭＳ Ｐゴシック" charset="0"/>
                <a:cs typeface="Arial"/>
              </a:rPr>
              <a:t>Pilate thrice again declares Jesus innocent of treason but offers the Jews the option of having Jesus or the murderer Barabbas released and is surprised that the Jews prefer the releasing of Barabbas, so Pilate flogs Jesus, seeks to absolve himself from responsibility by washing his hands and delivers Him over to be crucified from fear of Rome's reprisal, the crowd's displeasure and possible judgment from a deity if Jesus is indeed God</a:t>
            </a:r>
            <a:endParaRPr kumimoji="0" lang="en-US" sz="24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81014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Mockery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177</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27:27-30; Mark 15:16-19; John 19:2-3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Christ was condemned for being a king, the Roman soldiers act out a mock coronation but also repeatedly beat Him and spit upon Him before taking Him away for crucifixion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335048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r>
              <a:rPr lang="en-US" altLang="en-US">
                <a:solidFill>
                  <a:srgbClr val="FFFF00"/>
                </a:solidFill>
                <a:latin typeface="Verdana" panose="020B0604030504040204" pitchFamily="34" charset="0"/>
              </a:rPr>
              <a:t>Jesus’ Seven Last Tortures</a:t>
            </a: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buFont typeface="Wingdings" panose="05000000000000000000" pitchFamily="2" charset="2"/>
              <a:buAutoNum type="arabicPeriod"/>
            </a:pPr>
            <a:r>
              <a:rPr lang="en-US" altLang="en-US" b="1" i="1"/>
              <a:t>Sleepless Night</a:t>
            </a:r>
          </a:p>
          <a:p>
            <a:pPr marL="609600" indent="-609600">
              <a:buFont typeface="Wingdings" panose="05000000000000000000" pitchFamily="2" charset="2"/>
              <a:buAutoNum type="arabicPeriod"/>
            </a:pPr>
            <a:r>
              <a:rPr lang="en-US" altLang="en-US" b="1" i="1"/>
              <a:t>Fists</a:t>
            </a:r>
          </a:p>
          <a:p>
            <a:pPr marL="609600" indent="-609600">
              <a:buFont typeface="Wingdings" panose="05000000000000000000" pitchFamily="2" charset="2"/>
              <a:buAutoNum type="arabicPeriod"/>
            </a:pPr>
            <a:r>
              <a:rPr lang="en-US" altLang="en-US" b="1" i="1"/>
              <a:t>Scourging</a:t>
            </a:r>
          </a:p>
          <a:p>
            <a:pPr marL="609600" indent="-609600">
              <a:buFont typeface="Wingdings" panose="05000000000000000000" pitchFamily="2" charset="2"/>
              <a:buAutoNum type="arabicPeriod"/>
            </a:pPr>
            <a:r>
              <a:rPr lang="en-US" altLang="en-US" b="1" i="1"/>
              <a:t>Thorn Crown</a:t>
            </a:r>
          </a:p>
          <a:p>
            <a:pPr marL="609600" indent="-609600">
              <a:buFont typeface="Wingdings" panose="05000000000000000000" pitchFamily="2" charset="2"/>
              <a:buAutoNum type="arabicPeriod"/>
            </a:pPr>
            <a:r>
              <a:rPr lang="en-US" altLang="en-US" b="1" i="1"/>
              <a:t>Wooden Cross</a:t>
            </a:r>
          </a:p>
          <a:p>
            <a:pPr marL="609600" indent="-609600">
              <a:buFont typeface="Wingdings" panose="05000000000000000000" pitchFamily="2" charset="2"/>
              <a:buAutoNum type="arabicPeriod"/>
            </a:pPr>
            <a:r>
              <a:rPr lang="en-US" altLang="en-US" b="1" i="1"/>
              <a:t>Nails</a:t>
            </a:r>
          </a:p>
          <a:p>
            <a:pPr marL="609600" indent="-609600">
              <a:buFont typeface="Wingdings" panose="05000000000000000000" pitchFamily="2" charset="2"/>
              <a:buAutoNum type="arabicPeriod"/>
            </a:pPr>
            <a:r>
              <a:rPr lang="en-US" altLang="en-US" b="1" i="1"/>
              <a:t>Spear</a:t>
            </a:r>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Sleepless night</a:t>
            </a:r>
          </a:p>
        </p:txBody>
      </p:sp>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953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5770"/>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en-US" altLang="en-US" sz="4000">
                <a:solidFill>
                  <a:srgbClr val="FF0000"/>
                </a:solidFill>
                <a:latin typeface="Verdana" panose="020B0604030504040204" pitchFamily="34" charset="0"/>
              </a:rPr>
              <a:t>Monday</a:t>
            </a: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i="0" u="none" strike="noStrike" kern="1200" cap="none" spc="0" normalizeH="0" baseline="0" noProof="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Day 4 Monday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Jesus Clearing the Temple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990000"/>
                  </a:solidFill>
                  <a:effectLst/>
                  <a:uLnTx/>
                  <a:uFillTx/>
                  <a:latin typeface="Arial" panose="020B0604020202020204" pitchFamily="34" charset="0"/>
                  <a:ea typeface="+mn-ea"/>
                  <a:cs typeface="Arial" panose="020B0604020202020204" pitchFamily="34" charset="0"/>
                </a:rPr>
                <a:t>Mt 21:10-17; Mk 11:15-18 Lk 19:45-48</a:t>
              </a:r>
            </a:p>
          </p:txBody>
        </p:sp>
      </p:grpSp>
    </p:spTree>
    <p:extLst>
      <p:ext uri="{BB962C8B-B14F-4D97-AF65-F5344CB8AC3E}">
        <p14:creationId xmlns:p14="http://schemas.microsoft.com/office/powerpoint/2010/main" val="1018499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1"/>
                                        </p:tgtEl>
                                        <p:attrNameLst>
                                          <p:attrName>style.visibility</p:attrName>
                                        </p:attrNameLst>
                                      </p:cBhvr>
                                      <p:to>
                                        <p:strVal val="visible"/>
                                      </p:to>
                                    </p:set>
                                    <p:animEffect transition="in" filter="blinds(horizontal)">
                                      <p:cBhvr>
                                        <p:cTn id="12" dur="500"/>
                                        <p:tgtEl>
                                          <p:spTgt spid="1761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6140"/>
                                        </p:tgtEl>
                                        <p:attrNameLst>
                                          <p:attrName>style.visibility</p:attrName>
                                        </p:attrNameLst>
                                      </p:cBhvr>
                                      <p:to>
                                        <p:strVal val="visible"/>
                                      </p:to>
                                    </p:set>
                                    <p:animEffect transition="in" filter="blinds(horizontal)">
                                      <p:cBhvr>
                                        <p:cTn id="1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6477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p:txBody>
          <a:bodyPr/>
          <a:lstStyle/>
          <a:p>
            <a:r>
              <a:rPr lang="en-US" altLang="en-US">
                <a:solidFill>
                  <a:srgbClr val="FF0000"/>
                </a:solidFill>
              </a:rPr>
              <a:t>Beaten By Guards</a:t>
            </a: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showMasterPhAnim="0" show="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en-US" altLang="en-US" b="1">
                <a:solidFill>
                  <a:schemeClr val="bg1"/>
                </a:solidFill>
                <a:latin typeface="Verdana" panose="020B0604030504040204" pitchFamily="34" charset="0"/>
              </a:rPr>
              <a:t>Scourging</a:t>
            </a: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25F50E-7DFA-429B-97C4-0D0AADDEF2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FE196B-C809-44AD-B6BA-34D000A3E296}"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mn-ea"/>
              <a:cs typeface="Arial" panose="020B0604020202020204" pitchFamily="34" charset="0"/>
            </a:endParaRPr>
          </a:p>
        </p:txBody>
      </p:sp>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1143000" y="381000"/>
            <a:ext cx="8001000" cy="304800"/>
          </a:xfrm>
        </p:spPr>
        <p:txBody>
          <a:bodyPr/>
          <a:lstStyle/>
          <a:p>
            <a:r>
              <a:rPr lang="en-US" altLang="en-US">
                <a:solidFill>
                  <a:schemeClr val="tx1"/>
                </a:solidFill>
                <a:effectLst>
                  <a:outerShdw blurRad="38100" dist="38100" dir="2700000" algn="tl">
                    <a:srgbClr val="000000"/>
                  </a:outerShdw>
                </a:effectLst>
                <a:latin typeface="Verdana" panose="020B0604030504040204" pitchFamily="34" charset="0"/>
              </a:rPr>
              <a:t>Thorn Crown </a:t>
            </a: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62484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耶稣被钉十字架</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马太 </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马可</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路加</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约翰</a:t>
            </a: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314</TotalTime>
  <Words>4920</Words>
  <Application>Microsoft Office PowerPoint</Application>
  <PresentationFormat>On-screen Show (4:3)</PresentationFormat>
  <Paragraphs>813</Paragraphs>
  <Slides>204</Slides>
  <Notes>127</Notes>
  <HiddenSlides>106</HiddenSlides>
  <MMClips>1</MMClips>
  <ScaleCrop>false</ScaleCrop>
  <HeadingPairs>
    <vt:vector size="6" baseType="variant">
      <vt:variant>
        <vt:lpstr>Fonts Used</vt:lpstr>
      </vt:variant>
      <vt:variant>
        <vt:i4>27</vt:i4>
      </vt:variant>
      <vt:variant>
        <vt:lpstr>Theme</vt:lpstr>
      </vt:variant>
      <vt:variant>
        <vt:i4>37</vt:i4>
      </vt:variant>
      <vt:variant>
        <vt:lpstr>Slide Titles</vt:lpstr>
      </vt:variant>
      <vt:variant>
        <vt:i4>204</vt:i4>
      </vt:variant>
    </vt:vector>
  </HeadingPairs>
  <TitlesOfParts>
    <vt:vector size="268" baseType="lpstr">
      <vt:lpstr>Chalkboard</vt:lpstr>
      <vt:lpstr>Dark Horse</vt:lpstr>
      <vt:lpstr>DejaVu Sans</vt:lpstr>
      <vt:lpstr>Geneva</vt:lpstr>
      <vt:lpstr>KaiTi</vt:lpstr>
      <vt:lpstr>Microsoft YaHei</vt:lpstr>
      <vt:lpstr>Monotype Sorts</vt:lpstr>
      <vt:lpstr>ＭＳ Ｐゴシック</vt:lpstr>
      <vt:lpstr>ＭＳ Ｐゴシック</vt:lpstr>
      <vt:lpstr>Osaka</vt:lpstr>
      <vt:lpstr>SimHei</vt:lpstr>
      <vt:lpstr>SimSun</vt:lpstr>
      <vt:lpstr>SimSun</vt:lpstr>
      <vt:lpstr>ヒラギノ角ゴ Pro W3</vt:lpstr>
      <vt:lpstr>Arial</vt:lpstr>
      <vt:lpstr>Arial Black</vt:lpstr>
      <vt:lpstr>Calibri</vt:lpstr>
      <vt:lpstr>Calibri Light</vt:lpstr>
      <vt:lpstr>Comic Sans MS</vt:lpstr>
      <vt:lpstr>Garamond</vt:lpstr>
      <vt:lpstr>Impact</vt:lpstr>
      <vt:lpstr>Monotype Corsiva</vt:lpstr>
      <vt:lpstr>Tahoma</vt:lpstr>
      <vt:lpstr>Times</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12_Office Theme</vt:lpstr>
      <vt:lpstr>8_Blank Presentation</vt:lpstr>
      <vt:lpstr>Beam</vt:lpstr>
      <vt:lpstr>Globe</vt:lpstr>
      <vt:lpstr>7_Office Theme</vt:lpstr>
      <vt:lpstr>3_Slit</vt:lpstr>
      <vt:lpstr>2_Office Theme</vt:lpstr>
      <vt:lpstr>2_Slit</vt:lpstr>
      <vt:lpstr>1_Slit</vt:lpstr>
      <vt:lpstr>1_Default Design</vt:lpstr>
      <vt:lpstr>4_Slit</vt:lpstr>
      <vt:lpstr>5_Slit</vt:lpstr>
      <vt:lpstr>6_Slit</vt:lpstr>
      <vt:lpstr>Slit</vt:lpstr>
      <vt:lpstr>7_Slit</vt:lpstr>
      <vt:lpstr>2_Blank Presentation</vt:lpstr>
      <vt:lpstr>1_Beam</vt:lpstr>
      <vt:lpstr>18_Default Design</vt:lpstr>
      <vt:lpstr>3_Office Theme</vt:lpstr>
      <vt:lpstr>16_Office Theme</vt:lpstr>
      <vt:lpstr>2_Refined</vt:lpstr>
      <vt:lpstr>11_Office Theme</vt:lpstr>
      <vt:lpstr>9_Blank Presentation</vt:lpstr>
      <vt:lpstr>untitled 3</vt:lpstr>
      <vt:lpstr>5_Blank Presentation</vt:lpstr>
      <vt:lpstr>2_Orbit</vt:lpstr>
      <vt:lpstr>4_Office Theme</vt:lpstr>
      <vt:lpstr>PowerPoint Presentation</vt:lpstr>
      <vt:lpstr>The Suffering Christ</vt:lpstr>
      <vt:lpstr>Content</vt:lpstr>
      <vt:lpstr>Objectives</vt:lpstr>
      <vt:lpstr>Journey with Christ Begins</vt:lpstr>
      <vt:lpstr>受难周</vt:lpstr>
      <vt:lpstr>Jesus’ 7 Last Days</vt:lpstr>
      <vt:lpstr>Sunday</vt:lpstr>
      <vt:lpstr>Monday</vt:lpstr>
      <vt:lpstr>Tuesday &amp; Wednesday</vt:lpstr>
      <vt:lpstr>Thursday</vt:lpstr>
      <vt:lpstr>Friday</vt:lpstr>
      <vt:lpstr>Jesus’ final week</vt:lpstr>
      <vt:lpstr>Jesus’ Final Hours</vt:lpstr>
      <vt:lpstr>Jesus’ Final hours</vt:lpstr>
      <vt:lpstr>Crucifixion</vt:lpstr>
      <vt:lpstr>Why Jesus Choose To Die?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Jesus controlled His own arrest (John 18:1-11).</vt:lpstr>
      <vt:lpstr>PowerPoint Presentation</vt:lpstr>
      <vt:lpstr>Jesus' illegal trials proved Him innocent (18:12–19:16a).</vt:lpstr>
      <vt:lpstr>Jesus’ 6 Last Trials</vt:lpstr>
      <vt:lpstr>Jesus’ Unjust Trials</vt:lpstr>
      <vt:lpstr>Why Jesus kept silent?</vt:lpstr>
      <vt:lpstr>PowerPoint Presentation</vt:lpstr>
      <vt:lpstr>The Jewish Trials: Annas</vt:lpstr>
      <vt:lpstr>PowerPoint Presentation</vt:lpstr>
      <vt:lpstr>The Illegal Trial by Caiaphas</vt:lpstr>
      <vt:lpstr>PowerPoint Presentation</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The Roman Trials</vt:lpstr>
      <vt:lpstr>Three Roman Mockeries</vt:lpstr>
      <vt:lpstr>PowerPoint Presentation</vt:lpstr>
      <vt:lpstr>PowerPoint Presentation</vt:lpstr>
      <vt:lpstr>PowerPoint Presentation</vt:lpstr>
      <vt:lpstr>PowerPoint Presentation</vt:lpstr>
      <vt:lpstr>Jesus’ Seven Last Tortures</vt:lpstr>
      <vt:lpstr>Sleepless night</vt:lpstr>
      <vt:lpstr>Beaten By Guards</vt:lpstr>
      <vt:lpstr>Scourging</vt:lpstr>
      <vt:lpstr>Thorn Crown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Today: Jesus' death paid for our sin (19:16b-42)</vt:lpstr>
      <vt:lpstr>Two Movements</vt:lpstr>
      <vt:lpstr>I.  Christ fulfilled Scripture in his selfless death (19:16b-37). </vt:lpstr>
      <vt:lpstr>Carrying His Own Cross</vt:lpstr>
      <vt:lpstr>Wooden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Nailed</vt:lpstr>
      <vt:lpstr>Speared</vt:lpstr>
      <vt:lpstr>Why He chose to suffer?</vt:lpstr>
      <vt:lpstr>I.  Christ fulfilled Scripture in his selfless death (19:16b-37). </vt:lpstr>
      <vt:lpstr>Crucified Naked</vt:lpstr>
      <vt:lpstr>Jesus' Final Movements</vt:lpstr>
      <vt:lpstr>The Placard</vt:lpstr>
      <vt:lpstr>Gordon's Calvary</vt:lpstr>
      <vt:lpstr>Gordon's Calvary</vt:lpstr>
      <vt:lpstr>I.  Christ fulfilled Scripture in his selfless death (19:16b-37). </vt:lpstr>
      <vt:lpstr>5 Items to Divide</vt:lpstr>
      <vt:lpstr>"They divided my garments among themselves and threw dice for my clothing" (Ps. 22:18) </vt:lpstr>
      <vt:lpstr>PowerPoint Presentation</vt:lpstr>
      <vt:lpstr>Jesus’ Seven Last Word</vt:lpstr>
      <vt:lpstr>I.  Christ fulfilled Scripture in his selfless death (19:16b-37). </vt:lpstr>
      <vt:lpstr>Care for His Mother Mary</vt:lpstr>
      <vt:lpstr>PowerPoint Presentation</vt:lpstr>
      <vt:lpstr>I.  Christ fulfilled Scripture in his selfless death (19:16b-37). </vt:lpstr>
      <vt:lpstr>"I am thirsty"  (19:28; cf. Psalm 22:15; 69:21)</vt:lpstr>
      <vt:lpstr>Jesus’ Seven Last Word</vt:lpstr>
      <vt:lpstr>Significance of Jesus’ Word</vt:lpstr>
      <vt:lpstr>Why Jesus Must Suffer And Die?</vt:lpstr>
      <vt:lpstr>Servanthood in Mark</vt:lpstr>
      <vt:lpstr>Philippians 2:5-11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 12:10 NLT</vt:lpstr>
      <vt:lpstr>"Blood &amp; Water"</vt:lpstr>
      <vt:lpstr>"(This report is from an eyewitness giving an accurate account. He speaks the truth so that you also can believe.)" (19:35 NLT)</vt:lpstr>
      <vt:lpstr>PowerPoint Presentation</vt:lpstr>
      <vt:lpstr>殿 裏 的 幔 子</vt:lpstr>
      <vt:lpstr>殿 裏 的 幔 子 從 上 到 下 裂 開 為 二 (27:51)</vt:lpstr>
      <vt:lpstr>PowerPoint Presentation</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Sarah</cp:lastModifiedBy>
  <cp:revision>17</cp:revision>
  <dcterms:created xsi:type="dcterms:W3CDTF">2018-02-05T03:13:19Z</dcterms:created>
  <dcterms:modified xsi:type="dcterms:W3CDTF">2018-04-04T14:52:14Z</dcterms:modified>
</cp:coreProperties>
</file>