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9.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theme/theme34.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1.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92" r:id="rId11"/>
    <p:sldMasterId id="2147483804" r:id="rId12"/>
    <p:sldMasterId id="2147483842" r:id="rId13"/>
    <p:sldMasterId id="2147483854" r:id="rId14"/>
    <p:sldMasterId id="2147483878" r:id="rId15"/>
    <p:sldMasterId id="2147483902" r:id="rId16"/>
    <p:sldMasterId id="2147483914" r:id="rId17"/>
    <p:sldMasterId id="2147483926" r:id="rId18"/>
    <p:sldMasterId id="2147483938" r:id="rId19"/>
    <p:sldMasterId id="2147483950" r:id="rId20"/>
    <p:sldMasterId id="2147483962" r:id="rId21"/>
    <p:sldMasterId id="2147483974" r:id="rId22"/>
    <p:sldMasterId id="2147483986" r:id="rId23"/>
    <p:sldMasterId id="2147483998" r:id="rId24"/>
    <p:sldMasterId id="2147484010" r:id="rId25"/>
    <p:sldMasterId id="2147484022" r:id="rId26"/>
    <p:sldMasterId id="2147484024" r:id="rId27"/>
    <p:sldMasterId id="2147484036" r:id="rId28"/>
    <p:sldMasterId id="2147484048" r:id="rId29"/>
    <p:sldMasterId id="2147484060" r:id="rId30"/>
    <p:sldMasterId id="2147484083" r:id="rId31"/>
    <p:sldMasterId id="2147484095" r:id="rId32"/>
    <p:sldMasterId id="2147484107" r:id="rId33"/>
    <p:sldMasterId id="2147484119" r:id="rId34"/>
    <p:sldMasterId id="2147484121" r:id="rId35"/>
    <p:sldMasterId id="2147484134" r:id="rId36"/>
    <p:sldMasterId id="2147484146" r:id="rId37"/>
  </p:sldMasterIdLst>
  <p:notesMasterIdLst>
    <p:notesMasterId r:id="rId242"/>
  </p:notesMasterIdLst>
  <p:sldIdLst>
    <p:sldId id="256" r:id="rId38"/>
    <p:sldId id="281" r:id="rId39"/>
    <p:sldId id="282" r:id="rId40"/>
    <p:sldId id="283" r:id="rId41"/>
    <p:sldId id="284" r:id="rId42"/>
    <p:sldId id="480" r:id="rId43"/>
    <p:sldId id="285" r:id="rId44"/>
    <p:sldId id="286" r:id="rId45"/>
    <p:sldId id="287" r:id="rId46"/>
    <p:sldId id="288" r:id="rId47"/>
    <p:sldId id="289" r:id="rId48"/>
    <p:sldId id="290" r:id="rId49"/>
    <p:sldId id="291" r:id="rId50"/>
    <p:sldId id="292" r:id="rId51"/>
    <p:sldId id="293" r:id="rId52"/>
    <p:sldId id="294" r:id="rId53"/>
    <p:sldId id="295" r:id="rId54"/>
    <p:sldId id="257" r:id="rId55"/>
    <p:sldId id="460"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461" r:id="rId77"/>
    <p:sldId id="462" r:id="rId78"/>
    <p:sldId id="388" r:id="rId79"/>
    <p:sldId id="258" r:id="rId80"/>
    <p:sldId id="389" r:id="rId81"/>
    <p:sldId id="278" r:id="rId82"/>
    <p:sldId id="279" r:id="rId83"/>
    <p:sldId id="280" r:id="rId84"/>
    <p:sldId id="264" r:id="rId85"/>
    <p:sldId id="390" r:id="rId86"/>
    <p:sldId id="265" r:id="rId87"/>
    <p:sldId id="391" r:id="rId88"/>
    <p:sldId id="266" r:id="rId89"/>
    <p:sldId id="463" r:id="rId90"/>
    <p:sldId id="464" r:id="rId91"/>
    <p:sldId id="465" r:id="rId92"/>
    <p:sldId id="395" r:id="rId93"/>
    <p:sldId id="396" r:id="rId94"/>
    <p:sldId id="397" r:id="rId95"/>
    <p:sldId id="398" r:id="rId96"/>
    <p:sldId id="399" r:id="rId97"/>
    <p:sldId id="400" r:id="rId98"/>
    <p:sldId id="401" r:id="rId99"/>
    <p:sldId id="402" r:id="rId100"/>
    <p:sldId id="403" r:id="rId101"/>
    <p:sldId id="404" r:id="rId102"/>
    <p:sldId id="466" r:id="rId103"/>
    <p:sldId id="467" r:id="rId104"/>
    <p:sldId id="267" r:id="rId105"/>
    <p:sldId id="468" r:id="rId106"/>
    <p:sldId id="335" r:id="rId107"/>
    <p:sldId id="336" r:id="rId108"/>
    <p:sldId id="337" r:id="rId109"/>
    <p:sldId id="338" r:id="rId110"/>
    <p:sldId id="339" r:id="rId111"/>
    <p:sldId id="340" r:id="rId112"/>
    <p:sldId id="341" r:id="rId113"/>
    <p:sldId id="342" r:id="rId114"/>
    <p:sldId id="469" r:id="rId115"/>
    <p:sldId id="470" r:id="rId116"/>
    <p:sldId id="268" r:id="rId117"/>
    <p:sldId id="259" r:id="rId118"/>
    <p:sldId id="407" r:id="rId119"/>
    <p:sldId id="408" r:id="rId120"/>
    <p:sldId id="269" r:id="rId121"/>
    <p:sldId id="270" r:id="rId122"/>
    <p:sldId id="271" r:id="rId123"/>
    <p:sldId id="272" r:id="rId124"/>
    <p:sldId id="296" r:id="rId125"/>
    <p:sldId id="297" r:id="rId126"/>
    <p:sldId id="298" r:id="rId127"/>
    <p:sldId id="299" r:id="rId128"/>
    <p:sldId id="300" r:id="rId129"/>
    <p:sldId id="471" r:id="rId130"/>
    <p:sldId id="346" r:id="rId131"/>
    <p:sldId id="347" r:id="rId132"/>
    <p:sldId id="348" r:id="rId133"/>
    <p:sldId id="349" r:id="rId134"/>
    <p:sldId id="350" r:id="rId135"/>
    <p:sldId id="351" r:id="rId136"/>
    <p:sldId id="352" r:id="rId137"/>
    <p:sldId id="353" r:id="rId138"/>
    <p:sldId id="354" r:id="rId139"/>
    <p:sldId id="355" r:id="rId140"/>
    <p:sldId id="356" r:id="rId141"/>
    <p:sldId id="357" r:id="rId142"/>
    <p:sldId id="358" r:id="rId143"/>
    <p:sldId id="359" r:id="rId144"/>
    <p:sldId id="360" r:id="rId145"/>
    <p:sldId id="361" r:id="rId146"/>
    <p:sldId id="472" r:id="rId147"/>
    <p:sldId id="473" r:id="rId148"/>
    <p:sldId id="260" r:id="rId149"/>
    <p:sldId id="409" r:id="rId150"/>
    <p:sldId id="410" r:id="rId151"/>
    <p:sldId id="411" r:id="rId152"/>
    <p:sldId id="412" r:id="rId153"/>
    <p:sldId id="301" r:id="rId154"/>
    <p:sldId id="261" r:id="rId155"/>
    <p:sldId id="474" r:id="rId156"/>
    <p:sldId id="365" r:id="rId157"/>
    <p:sldId id="366" r:id="rId158"/>
    <p:sldId id="367" r:id="rId159"/>
    <p:sldId id="368" r:id="rId160"/>
    <p:sldId id="369" r:id="rId161"/>
    <p:sldId id="370" r:id="rId162"/>
    <p:sldId id="371" r:id="rId163"/>
    <p:sldId id="372" r:id="rId164"/>
    <p:sldId id="373" r:id="rId165"/>
    <p:sldId id="374" r:id="rId166"/>
    <p:sldId id="375" r:id="rId167"/>
    <p:sldId id="376" r:id="rId168"/>
    <p:sldId id="377" r:id="rId169"/>
    <p:sldId id="378" r:id="rId170"/>
    <p:sldId id="379" r:id="rId171"/>
    <p:sldId id="380" r:id="rId172"/>
    <p:sldId id="381" r:id="rId173"/>
    <p:sldId id="382" r:id="rId174"/>
    <p:sldId id="475" r:id="rId175"/>
    <p:sldId id="476" r:id="rId176"/>
    <p:sldId id="302" r:id="rId177"/>
    <p:sldId id="303" r:id="rId178"/>
    <p:sldId id="304" r:id="rId179"/>
    <p:sldId id="413" r:id="rId180"/>
    <p:sldId id="414" r:id="rId181"/>
    <p:sldId id="415" r:id="rId182"/>
    <p:sldId id="416" r:id="rId183"/>
    <p:sldId id="417" r:id="rId184"/>
    <p:sldId id="418" r:id="rId185"/>
    <p:sldId id="419" r:id="rId186"/>
    <p:sldId id="420" r:id="rId187"/>
    <p:sldId id="421" r:id="rId188"/>
    <p:sldId id="273" r:id="rId189"/>
    <p:sldId id="305" r:id="rId190"/>
    <p:sldId id="422" r:id="rId191"/>
    <p:sldId id="423" r:id="rId192"/>
    <p:sldId id="274" r:id="rId193"/>
    <p:sldId id="424" r:id="rId194"/>
    <p:sldId id="425" r:id="rId195"/>
    <p:sldId id="306" r:id="rId196"/>
    <p:sldId id="307" r:id="rId197"/>
    <p:sldId id="308" r:id="rId198"/>
    <p:sldId id="309" r:id="rId199"/>
    <p:sldId id="310" r:id="rId200"/>
    <p:sldId id="426" r:id="rId201"/>
    <p:sldId id="427" r:id="rId202"/>
    <p:sldId id="428" r:id="rId203"/>
    <p:sldId id="429" r:id="rId204"/>
    <p:sldId id="430" r:id="rId205"/>
    <p:sldId id="431" r:id="rId206"/>
    <p:sldId id="432" r:id="rId207"/>
    <p:sldId id="433" r:id="rId208"/>
    <p:sldId id="434" r:id="rId209"/>
    <p:sldId id="435" r:id="rId210"/>
    <p:sldId id="436" r:id="rId211"/>
    <p:sldId id="437" r:id="rId212"/>
    <p:sldId id="438" r:id="rId213"/>
    <p:sldId id="275" r:id="rId214"/>
    <p:sldId id="477" r:id="rId215"/>
    <p:sldId id="478" r:id="rId216"/>
    <p:sldId id="262" r:id="rId217"/>
    <p:sldId id="439" r:id="rId218"/>
    <p:sldId id="440" r:id="rId219"/>
    <p:sldId id="441" r:id="rId220"/>
    <p:sldId id="442" r:id="rId221"/>
    <p:sldId id="443" r:id="rId222"/>
    <p:sldId id="444" r:id="rId223"/>
    <p:sldId id="445" r:id="rId224"/>
    <p:sldId id="446" r:id="rId225"/>
    <p:sldId id="447" r:id="rId226"/>
    <p:sldId id="448" r:id="rId227"/>
    <p:sldId id="449" r:id="rId228"/>
    <p:sldId id="450" r:id="rId229"/>
    <p:sldId id="451" r:id="rId230"/>
    <p:sldId id="452" r:id="rId231"/>
    <p:sldId id="453" r:id="rId232"/>
    <p:sldId id="454" r:id="rId233"/>
    <p:sldId id="455" r:id="rId234"/>
    <p:sldId id="456" r:id="rId235"/>
    <p:sldId id="457" r:id="rId236"/>
    <p:sldId id="458" r:id="rId237"/>
    <p:sldId id="459" r:id="rId238"/>
    <p:sldId id="263" r:id="rId239"/>
    <p:sldId id="276" r:id="rId240"/>
    <p:sldId id="479" r:id="rId2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6B9165-A5B8-4821-8E06-33910CFFFFBD}">
          <p14:sldIdLst>
            <p14:sldId id="256"/>
            <p14:sldId id="281"/>
            <p14:sldId id="282"/>
            <p14:sldId id="283"/>
            <p14:sldId id="284"/>
            <p14:sldId id="480"/>
            <p14:sldId id="285"/>
            <p14:sldId id="286"/>
            <p14:sldId id="287"/>
            <p14:sldId id="288"/>
            <p14:sldId id="289"/>
            <p14:sldId id="290"/>
            <p14:sldId id="291"/>
            <p14:sldId id="292"/>
            <p14:sldId id="293"/>
            <p14:sldId id="294"/>
            <p14:sldId id="295"/>
          </p14:sldIdLst>
        </p14:section>
        <p14:section name="A. Arrest" id="{3A673146-3E5E-41C2-BCE7-0C67B5D47ABF}">
          <p14:sldIdLst>
            <p14:sldId id="257"/>
            <p14:sldId id="460"/>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461"/>
            <p14:sldId id="462"/>
            <p14:sldId id="388"/>
          </p14:sldIdLst>
        </p14:section>
        <p14:section name="B. Religious Trial" id="{5EDE2664-1E76-4E88-AEEB-088D2936D591}">
          <p14:sldIdLst>
            <p14:sldId id="258"/>
            <p14:sldId id="389"/>
            <p14:sldId id="278"/>
            <p14:sldId id="279"/>
            <p14:sldId id="280"/>
            <p14:sldId id="264"/>
            <p14:sldId id="390"/>
            <p14:sldId id="265"/>
            <p14:sldId id="391"/>
            <p14:sldId id="266"/>
            <p14:sldId id="463"/>
            <p14:sldId id="464"/>
            <p14:sldId id="465"/>
            <p14:sldId id="395"/>
            <p14:sldId id="396"/>
            <p14:sldId id="397"/>
            <p14:sldId id="398"/>
            <p14:sldId id="399"/>
            <p14:sldId id="400"/>
            <p14:sldId id="401"/>
            <p14:sldId id="402"/>
            <p14:sldId id="403"/>
            <p14:sldId id="404"/>
            <p14:sldId id="466"/>
            <p14:sldId id="467"/>
            <p14:sldId id="267"/>
            <p14:sldId id="468"/>
            <p14:sldId id="335"/>
            <p14:sldId id="336"/>
            <p14:sldId id="337"/>
            <p14:sldId id="338"/>
            <p14:sldId id="339"/>
            <p14:sldId id="340"/>
            <p14:sldId id="341"/>
            <p14:sldId id="342"/>
            <p14:sldId id="469"/>
            <p14:sldId id="470"/>
            <p14:sldId id="268"/>
          </p14:sldIdLst>
        </p14:section>
        <p14:section name="C. Civil Trial" id="{64ABC824-8B25-4095-8E1B-BCC619EDA03E}">
          <p14:sldIdLst>
            <p14:sldId id="259"/>
            <p14:sldId id="407"/>
            <p14:sldId id="408"/>
            <p14:sldId id="269"/>
            <p14:sldId id="270"/>
            <p14:sldId id="271"/>
            <p14:sldId id="272"/>
            <p14:sldId id="296"/>
            <p14:sldId id="297"/>
            <p14:sldId id="298"/>
            <p14:sldId id="299"/>
            <p14:sldId id="300"/>
            <p14:sldId id="471"/>
            <p14:sldId id="346"/>
            <p14:sldId id="347"/>
            <p14:sldId id="348"/>
            <p14:sldId id="349"/>
            <p14:sldId id="350"/>
            <p14:sldId id="351"/>
            <p14:sldId id="352"/>
            <p14:sldId id="353"/>
            <p14:sldId id="354"/>
            <p14:sldId id="355"/>
            <p14:sldId id="356"/>
            <p14:sldId id="357"/>
            <p14:sldId id="358"/>
            <p14:sldId id="359"/>
            <p14:sldId id="360"/>
            <p14:sldId id="361"/>
            <p14:sldId id="472"/>
            <p14:sldId id="473"/>
          </p14:sldIdLst>
        </p14:section>
        <p14:section name="D. Processio nto Calvary" id="{1BAED85A-54A4-4835-8CF4-8A3BB4839B83}">
          <p14:sldIdLst>
            <p14:sldId id="260"/>
            <p14:sldId id="409"/>
            <p14:sldId id="410"/>
            <p14:sldId id="411"/>
            <p14:sldId id="412"/>
            <p14:sldId id="301"/>
          </p14:sldIdLst>
        </p14:section>
        <p14:section name="E. Crucifixion" id="{6E3312C7-E04F-458B-86A2-AADA73755390}">
          <p14:sldIdLst>
            <p14:sldId id="261"/>
            <p14:sldId id="47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475"/>
            <p14:sldId id="476"/>
            <p14:sldId id="302"/>
            <p14:sldId id="303"/>
            <p14:sldId id="304"/>
            <p14:sldId id="413"/>
            <p14:sldId id="414"/>
            <p14:sldId id="415"/>
            <p14:sldId id="416"/>
            <p14:sldId id="417"/>
            <p14:sldId id="418"/>
            <p14:sldId id="419"/>
            <p14:sldId id="420"/>
            <p14:sldId id="421"/>
            <p14:sldId id="273"/>
            <p14:sldId id="305"/>
            <p14:sldId id="422"/>
            <p14:sldId id="423"/>
            <p14:sldId id="274"/>
            <p14:sldId id="424"/>
            <p14:sldId id="425"/>
            <p14:sldId id="306"/>
            <p14:sldId id="307"/>
            <p14:sldId id="308"/>
            <p14:sldId id="309"/>
            <p14:sldId id="310"/>
            <p14:sldId id="426"/>
            <p14:sldId id="427"/>
            <p14:sldId id="428"/>
            <p14:sldId id="429"/>
            <p14:sldId id="430"/>
            <p14:sldId id="431"/>
            <p14:sldId id="432"/>
            <p14:sldId id="433"/>
            <p14:sldId id="434"/>
            <p14:sldId id="435"/>
            <p14:sldId id="436"/>
            <p14:sldId id="437"/>
            <p14:sldId id="438"/>
            <p14:sldId id="275"/>
            <p14:sldId id="477"/>
            <p14:sldId id="478"/>
          </p14:sldIdLst>
        </p14:section>
        <p14:section name="F. Burial of Christ" id="{F828133C-58D8-4B5D-9FD2-AA3C4B5A4801}">
          <p14:sldIdLst>
            <p14:sldId id="262"/>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Lst>
        </p14:section>
        <p14:section name="G. Sealing of the Tomb" id="{62955FE3-1FC7-475D-93D3-58900531022B}">
          <p14:sldIdLst>
            <p14:sldId id="263"/>
            <p14:sldId id="276"/>
            <p14:sldId id="4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p:scale>
          <a:sx n="92" d="100"/>
          <a:sy n="92" d="100"/>
        </p:scale>
        <p:origin x="2776" y="856"/>
      </p:cViewPr>
      <p:guideLst/>
    </p:cSldViewPr>
  </p:slideViewPr>
  <p:notesTextViewPr>
    <p:cViewPr>
      <p:scale>
        <a:sx n="1" d="1"/>
        <a:sy n="1" d="1"/>
      </p:scale>
      <p:origin x="0" y="0"/>
    </p:cViewPr>
  </p:notesTextViewPr>
  <p:sorterViewPr>
    <p:cViewPr varScale="1">
      <p:scale>
        <a:sx n="1" d="1"/>
        <a:sy n="1" d="1"/>
      </p:scale>
      <p:origin x="0" y="-14363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openxmlformats.org/officeDocument/2006/relationships/slide" Target="slides/slide122.xml"/><Relationship Id="rId170" Type="http://schemas.openxmlformats.org/officeDocument/2006/relationships/slide" Target="slides/slide133.xml"/><Relationship Id="rId191" Type="http://schemas.openxmlformats.org/officeDocument/2006/relationships/slide" Target="slides/slide154.xml"/><Relationship Id="rId205" Type="http://schemas.openxmlformats.org/officeDocument/2006/relationships/slide" Target="slides/slide168.xml"/><Relationship Id="rId226" Type="http://schemas.openxmlformats.org/officeDocument/2006/relationships/slide" Target="slides/slide189.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160" Type="http://schemas.openxmlformats.org/officeDocument/2006/relationships/slide" Target="slides/slide123.xml"/><Relationship Id="rId181" Type="http://schemas.openxmlformats.org/officeDocument/2006/relationships/slide" Target="slides/slide144.xml"/><Relationship Id="rId216" Type="http://schemas.openxmlformats.org/officeDocument/2006/relationships/slide" Target="slides/slide179.xml"/><Relationship Id="rId237" Type="http://schemas.openxmlformats.org/officeDocument/2006/relationships/slide" Target="slides/slide200.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5" Type="http://schemas.openxmlformats.org/officeDocument/2006/relationships/slide" Target="slides/slide48.xml"/><Relationship Id="rId150" Type="http://schemas.openxmlformats.org/officeDocument/2006/relationships/slide" Target="slides/slide113.xml"/><Relationship Id="rId171" Type="http://schemas.openxmlformats.org/officeDocument/2006/relationships/slide" Target="slides/slide134.xml"/><Relationship Id="rId192" Type="http://schemas.openxmlformats.org/officeDocument/2006/relationships/slide" Target="slides/slide155.xml"/><Relationship Id="rId206" Type="http://schemas.openxmlformats.org/officeDocument/2006/relationships/slide" Target="slides/slide169.xml"/><Relationship Id="rId227" Type="http://schemas.openxmlformats.org/officeDocument/2006/relationships/slide" Target="slides/slide19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1.xml"/><Relationship Id="rId129" Type="http://schemas.openxmlformats.org/officeDocument/2006/relationships/slide" Target="slides/slide92.xml"/><Relationship Id="rId54" Type="http://schemas.openxmlformats.org/officeDocument/2006/relationships/slide" Target="slides/slide17.xml"/><Relationship Id="rId75" Type="http://schemas.openxmlformats.org/officeDocument/2006/relationships/slide" Target="slides/slide38.xml"/><Relationship Id="rId96" Type="http://schemas.openxmlformats.org/officeDocument/2006/relationships/slide" Target="slides/slide59.xml"/><Relationship Id="rId140" Type="http://schemas.openxmlformats.org/officeDocument/2006/relationships/slide" Target="slides/slide103.xml"/><Relationship Id="rId161" Type="http://schemas.openxmlformats.org/officeDocument/2006/relationships/slide" Target="slides/slide124.xml"/><Relationship Id="rId182" Type="http://schemas.openxmlformats.org/officeDocument/2006/relationships/slide" Target="slides/slide145.xml"/><Relationship Id="rId217" Type="http://schemas.openxmlformats.org/officeDocument/2006/relationships/slide" Target="slides/slide180.xml"/><Relationship Id="rId6" Type="http://schemas.openxmlformats.org/officeDocument/2006/relationships/slideMaster" Target="slideMasters/slideMaster6.xml"/><Relationship Id="rId238" Type="http://schemas.openxmlformats.org/officeDocument/2006/relationships/slide" Target="slides/slide201.xml"/><Relationship Id="rId23" Type="http://schemas.openxmlformats.org/officeDocument/2006/relationships/slideMaster" Target="slideMasters/slideMaster23.xml"/><Relationship Id="rId119" Type="http://schemas.openxmlformats.org/officeDocument/2006/relationships/slide" Target="slides/slide82.xml"/><Relationship Id="rId44" Type="http://schemas.openxmlformats.org/officeDocument/2006/relationships/slide" Target="slides/slide7.xml"/><Relationship Id="rId65" Type="http://schemas.openxmlformats.org/officeDocument/2006/relationships/slide" Target="slides/slide28.xml"/><Relationship Id="rId86" Type="http://schemas.openxmlformats.org/officeDocument/2006/relationships/slide" Target="slides/slide49.xml"/><Relationship Id="rId130" Type="http://schemas.openxmlformats.org/officeDocument/2006/relationships/slide" Target="slides/slide93.xml"/><Relationship Id="rId151" Type="http://schemas.openxmlformats.org/officeDocument/2006/relationships/slide" Target="slides/slide114.xml"/><Relationship Id="rId172" Type="http://schemas.openxmlformats.org/officeDocument/2006/relationships/slide" Target="slides/slide135.xml"/><Relationship Id="rId193" Type="http://schemas.openxmlformats.org/officeDocument/2006/relationships/slide" Target="slides/slide156.xml"/><Relationship Id="rId207" Type="http://schemas.openxmlformats.org/officeDocument/2006/relationships/slide" Target="slides/slide170.xml"/><Relationship Id="rId228" Type="http://schemas.openxmlformats.org/officeDocument/2006/relationships/slide" Target="slides/slide191.xml"/><Relationship Id="rId13" Type="http://schemas.openxmlformats.org/officeDocument/2006/relationships/slideMaster" Target="slideMasters/slideMaster13.xml"/><Relationship Id="rId109" Type="http://schemas.openxmlformats.org/officeDocument/2006/relationships/slide" Target="slides/slide72.xml"/><Relationship Id="rId34" Type="http://schemas.openxmlformats.org/officeDocument/2006/relationships/slideMaster" Target="slideMasters/slideMaster34.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20" Type="http://schemas.openxmlformats.org/officeDocument/2006/relationships/slide" Target="slides/slide83.xml"/><Relationship Id="rId141" Type="http://schemas.openxmlformats.org/officeDocument/2006/relationships/slide" Target="slides/slide104.xml"/><Relationship Id="rId7" Type="http://schemas.openxmlformats.org/officeDocument/2006/relationships/slideMaster" Target="slideMasters/slideMaster7.xml"/><Relationship Id="rId162" Type="http://schemas.openxmlformats.org/officeDocument/2006/relationships/slide" Target="slides/slide125.xml"/><Relationship Id="rId183" Type="http://schemas.openxmlformats.org/officeDocument/2006/relationships/slide" Target="slides/slide146.xml"/><Relationship Id="rId218" Type="http://schemas.openxmlformats.org/officeDocument/2006/relationships/slide" Target="slides/slide181.xml"/><Relationship Id="rId239" Type="http://schemas.openxmlformats.org/officeDocument/2006/relationships/slide" Target="slides/slide202.xml"/><Relationship Id="rId24" Type="http://schemas.openxmlformats.org/officeDocument/2006/relationships/slideMaster" Target="slideMasters/slideMaster24.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31" Type="http://schemas.openxmlformats.org/officeDocument/2006/relationships/slide" Target="slides/slide94.xml"/><Relationship Id="rId152" Type="http://schemas.openxmlformats.org/officeDocument/2006/relationships/slide" Target="slides/slide115.xml"/><Relationship Id="rId173" Type="http://schemas.openxmlformats.org/officeDocument/2006/relationships/slide" Target="slides/slide136.xml"/><Relationship Id="rId194" Type="http://schemas.openxmlformats.org/officeDocument/2006/relationships/slide" Target="slides/slide157.xml"/><Relationship Id="rId208" Type="http://schemas.openxmlformats.org/officeDocument/2006/relationships/slide" Target="slides/slide171.xml"/><Relationship Id="rId229" Type="http://schemas.openxmlformats.org/officeDocument/2006/relationships/slide" Target="slides/slide192.xml"/><Relationship Id="rId240" Type="http://schemas.openxmlformats.org/officeDocument/2006/relationships/slide" Target="slides/slide20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8" Type="http://schemas.openxmlformats.org/officeDocument/2006/relationships/slideMaster" Target="slideMasters/slideMaster8.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184" Type="http://schemas.openxmlformats.org/officeDocument/2006/relationships/slide" Target="slides/slide147.xml"/><Relationship Id="rId219" Type="http://schemas.openxmlformats.org/officeDocument/2006/relationships/slide" Target="slides/slide182.xml"/><Relationship Id="rId230" Type="http://schemas.openxmlformats.org/officeDocument/2006/relationships/slide" Target="slides/slide19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slide" Target="slides/slide137.xml"/><Relationship Id="rId195" Type="http://schemas.openxmlformats.org/officeDocument/2006/relationships/slide" Target="slides/slide158.xml"/><Relationship Id="rId209" Type="http://schemas.openxmlformats.org/officeDocument/2006/relationships/slide" Target="slides/slide172.xml"/><Relationship Id="rId220" Type="http://schemas.openxmlformats.org/officeDocument/2006/relationships/slide" Target="slides/slide183.xml"/><Relationship Id="rId241" Type="http://schemas.openxmlformats.org/officeDocument/2006/relationships/slide" Target="slides/slide20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164" Type="http://schemas.openxmlformats.org/officeDocument/2006/relationships/slide" Target="slides/slide127.xml"/><Relationship Id="rId169" Type="http://schemas.openxmlformats.org/officeDocument/2006/relationships/slide" Target="slides/slide132.xml"/><Relationship Id="rId185"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3.xml"/><Relationship Id="rId210" Type="http://schemas.openxmlformats.org/officeDocument/2006/relationships/slide" Target="slides/slide173.xml"/><Relationship Id="rId215" Type="http://schemas.openxmlformats.org/officeDocument/2006/relationships/slide" Target="slides/slide178.xml"/><Relationship Id="rId236" Type="http://schemas.openxmlformats.org/officeDocument/2006/relationships/slide" Target="slides/slide199.xml"/><Relationship Id="rId26" Type="http://schemas.openxmlformats.org/officeDocument/2006/relationships/slideMaster" Target="slideMasters/slideMaster26.xml"/><Relationship Id="rId231" Type="http://schemas.openxmlformats.org/officeDocument/2006/relationships/slide" Target="slides/slide194.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slide" Target="slides/slide138.xml"/><Relationship Id="rId196" Type="http://schemas.openxmlformats.org/officeDocument/2006/relationships/slide" Target="slides/slide159.xml"/><Relationship Id="rId200" Type="http://schemas.openxmlformats.org/officeDocument/2006/relationships/slide" Target="slides/slide163.xml"/><Relationship Id="rId16" Type="http://schemas.openxmlformats.org/officeDocument/2006/relationships/slideMaster" Target="slideMasters/slideMaster16.xml"/><Relationship Id="rId221" Type="http://schemas.openxmlformats.org/officeDocument/2006/relationships/slide" Target="slides/slide184.xml"/><Relationship Id="rId242"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186" Type="http://schemas.openxmlformats.org/officeDocument/2006/relationships/slide" Target="slides/slide149.xml"/><Relationship Id="rId211" Type="http://schemas.openxmlformats.org/officeDocument/2006/relationships/slide" Target="slides/slide174.xml"/><Relationship Id="rId232" Type="http://schemas.openxmlformats.org/officeDocument/2006/relationships/slide" Target="slides/slide195.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slide" Target="slides/slide139.xml"/><Relationship Id="rId197" Type="http://schemas.openxmlformats.org/officeDocument/2006/relationships/slide" Target="slides/slide160.xml"/><Relationship Id="rId201" Type="http://schemas.openxmlformats.org/officeDocument/2006/relationships/slide" Target="slides/slide164.xml"/><Relationship Id="rId222" Type="http://schemas.openxmlformats.org/officeDocument/2006/relationships/slide" Target="slides/slide185.xml"/><Relationship Id="rId243"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24" Type="http://schemas.openxmlformats.org/officeDocument/2006/relationships/slide" Target="slides/slide87.xml"/><Relationship Id="rId70" Type="http://schemas.openxmlformats.org/officeDocument/2006/relationships/slide" Target="slides/slide33.xml"/><Relationship Id="rId91" Type="http://schemas.openxmlformats.org/officeDocument/2006/relationships/slide" Target="slides/slide54.xml"/><Relationship Id="rId145" Type="http://schemas.openxmlformats.org/officeDocument/2006/relationships/slide" Target="slides/slide108.xml"/><Relationship Id="rId166" Type="http://schemas.openxmlformats.org/officeDocument/2006/relationships/slide" Target="slides/slide129.xml"/><Relationship Id="rId187" Type="http://schemas.openxmlformats.org/officeDocument/2006/relationships/slide" Target="slides/slide150.xml"/><Relationship Id="rId1" Type="http://schemas.openxmlformats.org/officeDocument/2006/relationships/slideMaster" Target="slideMasters/slideMaster1.xml"/><Relationship Id="rId212" Type="http://schemas.openxmlformats.org/officeDocument/2006/relationships/slide" Target="slides/slide175.xml"/><Relationship Id="rId233" Type="http://schemas.openxmlformats.org/officeDocument/2006/relationships/slide" Target="slides/slide196.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60" Type="http://schemas.openxmlformats.org/officeDocument/2006/relationships/slide" Target="slides/slide23.xml"/><Relationship Id="rId81" Type="http://schemas.openxmlformats.org/officeDocument/2006/relationships/slide" Target="slides/slide44.xml"/><Relationship Id="rId135" Type="http://schemas.openxmlformats.org/officeDocument/2006/relationships/slide" Target="slides/slide98.xml"/><Relationship Id="rId156" Type="http://schemas.openxmlformats.org/officeDocument/2006/relationships/slide" Target="slides/slide119.xml"/><Relationship Id="rId177" Type="http://schemas.openxmlformats.org/officeDocument/2006/relationships/slide" Target="slides/slide140.xml"/><Relationship Id="rId198" Type="http://schemas.openxmlformats.org/officeDocument/2006/relationships/slide" Target="slides/slide161.xml"/><Relationship Id="rId202" Type="http://schemas.openxmlformats.org/officeDocument/2006/relationships/slide" Target="slides/slide165.xml"/><Relationship Id="rId223" Type="http://schemas.openxmlformats.org/officeDocument/2006/relationships/slide" Target="slides/slide186.xml"/><Relationship Id="rId244"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 Target="slides/slide2.xml"/><Relationship Id="rId50" Type="http://schemas.openxmlformats.org/officeDocument/2006/relationships/slide" Target="slides/slide13.xml"/><Relationship Id="rId104" Type="http://schemas.openxmlformats.org/officeDocument/2006/relationships/slide" Target="slides/slide67.xml"/><Relationship Id="rId125" Type="http://schemas.openxmlformats.org/officeDocument/2006/relationships/slide" Target="slides/slide88.xml"/><Relationship Id="rId146" Type="http://schemas.openxmlformats.org/officeDocument/2006/relationships/slide" Target="slides/slide109.xml"/><Relationship Id="rId167" Type="http://schemas.openxmlformats.org/officeDocument/2006/relationships/slide" Target="slides/slide130.xml"/><Relationship Id="rId188" Type="http://schemas.openxmlformats.org/officeDocument/2006/relationships/slide" Target="slides/slide151.xml"/><Relationship Id="rId71" Type="http://schemas.openxmlformats.org/officeDocument/2006/relationships/slide" Target="slides/slide34.xml"/><Relationship Id="rId92" Type="http://schemas.openxmlformats.org/officeDocument/2006/relationships/slide" Target="slides/slide55.xml"/><Relationship Id="rId213" Type="http://schemas.openxmlformats.org/officeDocument/2006/relationships/slide" Target="slides/slide176.xml"/><Relationship Id="rId234" Type="http://schemas.openxmlformats.org/officeDocument/2006/relationships/slide" Target="slides/slide19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3.xml"/><Relationship Id="rId115" Type="http://schemas.openxmlformats.org/officeDocument/2006/relationships/slide" Target="slides/slide78.xml"/><Relationship Id="rId136" Type="http://schemas.openxmlformats.org/officeDocument/2006/relationships/slide" Target="slides/slide99.xml"/><Relationship Id="rId157" Type="http://schemas.openxmlformats.org/officeDocument/2006/relationships/slide" Target="slides/slide120.xml"/><Relationship Id="rId178" Type="http://schemas.openxmlformats.org/officeDocument/2006/relationships/slide" Target="slides/slide141.xml"/><Relationship Id="rId61" Type="http://schemas.openxmlformats.org/officeDocument/2006/relationships/slide" Target="slides/slide24.xml"/><Relationship Id="rId82" Type="http://schemas.openxmlformats.org/officeDocument/2006/relationships/slide" Target="slides/slide45.xml"/><Relationship Id="rId199" Type="http://schemas.openxmlformats.org/officeDocument/2006/relationships/slide" Target="slides/slide162.xml"/><Relationship Id="rId203" Type="http://schemas.openxmlformats.org/officeDocument/2006/relationships/slide" Target="slides/slide166.xml"/><Relationship Id="rId19" Type="http://schemas.openxmlformats.org/officeDocument/2006/relationships/slideMaster" Target="slideMasters/slideMaster19.xml"/><Relationship Id="rId224" Type="http://schemas.openxmlformats.org/officeDocument/2006/relationships/slide" Target="slides/slide187.xml"/><Relationship Id="rId245"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189" Type="http://schemas.openxmlformats.org/officeDocument/2006/relationships/slide" Target="slides/slide152.xml"/><Relationship Id="rId3" Type="http://schemas.openxmlformats.org/officeDocument/2006/relationships/slideMaster" Target="slideMasters/slideMaster3.xml"/><Relationship Id="rId214" Type="http://schemas.openxmlformats.org/officeDocument/2006/relationships/slide" Target="slides/slide177.xml"/><Relationship Id="rId235" Type="http://schemas.openxmlformats.org/officeDocument/2006/relationships/slide" Target="slides/slide198.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179" Type="http://schemas.openxmlformats.org/officeDocument/2006/relationships/slide" Target="slides/slide142.xml"/><Relationship Id="rId190" Type="http://schemas.openxmlformats.org/officeDocument/2006/relationships/slide" Target="slides/slide153.xml"/><Relationship Id="rId204" Type="http://schemas.openxmlformats.org/officeDocument/2006/relationships/slide" Target="slides/slide167.xml"/><Relationship Id="rId225" Type="http://schemas.openxmlformats.org/officeDocument/2006/relationships/slide" Target="slides/slide188.xml"/><Relationship Id="rId246" Type="http://schemas.openxmlformats.org/officeDocument/2006/relationships/tableStyles" Target="tableStyles.xml"/><Relationship Id="rId106" Type="http://schemas.openxmlformats.org/officeDocument/2006/relationships/slide" Target="slides/slide69.xml"/><Relationship Id="rId127"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1F5AD-3B0F-4EE0-9C80-119C80DD8F0C}" type="datetimeFigureOut">
              <a:rPr lang="en-GB" smtClean="0"/>
              <a:t>10/09/2024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3E270-222E-4260-B10C-0499B719B3E2}" type="slidenum">
              <a:rPr lang="en-GB" smtClean="0"/>
              <a:t>‹#›</a:t>
            </a:fld>
            <a:endParaRPr lang="en-GB"/>
          </a:p>
        </p:txBody>
      </p:sp>
    </p:spTree>
    <p:extLst>
      <p:ext uri="{BB962C8B-B14F-4D97-AF65-F5344CB8AC3E}">
        <p14:creationId xmlns:p14="http://schemas.microsoft.com/office/powerpoint/2010/main" val="10225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D0FDF1-5BD7-DF46-887E-71B0D063738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339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000223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23754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Ps. 34:20 prophesied, “For the L</a:t>
            </a:r>
            <a:r>
              <a:rPr lang="en-US" sz="1200" kern="1200" cap="small" dirty="0">
                <a:solidFill>
                  <a:schemeClr val="tx1"/>
                </a:solidFill>
                <a:effectLst/>
                <a:latin typeface="Arial" charset="0"/>
                <a:ea typeface="ＭＳ Ｐゴシック" charset="0"/>
                <a:cs typeface="ＭＳ Ｐゴシック" charset="0"/>
              </a:rPr>
              <a:t>ord</a:t>
            </a:r>
            <a:r>
              <a:rPr lang="en-US" sz="1200" kern="1200" dirty="0">
                <a:solidFill>
                  <a:schemeClr val="tx1"/>
                </a:solidFill>
                <a:effectLst/>
                <a:latin typeface="Arial"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470036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60071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7279424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663037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042658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34409A-2126-724A-9151-77C8F9BFB0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So verses 16b-37 show the twin evidences of both Christ’s selfless nature and the fulfillment of many OT prophecies.  These show us that his death was unlike any other in that it was a sacrificial death for our sins.  A second way we know he died for us is in verses 38-42 which show that…</a:t>
            </a:r>
            <a:endParaRPr lang="en-US" dirty="0">
              <a:cs typeface="+mn-cs"/>
            </a:endParaRPr>
          </a:p>
        </p:txBody>
      </p:sp>
    </p:spTree>
    <p:extLst>
      <p:ext uri="{BB962C8B-B14F-4D97-AF65-F5344CB8AC3E}">
        <p14:creationId xmlns:p14="http://schemas.microsoft.com/office/powerpoint/2010/main" val="8480179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095685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a:solidFill>
                  <a:schemeClr val="tx1"/>
                </a:solidFill>
                <a:effectLst/>
                <a:latin typeface="Arial" charset="0"/>
                <a:ea typeface="ＭＳ Ｐゴシック" charset="0"/>
                <a:cs typeface="ＭＳ Ｐゴシック" charset="0"/>
              </a:rPr>
              <a:t>38-40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7181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288804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5833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015479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580560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a:t>
            </a:r>
            <a:r>
              <a:rPr lang="en-US" sz="1200" i="1" kern="1200" dirty="0">
                <a:solidFill>
                  <a:schemeClr val="tx1"/>
                </a:solidFill>
                <a:effectLst/>
                <a:latin typeface="Arial" charset="0"/>
                <a:ea typeface="ＭＳ Ｐゴシック" charset="0"/>
                <a:cs typeface="ＭＳ Ｐゴシック" charset="0"/>
              </a:rPr>
              <a:t>protected</a:t>
            </a:r>
            <a:r>
              <a:rPr lang="en-US" sz="1200" kern="1200" dirty="0">
                <a:solidFill>
                  <a:schemeClr val="tx1"/>
                </a:solidFill>
                <a:effectLst/>
                <a:latin typeface="Arial" charset="0"/>
                <a:ea typeface="ＭＳ Ｐゴシック" charset="0"/>
                <a:cs typeface="ＭＳ Ｐゴシック" charset="0"/>
              </a:rPr>
              <a:t>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348338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5250243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But what was the </a:t>
            </a:r>
            <a:r>
              <a:rPr lang="en-US" sz="1200" i="1" kern="1200" dirty="0">
                <a:solidFill>
                  <a:schemeClr val="tx1"/>
                </a:solidFill>
                <a:effectLst/>
                <a:latin typeface="Arial" charset="0"/>
                <a:ea typeface="ＭＳ Ｐゴシック" charset="0"/>
                <a:cs typeface="ＭＳ Ｐゴシック" charset="0"/>
              </a:rPr>
              <a:t>main reason</a:t>
            </a:r>
            <a:r>
              <a:rPr lang="en-US" sz="1200" kern="1200" dirty="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43905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722EF-C095-A949-97AE-30CEBC2AC1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2930"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do we know that Christ’s death actually paid for our sin?</a:t>
            </a:r>
            <a:r>
              <a:rPr lang="en-SG" dirty="0">
                <a:effectLst/>
              </a:rPr>
              <a:t> </a:t>
            </a:r>
            <a:endParaRPr lang="en-US" dirty="0">
              <a:cs typeface="+mn-cs"/>
            </a:endParaRPr>
          </a:p>
        </p:txBody>
      </p:sp>
    </p:spTree>
    <p:extLst>
      <p:ext uri="{BB962C8B-B14F-4D97-AF65-F5344CB8AC3E}">
        <p14:creationId xmlns:p14="http://schemas.microsoft.com/office/powerpoint/2010/main" val="30820235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02655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kern="1200" dirty="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954837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542598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170711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2531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790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91561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584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95955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5062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4703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4949C0-E7EA-4261-9C73-459DED79B6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F10A9F-4A95-499C-B9E4-0F6F09FB72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93538" name="Rectangle 2">
            <a:extLst>
              <a:ext uri="{FF2B5EF4-FFF2-40B4-BE49-F238E27FC236}">
                <a16:creationId xmlns:a16="http://schemas.microsoft.com/office/drawing/2014/main" id="{F9917E38-D041-47F5-A868-6F0C6B7C78FF}"/>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88BBEE4E-2A0E-42B6-82ED-606086311E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18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9028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1851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847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42427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Annas was illegal.</a:t>
            </a: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a:latin typeface="Arial" pitchFamily="34" charset="0"/>
            </a:endParaRPr>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8391C-B62B-4243-9F23-CF9A1C02CD52}"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03241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7999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104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23316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10802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30338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243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11830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94545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15173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08446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04009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r>
              <a:rPr lang="en-US" sz="1200" kern="1200" baseline="0" dirty="0">
                <a:solidFill>
                  <a:schemeClr val="tx1"/>
                </a:solidFill>
                <a:effectLst/>
                <a:latin typeface="Arial" charset="0"/>
                <a:ea typeface="ＭＳ Ｐゴシック" charset="0"/>
                <a:cs typeface="ＭＳ Ｐゴシック" charset="0"/>
              </a:rPr>
              <a:t> They also charged Jesus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77312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0263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7230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4349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4531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8341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4032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4213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5056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57852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0191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9699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9354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18372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33423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92318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96797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8657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402426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Today in John 19:16b-42 we finish the passion account where it shows how Christ </a:t>
            </a:r>
            <a:r>
              <a:rPr lang="en-US" sz="1200" i="1" kern="1200" dirty="0">
                <a:solidFill>
                  <a:schemeClr val="tx1"/>
                </a:solidFill>
                <a:effectLst/>
                <a:latin typeface="Arial" charset="0"/>
                <a:ea typeface="ＭＳ Ｐゴシック" charset="0"/>
                <a:cs typeface="ＭＳ Ｐゴシック" charset="0"/>
              </a:rPr>
              <a:t>voluntarily</a:t>
            </a:r>
            <a:r>
              <a:rPr lang="en-US" sz="1200" kern="1200" dirty="0">
                <a:solidFill>
                  <a:schemeClr val="tx1"/>
                </a:solidFill>
                <a:effectLst/>
                <a:latin typeface="Arial" charset="0"/>
                <a:ea typeface="ＭＳ Ｐゴシック" charset="0"/>
                <a:cs typeface="ＭＳ Ｐゴシック" charset="0"/>
              </a:rPr>
              <a:t> gave his life </a:t>
            </a:r>
            <a:r>
              <a:rPr lang="en-US" sz="1200" i="1" kern="1200" dirty="0">
                <a:solidFill>
                  <a:schemeClr val="tx1"/>
                </a:solidFill>
                <a:effectLst/>
                <a:latin typeface="Arial" charset="0"/>
                <a:ea typeface="ＭＳ Ｐゴシック" charset="0"/>
                <a:cs typeface="ＭＳ Ｐゴシック" charset="0"/>
              </a:rPr>
              <a:t>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kern="1200" dirty="0">
                <a:solidFill>
                  <a:schemeClr val="tx1"/>
                </a:solidFill>
                <a:effectLst/>
                <a:latin typeface="Arial"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25278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27542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1151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91662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382323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45561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813531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396800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881326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591382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465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31973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159554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672929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657024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5334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10856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29076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48852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96376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867708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92643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908901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0DFE76-BD0C-084F-A165-025CE76728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in </a:t>
            </a:r>
            <a:r>
              <a:rPr lang="en-US" sz="1200" u="sng" kern="1200" dirty="0">
                <a:solidFill>
                  <a:schemeClr val="tx1"/>
                </a:solidFill>
                <a:effectLst/>
                <a:latin typeface="Arial" charset="0"/>
                <a:ea typeface="ＭＳ Ｐゴシック" charset="0"/>
                <a:cs typeface="ＭＳ Ｐゴシック" charset="0"/>
              </a:rPr>
              <a:t>public crucifixion</a:t>
            </a:r>
            <a:r>
              <a:rPr lang="en-US" sz="1200" kern="1200" dirty="0">
                <a:solidFill>
                  <a:schemeClr val="tx1"/>
                </a:solidFill>
                <a:effectLst/>
                <a:latin typeface="Arial" charset="0"/>
                <a:ea typeface="ＭＳ Ｐゴシック" charset="0"/>
                <a:cs typeface="ＭＳ Ｐゴシック" charset="0"/>
              </a:rPr>
              <a:t> amidst contempt by the Jews (19:</a:t>
            </a:r>
            <a:r>
              <a:rPr lang="en-US" sz="1200" u="sng" kern="1200" dirty="0">
                <a:solidFill>
                  <a:schemeClr val="tx1"/>
                </a:solidFill>
                <a:effectLst/>
                <a:latin typeface="Arial" charset="0"/>
                <a:ea typeface="ＭＳ Ｐゴシック" charset="0"/>
                <a:cs typeface="ＭＳ Ｐゴシック" charset="0"/>
              </a:rPr>
              <a:t>18-22</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5575684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crucifixion was definitely public—on a main road either at the Garden Tomb or Church of the Holy Sepulcher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2702046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937C54-2B60-CC4B-B9FE-0E078F67BF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Interestingly, the northern site for the crucifixion of Christ is the outcropping that looks like a skull at Gordon’s Calvary</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1371876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80AE7-248E-2641-AEBA-BAA1E3789A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cs typeface="+mn-cs"/>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Jesus fulfilled Scripture by allowing His clothes to be divided and bargained for (19:23-24).</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One might think that Jesus would, at the least, have his mother take his clothes—but no, he was not spared the indignity of even having his clothes taken from him. </a:t>
            </a:r>
          </a:p>
        </p:txBody>
      </p:sp>
    </p:spTree>
    <p:extLst>
      <p:ext uri="{BB962C8B-B14F-4D97-AF65-F5344CB8AC3E}">
        <p14:creationId xmlns:p14="http://schemas.microsoft.com/office/powerpoint/2010/main" val="7135070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endParaRPr lang="en-US" dirty="0">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3ADDA-4C05-A84B-9D83-5CF7A67BC2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by committing </a:t>
            </a:r>
            <a:r>
              <a:rPr lang="en-US" sz="1200" u="sng" kern="1200" dirty="0">
                <a:solidFill>
                  <a:schemeClr val="tx1"/>
                </a:solidFill>
                <a:effectLst/>
                <a:latin typeface="Arial" charset="0"/>
                <a:ea typeface="ＭＳ Ｐゴシック" charset="0"/>
                <a:cs typeface="ＭＳ Ｐゴシック" charset="0"/>
              </a:rPr>
              <a:t>care for His mother</a:t>
            </a:r>
            <a:r>
              <a:rPr lang="en-US" sz="1200" kern="1200" dirty="0">
                <a:solidFill>
                  <a:schemeClr val="tx1"/>
                </a:solidFill>
                <a:effectLst/>
                <a:latin typeface="Arial" charset="0"/>
                <a:ea typeface="ＭＳ Ｐゴシック" charset="0"/>
                <a:cs typeface="ＭＳ Ｐゴシック" charset="0"/>
              </a:rPr>
              <a:t> to His disciple John (19:</a:t>
            </a:r>
            <a:r>
              <a:rPr lang="en-US" sz="1200" u="sng" kern="1200" dirty="0">
                <a:solidFill>
                  <a:schemeClr val="tx1"/>
                </a:solidFill>
                <a:effectLst/>
                <a:latin typeface="Arial" charset="0"/>
                <a:ea typeface="ＭＳ Ｐゴシック" charset="0"/>
                <a:cs typeface="ＭＳ Ｐゴシック" charset="0"/>
              </a:rPr>
              <a:t>25-27</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defRPr/>
            </a:pPr>
            <a:r>
              <a:rPr lang="en-US" sz="1200" kern="1200" dirty="0">
                <a:solidFill>
                  <a:schemeClr val="tx1"/>
                </a:solidFill>
                <a:effectLst/>
                <a:latin typeface="Arial" charset="0"/>
                <a:ea typeface="ＭＳ Ｐゴシック" charset="0"/>
                <a:cs typeface="ＭＳ Ｐゴシック" charset="0"/>
              </a:rPr>
              <a:t>Most crucified men could not endure such shame and pain, so they heaped abuse on their tormenters.  Instead, Jesus prayed that God would forgive them!  Rather than concern for himself, Christ also thought about the future care of his mother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69212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55172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own mother as he would the rest of his sheep.</a:t>
            </a:r>
          </a:p>
        </p:txBody>
      </p:sp>
    </p:spTree>
    <p:extLst>
      <p:ext uri="{BB962C8B-B14F-4D97-AF65-F5344CB8AC3E}">
        <p14:creationId xmlns:p14="http://schemas.microsoft.com/office/powerpoint/2010/main" val="36545652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A698C7-9862-DA47-9444-30463D4ACE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Jesus fulfilled Scripture as the living water who thirsted (19:28-29).</a:t>
            </a:r>
          </a:p>
          <a:p>
            <a:pPr eaLnBrk="1" hangingPunct="1">
              <a:defRPr/>
            </a:pPr>
            <a:endParaRPr lang="en-US" dirty="0">
              <a:cs typeface="+mn-cs"/>
            </a:endParaRPr>
          </a:p>
        </p:txBody>
      </p:sp>
    </p:spTree>
    <p:extLst>
      <p:ext uri="{BB962C8B-B14F-4D97-AF65-F5344CB8AC3E}">
        <p14:creationId xmlns:p14="http://schemas.microsoft.com/office/powerpoint/2010/main" val="12746915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a:solidFill>
                  <a:schemeClr val="tx1"/>
                </a:solidFill>
                <a:latin typeface="Arial"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53E33-3EBD-0E42-8500-7D587FEA8F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as the One who </a:t>
            </a:r>
            <a:r>
              <a:rPr lang="en-US" sz="1200" u="sng" kern="1200" dirty="0">
                <a:solidFill>
                  <a:schemeClr val="tx1"/>
                </a:solidFill>
                <a:effectLst/>
                <a:latin typeface="Arial" charset="0"/>
                <a:ea typeface="ＭＳ Ｐゴシック" charset="0"/>
                <a:cs typeface="ＭＳ Ｐゴシック" charset="0"/>
              </a:rPr>
              <a:t>paid for all sin</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23139447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252142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269530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0D6939-0A3B-F74C-9E9A-3E4E9FE965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with the </a:t>
            </a:r>
            <a:r>
              <a:rPr lang="en-US" sz="1200" u="sng" kern="1200" dirty="0">
                <a:solidFill>
                  <a:schemeClr val="tx1"/>
                </a:solidFill>
                <a:effectLst/>
                <a:latin typeface="Arial" charset="0"/>
                <a:ea typeface="ＭＳ Ｐゴシック" charset="0"/>
                <a:cs typeface="ＭＳ Ｐゴシック" charset="0"/>
              </a:rPr>
              <a:t>piercing</a:t>
            </a:r>
            <a:r>
              <a:rPr lang="en-US" sz="1200" kern="1200" dirty="0">
                <a:solidFill>
                  <a:schemeClr val="tx1"/>
                </a:solidFill>
                <a:effectLst/>
                <a:latin typeface="Arial" charset="0"/>
                <a:ea typeface="ＭＳ Ｐゴシック" charset="0"/>
                <a:cs typeface="ＭＳ Ｐゴシック" charset="0"/>
              </a:rPr>
              <a:t> of his side </a:t>
            </a:r>
            <a:r>
              <a:rPr lang="en-US" sz="1200" u="sng" kern="1200" dirty="0">
                <a:solidFill>
                  <a:schemeClr val="tx1"/>
                </a:solidFill>
                <a:effectLst/>
                <a:latin typeface="Arial" charset="0"/>
                <a:ea typeface="ＭＳ Ｐゴシック" charset="0"/>
                <a:cs typeface="ＭＳ Ｐゴシック" charset="0"/>
              </a:rPr>
              <a:t>instead of breaking his legs</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31-37</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3688771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3645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9129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6127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5273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2076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67514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743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9129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48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7366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22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8488508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8588602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7860883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8177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3953224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8266132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938939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996375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6213634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17749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45041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867335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0806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07172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60226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97273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02082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464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8059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960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2167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62645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5243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0360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1695373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4066697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17684630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2022296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38504040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2698538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27208546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505072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8389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9277535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35889296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7829684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4994064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1369332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33208376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0563366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37576106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650596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66869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1026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31372352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7025110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26087279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2890283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93191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1313510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9675977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9/10/24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0447132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9/10/24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551652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9/10/24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05328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2602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9/10/24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6338925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9/10/24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849218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9/10/24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658605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0486580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593572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8439702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2084828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2365732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5984510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3604777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94007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30732339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36178988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23455827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8701987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32334408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21865392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9/10/24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3641596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9/10/24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22655849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9/10/24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1351042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9/10/24</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462793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9813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9/10/24</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40071012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9/10/24</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8009242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9/10/24</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299819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9/10/24</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11532687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9/10/24</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21559672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9/10/24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8657835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9/10/24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6371689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90221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11CB82BC-C131-0146-BC7D-6908D0B151B8}" type="slidenum">
              <a:rPr lang="en-US"/>
              <a:pPr>
                <a:defRPr/>
              </a:pPr>
              <a:t>‹#›</a:t>
            </a:fld>
            <a:endParaRPr lang="en-US"/>
          </a:p>
        </p:txBody>
      </p:sp>
    </p:spTree>
    <p:extLst>
      <p:ext uri="{BB962C8B-B14F-4D97-AF65-F5344CB8AC3E}">
        <p14:creationId xmlns:p14="http://schemas.microsoft.com/office/powerpoint/2010/main" val="4654829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BB595D5-3461-8E4B-B174-7774DE087B18}" type="slidenum">
              <a:rPr lang="en-US"/>
              <a:pPr>
                <a:defRPr/>
              </a:pPr>
              <a:t>‹#›</a:t>
            </a:fld>
            <a:endParaRPr lang="en-US"/>
          </a:p>
        </p:txBody>
      </p:sp>
    </p:spTree>
    <p:extLst>
      <p:ext uri="{BB962C8B-B14F-4D97-AF65-F5344CB8AC3E}">
        <p14:creationId xmlns:p14="http://schemas.microsoft.com/office/powerpoint/2010/main" val="3905631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721520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58D024-3FFE-5E4F-982F-D5A4ED4404B7}" type="slidenum">
              <a:rPr lang="en-US"/>
              <a:pPr>
                <a:defRPr/>
              </a:pPr>
              <a:t>‹#›</a:t>
            </a:fld>
            <a:endParaRPr lang="en-US"/>
          </a:p>
        </p:txBody>
      </p:sp>
    </p:spTree>
    <p:extLst>
      <p:ext uri="{BB962C8B-B14F-4D97-AF65-F5344CB8AC3E}">
        <p14:creationId xmlns:p14="http://schemas.microsoft.com/office/powerpoint/2010/main" val="11484168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9C3D27-545F-0F45-AE7E-B567BED8E8FA}" type="slidenum">
              <a:rPr lang="en-US"/>
              <a:pPr>
                <a:defRPr/>
              </a:pPr>
              <a:t>‹#›</a:t>
            </a:fld>
            <a:endParaRPr lang="en-US"/>
          </a:p>
        </p:txBody>
      </p:sp>
    </p:spTree>
    <p:extLst>
      <p:ext uri="{BB962C8B-B14F-4D97-AF65-F5344CB8AC3E}">
        <p14:creationId xmlns:p14="http://schemas.microsoft.com/office/powerpoint/2010/main" val="10604102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41AD959-2A4D-A54A-AB2D-A94393003CF2}" type="slidenum">
              <a:rPr lang="en-US"/>
              <a:pPr>
                <a:defRPr/>
              </a:pPr>
              <a:t>‹#›</a:t>
            </a:fld>
            <a:endParaRPr lang="en-US"/>
          </a:p>
        </p:txBody>
      </p:sp>
    </p:spTree>
    <p:extLst>
      <p:ext uri="{BB962C8B-B14F-4D97-AF65-F5344CB8AC3E}">
        <p14:creationId xmlns:p14="http://schemas.microsoft.com/office/powerpoint/2010/main" val="28575373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21139B-A682-D44D-B7C9-6B3D431E590C}" type="slidenum">
              <a:rPr lang="en-US"/>
              <a:pPr>
                <a:defRPr/>
              </a:pPr>
              <a:t>‹#›</a:t>
            </a:fld>
            <a:endParaRPr lang="en-US"/>
          </a:p>
        </p:txBody>
      </p:sp>
    </p:spTree>
    <p:extLst>
      <p:ext uri="{BB962C8B-B14F-4D97-AF65-F5344CB8AC3E}">
        <p14:creationId xmlns:p14="http://schemas.microsoft.com/office/powerpoint/2010/main" val="24002289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3AA9084-9184-D948-8ED2-33CAE035C340}" type="slidenum">
              <a:rPr lang="en-US"/>
              <a:pPr>
                <a:defRPr/>
              </a:pPr>
              <a:t>‹#›</a:t>
            </a:fld>
            <a:endParaRPr lang="en-US"/>
          </a:p>
        </p:txBody>
      </p:sp>
    </p:spTree>
    <p:extLst>
      <p:ext uri="{BB962C8B-B14F-4D97-AF65-F5344CB8AC3E}">
        <p14:creationId xmlns:p14="http://schemas.microsoft.com/office/powerpoint/2010/main" val="27318823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BBEB0CD-2BFD-F64E-AB51-FF0E92899446}" type="slidenum">
              <a:rPr lang="en-US"/>
              <a:pPr>
                <a:defRPr/>
              </a:pPr>
              <a:t>‹#›</a:t>
            </a:fld>
            <a:endParaRPr lang="en-US"/>
          </a:p>
        </p:txBody>
      </p:sp>
    </p:spTree>
    <p:extLst>
      <p:ext uri="{BB962C8B-B14F-4D97-AF65-F5344CB8AC3E}">
        <p14:creationId xmlns:p14="http://schemas.microsoft.com/office/powerpoint/2010/main" val="3114485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118850E-8C8C-5649-9C10-3221AB166D25}" type="slidenum">
              <a:rPr lang="en-US"/>
              <a:pPr>
                <a:defRPr/>
              </a:pPr>
              <a:t>‹#›</a:t>
            </a:fld>
            <a:endParaRPr lang="en-US"/>
          </a:p>
        </p:txBody>
      </p:sp>
    </p:spTree>
    <p:extLst>
      <p:ext uri="{BB962C8B-B14F-4D97-AF65-F5344CB8AC3E}">
        <p14:creationId xmlns:p14="http://schemas.microsoft.com/office/powerpoint/2010/main" val="10536572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50FC178-3EF1-E245-B391-C3EBD1D65BDB}" type="slidenum">
              <a:rPr lang="en-US"/>
              <a:pPr>
                <a:defRPr/>
              </a:pPr>
              <a:t>‹#›</a:t>
            </a:fld>
            <a:endParaRPr lang="en-US"/>
          </a:p>
        </p:txBody>
      </p:sp>
    </p:spTree>
    <p:extLst>
      <p:ext uri="{BB962C8B-B14F-4D97-AF65-F5344CB8AC3E}">
        <p14:creationId xmlns:p14="http://schemas.microsoft.com/office/powerpoint/2010/main" val="33118200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F5009-4E1A-C24A-B557-27B6978DDE10}" type="slidenum">
              <a:rPr lang="en-US"/>
              <a:pPr>
                <a:defRPr/>
              </a:pPr>
              <a:t>‹#›</a:t>
            </a:fld>
            <a:endParaRPr lang="en-US"/>
          </a:p>
        </p:txBody>
      </p:sp>
    </p:spTree>
    <p:extLst>
      <p:ext uri="{BB962C8B-B14F-4D97-AF65-F5344CB8AC3E}">
        <p14:creationId xmlns:p14="http://schemas.microsoft.com/office/powerpoint/2010/main" val="32984630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946900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975010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39131861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28838556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29250955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11439045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15879458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23546861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22908800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20218016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3018641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71762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45036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33927299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1358397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9808067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16014997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14863966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16880128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8300086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7524672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089839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618857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379800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7281241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22327414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0203268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28797693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4186715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710574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18301980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4940968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2111981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3959365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6892773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8315092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17986975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14649441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7225548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17217829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6889381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15507814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4901822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5065618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3452067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9789536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36524766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25489409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4004166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971430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6487447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72657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3914278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68293739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1114600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196727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0300442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38691653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2718571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1779165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32418221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36624951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8841062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6082141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36216926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906556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3970869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50898393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13376102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18158459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42371404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38859307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3974547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35491086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37215307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5349319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21003085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2469101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220990526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12098669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21326835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2693242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32299408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7947728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393228982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198536913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20555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9517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943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54455620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8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2573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8028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2324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391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9128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4886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740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0750C33B-DBEB-49E7-8624-A33262494320}"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3ECE0D0-0291-4976-8C8C-D29E6F0C8F56}" type="slidenum">
              <a:rPr lang="en-US"/>
              <a:pPr/>
              <a:t>‹#›</a:t>
            </a:fld>
            <a:endParaRPr lang="en-US"/>
          </a:p>
        </p:txBody>
      </p:sp>
    </p:spTree>
    <p:extLst>
      <p:ext uri="{BB962C8B-B14F-4D97-AF65-F5344CB8AC3E}">
        <p14:creationId xmlns:p14="http://schemas.microsoft.com/office/powerpoint/2010/main" val="4743499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5B3E4B73-EA7F-4C4B-AB97-AC92CCDD969A}"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1324007-3255-4DEE-8E06-FF6614A46366}" type="slidenum">
              <a:rPr lang="en-US"/>
              <a:pPr/>
              <a:t>‹#›</a:t>
            </a:fld>
            <a:endParaRPr lang="en-US"/>
          </a:p>
        </p:txBody>
      </p:sp>
    </p:spTree>
    <p:extLst>
      <p:ext uri="{BB962C8B-B14F-4D97-AF65-F5344CB8AC3E}">
        <p14:creationId xmlns:p14="http://schemas.microsoft.com/office/powerpoint/2010/main" val="377622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53628652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61BB595A-2065-4D0B-A954-BD6379F56B60}"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FA138FF0-21F4-4A82-AFDD-405930AEA06B}" type="slidenum">
              <a:rPr lang="en-US"/>
              <a:pPr/>
              <a:t>‹#›</a:t>
            </a:fld>
            <a:endParaRPr lang="en-US"/>
          </a:p>
        </p:txBody>
      </p:sp>
    </p:spTree>
    <p:extLst>
      <p:ext uri="{BB962C8B-B14F-4D97-AF65-F5344CB8AC3E}">
        <p14:creationId xmlns:p14="http://schemas.microsoft.com/office/powerpoint/2010/main" val="320243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431DCE98-C509-4FA3-9FD2-FFF92E32B7CD}"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3C64BF0-0269-4700-B450-A366FB18FD52}" type="slidenum">
              <a:rPr lang="en-US"/>
              <a:pPr/>
              <a:t>‹#›</a:t>
            </a:fld>
            <a:endParaRPr lang="en-US"/>
          </a:p>
        </p:txBody>
      </p:sp>
    </p:spTree>
    <p:extLst>
      <p:ext uri="{BB962C8B-B14F-4D97-AF65-F5344CB8AC3E}">
        <p14:creationId xmlns:p14="http://schemas.microsoft.com/office/powerpoint/2010/main" val="5652793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2455FB4A-6C9E-4021-AAC4-276994E4C36D}" type="datetimeFigureOut">
              <a:rPr lang="en-US"/>
              <a:pPr/>
              <a:t>9/10/24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3B2570D3-A5AB-4AA6-AC68-56E632AE0943}" type="slidenum">
              <a:rPr lang="en-US"/>
              <a:pPr/>
              <a:t>‹#›</a:t>
            </a:fld>
            <a:endParaRPr lang="en-US"/>
          </a:p>
        </p:txBody>
      </p:sp>
    </p:spTree>
    <p:extLst>
      <p:ext uri="{BB962C8B-B14F-4D97-AF65-F5344CB8AC3E}">
        <p14:creationId xmlns:p14="http://schemas.microsoft.com/office/powerpoint/2010/main" val="18284810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99B08D61-3E5F-451F-A413-7E1C1987B340}" type="datetimeFigureOut">
              <a:rPr lang="en-US"/>
              <a:pPr/>
              <a:t>9/10/24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A0A9CF8B-F126-41FF-99EE-D2056481F5F2}" type="slidenum">
              <a:rPr lang="en-US"/>
              <a:pPr/>
              <a:t>‹#›</a:t>
            </a:fld>
            <a:endParaRPr lang="en-US"/>
          </a:p>
        </p:txBody>
      </p:sp>
    </p:spTree>
    <p:extLst>
      <p:ext uri="{BB962C8B-B14F-4D97-AF65-F5344CB8AC3E}">
        <p14:creationId xmlns:p14="http://schemas.microsoft.com/office/powerpoint/2010/main" val="5575667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245084B7-AE9A-4B48-9850-7D858DFEF36F}" type="datetimeFigureOut">
              <a:rPr lang="en-US"/>
              <a:pPr/>
              <a:t>9/10/24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DD13492E-28A0-4444-9605-54173767082D}" type="slidenum">
              <a:rPr lang="en-US"/>
              <a:pPr/>
              <a:t>‹#›</a:t>
            </a:fld>
            <a:endParaRPr lang="en-US"/>
          </a:p>
        </p:txBody>
      </p:sp>
    </p:spTree>
    <p:extLst>
      <p:ext uri="{BB962C8B-B14F-4D97-AF65-F5344CB8AC3E}">
        <p14:creationId xmlns:p14="http://schemas.microsoft.com/office/powerpoint/2010/main" val="7950250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ACF49AAC-71EC-4297-87F0-36B37EFE1228}"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2867996-6084-4458-95C0-7573E56DFE1C}" type="slidenum">
              <a:rPr lang="en-US"/>
              <a:pPr/>
              <a:t>‹#›</a:t>
            </a:fld>
            <a:endParaRPr lang="en-US"/>
          </a:p>
        </p:txBody>
      </p:sp>
    </p:spTree>
    <p:extLst>
      <p:ext uri="{BB962C8B-B14F-4D97-AF65-F5344CB8AC3E}">
        <p14:creationId xmlns:p14="http://schemas.microsoft.com/office/powerpoint/2010/main" val="97604439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7A280D8C-E563-4ED3-9FDA-F059C4684505}"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76395A1-101B-44A6-A39C-F48D37EE9441}" type="slidenum">
              <a:rPr lang="en-US"/>
              <a:pPr/>
              <a:t>‹#›</a:t>
            </a:fld>
            <a:endParaRPr lang="en-US"/>
          </a:p>
        </p:txBody>
      </p:sp>
    </p:spTree>
    <p:extLst>
      <p:ext uri="{BB962C8B-B14F-4D97-AF65-F5344CB8AC3E}">
        <p14:creationId xmlns:p14="http://schemas.microsoft.com/office/powerpoint/2010/main" val="32472998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1DCC6A23-8F57-41F7-9EBC-DF601FFB276E}"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A0CCA02-22A7-47BA-A732-CAFB08EE2BC2}" type="slidenum">
              <a:rPr lang="en-US"/>
              <a:pPr/>
              <a:t>‹#›</a:t>
            </a:fld>
            <a:endParaRPr lang="en-US"/>
          </a:p>
        </p:txBody>
      </p:sp>
    </p:spTree>
    <p:extLst>
      <p:ext uri="{BB962C8B-B14F-4D97-AF65-F5344CB8AC3E}">
        <p14:creationId xmlns:p14="http://schemas.microsoft.com/office/powerpoint/2010/main" val="9493731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95C1763F-E321-4347-A0E7-6E2A7AF08DB7}"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D7BBD8A-6B6B-42E4-A0B0-F4C8761B1DFD}" type="slidenum">
              <a:rPr lang="en-US"/>
              <a:pPr/>
              <a:t>‹#›</a:t>
            </a:fld>
            <a:endParaRPr lang="en-US"/>
          </a:p>
        </p:txBody>
      </p:sp>
    </p:spTree>
    <p:extLst>
      <p:ext uri="{BB962C8B-B14F-4D97-AF65-F5344CB8AC3E}">
        <p14:creationId xmlns:p14="http://schemas.microsoft.com/office/powerpoint/2010/main" val="18390099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6385330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8559636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01875131"/>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88397091"/>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03940452"/>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96570119"/>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06618691"/>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14777187"/>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98103680"/>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99013082"/>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8015608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6122450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38295415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29506862"/>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32060213"/>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00216729"/>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51587477"/>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61943105"/>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79341426"/>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6396161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7769746"/>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23955266"/>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3798158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7090" name="Group 2">
            <a:extLst>
              <a:ext uri="{FF2B5EF4-FFF2-40B4-BE49-F238E27FC236}">
                <a16:creationId xmlns:a16="http://schemas.microsoft.com/office/drawing/2014/main" id="{31B1C2A8-C5E8-4844-9D16-D74A0844B651}"/>
              </a:ext>
            </a:extLst>
          </p:cNvPr>
          <p:cNvGrpSpPr>
            <a:grpSpLocks/>
          </p:cNvGrpSpPr>
          <p:nvPr/>
        </p:nvGrpSpPr>
        <p:grpSpPr bwMode="auto">
          <a:xfrm>
            <a:off x="0" y="3902075"/>
            <a:ext cx="3400425" cy="2949575"/>
            <a:chOff x="0" y="2458"/>
            <a:chExt cx="2142" cy="1858"/>
          </a:xfrm>
        </p:grpSpPr>
        <p:sp>
          <p:nvSpPr>
            <p:cNvPr id="217091" name="Freeform 3">
              <a:extLst>
                <a:ext uri="{FF2B5EF4-FFF2-40B4-BE49-F238E27FC236}">
                  <a16:creationId xmlns:a16="http://schemas.microsoft.com/office/drawing/2014/main" id="{6DFC165C-A075-44B1-AA14-BCF9695DAB1C}"/>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2" name="Freeform 4">
              <a:extLst>
                <a:ext uri="{FF2B5EF4-FFF2-40B4-BE49-F238E27FC236}">
                  <a16:creationId xmlns:a16="http://schemas.microsoft.com/office/drawing/2014/main" id="{4CE63D68-5BF4-42B0-961A-10DFF7B9BFF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3" name="Freeform 5">
              <a:extLst>
                <a:ext uri="{FF2B5EF4-FFF2-40B4-BE49-F238E27FC236}">
                  <a16:creationId xmlns:a16="http://schemas.microsoft.com/office/drawing/2014/main" id="{98538983-3972-4EB4-A404-B227A73969C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4" name="Freeform 6">
              <a:extLst>
                <a:ext uri="{FF2B5EF4-FFF2-40B4-BE49-F238E27FC236}">
                  <a16:creationId xmlns:a16="http://schemas.microsoft.com/office/drawing/2014/main" id="{12414D98-D4B4-45D8-82F3-7593327F196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5" name="Oval 7">
              <a:extLst>
                <a:ext uri="{FF2B5EF4-FFF2-40B4-BE49-F238E27FC236}">
                  <a16:creationId xmlns:a16="http://schemas.microsoft.com/office/drawing/2014/main" id="{D2D32961-0296-452E-854F-075B4442144B}"/>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6" name="Oval 8">
              <a:extLst>
                <a:ext uri="{FF2B5EF4-FFF2-40B4-BE49-F238E27FC236}">
                  <a16:creationId xmlns:a16="http://schemas.microsoft.com/office/drawing/2014/main" id="{0215C090-A164-4BDC-90C3-FB290B9ED52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7" name="Oval 9">
              <a:extLst>
                <a:ext uri="{FF2B5EF4-FFF2-40B4-BE49-F238E27FC236}">
                  <a16:creationId xmlns:a16="http://schemas.microsoft.com/office/drawing/2014/main" id="{38006D4F-AE06-4DD4-AF55-6886F7C7908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7098" name="Rectangle 10">
            <a:extLst>
              <a:ext uri="{FF2B5EF4-FFF2-40B4-BE49-F238E27FC236}">
                <a16:creationId xmlns:a16="http://schemas.microsoft.com/office/drawing/2014/main" id="{D2639B05-B6DC-4C34-A35A-09A521D042AC}"/>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17099" name="Rectangle 11">
            <a:extLst>
              <a:ext uri="{FF2B5EF4-FFF2-40B4-BE49-F238E27FC236}">
                <a16:creationId xmlns:a16="http://schemas.microsoft.com/office/drawing/2014/main" id="{1BF68534-B821-464D-B0BB-B1EC2EDE76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17100" name="Rectangle 12">
            <a:extLst>
              <a:ext uri="{FF2B5EF4-FFF2-40B4-BE49-F238E27FC236}">
                <a16:creationId xmlns:a16="http://schemas.microsoft.com/office/drawing/2014/main" id="{BB5E25B9-3C81-42C9-AF94-B5829D5B2641}"/>
              </a:ext>
            </a:extLst>
          </p:cNvPr>
          <p:cNvSpPr>
            <a:spLocks noGrp="1" noChangeArrowheads="1"/>
          </p:cNvSpPr>
          <p:nvPr>
            <p:ph type="dt" sz="quarter" idx="2"/>
          </p:nvPr>
        </p:nvSpPr>
        <p:spPr/>
        <p:txBody>
          <a:bodyPr/>
          <a:lstStyle>
            <a:lvl1pPr>
              <a:defRPr/>
            </a:lvl1pPr>
          </a:lstStyle>
          <a:p>
            <a:endParaRPr lang="en-US" altLang="en-US"/>
          </a:p>
        </p:txBody>
      </p:sp>
      <p:sp>
        <p:nvSpPr>
          <p:cNvPr id="217101" name="Rectangle 13">
            <a:extLst>
              <a:ext uri="{FF2B5EF4-FFF2-40B4-BE49-F238E27FC236}">
                <a16:creationId xmlns:a16="http://schemas.microsoft.com/office/drawing/2014/main" id="{93C44B4E-50B3-4C39-B1FA-467CDC6CB229}"/>
              </a:ext>
            </a:extLst>
          </p:cNvPr>
          <p:cNvSpPr>
            <a:spLocks noGrp="1" noChangeArrowheads="1"/>
          </p:cNvSpPr>
          <p:nvPr>
            <p:ph type="ftr" sz="quarter" idx="3"/>
          </p:nvPr>
        </p:nvSpPr>
        <p:spPr/>
        <p:txBody>
          <a:bodyPr/>
          <a:lstStyle>
            <a:lvl1pPr>
              <a:defRPr/>
            </a:lvl1pPr>
          </a:lstStyle>
          <a:p>
            <a:endParaRPr lang="en-US" altLang="en-US"/>
          </a:p>
        </p:txBody>
      </p:sp>
      <p:sp>
        <p:nvSpPr>
          <p:cNvPr id="217102" name="Rectangle 14">
            <a:extLst>
              <a:ext uri="{FF2B5EF4-FFF2-40B4-BE49-F238E27FC236}">
                <a16:creationId xmlns:a16="http://schemas.microsoft.com/office/drawing/2014/main" id="{13D2CA9B-8E9B-4611-9CD9-1B8DB3101586}"/>
              </a:ext>
            </a:extLst>
          </p:cNvPr>
          <p:cNvSpPr>
            <a:spLocks noGrp="1" noChangeArrowheads="1"/>
          </p:cNvSpPr>
          <p:nvPr>
            <p:ph type="sldNum" sz="quarter" idx="4"/>
          </p:nvPr>
        </p:nvSpPr>
        <p:spPr/>
        <p:txBody>
          <a:bodyPr/>
          <a:lstStyle>
            <a:lvl1pPr>
              <a:defRPr/>
            </a:lvl1pPr>
          </a:lstStyle>
          <a:p>
            <a:fld id="{6BD297F3-6F4C-450E-8F5E-7506B33BD7D5}" type="slidenum">
              <a:rPr lang="en-US" altLang="en-US"/>
              <a:pPr/>
              <a:t>‹#›</a:t>
            </a:fld>
            <a:endParaRPr lang="en-US" altLang="en-US"/>
          </a:p>
        </p:txBody>
      </p:sp>
    </p:spTree>
    <p:extLst>
      <p:ext uri="{BB962C8B-B14F-4D97-AF65-F5344CB8AC3E}">
        <p14:creationId xmlns:p14="http://schemas.microsoft.com/office/powerpoint/2010/main" val="334717797"/>
      </p:ext>
    </p:extLst>
  </p:cSld>
  <p:clrMapOvr>
    <a:masterClrMapping/>
  </p:clrMapOvr>
  <p:transition>
    <p:fade thruBlk="1"/>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08046981"/>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defRPr>
            </a:lvl1pPr>
          </a:lstStyle>
          <a:p>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Garamond" pitchFamily="18" charset="0"/>
              </a:defRPr>
            </a:lvl1pPr>
          </a:lstStyle>
          <a:p>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Garamond" pitchFamily="18" charset="0"/>
              </a:defRPr>
            </a:lvl1pPr>
          </a:lstStyle>
          <a:p>
            <a:fld id="{F4B01F6C-8749-48C1-8AEF-263885CF5FAE}" type="slidenum">
              <a:rPr lang="en-US"/>
              <a:pPr/>
              <a:t>‹#›</a:t>
            </a:fld>
            <a:endParaRPr lang="en-US"/>
          </a:p>
        </p:txBody>
      </p:sp>
    </p:spTree>
    <p:extLst>
      <p:ext uri="{BB962C8B-B14F-4D97-AF65-F5344CB8AC3E}">
        <p14:creationId xmlns:p14="http://schemas.microsoft.com/office/powerpoint/2010/main" val="3482168802"/>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DA370F5D-89EA-4AB5-88EF-7E75E05F2918}" type="slidenum">
              <a:rPr lang="en-US"/>
              <a:pPr/>
              <a:t>‹#›</a:t>
            </a:fld>
            <a:endParaRPr lang="en-US"/>
          </a:p>
        </p:txBody>
      </p:sp>
    </p:spTree>
    <p:extLst>
      <p:ext uri="{BB962C8B-B14F-4D97-AF65-F5344CB8AC3E}">
        <p14:creationId xmlns:p14="http://schemas.microsoft.com/office/powerpoint/2010/main" val="3923316295"/>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6799CCF-47B4-40AD-863B-D6799E1B911F}" type="slidenum">
              <a:rPr lang="en-US"/>
              <a:pPr/>
              <a:t>‹#›</a:t>
            </a:fld>
            <a:endParaRPr lang="en-US"/>
          </a:p>
        </p:txBody>
      </p:sp>
    </p:spTree>
    <p:extLst>
      <p:ext uri="{BB962C8B-B14F-4D97-AF65-F5344CB8AC3E}">
        <p14:creationId xmlns:p14="http://schemas.microsoft.com/office/powerpoint/2010/main" val="3021826468"/>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4ED42932-1444-4124-BAAA-80066C359C68}" type="slidenum">
              <a:rPr lang="en-US"/>
              <a:pPr/>
              <a:t>‹#›</a:t>
            </a:fld>
            <a:endParaRPr lang="en-US"/>
          </a:p>
        </p:txBody>
      </p:sp>
    </p:spTree>
    <p:extLst>
      <p:ext uri="{BB962C8B-B14F-4D97-AF65-F5344CB8AC3E}">
        <p14:creationId xmlns:p14="http://schemas.microsoft.com/office/powerpoint/2010/main" val="3796764285"/>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8"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9" name="Rectangle 10"/>
          <p:cNvSpPr>
            <a:spLocks noGrp="1" noChangeArrowheads="1"/>
          </p:cNvSpPr>
          <p:nvPr>
            <p:ph type="sldNum" sz="quarter" idx="12"/>
          </p:nvPr>
        </p:nvSpPr>
        <p:spPr/>
        <p:txBody>
          <a:bodyPr/>
          <a:lstStyle>
            <a:lvl1pPr>
              <a:defRPr>
                <a:latin typeface="Garamond" pitchFamily="18" charset="0"/>
              </a:defRPr>
            </a:lvl1pPr>
          </a:lstStyle>
          <a:p>
            <a:fld id="{72C86E0D-C0E4-4E2F-B0F6-6ABBD038C183}" type="slidenum">
              <a:rPr lang="en-US"/>
              <a:pPr/>
              <a:t>‹#›</a:t>
            </a:fld>
            <a:endParaRPr lang="en-US"/>
          </a:p>
        </p:txBody>
      </p:sp>
    </p:spTree>
    <p:extLst>
      <p:ext uri="{BB962C8B-B14F-4D97-AF65-F5344CB8AC3E}">
        <p14:creationId xmlns:p14="http://schemas.microsoft.com/office/powerpoint/2010/main" val="594393435"/>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4"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5" name="Rectangle 10"/>
          <p:cNvSpPr>
            <a:spLocks noGrp="1" noChangeArrowheads="1"/>
          </p:cNvSpPr>
          <p:nvPr>
            <p:ph type="sldNum" sz="quarter" idx="12"/>
          </p:nvPr>
        </p:nvSpPr>
        <p:spPr/>
        <p:txBody>
          <a:bodyPr/>
          <a:lstStyle>
            <a:lvl1pPr>
              <a:defRPr>
                <a:latin typeface="Garamond" pitchFamily="18" charset="0"/>
              </a:defRPr>
            </a:lvl1pPr>
          </a:lstStyle>
          <a:p>
            <a:fld id="{F5A7F55E-BD8D-4EDA-A0CE-E2D195E0177C}" type="slidenum">
              <a:rPr lang="en-US"/>
              <a:pPr/>
              <a:t>‹#›</a:t>
            </a:fld>
            <a:endParaRPr lang="en-US"/>
          </a:p>
        </p:txBody>
      </p:sp>
    </p:spTree>
    <p:extLst>
      <p:ext uri="{BB962C8B-B14F-4D97-AF65-F5344CB8AC3E}">
        <p14:creationId xmlns:p14="http://schemas.microsoft.com/office/powerpoint/2010/main" val="2032132380"/>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3"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4" name="Rectangle 10"/>
          <p:cNvSpPr>
            <a:spLocks noGrp="1" noChangeArrowheads="1"/>
          </p:cNvSpPr>
          <p:nvPr>
            <p:ph type="sldNum" sz="quarter" idx="12"/>
          </p:nvPr>
        </p:nvSpPr>
        <p:spPr/>
        <p:txBody>
          <a:bodyPr/>
          <a:lstStyle>
            <a:lvl1pPr>
              <a:defRPr>
                <a:latin typeface="Garamond" pitchFamily="18" charset="0"/>
              </a:defRPr>
            </a:lvl1pPr>
          </a:lstStyle>
          <a:p>
            <a:fld id="{94325551-4375-4D79-A424-B70500C3F47A}" type="slidenum">
              <a:rPr lang="en-US"/>
              <a:pPr/>
              <a:t>‹#›</a:t>
            </a:fld>
            <a:endParaRPr lang="en-US"/>
          </a:p>
        </p:txBody>
      </p:sp>
    </p:spTree>
    <p:extLst>
      <p:ext uri="{BB962C8B-B14F-4D97-AF65-F5344CB8AC3E}">
        <p14:creationId xmlns:p14="http://schemas.microsoft.com/office/powerpoint/2010/main" val="53904489"/>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8CECACCE-11FE-49EB-A95B-6FF18865B7B9}" type="slidenum">
              <a:rPr lang="en-US"/>
              <a:pPr/>
              <a:t>‹#›</a:t>
            </a:fld>
            <a:endParaRPr lang="en-US"/>
          </a:p>
        </p:txBody>
      </p:sp>
    </p:spTree>
    <p:extLst>
      <p:ext uri="{BB962C8B-B14F-4D97-AF65-F5344CB8AC3E}">
        <p14:creationId xmlns:p14="http://schemas.microsoft.com/office/powerpoint/2010/main" val="2340596857"/>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EDE916E4-003B-4DC1-B016-8FA1AA3200A0}" type="slidenum">
              <a:rPr lang="en-US"/>
              <a:pPr/>
              <a:t>‹#›</a:t>
            </a:fld>
            <a:endParaRPr lang="en-US"/>
          </a:p>
        </p:txBody>
      </p:sp>
    </p:spTree>
    <p:extLst>
      <p:ext uri="{BB962C8B-B14F-4D97-AF65-F5344CB8AC3E}">
        <p14:creationId xmlns:p14="http://schemas.microsoft.com/office/powerpoint/2010/main" val="241853805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8342-39A9-479C-A958-126E43AB9B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84CA1B-0B05-478E-9E3F-0F4479AA8C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DF8669-185C-4C0A-84A1-C119916411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52F099-7417-41D2-AEF8-2439518C8C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198929-4F56-4664-A9DE-6FC02F979E61}"/>
              </a:ext>
            </a:extLst>
          </p:cNvPr>
          <p:cNvSpPr>
            <a:spLocks noGrp="1"/>
          </p:cNvSpPr>
          <p:nvPr>
            <p:ph type="sldNum" sz="quarter" idx="12"/>
          </p:nvPr>
        </p:nvSpPr>
        <p:spPr/>
        <p:txBody>
          <a:bodyPr/>
          <a:lstStyle>
            <a:lvl1pPr>
              <a:defRPr/>
            </a:lvl1pPr>
          </a:lstStyle>
          <a:p>
            <a:fld id="{C439BDFF-A140-4A0F-8905-62A58AD20318}" type="slidenum">
              <a:rPr lang="en-US" altLang="en-US"/>
              <a:pPr/>
              <a:t>‹#›</a:t>
            </a:fld>
            <a:endParaRPr lang="en-US" altLang="en-US"/>
          </a:p>
        </p:txBody>
      </p:sp>
    </p:spTree>
    <p:extLst>
      <p:ext uri="{BB962C8B-B14F-4D97-AF65-F5344CB8AC3E}">
        <p14:creationId xmlns:p14="http://schemas.microsoft.com/office/powerpoint/2010/main" val="994664672"/>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53104F98-FCA6-4F0D-B8BF-8ABDF930169F}" type="slidenum">
              <a:rPr lang="en-US"/>
              <a:pPr/>
              <a:t>‹#›</a:t>
            </a:fld>
            <a:endParaRPr lang="en-US"/>
          </a:p>
        </p:txBody>
      </p:sp>
    </p:spTree>
    <p:extLst>
      <p:ext uri="{BB962C8B-B14F-4D97-AF65-F5344CB8AC3E}">
        <p14:creationId xmlns:p14="http://schemas.microsoft.com/office/powerpoint/2010/main" val="1689662389"/>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139434A-B09B-4B82-92F1-19D13E8F366E}" type="slidenum">
              <a:rPr lang="en-US"/>
              <a:pPr/>
              <a:t>‹#›</a:t>
            </a:fld>
            <a:endParaRPr lang="en-US"/>
          </a:p>
        </p:txBody>
      </p:sp>
    </p:spTree>
    <p:extLst>
      <p:ext uri="{BB962C8B-B14F-4D97-AF65-F5344CB8AC3E}">
        <p14:creationId xmlns:p14="http://schemas.microsoft.com/office/powerpoint/2010/main" val="303924998"/>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732851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41145149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84753694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87622293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27675841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5873362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16102807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55675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BBD-091F-4B58-873D-F914E2ADFD4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9F46EB-4C98-40AA-85BE-0AAE6D71594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896456EB-0894-42ED-A7BC-375811AB84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D22005-B5DC-4FA4-8277-7E7BAB2D5D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5E656E-9D51-4688-BF26-6020EB24B317}"/>
              </a:ext>
            </a:extLst>
          </p:cNvPr>
          <p:cNvSpPr>
            <a:spLocks noGrp="1"/>
          </p:cNvSpPr>
          <p:nvPr>
            <p:ph type="sldNum" sz="quarter" idx="12"/>
          </p:nvPr>
        </p:nvSpPr>
        <p:spPr/>
        <p:txBody>
          <a:bodyPr/>
          <a:lstStyle>
            <a:lvl1pPr>
              <a:defRPr/>
            </a:lvl1pPr>
          </a:lstStyle>
          <a:p>
            <a:fld id="{23ABF8D4-527C-4195-9375-8F15A3D43149}" type="slidenum">
              <a:rPr lang="en-US" altLang="en-US"/>
              <a:pPr/>
              <a:t>‹#›</a:t>
            </a:fld>
            <a:endParaRPr lang="en-US" altLang="en-US"/>
          </a:p>
        </p:txBody>
      </p:sp>
    </p:spTree>
    <p:extLst>
      <p:ext uri="{BB962C8B-B14F-4D97-AF65-F5344CB8AC3E}">
        <p14:creationId xmlns:p14="http://schemas.microsoft.com/office/powerpoint/2010/main" val="3932934189"/>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8061262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881598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4625469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704938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7081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27466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69428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52395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942628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2516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1CB-81B0-42F4-9778-3454199B4A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7EAD1E-60B9-4F4A-991A-F59DB788710F}"/>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4BA7D6-CC02-48CA-8707-E44AB163B077}"/>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D49957-DB35-4AE8-92B0-C8AC06F24B4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EBFA128-0ABF-40B9-991E-68D765294EF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6FAD4EA-90AD-4016-87AD-49CE939D54E0}"/>
              </a:ext>
            </a:extLst>
          </p:cNvPr>
          <p:cNvSpPr>
            <a:spLocks noGrp="1"/>
          </p:cNvSpPr>
          <p:nvPr>
            <p:ph type="sldNum" sz="quarter" idx="12"/>
          </p:nvPr>
        </p:nvSpPr>
        <p:spPr/>
        <p:txBody>
          <a:bodyPr/>
          <a:lstStyle>
            <a:lvl1pPr>
              <a:defRPr/>
            </a:lvl1pPr>
          </a:lstStyle>
          <a:p>
            <a:fld id="{B6726821-66D0-424B-AC0D-56B9C6198E87}" type="slidenum">
              <a:rPr lang="en-US" altLang="en-US"/>
              <a:pPr/>
              <a:t>‹#›</a:t>
            </a:fld>
            <a:endParaRPr lang="en-US" altLang="en-US"/>
          </a:p>
        </p:txBody>
      </p:sp>
    </p:spTree>
    <p:extLst>
      <p:ext uri="{BB962C8B-B14F-4D97-AF65-F5344CB8AC3E}">
        <p14:creationId xmlns:p14="http://schemas.microsoft.com/office/powerpoint/2010/main" val="2465989823"/>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97064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26740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765111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059126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a:prstGeom prst="rect">
            <a:avLst/>
          </a:prstGeom>
        </p:spPr>
        <p:txBody>
          <a:bodyPr/>
          <a:lstStyle/>
          <a:p>
            <a:r>
              <a:rPr lang="en-US"/>
              <a:t>Click to edit Master title style</a:t>
            </a:r>
            <a:endParaRPr lang="en-SG"/>
          </a:p>
        </p:txBody>
      </p:sp>
      <p:sp>
        <p:nvSpPr>
          <p:cNvPr id="3"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5E744030-95FE-5141-923C-A5972FFE2E66}" type="slidenum">
              <a:rPr lang="en-GB"/>
              <a:pPr>
                <a:defRPr/>
              </a:pPr>
              <a:t>‹#›</a:t>
            </a:fld>
            <a:endParaRPr lang="en-GB"/>
          </a:p>
        </p:txBody>
      </p:sp>
    </p:spTree>
    <p:extLst>
      <p:ext uri="{BB962C8B-B14F-4D97-AF65-F5344CB8AC3E}">
        <p14:creationId xmlns:p14="http://schemas.microsoft.com/office/powerpoint/2010/main" val="28931770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smtClean="0"/>
              <a:pPr>
                <a:defRPr/>
              </a:pPr>
              <a:t>‹#›</a:t>
            </a:fld>
            <a:endParaRPr lang="en-US" altLang="zh-CN"/>
          </a:p>
        </p:txBody>
      </p:sp>
    </p:spTree>
    <p:extLst>
      <p:ext uri="{BB962C8B-B14F-4D97-AF65-F5344CB8AC3E}">
        <p14:creationId xmlns:p14="http://schemas.microsoft.com/office/powerpoint/2010/main" val="1150141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smtClean="0"/>
              <a:pPr>
                <a:defRPr/>
              </a:pPr>
              <a:t>‹#›</a:t>
            </a:fld>
            <a:endParaRPr lang="en-US" altLang="zh-CN"/>
          </a:p>
        </p:txBody>
      </p:sp>
    </p:spTree>
    <p:extLst>
      <p:ext uri="{BB962C8B-B14F-4D97-AF65-F5344CB8AC3E}">
        <p14:creationId xmlns:p14="http://schemas.microsoft.com/office/powerpoint/2010/main" val="173609250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smtClean="0"/>
              <a:pPr>
                <a:defRPr/>
              </a:pPr>
              <a:t>‹#›</a:t>
            </a:fld>
            <a:endParaRPr lang="en-US" altLang="zh-CN"/>
          </a:p>
        </p:txBody>
      </p:sp>
    </p:spTree>
    <p:extLst>
      <p:ext uri="{BB962C8B-B14F-4D97-AF65-F5344CB8AC3E}">
        <p14:creationId xmlns:p14="http://schemas.microsoft.com/office/powerpoint/2010/main" val="116205173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smtClean="0"/>
              <a:pPr>
                <a:defRPr/>
              </a:pPr>
              <a:t>‹#›</a:t>
            </a:fld>
            <a:endParaRPr lang="en-US" altLang="zh-CN"/>
          </a:p>
        </p:txBody>
      </p:sp>
    </p:spTree>
    <p:extLst>
      <p:ext uri="{BB962C8B-B14F-4D97-AF65-F5344CB8AC3E}">
        <p14:creationId xmlns:p14="http://schemas.microsoft.com/office/powerpoint/2010/main" val="373432458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smtClean="0"/>
              <a:pPr>
                <a:defRPr/>
              </a:pPr>
              <a:t>‹#›</a:t>
            </a:fld>
            <a:endParaRPr lang="en-US" altLang="zh-CN"/>
          </a:p>
        </p:txBody>
      </p:sp>
    </p:spTree>
    <p:extLst>
      <p:ext uri="{BB962C8B-B14F-4D97-AF65-F5344CB8AC3E}">
        <p14:creationId xmlns:p14="http://schemas.microsoft.com/office/powerpoint/2010/main" val="1611370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06C-547C-48B2-B701-F91BBC225B3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4AEB38-FE17-4FC0-9A72-5FBCBB6716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AD143B-B8A2-4DCA-8AE3-F9167CDBDD0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99BFA5-3653-4D42-A9B3-AE8764EF691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EAC3E5-8B42-462D-B77F-78D60A4F65E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3E462-E305-41CA-A14D-DA00C8548EF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16519E0-D526-44CF-A989-212DD1A808E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B25A8C8-53AF-421B-A32A-66C9E009D142}"/>
              </a:ext>
            </a:extLst>
          </p:cNvPr>
          <p:cNvSpPr>
            <a:spLocks noGrp="1"/>
          </p:cNvSpPr>
          <p:nvPr>
            <p:ph type="sldNum" sz="quarter" idx="12"/>
          </p:nvPr>
        </p:nvSpPr>
        <p:spPr/>
        <p:txBody>
          <a:bodyPr/>
          <a:lstStyle>
            <a:lvl1pPr>
              <a:defRPr/>
            </a:lvl1pPr>
          </a:lstStyle>
          <a:p>
            <a:fld id="{A37CB757-6D60-4CB3-B8C1-EB23A635C1F6}" type="slidenum">
              <a:rPr lang="en-US" altLang="en-US"/>
              <a:pPr/>
              <a:t>‹#›</a:t>
            </a:fld>
            <a:endParaRPr lang="en-US" altLang="en-US"/>
          </a:p>
        </p:txBody>
      </p:sp>
    </p:spTree>
    <p:extLst>
      <p:ext uri="{BB962C8B-B14F-4D97-AF65-F5344CB8AC3E}">
        <p14:creationId xmlns:p14="http://schemas.microsoft.com/office/powerpoint/2010/main" val="1801173105"/>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smtClean="0"/>
              <a:pPr>
                <a:defRPr/>
              </a:pPr>
              <a:t>‹#›</a:t>
            </a:fld>
            <a:endParaRPr lang="en-US" altLang="zh-CN"/>
          </a:p>
        </p:txBody>
      </p:sp>
    </p:spTree>
    <p:extLst>
      <p:ext uri="{BB962C8B-B14F-4D97-AF65-F5344CB8AC3E}">
        <p14:creationId xmlns:p14="http://schemas.microsoft.com/office/powerpoint/2010/main" val="175113965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smtClean="0"/>
              <a:pPr>
                <a:defRPr/>
              </a:pPr>
              <a:t>‹#›</a:t>
            </a:fld>
            <a:endParaRPr lang="en-US" altLang="zh-CN"/>
          </a:p>
        </p:txBody>
      </p:sp>
    </p:spTree>
    <p:extLst>
      <p:ext uri="{BB962C8B-B14F-4D97-AF65-F5344CB8AC3E}">
        <p14:creationId xmlns:p14="http://schemas.microsoft.com/office/powerpoint/2010/main" val="10288292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smtClean="0"/>
              <a:pPr>
                <a:defRPr/>
              </a:pPr>
              <a:t>‹#›</a:t>
            </a:fld>
            <a:endParaRPr lang="en-US" altLang="zh-CN"/>
          </a:p>
        </p:txBody>
      </p:sp>
    </p:spTree>
    <p:extLst>
      <p:ext uri="{BB962C8B-B14F-4D97-AF65-F5344CB8AC3E}">
        <p14:creationId xmlns:p14="http://schemas.microsoft.com/office/powerpoint/2010/main" val="9634534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smtClean="0"/>
              <a:pPr>
                <a:defRPr/>
              </a:pPr>
              <a:t>‹#›</a:t>
            </a:fld>
            <a:endParaRPr lang="en-US" altLang="zh-CN"/>
          </a:p>
        </p:txBody>
      </p:sp>
    </p:spTree>
    <p:extLst>
      <p:ext uri="{BB962C8B-B14F-4D97-AF65-F5344CB8AC3E}">
        <p14:creationId xmlns:p14="http://schemas.microsoft.com/office/powerpoint/2010/main" val="220757482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smtClean="0"/>
              <a:pPr>
                <a:defRPr/>
              </a:pPr>
              <a:t>‹#›</a:t>
            </a:fld>
            <a:endParaRPr lang="en-US" altLang="zh-CN"/>
          </a:p>
        </p:txBody>
      </p:sp>
    </p:spTree>
    <p:extLst>
      <p:ext uri="{BB962C8B-B14F-4D97-AF65-F5344CB8AC3E}">
        <p14:creationId xmlns:p14="http://schemas.microsoft.com/office/powerpoint/2010/main" val="164760729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smtClean="0"/>
              <a:pPr>
                <a:defRPr/>
              </a:pPr>
              <a:t>‹#›</a:t>
            </a:fld>
            <a:endParaRPr lang="en-US" altLang="zh-CN"/>
          </a:p>
        </p:txBody>
      </p:sp>
    </p:spTree>
    <p:extLst>
      <p:ext uri="{BB962C8B-B14F-4D97-AF65-F5344CB8AC3E}">
        <p14:creationId xmlns:p14="http://schemas.microsoft.com/office/powerpoint/2010/main" val="15598205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17101465-3324-1744-86C6-F951416098DC}" type="slidenum">
              <a:rPr lang="en-US" altLang="zh-CN" smtClean="0"/>
              <a:pPr>
                <a:defRPr/>
              </a:pPr>
              <a:t>‹#›</a:t>
            </a:fld>
            <a:endParaRPr lang="en-US" altLang="zh-CN"/>
          </a:p>
        </p:txBody>
      </p:sp>
    </p:spTree>
    <p:extLst>
      <p:ext uri="{BB962C8B-B14F-4D97-AF65-F5344CB8AC3E}">
        <p14:creationId xmlns:p14="http://schemas.microsoft.com/office/powerpoint/2010/main" val="34251058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4796393"/>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4367569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3545465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3611-C44F-430E-B83F-4B3A9D2FC4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411999-46D6-4DFF-89AA-2CC5E6DBDAE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F6C3511-FF3B-4F83-865A-3F12049CC70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A7CD5C5-EAA0-4CF2-8BEF-7A081258C760}"/>
              </a:ext>
            </a:extLst>
          </p:cNvPr>
          <p:cNvSpPr>
            <a:spLocks noGrp="1"/>
          </p:cNvSpPr>
          <p:nvPr>
            <p:ph type="sldNum" sz="quarter" idx="12"/>
          </p:nvPr>
        </p:nvSpPr>
        <p:spPr/>
        <p:txBody>
          <a:bodyPr/>
          <a:lstStyle>
            <a:lvl1pPr>
              <a:defRPr/>
            </a:lvl1pPr>
          </a:lstStyle>
          <a:p>
            <a:fld id="{C5DB014A-16F4-4DA1-82FE-1FD377566C93}" type="slidenum">
              <a:rPr lang="en-US" altLang="en-US"/>
              <a:pPr/>
              <a:t>‹#›</a:t>
            </a:fld>
            <a:endParaRPr lang="en-US" altLang="en-US"/>
          </a:p>
        </p:txBody>
      </p:sp>
    </p:spTree>
    <p:extLst>
      <p:ext uri="{BB962C8B-B14F-4D97-AF65-F5344CB8AC3E}">
        <p14:creationId xmlns:p14="http://schemas.microsoft.com/office/powerpoint/2010/main" val="1664267520"/>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7243780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9630441"/>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62760765"/>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0582021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77363232"/>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26307756"/>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10941342"/>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782882247"/>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40726954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242509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3BA65-C8CB-49CD-B16D-4270CBC7DE3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F573DAC-AE8A-4E14-8DEC-FD1A068C307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966E277-F3F2-4724-A8BB-99D22C05E349}"/>
              </a:ext>
            </a:extLst>
          </p:cNvPr>
          <p:cNvSpPr>
            <a:spLocks noGrp="1"/>
          </p:cNvSpPr>
          <p:nvPr>
            <p:ph type="sldNum" sz="quarter" idx="12"/>
          </p:nvPr>
        </p:nvSpPr>
        <p:spPr/>
        <p:txBody>
          <a:bodyPr/>
          <a:lstStyle>
            <a:lvl1pPr>
              <a:defRPr/>
            </a:lvl1pPr>
          </a:lstStyle>
          <a:p>
            <a:fld id="{FB35806C-17EF-4586-910C-506F8C4D0817}" type="slidenum">
              <a:rPr lang="en-US" altLang="en-US"/>
              <a:pPr/>
              <a:t>‹#›</a:t>
            </a:fld>
            <a:endParaRPr lang="en-US" altLang="en-US"/>
          </a:p>
        </p:txBody>
      </p:sp>
    </p:spTree>
    <p:extLst>
      <p:ext uri="{BB962C8B-B14F-4D97-AF65-F5344CB8AC3E}">
        <p14:creationId xmlns:p14="http://schemas.microsoft.com/office/powerpoint/2010/main" val="2468676755"/>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665768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367168609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24290894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206374893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89079537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2747801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97328372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01950241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91448964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39875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7D50-F681-425D-979D-715FCBD3603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9DE9B7-3230-47F4-9222-C23ED7CBDE8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2FD555-208E-4224-B7B3-29EC21291B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C7A90-DD1C-4716-8592-32F1E23E35D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EBE72CC-70CC-4D13-A8AB-BFEDE8AC670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0CC8D55-AEFA-442E-8164-7A03F1622ADB}"/>
              </a:ext>
            </a:extLst>
          </p:cNvPr>
          <p:cNvSpPr>
            <a:spLocks noGrp="1"/>
          </p:cNvSpPr>
          <p:nvPr>
            <p:ph type="sldNum" sz="quarter" idx="12"/>
          </p:nvPr>
        </p:nvSpPr>
        <p:spPr/>
        <p:txBody>
          <a:bodyPr/>
          <a:lstStyle>
            <a:lvl1pPr>
              <a:defRPr/>
            </a:lvl1pPr>
          </a:lstStyle>
          <a:p>
            <a:fld id="{991E344E-6746-4604-9CD4-8EEAF2F2E144}" type="slidenum">
              <a:rPr lang="en-US" altLang="en-US"/>
              <a:pPr/>
              <a:t>‹#›</a:t>
            </a:fld>
            <a:endParaRPr lang="en-US" altLang="en-US"/>
          </a:p>
        </p:txBody>
      </p:sp>
    </p:spTree>
    <p:extLst>
      <p:ext uri="{BB962C8B-B14F-4D97-AF65-F5344CB8AC3E}">
        <p14:creationId xmlns:p14="http://schemas.microsoft.com/office/powerpoint/2010/main" val="1124316818"/>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9/10/24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3974134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3733-567C-4588-A216-205B0B5610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2E16CE-212A-452A-9366-1AA9ABF357B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17E106-24F5-4C98-A301-497C1DD9F3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68C645-308B-4C3D-A3AA-F050269EB3A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C917D09-DD9C-4875-A4DD-18358BECC85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D073392-8EF3-4AAD-9145-7E1D59169F6E}"/>
              </a:ext>
            </a:extLst>
          </p:cNvPr>
          <p:cNvSpPr>
            <a:spLocks noGrp="1"/>
          </p:cNvSpPr>
          <p:nvPr>
            <p:ph type="sldNum" sz="quarter" idx="12"/>
          </p:nvPr>
        </p:nvSpPr>
        <p:spPr/>
        <p:txBody>
          <a:bodyPr/>
          <a:lstStyle>
            <a:lvl1pPr>
              <a:defRPr/>
            </a:lvl1pPr>
          </a:lstStyle>
          <a:p>
            <a:fld id="{EE277A4E-61E2-482F-BC92-79C36AEB4DF7}" type="slidenum">
              <a:rPr lang="en-US" altLang="en-US"/>
              <a:pPr/>
              <a:t>‹#›</a:t>
            </a:fld>
            <a:endParaRPr lang="en-US" altLang="en-US"/>
          </a:p>
        </p:txBody>
      </p:sp>
    </p:spTree>
    <p:extLst>
      <p:ext uri="{BB962C8B-B14F-4D97-AF65-F5344CB8AC3E}">
        <p14:creationId xmlns:p14="http://schemas.microsoft.com/office/powerpoint/2010/main" val="476346329"/>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685D-8BEF-4BBA-A519-A8E6CC9522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797E8-C270-4DE1-852B-9F33259769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EE072A-274D-4D7F-81F9-E794E8670A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84215CF-C59E-4C96-B1D2-583FB7EE857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5F2784-8AC0-4336-92BC-FDDA0BC18400}"/>
              </a:ext>
            </a:extLst>
          </p:cNvPr>
          <p:cNvSpPr>
            <a:spLocks noGrp="1"/>
          </p:cNvSpPr>
          <p:nvPr>
            <p:ph type="sldNum" sz="quarter" idx="12"/>
          </p:nvPr>
        </p:nvSpPr>
        <p:spPr/>
        <p:txBody>
          <a:bodyPr/>
          <a:lstStyle>
            <a:lvl1pPr>
              <a:defRPr/>
            </a:lvl1pPr>
          </a:lstStyle>
          <a:p>
            <a:fld id="{3A38A14B-06CF-45AC-856F-C4FFF1EE777F}" type="slidenum">
              <a:rPr lang="en-US" altLang="en-US"/>
              <a:pPr/>
              <a:t>‹#›</a:t>
            </a:fld>
            <a:endParaRPr lang="en-US" altLang="en-US"/>
          </a:p>
        </p:txBody>
      </p:sp>
    </p:spTree>
    <p:extLst>
      <p:ext uri="{BB962C8B-B14F-4D97-AF65-F5344CB8AC3E}">
        <p14:creationId xmlns:p14="http://schemas.microsoft.com/office/powerpoint/2010/main" val="748660248"/>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AE026-742D-4CF4-84F5-A23C2784246E}"/>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A0B095-7E89-4F44-8FEC-1DDCA4F19C35}"/>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333204-51E7-4D10-B91B-F7346119E6A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72F85C-1BD9-44F4-B2BE-196BED9DD5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A8FC196-1A0C-45BC-B1FF-0292EE529CA2}"/>
              </a:ext>
            </a:extLst>
          </p:cNvPr>
          <p:cNvSpPr>
            <a:spLocks noGrp="1"/>
          </p:cNvSpPr>
          <p:nvPr>
            <p:ph type="sldNum" sz="quarter" idx="12"/>
          </p:nvPr>
        </p:nvSpPr>
        <p:spPr/>
        <p:txBody>
          <a:bodyPr/>
          <a:lstStyle>
            <a:lvl1pPr>
              <a:defRPr/>
            </a:lvl1pPr>
          </a:lstStyle>
          <a:p>
            <a:fld id="{C87B1359-9053-45A1-82DF-BD90202DCAE3}" type="slidenum">
              <a:rPr lang="en-US" altLang="en-US"/>
              <a:pPr/>
              <a:t>‹#›</a:t>
            </a:fld>
            <a:endParaRPr lang="en-US" altLang="en-US"/>
          </a:p>
        </p:txBody>
      </p:sp>
    </p:spTree>
    <p:extLst>
      <p:ext uri="{BB962C8B-B14F-4D97-AF65-F5344CB8AC3E}">
        <p14:creationId xmlns:p14="http://schemas.microsoft.com/office/powerpoint/2010/main" val="3839393553"/>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9554" name="Group 2">
            <a:extLst>
              <a:ext uri="{FF2B5EF4-FFF2-40B4-BE49-F238E27FC236}">
                <a16:creationId xmlns:a16="http://schemas.microsoft.com/office/drawing/2014/main" id="{0DA6BFAD-6B0F-48AC-9AE0-31D257526FAE}"/>
              </a:ext>
            </a:extLst>
          </p:cNvPr>
          <p:cNvGrpSpPr>
            <a:grpSpLocks/>
          </p:cNvGrpSpPr>
          <p:nvPr/>
        </p:nvGrpSpPr>
        <p:grpSpPr bwMode="auto">
          <a:xfrm>
            <a:off x="0" y="3902075"/>
            <a:ext cx="3400425" cy="2949575"/>
            <a:chOff x="0" y="2458"/>
            <a:chExt cx="2142" cy="1858"/>
          </a:xfrm>
        </p:grpSpPr>
        <p:sp>
          <p:nvSpPr>
            <p:cNvPr id="279555" name="Freeform 3">
              <a:extLst>
                <a:ext uri="{FF2B5EF4-FFF2-40B4-BE49-F238E27FC236}">
                  <a16:creationId xmlns:a16="http://schemas.microsoft.com/office/drawing/2014/main" id="{7668853E-A137-4F76-B789-551D735940A8}"/>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6" name="Freeform 4">
              <a:extLst>
                <a:ext uri="{FF2B5EF4-FFF2-40B4-BE49-F238E27FC236}">
                  <a16:creationId xmlns:a16="http://schemas.microsoft.com/office/drawing/2014/main" id="{CA346263-DC1B-4EBB-87B6-CD65068C786A}"/>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7" name="Freeform 5">
              <a:extLst>
                <a:ext uri="{FF2B5EF4-FFF2-40B4-BE49-F238E27FC236}">
                  <a16:creationId xmlns:a16="http://schemas.microsoft.com/office/drawing/2014/main" id="{A7538C1A-D429-410A-8ED5-244D9631974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8" name="Freeform 6">
              <a:extLst>
                <a:ext uri="{FF2B5EF4-FFF2-40B4-BE49-F238E27FC236}">
                  <a16:creationId xmlns:a16="http://schemas.microsoft.com/office/drawing/2014/main" id="{20A4168A-F49A-4F87-8594-0F62FED63A4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9" name="Oval 7">
              <a:extLst>
                <a:ext uri="{FF2B5EF4-FFF2-40B4-BE49-F238E27FC236}">
                  <a16:creationId xmlns:a16="http://schemas.microsoft.com/office/drawing/2014/main" id="{0690A28F-F7F7-4AE9-8D0C-0705B304CE7A}"/>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0" name="Oval 8">
              <a:extLst>
                <a:ext uri="{FF2B5EF4-FFF2-40B4-BE49-F238E27FC236}">
                  <a16:creationId xmlns:a16="http://schemas.microsoft.com/office/drawing/2014/main" id="{338CF76D-D182-4A64-98A8-B8708E76866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1" name="Oval 9">
              <a:extLst>
                <a:ext uri="{FF2B5EF4-FFF2-40B4-BE49-F238E27FC236}">
                  <a16:creationId xmlns:a16="http://schemas.microsoft.com/office/drawing/2014/main" id="{E5BFD3BE-0190-4F00-885C-068EFE10026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9562" name="Rectangle 10">
            <a:extLst>
              <a:ext uri="{FF2B5EF4-FFF2-40B4-BE49-F238E27FC236}">
                <a16:creationId xmlns:a16="http://schemas.microsoft.com/office/drawing/2014/main" id="{DF267B69-A766-44F8-8DE6-B17423E7D41D}"/>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79563" name="Rectangle 11">
            <a:extLst>
              <a:ext uri="{FF2B5EF4-FFF2-40B4-BE49-F238E27FC236}">
                <a16:creationId xmlns:a16="http://schemas.microsoft.com/office/drawing/2014/main" id="{8FC3BC6D-45DD-4FED-8247-82C3D410CCEA}"/>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79564" name="Rectangle 12">
            <a:extLst>
              <a:ext uri="{FF2B5EF4-FFF2-40B4-BE49-F238E27FC236}">
                <a16:creationId xmlns:a16="http://schemas.microsoft.com/office/drawing/2014/main" id="{E2FE2040-ACB5-4A75-8237-0A92D2D97BC2}"/>
              </a:ext>
            </a:extLst>
          </p:cNvPr>
          <p:cNvSpPr>
            <a:spLocks noGrp="1" noChangeArrowheads="1"/>
          </p:cNvSpPr>
          <p:nvPr>
            <p:ph type="dt" sz="quarter" idx="2"/>
          </p:nvPr>
        </p:nvSpPr>
        <p:spPr/>
        <p:txBody>
          <a:bodyPr/>
          <a:lstStyle>
            <a:lvl1pPr>
              <a:defRPr/>
            </a:lvl1pPr>
          </a:lstStyle>
          <a:p>
            <a:endParaRPr lang="en-US" altLang="en-US"/>
          </a:p>
        </p:txBody>
      </p:sp>
      <p:sp>
        <p:nvSpPr>
          <p:cNvPr id="279565" name="Rectangle 13">
            <a:extLst>
              <a:ext uri="{FF2B5EF4-FFF2-40B4-BE49-F238E27FC236}">
                <a16:creationId xmlns:a16="http://schemas.microsoft.com/office/drawing/2014/main" id="{30794DFA-F70D-402E-BC04-E35585583E89}"/>
              </a:ext>
            </a:extLst>
          </p:cNvPr>
          <p:cNvSpPr>
            <a:spLocks noGrp="1" noChangeArrowheads="1"/>
          </p:cNvSpPr>
          <p:nvPr>
            <p:ph type="ftr" sz="quarter" idx="3"/>
          </p:nvPr>
        </p:nvSpPr>
        <p:spPr/>
        <p:txBody>
          <a:bodyPr/>
          <a:lstStyle>
            <a:lvl1pPr>
              <a:defRPr/>
            </a:lvl1pPr>
          </a:lstStyle>
          <a:p>
            <a:endParaRPr lang="en-US" altLang="en-US"/>
          </a:p>
        </p:txBody>
      </p:sp>
      <p:sp>
        <p:nvSpPr>
          <p:cNvPr id="279566" name="Rectangle 14">
            <a:extLst>
              <a:ext uri="{FF2B5EF4-FFF2-40B4-BE49-F238E27FC236}">
                <a16:creationId xmlns:a16="http://schemas.microsoft.com/office/drawing/2014/main" id="{338FA23E-51AC-4AAC-B4AC-93EA94FB636C}"/>
              </a:ext>
            </a:extLst>
          </p:cNvPr>
          <p:cNvSpPr>
            <a:spLocks noGrp="1" noChangeArrowheads="1"/>
          </p:cNvSpPr>
          <p:nvPr>
            <p:ph type="sldNum" sz="quarter" idx="4"/>
          </p:nvPr>
        </p:nvSpPr>
        <p:spPr/>
        <p:txBody>
          <a:bodyPr/>
          <a:lstStyle>
            <a:lvl1pPr>
              <a:defRPr/>
            </a:lvl1pPr>
          </a:lstStyle>
          <a:p>
            <a:fld id="{AD582E7A-3006-43CA-91C3-6D708A1E9792}" type="slidenum">
              <a:rPr lang="en-US" altLang="en-US"/>
              <a:pPr/>
              <a:t>‹#›</a:t>
            </a:fld>
            <a:endParaRPr lang="en-US" altLang="en-US"/>
          </a:p>
        </p:txBody>
      </p:sp>
    </p:spTree>
    <p:extLst>
      <p:ext uri="{BB962C8B-B14F-4D97-AF65-F5344CB8AC3E}">
        <p14:creationId xmlns:p14="http://schemas.microsoft.com/office/powerpoint/2010/main" val="173123791"/>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3C5C-01D2-4CA3-AAF7-8FD56299EF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20DB88-A1CC-4FDD-99D8-449C555C2F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B3451-68AB-4C17-8E28-AE92D1CBE98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13F464-6E5D-455C-9E02-CEEB49D72E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674155-8D6B-40D2-AE8B-1B3FEFDE76A6}"/>
              </a:ext>
            </a:extLst>
          </p:cNvPr>
          <p:cNvSpPr>
            <a:spLocks noGrp="1"/>
          </p:cNvSpPr>
          <p:nvPr>
            <p:ph type="sldNum" sz="quarter" idx="12"/>
          </p:nvPr>
        </p:nvSpPr>
        <p:spPr/>
        <p:txBody>
          <a:bodyPr/>
          <a:lstStyle>
            <a:lvl1pPr>
              <a:defRPr/>
            </a:lvl1pPr>
          </a:lstStyle>
          <a:p>
            <a:fld id="{619ED7E2-828A-4E7A-8AC7-D7008AB395CE}" type="slidenum">
              <a:rPr lang="en-US" altLang="en-US"/>
              <a:pPr/>
              <a:t>‹#›</a:t>
            </a:fld>
            <a:endParaRPr lang="en-US" altLang="en-US"/>
          </a:p>
        </p:txBody>
      </p:sp>
    </p:spTree>
    <p:extLst>
      <p:ext uri="{BB962C8B-B14F-4D97-AF65-F5344CB8AC3E}">
        <p14:creationId xmlns:p14="http://schemas.microsoft.com/office/powerpoint/2010/main" val="1552160573"/>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B0C-4470-4B01-B8E8-717B12054AA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C32AA6-841F-470C-9399-9B100BE5CE9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AC93DF0-02CB-4922-8AE3-5233561BC30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104832C-EE3D-4DCB-8764-4C804B877B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E565FC-04BF-4D5C-9ABD-6910F6E2D48F}"/>
              </a:ext>
            </a:extLst>
          </p:cNvPr>
          <p:cNvSpPr>
            <a:spLocks noGrp="1"/>
          </p:cNvSpPr>
          <p:nvPr>
            <p:ph type="sldNum" sz="quarter" idx="12"/>
          </p:nvPr>
        </p:nvSpPr>
        <p:spPr/>
        <p:txBody>
          <a:bodyPr/>
          <a:lstStyle>
            <a:lvl1pPr>
              <a:defRPr/>
            </a:lvl1pPr>
          </a:lstStyle>
          <a:p>
            <a:fld id="{20F789B7-1FF9-49B3-B04E-11F6C511FB46}" type="slidenum">
              <a:rPr lang="en-US" altLang="en-US"/>
              <a:pPr/>
              <a:t>‹#›</a:t>
            </a:fld>
            <a:endParaRPr lang="en-US" altLang="en-US"/>
          </a:p>
        </p:txBody>
      </p:sp>
    </p:spTree>
    <p:extLst>
      <p:ext uri="{BB962C8B-B14F-4D97-AF65-F5344CB8AC3E}">
        <p14:creationId xmlns:p14="http://schemas.microsoft.com/office/powerpoint/2010/main" val="3396100222"/>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0F1-071A-4F79-87FC-573114C2A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486C7B-9FC9-457A-9CB6-849587441654}"/>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5D4537-0D9A-4BAD-A4A9-858A625DBC72}"/>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E62D08-6335-43BA-838A-2FC86ECA2D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75CA6E2-4954-4205-A840-3E03FE984F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9940C84-00D1-43DA-8724-5621A971731B}"/>
              </a:ext>
            </a:extLst>
          </p:cNvPr>
          <p:cNvSpPr>
            <a:spLocks noGrp="1"/>
          </p:cNvSpPr>
          <p:nvPr>
            <p:ph type="sldNum" sz="quarter" idx="12"/>
          </p:nvPr>
        </p:nvSpPr>
        <p:spPr/>
        <p:txBody>
          <a:bodyPr/>
          <a:lstStyle>
            <a:lvl1pPr>
              <a:defRPr/>
            </a:lvl1pPr>
          </a:lstStyle>
          <a:p>
            <a:fld id="{649FB310-A772-4877-86DB-FC44BF747DD5}" type="slidenum">
              <a:rPr lang="en-US" altLang="en-US"/>
              <a:pPr/>
              <a:t>‹#›</a:t>
            </a:fld>
            <a:endParaRPr lang="en-US" altLang="en-US"/>
          </a:p>
        </p:txBody>
      </p:sp>
    </p:spTree>
    <p:extLst>
      <p:ext uri="{BB962C8B-B14F-4D97-AF65-F5344CB8AC3E}">
        <p14:creationId xmlns:p14="http://schemas.microsoft.com/office/powerpoint/2010/main" val="4097510491"/>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0081-7D27-4631-A98A-4CFC9A89973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BEF82E-FB74-4F95-9892-5C46AF6D057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468DD9-C2B1-437A-B72E-296D78A22FF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BC50AF-CA14-43D9-83B5-6186BA44ACA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7C7753-CCA5-44B2-A866-798A48A9198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385347-982E-4AA0-9948-3669B0DF6F9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697F342-5A16-44FB-8B58-805820579D1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2787FA2-9FBA-490E-A27F-1BBB20CEC479}"/>
              </a:ext>
            </a:extLst>
          </p:cNvPr>
          <p:cNvSpPr>
            <a:spLocks noGrp="1"/>
          </p:cNvSpPr>
          <p:nvPr>
            <p:ph type="sldNum" sz="quarter" idx="12"/>
          </p:nvPr>
        </p:nvSpPr>
        <p:spPr/>
        <p:txBody>
          <a:bodyPr/>
          <a:lstStyle>
            <a:lvl1pPr>
              <a:defRPr/>
            </a:lvl1pPr>
          </a:lstStyle>
          <a:p>
            <a:fld id="{3DACFCA8-68D3-4F2E-A9C2-8CC362D37432}" type="slidenum">
              <a:rPr lang="en-US" altLang="en-US"/>
              <a:pPr/>
              <a:t>‹#›</a:t>
            </a:fld>
            <a:endParaRPr lang="en-US" altLang="en-US"/>
          </a:p>
        </p:txBody>
      </p:sp>
    </p:spTree>
    <p:extLst>
      <p:ext uri="{BB962C8B-B14F-4D97-AF65-F5344CB8AC3E}">
        <p14:creationId xmlns:p14="http://schemas.microsoft.com/office/powerpoint/2010/main" val="346445528"/>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911-2753-407B-A7AE-8A7EDEEFC9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9CD049-2CD9-42EB-91F2-140D46A7C99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EF43B7C-74A4-4EA9-969A-3A8FD66DE91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15F7B71-B25F-4CE8-9EF8-D89EBD5FA7DE}"/>
              </a:ext>
            </a:extLst>
          </p:cNvPr>
          <p:cNvSpPr>
            <a:spLocks noGrp="1"/>
          </p:cNvSpPr>
          <p:nvPr>
            <p:ph type="sldNum" sz="quarter" idx="12"/>
          </p:nvPr>
        </p:nvSpPr>
        <p:spPr/>
        <p:txBody>
          <a:bodyPr/>
          <a:lstStyle>
            <a:lvl1pPr>
              <a:defRPr/>
            </a:lvl1pPr>
          </a:lstStyle>
          <a:p>
            <a:fld id="{0849A1ED-D4FF-4BFE-A64D-F319157C01DC}" type="slidenum">
              <a:rPr lang="en-US" altLang="en-US"/>
              <a:pPr/>
              <a:t>‹#›</a:t>
            </a:fld>
            <a:endParaRPr lang="en-US" altLang="en-US"/>
          </a:p>
        </p:txBody>
      </p:sp>
    </p:spTree>
    <p:extLst>
      <p:ext uri="{BB962C8B-B14F-4D97-AF65-F5344CB8AC3E}">
        <p14:creationId xmlns:p14="http://schemas.microsoft.com/office/powerpoint/2010/main" val="364017030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B589B-8464-46C0-9E32-81795DE1961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0E8FCAA-A577-44E1-980F-A3AE983F589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ADE077C-7678-407A-BD44-31F2ABFE5DB4}"/>
              </a:ext>
            </a:extLst>
          </p:cNvPr>
          <p:cNvSpPr>
            <a:spLocks noGrp="1"/>
          </p:cNvSpPr>
          <p:nvPr>
            <p:ph type="sldNum" sz="quarter" idx="12"/>
          </p:nvPr>
        </p:nvSpPr>
        <p:spPr/>
        <p:txBody>
          <a:bodyPr/>
          <a:lstStyle>
            <a:lvl1pPr>
              <a:defRPr/>
            </a:lvl1pPr>
          </a:lstStyle>
          <a:p>
            <a:fld id="{1FE29BA1-A37A-42E6-9C86-9DE1F8B87A5D}" type="slidenum">
              <a:rPr lang="en-US" altLang="en-US"/>
              <a:pPr/>
              <a:t>‹#›</a:t>
            </a:fld>
            <a:endParaRPr lang="en-US" altLang="en-US"/>
          </a:p>
        </p:txBody>
      </p:sp>
    </p:spTree>
    <p:extLst>
      <p:ext uri="{BB962C8B-B14F-4D97-AF65-F5344CB8AC3E}">
        <p14:creationId xmlns:p14="http://schemas.microsoft.com/office/powerpoint/2010/main" val="3345258261"/>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CB2-BA56-44C7-9A60-E65135315A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1F7F86-CB47-42FC-9D1F-2BD4C47E1E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0CC59E-C388-45C5-A690-BD6EE0E1AE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D3707E-34D6-4C9E-BD61-607C69BDF06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5C0BD8-2968-4461-946E-924D4F166B2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F3A2B3C-A877-42D1-96CF-C1347C3037B9}"/>
              </a:ext>
            </a:extLst>
          </p:cNvPr>
          <p:cNvSpPr>
            <a:spLocks noGrp="1"/>
          </p:cNvSpPr>
          <p:nvPr>
            <p:ph type="sldNum" sz="quarter" idx="12"/>
          </p:nvPr>
        </p:nvSpPr>
        <p:spPr/>
        <p:txBody>
          <a:bodyPr/>
          <a:lstStyle>
            <a:lvl1pPr>
              <a:defRPr/>
            </a:lvl1pPr>
          </a:lstStyle>
          <a:p>
            <a:fld id="{FD7303E0-DAD1-4C10-B307-42893247D777}" type="slidenum">
              <a:rPr lang="en-US" altLang="en-US"/>
              <a:pPr/>
              <a:t>‹#›</a:t>
            </a:fld>
            <a:endParaRPr lang="en-US" altLang="en-US"/>
          </a:p>
        </p:txBody>
      </p:sp>
    </p:spTree>
    <p:extLst>
      <p:ext uri="{BB962C8B-B14F-4D97-AF65-F5344CB8AC3E}">
        <p14:creationId xmlns:p14="http://schemas.microsoft.com/office/powerpoint/2010/main" val="1444390109"/>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F510-106C-4ED4-834F-572B9F9955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76344E-4C0F-4DAF-A4B8-C07815957E5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F791BE-EDFA-4AF8-88A3-C80F30EEC6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ED7BCB-2555-41EC-9D8A-9291DF4827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B51AD9-B958-4110-A72D-3543716A587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218F5C2-D7E2-4C4C-AFB5-5403FFA32E4A}"/>
              </a:ext>
            </a:extLst>
          </p:cNvPr>
          <p:cNvSpPr>
            <a:spLocks noGrp="1"/>
          </p:cNvSpPr>
          <p:nvPr>
            <p:ph type="sldNum" sz="quarter" idx="12"/>
          </p:nvPr>
        </p:nvSpPr>
        <p:spPr/>
        <p:txBody>
          <a:bodyPr/>
          <a:lstStyle>
            <a:lvl1pPr>
              <a:defRPr/>
            </a:lvl1pPr>
          </a:lstStyle>
          <a:p>
            <a:fld id="{83FFE9AC-AE27-4488-AB43-09C1BA5F7A45}" type="slidenum">
              <a:rPr lang="en-US" altLang="en-US"/>
              <a:pPr/>
              <a:t>‹#›</a:t>
            </a:fld>
            <a:endParaRPr lang="en-US" altLang="en-US"/>
          </a:p>
        </p:txBody>
      </p:sp>
    </p:spTree>
    <p:extLst>
      <p:ext uri="{BB962C8B-B14F-4D97-AF65-F5344CB8AC3E}">
        <p14:creationId xmlns:p14="http://schemas.microsoft.com/office/powerpoint/2010/main" val="1978645518"/>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0AD6-CAB6-4ADC-BC1C-5188DFA5AC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6DB790-8415-48ED-BFA2-989CB133D9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FB8E19-97A3-43CA-90A9-71B405D8C9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081920-4AF7-4C25-8DDF-A92F290F96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4A452B-C5F4-4EF3-802B-0F3651D62233}"/>
              </a:ext>
            </a:extLst>
          </p:cNvPr>
          <p:cNvSpPr>
            <a:spLocks noGrp="1"/>
          </p:cNvSpPr>
          <p:nvPr>
            <p:ph type="sldNum" sz="quarter" idx="12"/>
          </p:nvPr>
        </p:nvSpPr>
        <p:spPr/>
        <p:txBody>
          <a:bodyPr/>
          <a:lstStyle>
            <a:lvl1pPr>
              <a:defRPr/>
            </a:lvl1pPr>
          </a:lstStyle>
          <a:p>
            <a:fld id="{6479AC66-8246-4F84-9BCC-C7985EE523AC}" type="slidenum">
              <a:rPr lang="en-US" altLang="en-US"/>
              <a:pPr/>
              <a:t>‹#›</a:t>
            </a:fld>
            <a:endParaRPr lang="en-US" altLang="en-US"/>
          </a:p>
        </p:txBody>
      </p:sp>
    </p:spTree>
    <p:extLst>
      <p:ext uri="{BB962C8B-B14F-4D97-AF65-F5344CB8AC3E}">
        <p14:creationId xmlns:p14="http://schemas.microsoft.com/office/powerpoint/2010/main" val="1738458599"/>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60DA6-DA38-4B84-AD32-71BB990F8558}"/>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CD01C9-CE4B-4018-9BD7-AF0BBEC40E1E}"/>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A53A9-524B-42E8-AEC6-BB79769B4A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B84569-DCB8-4C1A-9EA0-2048C550C2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0D26DE0-8CC3-4630-8726-8C19AC4D1867}"/>
              </a:ext>
            </a:extLst>
          </p:cNvPr>
          <p:cNvSpPr>
            <a:spLocks noGrp="1"/>
          </p:cNvSpPr>
          <p:nvPr>
            <p:ph type="sldNum" sz="quarter" idx="12"/>
          </p:nvPr>
        </p:nvSpPr>
        <p:spPr/>
        <p:txBody>
          <a:bodyPr/>
          <a:lstStyle>
            <a:lvl1pPr>
              <a:defRPr/>
            </a:lvl1pPr>
          </a:lstStyle>
          <a:p>
            <a:fld id="{929034AB-1152-4376-874D-9F65766625AB}" type="slidenum">
              <a:rPr lang="en-US" altLang="en-US"/>
              <a:pPr/>
              <a:t>‹#›</a:t>
            </a:fld>
            <a:endParaRPr lang="en-US" altLang="en-US"/>
          </a:p>
        </p:txBody>
      </p:sp>
    </p:spTree>
    <p:extLst>
      <p:ext uri="{BB962C8B-B14F-4D97-AF65-F5344CB8AC3E}">
        <p14:creationId xmlns:p14="http://schemas.microsoft.com/office/powerpoint/2010/main" val="3798026363"/>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0706" name="Group 2">
            <a:extLst>
              <a:ext uri="{FF2B5EF4-FFF2-40B4-BE49-F238E27FC236}">
                <a16:creationId xmlns:a16="http://schemas.microsoft.com/office/drawing/2014/main" id="{6E3BBE87-EC8C-4FAA-BBA6-6F9376E7CF84}"/>
              </a:ext>
            </a:extLst>
          </p:cNvPr>
          <p:cNvGrpSpPr>
            <a:grpSpLocks/>
          </p:cNvGrpSpPr>
          <p:nvPr/>
        </p:nvGrpSpPr>
        <p:grpSpPr bwMode="auto">
          <a:xfrm>
            <a:off x="0" y="0"/>
            <a:ext cx="9140825" cy="6850063"/>
            <a:chOff x="0" y="0"/>
            <a:chExt cx="5758" cy="4315"/>
          </a:xfrm>
        </p:grpSpPr>
        <p:grpSp>
          <p:nvGrpSpPr>
            <p:cNvPr id="200707" name="Group 3">
              <a:extLst>
                <a:ext uri="{FF2B5EF4-FFF2-40B4-BE49-F238E27FC236}">
                  <a16:creationId xmlns:a16="http://schemas.microsoft.com/office/drawing/2014/main" id="{C54B73AB-0883-4E13-953F-8A5A8D55F452}"/>
                </a:ext>
              </a:extLst>
            </p:cNvPr>
            <p:cNvGrpSpPr>
              <a:grpSpLocks/>
            </p:cNvGrpSpPr>
            <p:nvPr userDrawn="1"/>
          </p:nvGrpSpPr>
          <p:grpSpPr bwMode="auto">
            <a:xfrm>
              <a:off x="1728" y="2230"/>
              <a:ext cx="4027" cy="2085"/>
              <a:chOff x="1728" y="2230"/>
              <a:chExt cx="4027" cy="2085"/>
            </a:xfrm>
          </p:grpSpPr>
          <p:sp>
            <p:nvSpPr>
              <p:cNvPr id="200708" name="Freeform 4">
                <a:extLst>
                  <a:ext uri="{FF2B5EF4-FFF2-40B4-BE49-F238E27FC236}">
                    <a16:creationId xmlns:a16="http://schemas.microsoft.com/office/drawing/2014/main" id="{AD7AD953-5335-4676-8588-2DE27E77C185}"/>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09" name="Freeform 5">
                <a:extLst>
                  <a:ext uri="{FF2B5EF4-FFF2-40B4-BE49-F238E27FC236}">
                    <a16:creationId xmlns:a16="http://schemas.microsoft.com/office/drawing/2014/main" id="{BBBED432-CA94-4AF8-984F-CEF38F87688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0" name="Freeform 6">
                <a:extLst>
                  <a:ext uri="{FF2B5EF4-FFF2-40B4-BE49-F238E27FC236}">
                    <a16:creationId xmlns:a16="http://schemas.microsoft.com/office/drawing/2014/main" id="{CA0BD981-0878-49D0-AE3B-19FE410708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1" name="Freeform 7">
                <a:extLst>
                  <a:ext uri="{FF2B5EF4-FFF2-40B4-BE49-F238E27FC236}">
                    <a16:creationId xmlns:a16="http://schemas.microsoft.com/office/drawing/2014/main" id="{99546A0F-B3AC-4F45-8DE0-FDD66767DF7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2" name="Freeform 8">
                <a:extLst>
                  <a:ext uri="{FF2B5EF4-FFF2-40B4-BE49-F238E27FC236}">
                    <a16:creationId xmlns:a16="http://schemas.microsoft.com/office/drawing/2014/main" id="{9A64D5ED-E7D3-404C-9399-AAF864C49F4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3" name="Freeform 9">
              <a:extLst>
                <a:ext uri="{FF2B5EF4-FFF2-40B4-BE49-F238E27FC236}">
                  <a16:creationId xmlns:a16="http://schemas.microsoft.com/office/drawing/2014/main" id="{27E3C4CF-B455-43A6-987D-3A9F4BEA207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4" name="Freeform 10">
              <a:extLst>
                <a:ext uri="{FF2B5EF4-FFF2-40B4-BE49-F238E27FC236}">
                  <a16:creationId xmlns:a16="http://schemas.microsoft.com/office/drawing/2014/main" id="{85C2CE2C-171B-4A89-A98E-23D36C42DC7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5" name="Rectangle 11">
            <a:extLst>
              <a:ext uri="{FF2B5EF4-FFF2-40B4-BE49-F238E27FC236}">
                <a16:creationId xmlns:a16="http://schemas.microsoft.com/office/drawing/2014/main" id="{79168292-71AF-474C-B6BB-5A6867121686}"/>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200716" name="Rectangle 12">
            <a:extLst>
              <a:ext uri="{FF2B5EF4-FFF2-40B4-BE49-F238E27FC236}">
                <a16:creationId xmlns:a16="http://schemas.microsoft.com/office/drawing/2014/main" id="{358C5280-75D4-473F-BCC6-06D4E5833A4B}"/>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00717" name="Rectangle 13">
            <a:extLst>
              <a:ext uri="{FF2B5EF4-FFF2-40B4-BE49-F238E27FC236}">
                <a16:creationId xmlns:a16="http://schemas.microsoft.com/office/drawing/2014/main" id="{79E67AB2-D58A-4C78-8D0E-29F3BCA980B8}"/>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200718" name="Rectangle 14">
            <a:extLst>
              <a:ext uri="{FF2B5EF4-FFF2-40B4-BE49-F238E27FC236}">
                <a16:creationId xmlns:a16="http://schemas.microsoft.com/office/drawing/2014/main" id="{007A3528-5A28-4566-9C65-0A7F7AE35FDD}"/>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200719" name="Rectangle 15">
            <a:extLst>
              <a:ext uri="{FF2B5EF4-FFF2-40B4-BE49-F238E27FC236}">
                <a16:creationId xmlns:a16="http://schemas.microsoft.com/office/drawing/2014/main" id="{00DFA7CE-CDAB-4B48-84EB-9DB5B1BBD2AC}"/>
              </a:ext>
            </a:extLst>
          </p:cNvPr>
          <p:cNvSpPr>
            <a:spLocks noGrp="1" noChangeArrowheads="1"/>
          </p:cNvSpPr>
          <p:nvPr>
            <p:ph type="sldNum" sz="quarter" idx="4"/>
          </p:nvPr>
        </p:nvSpPr>
        <p:spPr>
          <a:xfrm>
            <a:off x="6553200" y="6254750"/>
            <a:ext cx="2133600" cy="476250"/>
          </a:xfrm>
        </p:spPr>
        <p:txBody>
          <a:bodyPr/>
          <a:lstStyle>
            <a:lvl1pPr>
              <a:defRPr/>
            </a:lvl1pPr>
          </a:lstStyle>
          <a:p>
            <a:fld id="{DB4CC13E-2225-4193-B0EA-B53B69C721E7}" type="slidenum">
              <a:rPr lang="en-US" altLang="en-US"/>
              <a:pPr/>
              <a:t>‹#›</a:t>
            </a:fld>
            <a:endParaRPr lang="en-US" altLang="en-US"/>
          </a:p>
        </p:txBody>
      </p:sp>
    </p:spTree>
    <p:extLst>
      <p:ext uri="{BB962C8B-B14F-4D97-AF65-F5344CB8AC3E}">
        <p14:creationId xmlns:p14="http://schemas.microsoft.com/office/powerpoint/2010/main" val="1414701862"/>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B873-26B4-4637-9CB7-CE30774BF9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663A35-B063-422C-BDEF-B096C992DF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D8914-E28E-47A9-A1A7-978EB2116DBF}"/>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553622D-DBAD-428D-A068-9D4D5D9EC33C}"/>
              </a:ext>
            </a:extLst>
          </p:cNvPr>
          <p:cNvSpPr>
            <a:spLocks noGrp="1"/>
          </p:cNvSpPr>
          <p:nvPr>
            <p:ph type="sldNum" sz="quarter" idx="11"/>
          </p:nvPr>
        </p:nvSpPr>
        <p:spPr/>
        <p:txBody>
          <a:bodyPr/>
          <a:lstStyle>
            <a:lvl1pPr>
              <a:defRPr/>
            </a:lvl1pPr>
          </a:lstStyle>
          <a:p>
            <a:fld id="{B9EF7191-251F-4643-AEE5-8FBC6C4ADC96}" type="slidenum">
              <a:rPr lang="en-US" altLang="en-US"/>
              <a:pPr/>
              <a:t>‹#›</a:t>
            </a:fld>
            <a:endParaRPr lang="en-US" altLang="en-US"/>
          </a:p>
        </p:txBody>
      </p:sp>
      <p:sp>
        <p:nvSpPr>
          <p:cNvPr id="6" name="Footer Placeholder 5">
            <a:extLst>
              <a:ext uri="{FF2B5EF4-FFF2-40B4-BE49-F238E27FC236}">
                <a16:creationId xmlns:a16="http://schemas.microsoft.com/office/drawing/2014/main" id="{5144733A-2BD5-41A7-AD04-AD445F28F053}"/>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8812093"/>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C958-4C42-47CC-86AE-6F21B9AF1C6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6370E3-FDF3-4750-BE89-0E4A1E7FD3E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DAE9C01-4888-4BA4-B5AC-5069F456A2D2}"/>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3D9305-FE76-464F-82A4-E407E06F1B1B}"/>
              </a:ext>
            </a:extLst>
          </p:cNvPr>
          <p:cNvSpPr>
            <a:spLocks noGrp="1"/>
          </p:cNvSpPr>
          <p:nvPr>
            <p:ph type="sldNum" sz="quarter" idx="11"/>
          </p:nvPr>
        </p:nvSpPr>
        <p:spPr/>
        <p:txBody>
          <a:bodyPr/>
          <a:lstStyle>
            <a:lvl1pPr>
              <a:defRPr/>
            </a:lvl1pPr>
          </a:lstStyle>
          <a:p>
            <a:fld id="{2EF386BD-9159-4620-9E99-882ADDC714F2}" type="slidenum">
              <a:rPr lang="en-US" altLang="en-US"/>
              <a:pPr/>
              <a:t>‹#›</a:t>
            </a:fld>
            <a:endParaRPr lang="en-US" altLang="en-US"/>
          </a:p>
        </p:txBody>
      </p:sp>
      <p:sp>
        <p:nvSpPr>
          <p:cNvPr id="6" name="Footer Placeholder 5">
            <a:extLst>
              <a:ext uri="{FF2B5EF4-FFF2-40B4-BE49-F238E27FC236}">
                <a16:creationId xmlns:a16="http://schemas.microsoft.com/office/drawing/2014/main" id="{34D5F43A-5B3B-475E-B8F7-FCBBFA611C6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88804939"/>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338-C284-4885-8F7D-92D305FBB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A8E291-7B94-499E-9DC1-AD1EC3B7F5D8}"/>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1254A6-CAAE-4B4E-9BF9-5B6D747BFA77}"/>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ED0091-6E0A-46BC-B846-1C7AB1878AA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23734-9ADC-4404-BF0F-B8A56720DD10}"/>
              </a:ext>
            </a:extLst>
          </p:cNvPr>
          <p:cNvSpPr>
            <a:spLocks noGrp="1"/>
          </p:cNvSpPr>
          <p:nvPr>
            <p:ph type="sldNum" sz="quarter" idx="11"/>
          </p:nvPr>
        </p:nvSpPr>
        <p:spPr/>
        <p:txBody>
          <a:bodyPr/>
          <a:lstStyle>
            <a:lvl1pPr>
              <a:defRPr/>
            </a:lvl1pPr>
          </a:lstStyle>
          <a:p>
            <a:fld id="{8EFB4A2E-013B-491A-8476-7C6F9E9FDA6C}" type="slidenum">
              <a:rPr lang="en-US" altLang="en-US"/>
              <a:pPr/>
              <a:t>‹#›</a:t>
            </a:fld>
            <a:endParaRPr lang="en-US" altLang="en-US"/>
          </a:p>
        </p:txBody>
      </p:sp>
      <p:sp>
        <p:nvSpPr>
          <p:cNvPr id="7" name="Footer Placeholder 6">
            <a:extLst>
              <a:ext uri="{FF2B5EF4-FFF2-40B4-BE49-F238E27FC236}">
                <a16:creationId xmlns:a16="http://schemas.microsoft.com/office/drawing/2014/main" id="{167D7C53-3387-4ACC-AD27-0B7C811FCAF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30072312"/>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B4DD-3A18-4ADF-BB8C-4ED531AE40D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D9E3CE-8DB1-4088-8129-9C1781F4415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BF873F-B62C-4FF6-A475-A06604CDDE2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0CAC89-6FA8-482B-B090-662DA4E6D94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D75A2C-D8F8-4D4D-899D-D17BC1D659D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D30E76-6E17-44EE-8AF4-4DECBD2FD2DA}"/>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0592802-CB92-4B2A-972F-7F1DB7E6D283}"/>
              </a:ext>
            </a:extLst>
          </p:cNvPr>
          <p:cNvSpPr>
            <a:spLocks noGrp="1"/>
          </p:cNvSpPr>
          <p:nvPr>
            <p:ph type="sldNum" sz="quarter" idx="11"/>
          </p:nvPr>
        </p:nvSpPr>
        <p:spPr/>
        <p:txBody>
          <a:bodyPr/>
          <a:lstStyle>
            <a:lvl1pPr>
              <a:defRPr/>
            </a:lvl1pPr>
          </a:lstStyle>
          <a:p>
            <a:fld id="{47EBDA44-3801-4559-998D-C6CB76C75904}" type="slidenum">
              <a:rPr lang="en-US" altLang="en-US"/>
              <a:pPr/>
              <a:t>‹#›</a:t>
            </a:fld>
            <a:endParaRPr lang="en-US" altLang="en-US"/>
          </a:p>
        </p:txBody>
      </p:sp>
      <p:sp>
        <p:nvSpPr>
          <p:cNvPr id="9" name="Footer Placeholder 8">
            <a:extLst>
              <a:ext uri="{FF2B5EF4-FFF2-40B4-BE49-F238E27FC236}">
                <a16:creationId xmlns:a16="http://schemas.microsoft.com/office/drawing/2014/main" id="{4FC67D91-7209-4367-9A4C-424B2684D422}"/>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97613113"/>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5B0A-E0A0-4273-81E8-DD9C52AEEC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BD417F-D0EB-4CF2-A981-ABAAD7DB5D21}"/>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7DDF1D9-E9F8-4FE1-B0AB-B5C3A6EE9DC8}"/>
              </a:ext>
            </a:extLst>
          </p:cNvPr>
          <p:cNvSpPr>
            <a:spLocks noGrp="1"/>
          </p:cNvSpPr>
          <p:nvPr>
            <p:ph type="sldNum" sz="quarter" idx="11"/>
          </p:nvPr>
        </p:nvSpPr>
        <p:spPr/>
        <p:txBody>
          <a:bodyPr/>
          <a:lstStyle>
            <a:lvl1pPr>
              <a:defRPr/>
            </a:lvl1pPr>
          </a:lstStyle>
          <a:p>
            <a:fld id="{217DADCF-EE6C-4C89-BBF0-00B3FF23AF0A}" type="slidenum">
              <a:rPr lang="en-US" altLang="en-US"/>
              <a:pPr/>
              <a:t>‹#›</a:t>
            </a:fld>
            <a:endParaRPr lang="en-US" altLang="en-US"/>
          </a:p>
        </p:txBody>
      </p:sp>
      <p:sp>
        <p:nvSpPr>
          <p:cNvPr id="5" name="Footer Placeholder 4">
            <a:extLst>
              <a:ext uri="{FF2B5EF4-FFF2-40B4-BE49-F238E27FC236}">
                <a16:creationId xmlns:a16="http://schemas.microsoft.com/office/drawing/2014/main" id="{D013E298-525A-45E4-A56C-34B39DF1CAD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54640176"/>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A8840-17E8-4999-A115-949FCF3154F8}"/>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B8C9CF4D-CDB8-4991-93FB-4754F7D26EB1}"/>
              </a:ext>
            </a:extLst>
          </p:cNvPr>
          <p:cNvSpPr>
            <a:spLocks noGrp="1"/>
          </p:cNvSpPr>
          <p:nvPr>
            <p:ph type="sldNum" sz="quarter" idx="11"/>
          </p:nvPr>
        </p:nvSpPr>
        <p:spPr/>
        <p:txBody>
          <a:bodyPr/>
          <a:lstStyle>
            <a:lvl1pPr>
              <a:defRPr/>
            </a:lvl1pPr>
          </a:lstStyle>
          <a:p>
            <a:fld id="{A716F9F1-BBAA-4C35-9C2C-D4A2FD3AEDDB}" type="slidenum">
              <a:rPr lang="en-US" altLang="en-US"/>
              <a:pPr/>
              <a:t>‹#›</a:t>
            </a:fld>
            <a:endParaRPr lang="en-US" altLang="en-US"/>
          </a:p>
        </p:txBody>
      </p:sp>
      <p:sp>
        <p:nvSpPr>
          <p:cNvPr id="4" name="Footer Placeholder 3">
            <a:extLst>
              <a:ext uri="{FF2B5EF4-FFF2-40B4-BE49-F238E27FC236}">
                <a16:creationId xmlns:a16="http://schemas.microsoft.com/office/drawing/2014/main" id="{8F3780A3-4723-4735-860D-482BDC51E8C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64377031"/>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2B06-7963-498B-B596-B766439F1D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3A969B-936F-400F-B63D-29528FC40F6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17E243-40FB-477E-9E78-D312ACC29D9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8CDEDF-C37F-470E-B024-A5DCA02E735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2944A0-EE97-4D80-B1FE-A72EF36C802B}"/>
              </a:ext>
            </a:extLst>
          </p:cNvPr>
          <p:cNvSpPr>
            <a:spLocks noGrp="1"/>
          </p:cNvSpPr>
          <p:nvPr>
            <p:ph type="sldNum" sz="quarter" idx="11"/>
          </p:nvPr>
        </p:nvSpPr>
        <p:spPr/>
        <p:txBody>
          <a:bodyPr/>
          <a:lstStyle>
            <a:lvl1pPr>
              <a:defRPr/>
            </a:lvl1pPr>
          </a:lstStyle>
          <a:p>
            <a:fld id="{14746C94-89CF-4262-ACFC-2F9FEF6A535B}" type="slidenum">
              <a:rPr lang="en-US" altLang="en-US"/>
              <a:pPr/>
              <a:t>‹#›</a:t>
            </a:fld>
            <a:endParaRPr lang="en-US" altLang="en-US"/>
          </a:p>
        </p:txBody>
      </p:sp>
      <p:sp>
        <p:nvSpPr>
          <p:cNvPr id="7" name="Footer Placeholder 6">
            <a:extLst>
              <a:ext uri="{FF2B5EF4-FFF2-40B4-BE49-F238E27FC236}">
                <a16:creationId xmlns:a16="http://schemas.microsoft.com/office/drawing/2014/main" id="{3930C6F3-A5EC-4628-A5C7-F7B7CAE17F0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535237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45BF-E6D0-47B0-966E-384E768BB0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F464C6-5D02-41D3-99D8-CD609A3753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F62827-8479-496C-A1A7-F741735F34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954714-F186-402C-BDF5-C6F73FBD6057}"/>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4B5E96A-6554-4A17-9BEB-59D9E6C7B0D2}"/>
              </a:ext>
            </a:extLst>
          </p:cNvPr>
          <p:cNvSpPr>
            <a:spLocks noGrp="1"/>
          </p:cNvSpPr>
          <p:nvPr>
            <p:ph type="sldNum" sz="quarter" idx="11"/>
          </p:nvPr>
        </p:nvSpPr>
        <p:spPr/>
        <p:txBody>
          <a:bodyPr/>
          <a:lstStyle>
            <a:lvl1pPr>
              <a:defRPr/>
            </a:lvl1pPr>
          </a:lstStyle>
          <a:p>
            <a:fld id="{C28BBAAF-55F2-467E-9EE2-33A3FCEB2BF7}" type="slidenum">
              <a:rPr lang="en-US" altLang="en-US"/>
              <a:pPr/>
              <a:t>‹#›</a:t>
            </a:fld>
            <a:endParaRPr lang="en-US" altLang="en-US"/>
          </a:p>
        </p:txBody>
      </p:sp>
      <p:sp>
        <p:nvSpPr>
          <p:cNvPr id="7" name="Footer Placeholder 6">
            <a:extLst>
              <a:ext uri="{FF2B5EF4-FFF2-40B4-BE49-F238E27FC236}">
                <a16:creationId xmlns:a16="http://schemas.microsoft.com/office/drawing/2014/main" id="{67A8907C-F043-413F-AA2D-2537B6BAD64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92302943"/>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CA54-8CF3-4B32-BCB5-9A1C60E709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B7539D-F341-4283-981F-F96F13905D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619587-7D58-4A9B-B592-91313FAFBC44}"/>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FAD5E5E-C52A-4576-BD3B-6460775E452B}"/>
              </a:ext>
            </a:extLst>
          </p:cNvPr>
          <p:cNvSpPr>
            <a:spLocks noGrp="1"/>
          </p:cNvSpPr>
          <p:nvPr>
            <p:ph type="sldNum" sz="quarter" idx="11"/>
          </p:nvPr>
        </p:nvSpPr>
        <p:spPr/>
        <p:txBody>
          <a:bodyPr/>
          <a:lstStyle>
            <a:lvl1pPr>
              <a:defRPr/>
            </a:lvl1pPr>
          </a:lstStyle>
          <a:p>
            <a:fld id="{0C253462-DD55-44DB-B23C-D8EDA1CE0277}" type="slidenum">
              <a:rPr lang="en-US" altLang="en-US"/>
              <a:pPr/>
              <a:t>‹#›</a:t>
            </a:fld>
            <a:endParaRPr lang="en-US" altLang="en-US"/>
          </a:p>
        </p:txBody>
      </p:sp>
      <p:sp>
        <p:nvSpPr>
          <p:cNvPr id="6" name="Footer Placeholder 5">
            <a:extLst>
              <a:ext uri="{FF2B5EF4-FFF2-40B4-BE49-F238E27FC236}">
                <a16:creationId xmlns:a16="http://schemas.microsoft.com/office/drawing/2014/main" id="{0588BDE0-44E8-4470-B856-A0A256066C3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35362856"/>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2012A-17EE-40C5-9A2E-AC3B0EF9F675}"/>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3760B5-1F4E-46FD-AAEA-94D79A6FDBC8}"/>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8ABD4C-CBE8-4A6A-A7E9-8D009AFF5AA7}"/>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0EB7B92-858C-4B50-A41B-74CD33F7B43B}"/>
              </a:ext>
            </a:extLst>
          </p:cNvPr>
          <p:cNvSpPr>
            <a:spLocks noGrp="1"/>
          </p:cNvSpPr>
          <p:nvPr>
            <p:ph type="sldNum" sz="quarter" idx="11"/>
          </p:nvPr>
        </p:nvSpPr>
        <p:spPr/>
        <p:txBody>
          <a:bodyPr/>
          <a:lstStyle>
            <a:lvl1pPr>
              <a:defRPr/>
            </a:lvl1pPr>
          </a:lstStyle>
          <a:p>
            <a:fld id="{9B71AA96-CDB2-49EA-978D-856D6B831FEE}" type="slidenum">
              <a:rPr lang="en-US" altLang="en-US"/>
              <a:pPr/>
              <a:t>‹#›</a:t>
            </a:fld>
            <a:endParaRPr lang="en-US" altLang="en-US"/>
          </a:p>
        </p:txBody>
      </p:sp>
      <p:sp>
        <p:nvSpPr>
          <p:cNvPr id="6" name="Footer Placeholder 5">
            <a:extLst>
              <a:ext uri="{FF2B5EF4-FFF2-40B4-BE49-F238E27FC236}">
                <a16:creationId xmlns:a16="http://schemas.microsoft.com/office/drawing/2014/main" id="{EE21B949-CC4D-4F81-98D4-3972193857F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321598815"/>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54AE-574F-4B34-B420-4E73E25D7F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7B15F0-4362-441D-9FFF-D0E25417F81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5C96A0-8DC5-4D5E-93F6-7BAE104D84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A5E1E5-D538-40C6-AA65-DFA0929746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88C243B-67A8-405F-A7D8-D04DC0F96B49}"/>
              </a:ext>
            </a:extLst>
          </p:cNvPr>
          <p:cNvSpPr>
            <a:spLocks noGrp="1"/>
          </p:cNvSpPr>
          <p:nvPr>
            <p:ph type="sldNum" sz="quarter" idx="12"/>
          </p:nvPr>
        </p:nvSpPr>
        <p:spPr/>
        <p:txBody>
          <a:bodyPr/>
          <a:lstStyle>
            <a:lvl1pPr>
              <a:defRPr/>
            </a:lvl1pPr>
          </a:lstStyle>
          <a:p>
            <a:fld id="{E7F2D86C-A1A2-4AAC-BB81-36DFDE66A9BD}" type="slidenum">
              <a:rPr lang="en-US" altLang="en-US"/>
              <a:pPr/>
              <a:t>‹#›</a:t>
            </a:fld>
            <a:endParaRPr lang="en-US" altLang="en-US"/>
          </a:p>
        </p:txBody>
      </p:sp>
    </p:spTree>
    <p:extLst>
      <p:ext uri="{BB962C8B-B14F-4D97-AF65-F5344CB8AC3E}">
        <p14:creationId xmlns:p14="http://schemas.microsoft.com/office/powerpoint/2010/main" val="3501842200"/>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F444-E698-49CB-B1A0-F043BB9A81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204B95-51CF-4682-AF2D-7FBE6E6C70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96A09D-2558-48A3-8D1F-E626CD62EC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95AE9F-4D8D-46CD-BBA5-EB51F2EDDC4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D4DF49-CE72-4758-83D3-F5AA948F7E91}"/>
              </a:ext>
            </a:extLst>
          </p:cNvPr>
          <p:cNvSpPr>
            <a:spLocks noGrp="1"/>
          </p:cNvSpPr>
          <p:nvPr>
            <p:ph type="sldNum" sz="quarter" idx="12"/>
          </p:nvPr>
        </p:nvSpPr>
        <p:spPr/>
        <p:txBody>
          <a:bodyPr/>
          <a:lstStyle>
            <a:lvl1pPr>
              <a:defRPr/>
            </a:lvl1pPr>
          </a:lstStyle>
          <a:p>
            <a:fld id="{F93B9884-1292-4F79-9B64-5594F96B6787}" type="slidenum">
              <a:rPr lang="en-US" altLang="en-US"/>
              <a:pPr/>
              <a:t>‹#›</a:t>
            </a:fld>
            <a:endParaRPr lang="en-US" altLang="en-US"/>
          </a:p>
        </p:txBody>
      </p:sp>
    </p:spTree>
    <p:extLst>
      <p:ext uri="{BB962C8B-B14F-4D97-AF65-F5344CB8AC3E}">
        <p14:creationId xmlns:p14="http://schemas.microsoft.com/office/powerpoint/2010/main" val="4275095655"/>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6767-46E0-4BEA-8970-D28AF58DAC1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EBC428-A0F7-4957-BE24-37293E3C6CF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EB0E2915-C7E1-4115-9337-CE785DB37B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008E43-E4FC-481F-B1E2-5DE491CA7B6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7B4882-B5C6-450C-847E-2ADE03A871EC}"/>
              </a:ext>
            </a:extLst>
          </p:cNvPr>
          <p:cNvSpPr>
            <a:spLocks noGrp="1"/>
          </p:cNvSpPr>
          <p:nvPr>
            <p:ph type="sldNum" sz="quarter" idx="12"/>
          </p:nvPr>
        </p:nvSpPr>
        <p:spPr/>
        <p:txBody>
          <a:bodyPr/>
          <a:lstStyle>
            <a:lvl1pPr>
              <a:defRPr/>
            </a:lvl1pPr>
          </a:lstStyle>
          <a:p>
            <a:fld id="{C35148F2-3D7B-40EC-8E1B-DD6DD7BB045B}" type="slidenum">
              <a:rPr lang="en-US" altLang="en-US"/>
              <a:pPr/>
              <a:t>‹#›</a:t>
            </a:fld>
            <a:endParaRPr lang="en-US" altLang="en-US"/>
          </a:p>
        </p:txBody>
      </p:sp>
    </p:spTree>
    <p:extLst>
      <p:ext uri="{BB962C8B-B14F-4D97-AF65-F5344CB8AC3E}">
        <p14:creationId xmlns:p14="http://schemas.microsoft.com/office/powerpoint/2010/main" val="410476334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C4B4-6239-4155-9FA9-BF3604A1CE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D39D3-5117-4BD1-BD2A-2A5C151657D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B0C3E7-CBBF-4D34-B3BF-6A2706B8B9B4}"/>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73E2CF-D294-4B85-8AD3-CB13D3F168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C92F28-DB73-466B-867D-2522957D44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2E0818-9F38-4063-9363-31C6E242FB43}"/>
              </a:ext>
            </a:extLst>
          </p:cNvPr>
          <p:cNvSpPr>
            <a:spLocks noGrp="1"/>
          </p:cNvSpPr>
          <p:nvPr>
            <p:ph type="sldNum" sz="quarter" idx="12"/>
          </p:nvPr>
        </p:nvSpPr>
        <p:spPr/>
        <p:txBody>
          <a:bodyPr/>
          <a:lstStyle>
            <a:lvl1pPr>
              <a:defRPr/>
            </a:lvl1pPr>
          </a:lstStyle>
          <a:p>
            <a:fld id="{AA4C10A5-C37B-458E-9D70-3FA7A1F541F1}" type="slidenum">
              <a:rPr lang="en-US" altLang="en-US"/>
              <a:pPr/>
              <a:t>‹#›</a:t>
            </a:fld>
            <a:endParaRPr lang="en-US" altLang="en-US"/>
          </a:p>
        </p:txBody>
      </p:sp>
    </p:spTree>
    <p:extLst>
      <p:ext uri="{BB962C8B-B14F-4D97-AF65-F5344CB8AC3E}">
        <p14:creationId xmlns:p14="http://schemas.microsoft.com/office/powerpoint/2010/main" val="1583906018"/>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0065-BBA0-40E9-AFC3-F60709D9E7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DFD4B1-E64D-415F-AABA-359C539BB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E46BFE-7CEB-41BB-B8CE-1736466391F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AD850C-CE9C-41E3-A0A2-4C5449F7774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90FEA5-2E0D-4197-BEB7-B5E87D8B98F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E2CF8A-7499-4B94-BAE2-04145A27F79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A5C9323-DB53-4885-B743-35B0A704603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9F36C20-2D62-4CA1-8AAA-28633C53771B}"/>
              </a:ext>
            </a:extLst>
          </p:cNvPr>
          <p:cNvSpPr>
            <a:spLocks noGrp="1"/>
          </p:cNvSpPr>
          <p:nvPr>
            <p:ph type="sldNum" sz="quarter" idx="12"/>
          </p:nvPr>
        </p:nvSpPr>
        <p:spPr/>
        <p:txBody>
          <a:bodyPr/>
          <a:lstStyle>
            <a:lvl1pPr>
              <a:defRPr/>
            </a:lvl1pPr>
          </a:lstStyle>
          <a:p>
            <a:fld id="{E221FACA-CD6C-442F-9580-708DA538E304}" type="slidenum">
              <a:rPr lang="en-US" altLang="en-US"/>
              <a:pPr/>
              <a:t>‹#›</a:t>
            </a:fld>
            <a:endParaRPr lang="en-US" altLang="en-US"/>
          </a:p>
        </p:txBody>
      </p:sp>
    </p:spTree>
    <p:extLst>
      <p:ext uri="{BB962C8B-B14F-4D97-AF65-F5344CB8AC3E}">
        <p14:creationId xmlns:p14="http://schemas.microsoft.com/office/powerpoint/2010/main" val="2817833751"/>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9C21-088D-410F-B033-6846D63C81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7EAF63-EE23-4327-A851-78ED6439913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6134160-2F98-44D0-A5AA-DDA04742C3E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4213CA8-D299-4702-9747-CEC8195A35AA}"/>
              </a:ext>
            </a:extLst>
          </p:cNvPr>
          <p:cNvSpPr>
            <a:spLocks noGrp="1"/>
          </p:cNvSpPr>
          <p:nvPr>
            <p:ph type="sldNum" sz="quarter" idx="12"/>
          </p:nvPr>
        </p:nvSpPr>
        <p:spPr/>
        <p:txBody>
          <a:bodyPr/>
          <a:lstStyle>
            <a:lvl1pPr>
              <a:defRPr/>
            </a:lvl1pPr>
          </a:lstStyle>
          <a:p>
            <a:fld id="{50F391D1-72A8-4A03-AA1C-0ACF1E121999}" type="slidenum">
              <a:rPr lang="en-US" altLang="en-US"/>
              <a:pPr/>
              <a:t>‹#›</a:t>
            </a:fld>
            <a:endParaRPr lang="en-US" altLang="en-US"/>
          </a:p>
        </p:txBody>
      </p:sp>
    </p:spTree>
    <p:extLst>
      <p:ext uri="{BB962C8B-B14F-4D97-AF65-F5344CB8AC3E}">
        <p14:creationId xmlns:p14="http://schemas.microsoft.com/office/powerpoint/2010/main" val="3098499924"/>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80258-52D6-4AB9-A49B-17B5D376416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AFE33A9-2590-400A-9C5E-05550A09E56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30B74F2-D56A-4AF1-97C7-50C601E657D2}"/>
              </a:ext>
            </a:extLst>
          </p:cNvPr>
          <p:cNvSpPr>
            <a:spLocks noGrp="1"/>
          </p:cNvSpPr>
          <p:nvPr>
            <p:ph type="sldNum" sz="quarter" idx="12"/>
          </p:nvPr>
        </p:nvSpPr>
        <p:spPr/>
        <p:txBody>
          <a:bodyPr/>
          <a:lstStyle>
            <a:lvl1pPr>
              <a:defRPr/>
            </a:lvl1pPr>
          </a:lstStyle>
          <a:p>
            <a:fld id="{21E4C311-FD6B-4D40-B273-9075FC622E6F}" type="slidenum">
              <a:rPr lang="en-US" altLang="en-US"/>
              <a:pPr/>
              <a:t>‹#›</a:t>
            </a:fld>
            <a:endParaRPr lang="en-US" altLang="en-US"/>
          </a:p>
        </p:txBody>
      </p:sp>
    </p:spTree>
    <p:extLst>
      <p:ext uri="{BB962C8B-B14F-4D97-AF65-F5344CB8AC3E}">
        <p14:creationId xmlns:p14="http://schemas.microsoft.com/office/powerpoint/2010/main" val="4024717419"/>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F4F1-0AA1-49EA-B244-6D0D87F561C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E44DC9-0CEC-403B-845B-4462506CED3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BBFC02-D2B1-4CA1-A25D-7C86FF50A1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35BF86-29D5-4927-ACBE-6332430582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6921BAE-0937-4D32-A23C-313F91B442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F58DA7-C64F-47EA-ADA5-3A68A48D8575}"/>
              </a:ext>
            </a:extLst>
          </p:cNvPr>
          <p:cNvSpPr>
            <a:spLocks noGrp="1"/>
          </p:cNvSpPr>
          <p:nvPr>
            <p:ph type="sldNum" sz="quarter" idx="12"/>
          </p:nvPr>
        </p:nvSpPr>
        <p:spPr/>
        <p:txBody>
          <a:bodyPr/>
          <a:lstStyle>
            <a:lvl1pPr>
              <a:defRPr/>
            </a:lvl1pPr>
          </a:lstStyle>
          <a:p>
            <a:fld id="{E8D97BFB-10F9-412B-AF6A-6C3095564009}" type="slidenum">
              <a:rPr lang="en-US" altLang="en-US"/>
              <a:pPr/>
              <a:t>‹#›</a:t>
            </a:fld>
            <a:endParaRPr lang="en-US" altLang="en-US"/>
          </a:p>
        </p:txBody>
      </p:sp>
    </p:spTree>
    <p:extLst>
      <p:ext uri="{BB962C8B-B14F-4D97-AF65-F5344CB8AC3E}">
        <p14:creationId xmlns:p14="http://schemas.microsoft.com/office/powerpoint/2010/main" val="4133013026"/>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B522-EAFC-45F8-A13B-9C39CCB07E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AFD147-9174-4DF5-9CC2-95B73E529C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677A67-9E5C-4BC7-9770-E0CE8AFB34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0164FF-FDF5-4865-BBB0-7F851B0F4E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D56FF-3A8C-4574-B828-397D274B67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C9FBF0D-C464-4DB8-8227-41168AE20683}"/>
              </a:ext>
            </a:extLst>
          </p:cNvPr>
          <p:cNvSpPr>
            <a:spLocks noGrp="1"/>
          </p:cNvSpPr>
          <p:nvPr>
            <p:ph type="sldNum" sz="quarter" idx="12"/>
          </p:nvPr>
        </p:nvSpPr>
        <p:spPr/>
        <p:txBody>
          <a:bodyPr/>
          <a:lstStyle>
            <a:lvl1pPr>
              <a:defRPr/>
            </a:lvl1pPr>
          </a:lstStyle>
          <a:p>
            <a:fld id="{3E8F4E45-AB8D-4A23-9F71-2B94EA280D9A}" type="slidenum">
              <a:rPr lang="en-US" altLang="en-US"/>
              <a:pPr/>
              <a:t>‹#›</a:t>
            </a:fld>
            <a:endParaRPr lang="en-US" altLang="en-US"/>
          </a:p>
        </p:txBody>
      </p:sp>
    </p:spTree>
    <p:extLst>
      <p:ext uri="{BB962C8B-B14F-4D97-AF65-F5344CB8AC3E}">
        <p14:creationId xmlns:p14="http://schemas.microsoft.com/office/powerpoint/2010/main" val="1803526325"/>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85A-C797-49F9-8995-73E73C7C6F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1C7A15-DCD3-4435-92D4-22F1ECF37D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788B3-73BD-4576-BC61-A411F2A622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4F24042-EACA-4BC9-8B7E-492AA00196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C625CC1-04D7-40AE-9D06-879EFAEE87C5}"/>
              </a:ext>
            </a:extLst>
          </p:cNvPr>
          <p:cNvSpPr>
            <a:spLocks noGrp="1"/>
          </p:cNvSpPr>
          <p:nvPr>
            <p:ph type="sldNum" sz="quarter" idx="12"/>
          </p:nvPr>
        </p:nvSpPr>
        <p:spPr/>
        <p:txBody>
          <a:bodyPr/>
          <a:lstStyle>
            <a:lvl1pPr>
              <a:defRPr/>
            </a:lvl1pPr>
          </a:lstStyle>
          <a:p>
            <a:fld id="{DBFD3B20-0FC5-4E0C-BC1F-9D78530DD029}" type="slidenum">
              <a:rPr lang="en-US" altLang="en-US"/>
              <a:pPr/>
              <a:t>‹#›</a:t>
            </a:fld>
            <a:endParaRPr lang="en-US" altLang="en-US"/>
          </a:p>
        </p:txBody>
      </p:sp>
    </p:spTree>
    <p:extLst>
      <p:ext uri="{BB962C8B-B14F-4D97-AF65-F5344CB8AC3E}">
        <p14:creationId xmlns:p14="http://schemas.microsoft.com/office/powerpoint/2010/main" val="1456485527"/>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2A9F5-0B1A-4274-8BCA-F92932F2CAC2}"/>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D91EF2-2829-410E-9ACE-76D635B4030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D9C6D-2C5B-4726-9C3A-29161F2FCCB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97A2968-C52C-4C0F-9F2A-9AD962A09BB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5EB817-2832-465D-9164-BB7AD16B52F3}"/>
              </a:ext>
            </a:extLst>
          </p:cNvPr>
          <p:cNvSpPr>
            <a:spLocks noGrp="1"/>
          </p:cNvSpPr>
          <p:nvPr>
            <p:ph type="sldNum" sz="quarter" idx="12"/>
          </p:nvPr>
        </p:nvSpPr>
        <p:spPr/>
        <p:txBody>
          <a:bodyPr/>
          <a:lstStyle>
            <a:lvl1pPr>
              <a:defRPr/>
            </a:lvl1pPr>
          </a:lstStyle>
          <a:p>
            <a:fld id="{46726816-5E6D-4C84-B152-1F0D82E81C3D}" type="slidenum">
              <a:rPr lang="en-US" altLang="en-US"/>
              <a:pPr/>
              <a:t>‹#›</a:t>
            </a:fld>
            <a:endParaRPr lang="en-US" altLang="en-US"/>
          </a:p>
        </p:txBody>
      </p:sp>
    </p:spTree>
    <p:extLst>
      <p:ext uri="{BB962C8B-B14F-4D97-AF65-F5344CB8AC3E}">
        <p14:creationId xmlns:p14="http://schemas.microsoft.com/office/powerpoint/2010/main" val="1996982522"/>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4018" name="Group 2">
            <a:extLst>
              <a:ext uri="{FF2B5EF4-FFF2-40B4-BE49-F238E27FC236}">
                <a16:creationId xmlns:a16="http://schemas.microsoft.com/office/drawing/2014/main" id="{384D0953-275A-419D-996A-3C417493AE71}"/>
              </a:ext>
            </a:extLst>
          </p:cNvPr>
          <p:cNvGrpSpPr>
            <a:grpSpLocks/>
          </p:cNvGrpSpPr>
          <p:nvPr/>
        </p:nvGrpSpPr>
        <p:grpSpPr bwMode="auto">
          <a:xfrm>
            <a:off x="0" y="6350"/>
            <a:ext cx="9140825" cy="6851650"/>
            <a:chOff x="0" y="4"/>
            <a:chExt cx="5758" cy="4316"/>
          </a:xfrm>
        </p:grpSpPr>
        <p:grpSp>
          <p:nvGrpSpPr>
            <p:cNvPr id="214019" name="Group 3">
              <a:extLst>
                <a:ext uri="{FF2B5EF4-FFF2-40B4-BE49-F238E27FC236}">
                  <a16:creationId xmlns:a16="http://schemas.microsoft.com/office/drawing/2014/main" id="{F38B9540-7654-4998-BF46-1BE55F64BE14}"/>
                </a:ext>
              </a:extLst>
            </p:cNvPr>
            <p:cNvGrpSpPr>
              <a:grpSpLocks/>
            </p:cNvGrpSpPr>
            <p:nvPr/>
          </p:nvGrpSpPr>
          <p:grpSpPr bwMode="auto">
            <a:xfrm>
              <a:off x="0" y="1161"/>
              <a:ext cx="5758" cy="3159"/>
              <a:chOff x="0" y="1161"/>
              <a:chExt cx="5758" cy="3159"/>
            </a:xfrm>
          </p:grpSpPr>
          <p:sp>
            <p:nvSpPr>
              <p:cNvPr id="214020" name="Freeform 4">
                <a:extLst>
                  <a:ext uri="{FF2B5EF4-FFF2-40B4-BE49-F238E27FC236}">
                    <a16:creationId xmlns:a16="http://schemas.microsoft.com/office/drawing/2014/main" id="{C29B3210-B315-4678-A02C-757BCEA8352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1" name="Freeform 5">
                <a:extLst>
                  <a:ext uri="{FF2B5EF4-FFF2-40B4-BE49-F238E27FC236}">
                    <a16:creationId xmlns:a16="http://schemas.microsoft.com/office/drawing/2014/main" id="{E8DC302E-83BF-4897-9814-334AEB2E511F}"/>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14022" name="Freeform 6">
              <a:extLst>
                <a:ext uri="{FF2B5EF4-FFF2-40B4-BE49-F238E27FC236}">
                  <a16:creationId xmlns:a16="http://schemas.microsoft.com/office/drawing/2014/main" id="{F00C6A6C-AC90-4FF6-80FA-4A5D0DFA3AAE}"/>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3" name="Freeform 7">
              <a:extLst>
                <a:ext uri="{FF2B5EF4-FFF2-40B4-BE49-F238E27FC236}">
                  <a16:creationId xmlns:a16="http://schemas.microsoft.com/office/drawing/2014/main" id="{AF42D88F-608D-4F8A-B5E7-A11F2FCFD02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4" name="Freeform 8">
              <a:extLst>
                <a:ext uri="{FF2B5EF4-FFF2-40B4-BE49-F238E27FC236}">
                  <a16:creationId xmlns:a16="http://schemas.microsoft.com/office/drawing/2014/main" id="{3382EA12-B5FF-460A-9E50-1B6FA8709347}"/>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4025" name="Group 9">
              <a:extLst>
                <a:ext uri="{FF2B5EF4-FFF2-40B4-BE49-F238E27FC236}">
                  <a16:creationId xmlns:a16="http://schemas.microsoft.com/office/drawing/2014/main" id="{64599404-5254-47D5-9E3A-7C64C795C36A}"/>
                </a:ext>
              </a:extLst>
            </p:cNvPr>
            <p:cNvGrpSpPr>
              <a:grpSpLocks/>
            </p:cNvGrpSpPr>
            <p:nvPr/>
          </p:nvGrpSpPr>
          <p:grpSpPr bwMode="auto">
            <a:xfrm>
              <a:off x="348" y="4"/>
              <a:ext cx="5410" cy="4316"/>
              <a:chOff x="348" y="4"/>
              <a:chExt cx="5410" cy="4316"/>
            </a:xfrm>
          </p:grpSpPr>
          <p:sp>
            <p:nvSpPr>
              <p:cNvPr id="214026" name="Freeform 10">
                <a:extLst>
                  <a:ext uri="{FF2B5EF4-FFF2-40B4-BE49-F238E27FC236}">
                    <a16:creationId xmlns:a16="http://schemas.microsoft.com/office/drawing/2014/main" id="{FAEAEBCA-32F7-43C9-9816-53CAA09EEC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7" name="Freeform 11">
                <a:extLst>
                  <a:ext uri="{FF2B5EF4-FFF2-40B4-BE49-F238E27FC236}">
                    <a16:creationId xmlns:a16="http://schemas.microsoft.com/office/drawing/2014/main" id="{935EBC09-1287-4139-AFAE-799D9E94E46A}"/>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8" name="Freeform 12">
                <a:extLst>
                  <a:ext uri="{FF2B5EF4-FFF2-40B4-BE49-F238E27FC236}">
                    <a16:creationId xmlns:a16="http://schemas.microsoft.com/office/drawing/2014/main" id="{5DA7E6BB-5692-4EE4-B055-369A6F64CCB1}"/>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9" name="Freeform 13">
                <a:extLst>
                  <a:ext uri="{FF2B5EF4-FFF2-40B4-BE49-F238E27FC236}">
                    <a16:creationId xmlns:a16="http://schemas.microsoft.com/office/drawing/2014/main" id="{5D82CB32-C8A3-467C-9D3B-437187D63528}"/>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0" name="Freeform 14">
                <a:extLst>
                  <a:ext uri="{FF2B5EF4-FFF2-40B4-BE49-F238E27FC236}">
                    <a16:creationId xmlns:a16="http://schemas.microsoft.com/office/drawing/2014/main" id="{35DFA173-862F-4B33-9B63-B47ACDA6D825}"/>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1" name="Freeform 15">
                <a:extLst>
                  <a:ext uri="{FF2B5EF4-FFF2-40B4-BE49-F238E27FC236}">
                    <a16:creationId xmlns:a16="http://schemas.microsoft.com/office/drawing/2014/main" id="{0B2367DA-A9AE-44B0-B0C1-6A18F16DC6A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4032" name="Rectangle 16">
            <a:extLst>
              <a:ext uri="{FF2B5EF4-FFF2-40B4-BE49-F238E27FC236}">
                <a16:creationId xmlns:a16="http://schemas.microsoft.com/office/drawing/2014/main" id="{DDE67D6C-29DE-4960-8905-581A862EF64A}"/>
              </a:ext>
            </a:extLst>
          </p:cNvPr>
          <p:cNvSpPr>
            <a:spLocks noGrp="1" noChangeArrowheads="1"/>
          </p:cNvSpPr>
          <p:nvPr>
            <p:ph type="ctrTitle" sz="quarter"/>
          </p:nvPr>
        </p:nvSpPr>
        <p:spPr>
          <a:xfrm>
            <a:off x="1066800" y="1997075"/>
            <a:ext cx="7086600" cy="1431925"/>
          </a:xfrm>
        </p:spPr>
        <p:txBody>
          <a:bodyPr anchor="b"/>
          <a:lstStyle>
            <a:lvl1pPr>
              <a:defRPr/>
            </a:lvl1pPr>
          </a:lstStyle>
          <a:p>
            <a:pPr lvl="0"/>
            <a:r>
              <a:rPr lang="en-US" altLang="en-US" noProof="0"/>
              <a:t>Click to edit Master title style</a:t>
            </a:r>
          </a:p>
        </p:txBody>
      </p:sp>
      <p:sp>
        <p:nvSpPr>
          <p:cNvPr id="214033" name="Rectangle 17">
            <a:extLst>
              <a:ext uri="{FF2B5EF4-FFF2-40B4-BE49-F238E27FC236}">
                <a16:creationId xmlns:a16="http://schemas.microsoft.com/office/drawing/2014/main" id="{D8849B5E-8B7E-4088-935F-1176BE229652}"/>
              </a:ext>
            </a:extLst>
          </p:cNvPr>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214034" name="Rectangle 18">
            <a:extLst>
              <a:ext uri="{FF2B5EF4-FFF2-40B4-BE49-F238E27FC236}">
                <a16:creationId xmlns:a16="http://schemas.microsoft.com/office/drawing/2014/main" id="{2BBC7FEA-8384-4A4C-823D-967C79223642}"/>
              </a:ext>
            </a:extLst>
          </p:cNvPr>
          <p:cNvSpPr>
            <a:spLocks noGrp="1" noChangeArrowheads="1"/>
          </p:cNvSpPr>
          <p:nvPr>
            <p:ph type="dt" sz="quarter" idx="2"/>
          </p:nvPr>
        </p:nvSpPr>
        <p:spPr/>
        <p:txBody>
          <a:bodyPr/>
          <a:lstStyle>
            <a:lvl1pPr>
              <a:defRPr/>
            </a:lvl1pPr>
          </a:lstStyle>
          <a:p>
            <a:endParaRPr lang="en-US" altLang="en-US"/>
          </a:p>
        </p:txBody>
      </p:sp>
      <p:sp>
        <p:nvSpPr>
          <p:cNvPr id="214035" name="Rectangle 19">
            <a:extLst>
              <a:ext uri="{FF2B5EF4-FFF2-40B4-BE49-F238E27FC236}">
                <a16:creationId xmlns:a16="http://schemas.microsoft.com/office/drawing/2014/main" id="{C42237DA-91E4-4D15-B522-46C86380A773}"/>
              </a:ext>
            </a:extLst>
          </p:cNvPr>
          <p:cNvSpPr>
            <a:spLocks noGrp="1" noChangeArrowheads="1"/>
          </p:cNvSpPr>
          <p:nvPr>
            <p:ph type="ftr" sz="quarter" idx="3"/>
          </p:nvPr>
        </p:nvSpPr>
        <p:spPr>
          <a:xfrm>
            <a:off x="3352800" y="6248400"/>
            <a:ext cx="2895600" cy="457200"/>
          </a:xfrm>
        </p:spPr>
        <p:txBody>
          <a:bodyPr/>
          <a:lstStyle>
            <a:lvl1pPr>
              <a:defRPr/>
            </a:lvl1pPr>
          </a:lstStyle>
          <a:p>
            <a:endParaRPr lang="en-US" altLang="en-US"/>
          </a:p>
        </p:txBody>
      </p:sp>
      <p:sp>
        <p:nvSpPr>
          <p:cNvPr id="214036" name="Rectangle 20">
            <a:extLst>
              <a:ext uri="{FF2B5EF4-FFF2-40B4-BE49-F238E27FC236}">
                <a16:creationId xmlns:a16="http://schemas.microsoft.com/office/drawing/2014/main" id="{4FAA6E1F-47B2-4632-A8DF-594A81AD2B05}"/>
              </a:ext>
            </a:extLst>
          </p:cNvPr>
          <p:cNvSpPr>
            <a:spLocks noGrp="1" noChangeArrowheads="1"/>
          </p:cNvSpPr>
          <p:nvPr>
            <p:ph type="sldNum" sz="quarter" idx="4"/>
          </p:nvPr>
        </p:nvSpPr>
        <p:spPr/>
        <p:txBody>
          <a:bodyPr/>
          <a:lstStyle>
            <a:lvl1pPr>
              <a:defRPr/>
            </a:lvl1pPr>
          </a:lstStyle>
          <a:p>
            <a:fld id="{A05D40F5-6423-4BB1-BC5C-3AB2EA466E2F}" type="slidenum">
              <a:rPr lang="en-US" altLang="en-US"/>
              <a:pPr/>
              <a:t>‹#›</a:t>
            </a:fld>
            <a:endParaRPr lang="en-US" altLang="en-US"/>
          </a:p>
        </p:txBody>
      </p:sp>
    </p:spTree>
    <p:extLst>
      <p:ext uri="{BB962C8B-B14F-4D97-AF65-F5344CB8AC3E}">
        <p14:creationId xmlns:p14="http://schemas.microsoft.com/office/powerpoint/2010/main" val="470290499"/>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EC5-8FCD-4705-B86F-542FCD59A7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606FBA-9F63-4726-BA75-82658F15EE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9C6EB2-543A-4AFA-9FAA-0EB0EFAE29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D34747-AC91-4741-8D8D-848A61F210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CDCE07-7ABD-4A7F-9DBB-B8785E4D7EC7}"/>
              </a:ext>
            </a:extLst>
          </p:cNvPr>
          <p:cNvSpPr>
            <a:spLocks noGrp="1"/>
          </p:cNvSpPr>
          <p:nvPr>
            <p:ph type="sldNum" sz="quarter" idx="12"/>
          </p:nvPr>
        </p:nvSpPr>
        <p:spPr/>
        <p:txBody>
          <a:bodyPr/>
          <a:lstStyle>
            <a:lvl1pPr>
              <a:defRPr/>
            </a:lvl1pPr>
          </a:lstStyle>
          <a:p>
            <a:fld id="{2AB9C9AE-CA95-4BEC-BE8A-91E7318366C5}" type="slidenum">
              <a:rPr lang="en-US" altLang="en-US"/>
              <a:pPr/>
              <a:t>‹#›</a:t>
            </a:fld>
            <a:endParaRPr lang="en-US" altLang="en-US"/>
          </a:p>
        </p:txBody>
      </p:sp>
    </p:spTree>
    <p:extLst>
      <p:ext uri="{BB962C8B-B14F-4D97-AF65-F5344CB8AC3E}">
        <p14:creationId xmlns:p14="http://schemas.microsoft.com/office/powerpoint/2010/main" val="3356048007"/>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5BC8-8059-4EC9-B36D-B5DD2109CCC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29ED93-1697-42A3-85A1-96993032358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A86EF15D-2B12-4365-8CC2-D324248151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C4B9C2-3F0C-46A5-AD75-B1DFB5D660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846CCB-8243-4BC3-BD98-2BDDC20C52E7}"/>
              </a:ext>
            </a:extLst>
          </p:cNvPr>
          <p:cNvSpPr>
            <a:spLocks noGrp="1"/>
          </p:cNvSpPr>
          <p:nvPr>
            <p:ph type="sldNum" sz="quarter" idx="12"/>
          </p:nvPr>
        </p:nvSpPr>
        <p:spPr/>
        <p:txBody>
          <a:bodyPr/>
          <a:lstStyle>
            <a:lvl1pPr>
              <a:defRPr/>
            </a:lvl1pPr>
          </a:lstStyle>
          <a:p>
            <a:fld id="{3F3C9FD3-3963-47D3-B8E8-9A1C64B1F740}" type="slidenum">
              <a:rPr lang="en-US" altLang="en-US"/>
              <a:pPr/>
              <a:t>‹#›</a:t>
            </a:fld>
            <a:endParaRPr lang="en-US" altLang="en-US"/>
          </a:p>
        </p:txBody>
      </p:sp>
    </p:spTree>
    <p:extLst>
      <p:ext uri="{BB962C8B-B14F-4D97-AF65-F5344CB8AC3E}">
        <p14:creationId xmlns:p14="http://schemas.microsoft.com/office/powerpoint/2010/main" val="376018104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BEE6-A338-4F00-A571-B45D89063B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458870-5722-4484-9BF8-7751901AEBBF}"/>
              </a:ext>
            </a:extLst>
          </p:cNvPr>
          <p:cNvSpPr>
            <a:spLocks noGrp="1"/>
          </p:cNvSpPr>
          <p:nvPr>
            <p:ph sz="half" idx="1"/>
          </p:nvPr>
        </p:nvSpPr>
        <p:spPr>
          <a:xfrm>
            <a:off x="10668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0760B2-7A5E-4771-A4AC-ADA84253559E}"/>
              </a:ext>
            </a:extLst>
          </p:cNvPr>
          <p:cNvSpPr>
            <a:spLocks noGrp="1"/>
          </p:cNvSpPr>
          <p:nvPr>
            <p:ph sz="half" idx="2"/>
          </p:nvPr>
        </p:nvSpPr>
        <p:spPr>
          <a:xfrm>
            <a:off x="49149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2944C8-9417-4BE3-8E0C-07076E7B71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CDE1232-0A51-43F5-8037-0C15B7721E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88DB015-C817-4FB3-A452-8F25B63A61B7}"/>
              </a:ext>
            </a:extLst>
          </p:cNvPr>
          <p:cNvSpPr>
            <a:spLocks noGrp="1"/>
          </p:cNvSpPr>
          <p:nvPr>
            <p:ph type="sldNum" sz="quarter" idx="12"/>
          </p:nvPr>
        </p:nvSpPr>
        <p:spPr/>
        <p:txBody>
          <a:bodyPr/>
          <a:lstStyle>
            <a:lvl1pPr>
              <a:defRPr/>
            </a:lvl1pPr>
          </a:lstStyle>
          <a:p>
            <a:fld id="{6DD0A2BC-86F5-4706-878A-61E431DCF4A6}" type="slidenum">
              <a:rPr lang="en-US" altLang="en-US"/>
              <a:pPr/>
              <a:t>‹#›</a:t>
            </a:fld>
            <a:endParaRPr lang="en-US" altLang="en-US"/>
          </a:p>
        </p:txBody>
      </p:sp>
    </p:spTree>
    <p:extLst>
      <p:ext uri="{BB962C8B-B14F-4D97-AF65-F5344CB8AC3E}">
        <p14:creationId xmlns:p14="http://schemas.microsoft.com/office/powerpoint/2010/main" val="2291083889"/>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C42A-8BE9-483F-B1F9-905900AAE04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326217-61FE-4A76-B08A-8839A9EA5D8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FD1FA4-D86D-4764-81D2-F8EBF15AD3D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EBFE540-EB1B-4A3D-A957-F574A70ACB3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969969-3AC8-49DD-8E95-7CF6E98CCF2F}"/>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5B2C2F-C35E-4EA8-8DF0-CEBC53F4CDF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3A10AF0-2F2E-4EB4-B524-10564ED8D13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F3E6BF9-5F13-461D-9F2C-8CD5021B70F3}"/>
              </a:ext>
            </a:extLst>
          </p:cNvPr>
          <p:cNvSpPr>
            <a:spLocks noGrp="1"/>
          </p:cNvSpPr>
          <p:nvPr>
            <p:ph type="sldNum" sz="quarter" idx="12"/>
          </p:nvPr>
        </p:nvSpPr>
        <p:spPr/>
        <p:txBody>
          <a:bodyPr/>
          <a:lstStyle>
            <a:lvl1pPr>
              <a:defRPr/>
            </a:lvl1pPr>
          </a:lstStyle>
          <a:p>
            <a:fld id="{2BB76B20-5EC2-4D44-B832-8E46417B7931}" type="slidenum">
              <a:rPr lang="en-US" altLang="en-US"/>
              <a:pPr/>
              <a:t>‹#›</a:t>
            </a:fld>
            <a:endParaRPr lang="en-US" altLang="en-US"/>
          </a:p>
        </p:txBody>
      </p:sp>
    </p:spTree>
    <p:extLst>
      <p:ext uri="{BB962C8B-B14F-4D97-AF65-F5344CB8AC3E}">
        <p14:creationId xmlns:p14="http://schemas.microsoft.com/office/powerpoint/2010/main" val="1519294071"/>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5295-73C4-4BDF-92F4-55BA59C097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21CD1B-0A75-4D2B-9228-9E63F1A001D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F8D0BA2-C69F-47F4-A106-86FAE8198F1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23296A2-A468-4702-A8B8-86C33CEE1A06}"/>
              </a:ext>
            </a:extLst>
          </p:cNvPr>
          <p:cNvSpPr>
            <a:spLocks noGrp="1"/>
          </p:cNvSpPr>
          <p:nvPr>
            <p:ph type="sldNum" sz="quarter" idx="12"/>
          </p:nvPr>
        </p:nvSpPr>
        <p:spPr/>
        <p:txBody>
          <a:bodyPr/>
          <a:lstStyle>
            <a:lvl1pPr>
              <a:defRPr/>
            </a:lvl1pPr>
          </a:lstStyle>
          <a:p>
            <a:fld id="{CF70F21C-CE33-40E5-8350-ACE68DD3C4CC}" type="slidenum">
              <a:rPr lang="en-US" altLang="en-US"/>
              <a:pPr/>
              <a:t>‹#›</a:t>
            </a:fld>
            <a:endParaRPr lang="en-US" altLang="en-US"/>
          </a:p>
        </p:txBody>
      </p:sp>
    </p:spTree>
    <p:extLst>
      <p:ext uri="{BB962C8B-B14F-4D97-AF65-F5344CB8AC3E}">
        <p14:creationId xmlns:p14="http://schemas.microsoft.com/office/powerpoint/2010/main" val="2347114754"/>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E2982-8D9C-47DC-BF3F-1547DC0B1DC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FA5FC1-D7E4-431D-9145-3760A170268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7A4AE4C-76A9-4CB6-8674-1685A8302EE5}"/>
              </a:ext>
            </a:extLst>
          </p:cNvPr>
          <p:cNvSpPr>
            <a:spLocks noGrp="1"/>
          </p:cNvSpPr>
          <p:nvPr>
            <p:ph type="sldNum" sz="quarter" idx="12"/>
          </p:nvPr>
        </p:nvSpPr>
        <p:spPr/>
        <p:txBody>
          <a:bodyPr/>
          <a:lstStyle>
            <a:lvl1pPr>
              <a:defRPr/>
            </a:lvl1pPr>
          </a:lstStyle>
          <a:p>
            <a:fld id="{1EC64476-3C22-4507-8688-9C964600EEB7}" type="slidenum">
              <a:rPr lang="en-US" altLang="en-US"/>
              <a:pPr/>
              <a:t>‹#›</a:t>
            </a:fld>
            <a:endParaRPr lang="en-US" altLang="en-US"/>
          </a:p>
        </p:txBody>
      </p:sp>
    </p:spTree>
    <p:extLst>
      <p:ext uri="{BB962C8B-B14F-4D97-AF65-F5344CB8AC3E}">
        <p14:creationId xmlns:p14="http://schemas.microsoft.com/office/powerpoint/2010/main" val="160577125"/>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C539-7415-4909-9250-E73A8E319AA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46604A-01E9-4B6B-82B6-B2567304EA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20787C-09DE-4133-B60D-EFA4D5FABB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79F50A-23AC-4FC6-9DC1-4CFBBE9B9F9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944D596-08D1-4747-A770-CAEAFBA844D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FCA995-B252-406B-BF14-D936F905CEFE}"/>
              </a:ext>
            </a:extLst>
          </p:cNvPr>
          <p:cNvSpPr>
            <a:spLocks noGrp="1"/>
          </p:cNvSpPr>
          <p:nvPr>
            <p:ph type="sldNum" sz="quarter" idx="12"/>
          </p:nvPr>
        </p:nvSpPr>
        <p:spPr/>
        <p:txBody>
          <a:bodyPr/>
          <a:lstStyle>
            <a:lvl1pPr>
              <a:defRPr/>
            </a:lvl1pPr>
          </a:lstStyle>
          <a:p>
            <a:fld id="{E5CC3FCF-AEA2-4209-9E78-BCD12DB42351}" type="slidenum">
              <a:rPr lang="en-US" altLang="en-US"/>
              <a:pPr/>
              <a:t>‹#›</a:t>
            </a:fld>
            <a:endParaRPr lang="en-US" altLang="en-US"/>
          </a:p>
        </p:txBody>
      </p:sp>
    </p:spTree>
    <p:extLst>
      <p:ext uri="{BB962C8B-B14F-4D97-AF65-F5344CB8AC3E}">
        <p14:creationId xmlns:p14="http://schemas.microsoft.com/office/powerpoint/2010/main" val="1246945604"/>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AEE-3822-4F59-A3B6-06674B82DD2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6C4053-69B3-4319-AC7A-B8011AF2408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8F23B7-8867-4BF9-805B-91D41358FA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46CC84-97EC-4F9A-83E7-16525E8B366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6951660-251E-4299-AD96-0237E951D5E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F4125A-96D0-4C96-B0EF-426226078F41}"/>
              </a:ext>
            </a:extLst>
          </p:cNvPr>
          <p:cNvSpPr>
            <a:spLocks noGrp="1"/>
          </p:cNvSpPr>
          <p:nvPr>
            <p:ph type="sldNum" sz="quarter" idx="12"/>
          </p:nvPr>
        </p:nvSpPr>
        <p:spPr/>
        <p:txBody>
          <a:bodyPr/>
          <a:lstStyle>
            <a:lvl1pPr>
              <a:defRPr/>
            </a:lvl1pPr>
          </a:lstStyle>
          <a:p>
            <a:fld id="{044E4923-F750-44ED-AA63-36C99D9F8D77}" type="slidenum">
              <a:rPr lang="en-US" altLang="en-US"/>
              <a:pPr/>
              <a:t>‹#›</a:t>
            </a:fld>
            <a:endParaRPr lang="en-US" altLang="en-US"/>
          </a:p>
        </p:txBody>
      </p:sp>
    </p:spTree>
    <p:extLst>
      <p:ext uri="{BB962C8B-B14F-4D97-AF65-F5344CB8AC3E}">
        <p14:creationId xmlns:p14="http://schemas.microsoft.com/office/powerpoint/2010/main" val="2504865419"/>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5934-DD2E-413C-AC18-E932114A3C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4D1671-A756-46A6-B244-5AB4F4FE29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212C3F-3BCC-471D-ACFB-7F2E61C4C8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5E6F4-B619-415D-807B-6AC67F4748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30A73E-2226-4074-88C9-B958AC1A2FFA}"/>
              </a:ext>
            </a:extLst>
          </p:cNvPr>
          <p:cNvSpPr>
            <a:spLocks noGrp="1"/>
          </p:cNvSpPr>
          <p:nvPr>
            <p:ph type="sldNum" sz="quarter" idx="12"/>
          </p:nvPr>
        </p:nvSpPr>
        <p:spPr/>
        <p:txBody>
          <a:bodyPr/>
          <a:lstStyle>
            <a:lvl1pPr>
              <a:defRPr/>
            </a:lvl1pPr>
          </a:lstStyle>
          <a:p>
            <a:fld id="{AC04CAC0-EAEF-439A-A196-D01AD522C8CF}" type="slidenum">
              <a:rPr lang="en-US" altLang="en-US"/>
              <a:pPr/>
              <a:t>‹#›</a:t>
            </a:fld>
            <a:endParaRPr lang="en-US" altLang="en-US"/>
          </a:p>
        </p:txBody>
      </p:sp>
    </p:spTree>
    <p:extLst>
      <p:ext uri="{BB962C8B-B14F-4D97-AF65-F5344CB8AC3E}">
        <p14:creationId xmlns:p14="http://schemas.microsoft.com/office/powerpoint/2010/main" val="283040970"/>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4F112-414C-4B7B-B6CC-5CC649F1451C}"/>
              </a:ext>
            </a:extLst>
          </p:cNvPr>
          <p:cNvSpPr>
            <a:spLocks noGrp="1"/>
          </p:cNvSpPr>
          <p:nvPr>
            <p:ph type="title" orient="vert"/>
          </p:nvPr>
        </p:nvSpPr>
        <p:spPr>
          <a:xfrm>
            <a:off x="6724650" y="304800"/>
            <a:ext cx="1885950" cy="57912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8A503A-40A8-498E-88E6-220FF94F8FA0}"/>
              </a:ext>
            </a:extLst>
          </p:cNvPr>
          <p:cNvSpPr>
            <a:spLocks noGrp="1"/>
          </p:cNvSpPr>
          <p:nvPr>
            <p:ph type="body" orient="vert" idx="1"/>
          </p:nvPr>
        </p:nvSpPr>
        <p:spPr>
          <a:xfrm>
            <a:off x="1066800" y="304800"/>
            <a:ext cx="5505450" cy="579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FE59F0-553E-4221-A79A-6A91410C58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FBF413-085C-4870-A023-4EEC8CFA78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DF3AC79-7530-4BEC-9A6F-C41954087A59}"/>
              </a:ext>
            </a:extLst>
          </p:cNvPr>
          <p:cNvSpPr>
            <a:spLocks noGrp="1"/>
          </p:cNvSpPr>
          <p:nvPr>
            <p:ph type="sldNum" sz="quarter" idx="12"/>
          </p:nvPr>
        </p:nvSpPr>
        <p:spPr/>
        <p:txBody>
          <a:bodyPr/>
          <a:lstStyle>
            <a:lvl1pPr>
              <a:defRPr/>
            </a:lvl1pPr>
          </a:lstStyle>
          <a:p>
            <a:fld id="{B2CC0AB3-2870-4E1E-A328-BCF194E34A68}" type="slidenum">
              <a:rPr lang="en-US" altLang="en-US"/>
              <a:pPr/>
              <a:t>‹#›</a:t>
            </a:fld>
            <a:endParaRPr lang="en-US" altLang="en-US"/>
          </a:p>
        </p:txBody>
      </p:sp>
    </p:spTree>
    <p:extLst>
      <p:ext uri="{BB962C8B-B14F-4D97-AF65-F5344CB8AC3E}">
        <p14:creationId xmlns:p14="http://schemas.microsoft.com/office/powerpoint/2010/main" val="1044645474"/>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4258" name="Group 2">
            <a:extLst>
              <a:ext uri="{FF2B5EF4-FFF2-40B4-BE49-F238E27FC236}">
                <a16:creationId xmlns:a16="http://schemas.microsoft.com/office/drawing/2014/main" id="{C6F21736-AECE-4603-B79E-B17E49DD089F}"/>
              </a:ext>
            </a:extLst>
          </p:cNvPr>
          <p:cNvGrpSpPr>
            <a:grpSpLocks/>
          </p:cNvGrpSpPr>
          <p:nvPr/>
        </p:nvGrpSpPr>
        <p:grpSpPr bwMode="auto">
          <a:xfrm>
            <a:off x="381000" y="457200"/>
            <a:ext cx="8397875" cy="5562600"/>
            <a:chOff x="240" y="288"/>
            <a:chExt cx="5290" cy="3504"/>
          </a:xfrm>
        </p:grpSpPr>
        <p:sp>
          <p:nvSpPr>
            <p:cNvPr id="224259" name="Rectangle 3">
              <a:extLst>
                <a:ext uri="{FF2B5EF4-FFF2-40B4-BE49-F238E27FC236}">
                  <a16:creationId xmlns:a16="http://schemas.microsoft.com/office/drawing/2014/main" id="{F4447D47-B491-42A0-A641-BC94CC5C0D4F}"/>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0" name="Rectangle 4">
              <a:extLst>
                <a:ext uri="{FF2B5EF4-FFF2-40B4-BE49-F238E27FC236}">
                  <a16:creationId xmlns:a16="http://schemas.microsoft.com/office/drawing/2014/main" id="{3F00222F-D701-4535-98DF-8BDA00D09C0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1" name="Line 5">
              <a:extLst>
                <a:ext uri="{FF2B5EF4-FFF2-40B4-BE49-F238E27FC236}">
                  <a16:creationId xmlns:a16="http://schemas.microsoft.com/office/drawing/2014/main" id="{6DB7851F-F7FD-4C12-A1F0-13E48F672E70}"/>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24262" name="Rectangle 6">
            <a:extLst>
              <a:ext uri="{FF2B5EF4-FFF2-40B4-BE49-F238E27FC236}">
                <a16:creationId xmlns:a16="http://schemas.microsoft.com/office/drawing/2014/main" id="{B7B04868-B85B-400B-899B-3F4ABA654C5F}"/>
              </a:ext>
            </a:extLst>
          </p:cNvPr>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224263" name="Rectangle 7">
            <a:extLst>
              <a:ext uri="{FF2B5EF4-FFF2-40B4-BE49-F238E27FC236}">
                <a16:creationId xmlns:a16="http://schemas.microsoft.com/office/drawing/2014/main" id="{DDA24C0B-0F01-4FF9-A407-A6703FC3B85F}"/>
              </a:ext>
            </a:extLst>
          </p:cNvPr>
          <p:cNvSpPr>
            <a:spLocks noGrp="1" noChangeArrowheads="1"/>
          </p:cNvSpPr>
          <p:nvPr>
            <p:ph type="subTitle" idx="1"/>
          </p:nvPr>
        </p:nvSpPr>
        <p:spPr>
          <a:xfrm>
            <a:off x="1371600" y="3733800"/>
            <a:ext cx="64008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24264" name="Rectangle 8">
            <a:extLst>
              <a:ext uri="{FF2B5EF4-FFF2-40B4-BE49-F238E27FC236}">
                <a16:creationId xmlns:a16="http://schemas.microsoft.com/office/drawing/2014/main" id="{D773BF55-D056-417C-8F16-0125D6189EB8}"/>
              </a:ext>
            </a:extLst>
          </p:cNvPr>
          <p:cNvSpPr>
            <a:spLocks noGrp="1" noChangeArrowheads="1"/>
          </p:cNvSpPr>
          <p:nvPr>
            <p:ph type="dt" sz="half" idx="2"/>
          </p:nvPr>
        </p:nvSpPr>
        <p:spPr>
          <a:xfrm>
            <a:off x="536575" y="6248400"/>
            <a:ext cx="2054225" cy="457200"/>
          </a:xfrm>
        </p:spPr>
        <p:txBody>
          <a:bodyPr/>
          <a:lstStyle>
            <a:lvl1pPr>
              <a:defRPr/>
            </a:lvl1pPr>
          </a:lstStyle>
          <a:p>
            <a:endParaRPr lang="en-US" altLang="en-US"/>
          </a:p>
        </p:txBody>
      </p:sp>
      <p:sp>
        <p:nvSpPr>
          <p:cNvPr id="224265" name="Rectangle 9">
            <a:extLst>
              <a:ext uri="{FF2B5EF4-FFF2-40B4-BE49-F238E27FC236}">
                <a16:creationId xmlns:a16="http://schemas.microsoft.com/office/drawing/2014/main" id="{4370180B-004A-4BEA-9F8A-7AD6E4DE23A7}"/>
              </a:ext>
            </a:extLst>
          </p:cNvPr>
          <p:cNvSpPr>
            <a:spLocks noGrp="1" noChangeArrowheads="1"/>
          </p:cNvSpPr>
          <p:nvPr>
            <p:ph type="ftr" sz="quarter" idx="3"/>
          </p:nvPr>
        </p:nvSpPr>
        <p:spPr>
          <a:xfrm>
            <a:off x="3251200" y="6248400"/>
            <a:ext cx="2887663" cy="457200"/>
          </a:xfrm>
        </p:spPr>
        <p:txBody>
          <a:bodyPr/>
          <a:lstStyle>
            <a:lvl1pPr>
              <a:defRPr/>
            </a:lvl1pPr>
          </a:lstStyle>
          <a:p>
            <a:endParaRPr lang="en-US" altLang="en-US"/>
          </a:p>
        </p:txBody>
      </p:sp>
      <p:sp>
        <p:nvSpPr>
          <p:cNvPr id="224266" name="Rectangle 10">
            <a:extLst>
              <a:ext uri="{FF2B5EF4-FFF2-40B4-BE49-F238E27FC236}">
                <a16:creationId xmlns:a16="http://schemas.microsoft.com/office/drawing/2014/main" id="{F1A2B4FE-65F1-4626-8027-E2ACFB78BA42}"/>
              </a:ext>
            </a:extLst>
          </p:cNvPr>
          <p:cNvSpPr>
            <a:spLocks noGrp="1" noChangeArrowheads="1"/>
          </p:cNvSpPr>
          <p:nvPr>
            <p:ph type="sldNum" sz="quarter" idx="4"/>
          </p:nvPr>
        </p:nvSpPr>
        <p:spPr>
          <a:xfrm>
            <a:off x="6788150" y="6257925"/>
            <a:ext cx="1905000" cy="457200"/>
          </a:xfrm>
        </p:spPr>
        <p:txBody>
          <a:bodyPr/>
          <a:lstStyle>
            <a:lvl1pPr>
              <a:defRPr/>
            </a:lvl1pPr>
          </a:lstStyle>
          <a:p>
            <a:fld id="{3EA6F25C-3B7D-4414-8066-675B9BC3257A}" type="slidenum">
              <a:rPr lang="en-US" altLang="en-US"/>
              <a:pPr/>
              <a:t>‹#›</a:t>
            </a:fld>
            <a:endParaRPr lang="en-US" altLang="en-US"/>
          </a:p>
        </p:txBody>
      </p:sp>
    </p:spTree>
    <p:extLst>
      <p:ext uri="{BB962C8B-B14F-4D97-AF65-F5344CB8AC3E}">
        <p14:creationId xmlns:p14="http://schemas.microsoft.com/office/powerpoint/2010/main" val="281823084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5CB1-404D-4D0A-A95B-D337C76685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21C0E8-0F45-44D2-B904-538D039326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E24308-5FA3-4077-8E8A-A3E6271DD2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F996D1E-CAE6-46B3-801C-B4F0B535C6D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19E851-F6A2-42E0-B9A7-CC884E87962E}"/>
              </a:ext>
            </a:extLst>
          </p:cNvPr>
          <p:cNvSpPr>
            <a:spLocks noGrp="1"/>
          </p:cNvSpPr>
          <p:nvPr>
            <p:ph type="sldNum" sz="quarter" idx="12"/>
          </p:nvPr>
        </p:nvSpPr>
        <p:spPr/>
        <p:txBody>
          <a:bodyPr/>
          <a:lstStyle>
            <a:lvl1pPr>
              <a:defRPr/>
            </a:lvl1pPr>
          </a:lstStyle>
          <a:p>
            <a:fld id="{F2752375-C0BF-4FA4-814F-714F43298E00}" type="slidenum">
              <a:rPr lang="en-US" altLang="en-US"/>
              <a:pPr/>
              <a:t>‹#›</a:t>
            </a:fld>
            <a:endParaRPr lang="en-US" altLang="en-US"/>
          </a:p>
        </p:txBody>
      </p:sp>
    </p:spTree>
    <p:extLst>
      <p:ext uri="{BB962C8B-B14F-4D97-AF65-F5344CB8AC3E}">
        <p14:creationId xmlns:p14="http://schemas.microsoft.com/office/powerpoint/2010/main" val="38744154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EE5-5915-406E-83FC-E8548FE1D053}"/>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2C90F6-CAFC-45B7-B00E-87DB52D4BCC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706A8EC7-A077-49CE-A4FA-64830FD6C5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FF07DAB-88F1-4415-9758-B861ED13EAE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168376-7651-4165-A5C4-541334C1AF0B}"/>
              </a:ext>
            </a:extLst>
          </p:cNvPr>
          <p:cNvSpPr>
            <a:spLocks noGrp="1"/>
          </p:cNvSpPr>
          <p:nvPr>
            <p:ph type="sldNum" sz="quarter" idx="12"/>
          </p:nvPr>
        </p:nvSpPr>
        <p:spPr/>
        <p:txBody>
          <a:bodyPr/>
          <a:lstStyle>
            <a:lvl1pPr>
              <a:defRPr/>
            </a:lvl1pPr>
          </a:lstStyle>
          <a:p>
            <a:fld id="{9CFCAE98-1B1A-4017-AF1B-B332CEBF701B}" type="slidenum">
              <a:rPr lang="en-US" altLang="en-US"/>
              <a:pPr/>
              <a:t>‹#›</a:t>
            </a:fld>
            <a:endParaRPr lang="en-US" altLang="en-US"/>
          </a:p>
        </p:txBody>
      </p:sp>
    </p:spTree>
    <p:extLst>
      <p:ext uri="{BB962C8B-B14F-4D97-AF65-F5344CB8AC3E}">
        <p14:creationId xmlns:p14="http://schemas.microsoft.com/office/powerpoint/2010/main" val="2103329603"/>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1F0-9577-4E85-80B0-5171845996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621FB8-7D88-4100-AD40-EEC74A9EFBBF}"/>
              </a:ext>
            </a:extLst>
          </p:cNvPr>
          <p:cNvSpPr>
            <a:spLocks noGrp="1"/>
          </p:cNvSpPr>
          <p:nvPr>
            <p:ph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6931AD-EDCE-4551-8FB4-E6D0C0188E82}"/>
              </a:ext>
            </a:extLst>
          </p:cNvPr>
          <p:cNvSpPr>
            <a:spLocks noGrp="1"/>
          </p:cNvSpPr>
          <p:nvPr>
            <p:ph sz="half" idx="2"/>
          </p:nvPr>
        </p:nvSpPr>
        <p:spPr>
          <a:xfrm>
            <a:off x="46863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46071E-B4A4-400F-9FE0-7A4F04E19B7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D351D86-77D5-494F-B5E5-2075A83F11A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67C3561-59D9-4410-855E-CBD0A5875591}"/>
              </a:ext>
            </a:extLst>
          </p:cNvPr>
          <p:cNvSpPr>
            <a:spLocks noGrp="1"/>
          </p:cNvSpPr>
          <p:nvPr>
            <p:ph type="sldNum" sz="quarter" idx="12"/>
          </p:nvPr>
        </p:nvSpPr>
        <p:spPr/>
        <p:txBody>
          <a:bodyPr/>
          <a:lstStyle>
            <a:lvl1pPr>
              <a:defRPr/>
            </a:lvl1pPr>
          </a:lstStyle>
          <a:p>
            <a:fld id="{E836B371-116D-4A58-BA92-E5F31C5B550F}" type="slidenum">
              <a:rPr lang="en-US" altLang="en-US"/>
              <a:pPr/>
              <a:t>‹#›</a:t>
            </a:fld>
            <a:endParaRPr lang="en-US" altLang="en-US"/>
          </a:p>
        </p:txBody>
      </p:sp>
    </p:spTree>
    <p:extLst>
      <p:ext uri="{BB962C8B-B14F-4D97-AF65-F5344CB8AC3E}">
        <p14:creationId xmlns:p14="http://schemas.microsoft.com/office/powerpoint/2010/main" val="3519995353"/>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E588-BD3A-4F65-883D-132C43F7A8B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BA7BA2-9483-4B80-90F8-A7A7364A3A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69381-0E9E-4157-BC7B-FBA45F28266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7FC33D-D3AA-40FD-A9CD-CA358E6480A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21B364-3029-44C6-81C4-34BDD2CE9C3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C8BFCF-102F-4DF5-9B26-7E6B5580C1E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1D8E13-5380-4225-8F6C-AB5ACCA1D90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0557C48-4947-41E5-B3DF-67791321A8B0}"/>
              </a:ext>
            </a:extLst>
          </p:cNvPr>
          <p:cNvSpPr>
            <a:spLocks noGrp="1"/>
          </p:cNvSpPr>
          <p:nvPr>
            <p:ph type="sldNum" sz="quarter" idx="12"/>
          </p:nvPr>
        </p:nvSpPr>
        <p:spPr/>
        <p:txBody>
          <a:bodyPr/>
          <a:lstStyle>
            <a:lvl1pPr>
              <a:defRPr/>
            </a:lvl1pPr>
          </a:lstStyle>
          <a:p>
            <a:fld id="{D6AC0941-5EE9-40FF-AC42-2F0C189DD186}" type="slidenum">
              <a:rPr lang="en-US" altLang="en-US"/>
              <a:pPr/>
              <a:t>‹#›</a:t>
            </a:fld>
            <a:endParaRPr lang="en-US" altLang="en-US"/>
          </a:p>
        </p:txBody>
      </p:sp>
    </p:spTree>
    <p:extLst>
      <p:ext uri="{BB962C8B-B14F-4D97-AF65-F5344CB8AC3E}">
        <p14:creationId xmlns:p14="http://schemas.microsoft.com/office/powerpoint/2010/main" val="1778511837"/>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D489-AD51-4585-844E-5C47CD0DFC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6BD55F-06D0-43BA-8B28-C14A2D13AEF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8D3DB2B-A650-43AD-9427-AB6900F54F7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4FFB952-EBA1-4B64-8232-CFC3A00A4193}"/>
              </a:ext>
            </a:extLst>
          </p:cNvPr>
          <p:cNvSpPr>
            <a:spLocks noGrp="1"/>
          </p:cNvSpPr>
          <p:nvPr>
            <p:ph type="sldNum" sz="quarter" idx="12"/>
          </p:nvPr>
        </p:nvSpPr>
        <p:spPr/>
        <p:txBody>
          <a:bodyPr/>
          <a:lstStyle>
            <a:lvl1pPr>
              <a:defRPr/>
            </a:lvl1pPr>
          </a:lstStyle>
          <a:p>
            <a:fld id="{FAB38180-F01D-4679-8255-90051A2D121C}" type="slidenum">
              <a:rPr lang="en-US" altLang="en-US"/>
              <a:pPr/>
              <a:t>‹#›</a:t>
            </a:fld>
            <a:endParaRPr lang="en-US" altLang="en-US"/>
          </a:p>
        </p:txBody>
      </p:sp>
    </p:spTree>
    <p:extLst>
      <p:ext uri="{BB962C8B-B14F-4D97-AF65-F5344CB8AC3E}">
        <p14:creationId xmlns:p14="http://schemas.microsoft.com/office/powerpoint/2010/main" val="511118915"/>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EDD40-3ECF-4EEC-8308-2E382824DDC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934DBC0-9B70-4578-B097-6CE63E31D46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2D66422-469C-4F24-AFD7-2B200CF96264}"/>
              </a:ext>
            </a:extLst>
          </p:cNvPr>
          <p:cNvSpPr>
            <a:spLocks noGrp="1"/>
          </p:cNvSpPr>
          <p:nvPr>
            <p:ph type="sldNum" sz="quarter" idx="12"/>
          </p:nvPr>
        </p:nvSpPr>
        <p:spPr/>
        <p:txBody>
          <a:bodyPr/>
          <a:lstStyle>
            <a:lvl1pPr>
              <a:defRPr/>
            </a:lvl1pPr>
          </a:lstStyle>
          <a:p>
            <a:fld id="{06F404C9-C63D-4750-B31E-8B9750EE7EB5}" type="slidenum">
              <a:rPr lang="en-US" altLang="en-US"/>
              <a:pPr/>
              <a:t>‹#›</a:t>
            </a:fld>
            <a:endParaRPr lang="en-US" altLang="en-US"/>
          </a:p>
        </p:txBody>
      </p:sp>
    </p:spTree>
    <p:extLst>
      <p:ext uri="{BB962C8B-B14F-4D97-AF65-F5344CB8AC3E}">
        <p14:creationId xmlns:p14="http://schemas.microsoft.com/office/powerpoint/2010/main" val="1424032882"/>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24-003D-450F-9414-89F33E7515C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B89E52-6A88-4325-B64E-30AEFFD30B5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E632C4-C1E5-4A25-93C7-779A90CEF78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CD720-1BCE-4841-A254-C19C2E009C2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39A6C-9173-46BF-9F85-AA96B87F2E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B6D32E-48CA-49F8-85B7-22E85B9EB452}"/>
              </a:ext>
            </a:extLst>
          </p:cNvPr>
          <p:cNvSpPr>
            <a:spLocks noGrp="1"/>
          </p:cNvSpPr>
          <p:nvPr>
            <p:ph type="sldNum" sz="quarter" idx="12"/>
          </p:nvPr>
        </p:nvSpPr>
        <p:spPr/>
        <p:txBody>
          <a:bodyPr/>
          <a:lstStyle>
            <a:lvl1pPr>
              <a:defRPr/>
            </a:lvl1pPr>
          </a:lstStyle>
          <a:p>
            <a:fld id="{CF4F7D0E-02B0-4F69-AF89-CA91E70A5ACF}" type="slidenum">
              <a:rPr lang="en-US" altLang="en-US"/>
              <a:pPr/>
              <a:t>‹#›</a:t>
            </a:fld>
            <a:endParaRPr lang="en-US" altLang="en-US"/>
          </a:p>
        </p:txBody>
      </p:sp>
    </p:spTree>
    <p:extLst>
      <p:ext uri="{BB962C8B-B14F-4D97-AF65-F5344CB8AC3E}">
        <p14:creationId xmlns:p14="http://schemas.microsoft.com/office/powerpoint/2010/main" val="1738952201"/>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7B06-70F5-47EB-9573-A350CA5F3141}"/>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AD4E3B-EB33-4B9C-8236-E272AB11DDE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303F45-8207-41EC-B43C-15953CC2581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9B51CB-C368-4EB7-8C78-54B8454A0D9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7F4407-67C9-41FD-A542-70F08E450A3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25DDA1D-0CBF-46D8-99C2-4F9C8BC2534B}"/>
              </a:ext>
            </a:extLst>
          </p:cNvPr>
          <p:cNvSpPr>
            <a:spLocks noGrp="1"/>
          </p:cNvSpPr>
          <p:nvPr>
            <p:ph type="sldNum" sz="quarter" idx="12"/>
          </p:nvPr>
        </p:nvSpPr>
        <p:spPr/>
        <p:txBody>
          <a:bodyPr/>
          <a:lstStyle>
            <a:lvl1pPr>
              <a:defRPr/>
            </a:lvl1pPr>
          </a:lstStyle>
          <a:p>
            <a:fld id="{8C3BE159-8C78-4CF9-B190-754EE2D4BC1F}" type="slidenum">
              <a:rPr lang="en-US" altLang="en-US"/>
              <a:pPr/>
              <a:t>‹#›</a:t>
            </a:fld>
            <a:endParaRPr lang="en-US" altLang="en-US"/>
          </a:p>
        </p:txBody>
      </p:sp>
    </p:spTree>
    <p:extLst>
      <p:ext uri="{BB962C8B-B14F-4D97-AF65-F5344CB8AC3E}">
        <p14:creationId xmlns:p14="http://schemas.microsoft.com/office/powerpoint/2010/main" val="1330307846"/>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E52D-CA95-4DC9-A387-52C3321BDD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7F99-9431-4596-B46E-E0503C7218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A0597-4F34-498C-AE02-4521ECBC179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8463D8E-8B23-42E9-AD84-DEC4AF93056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22109E5-3A78-4330-9651-0E408DBB5979}"/>
              </a:ext>
            </a:extLst>
          </p:cNvPr>
          <p:cNvSpPr>
            <a:spLocks noGrp="1"/>
          </p:cNvSpPr>
          <p:nvPr>
            <p:ph type="sldNum" sz="quarter" idx="12"/>
          </p:nvPr>
        </p:nvSpPr>
        <p:spPr/>
        <p:txBody>
          <a:bodyPr/>
          <a:lstStyle>
            <a:lvl1pPr>
              <a:defRPr/>
            </a:lvl1pPr>
          </a:lstStyle>
          <a:p>
            <a:fld id="{4BC03C1A-6403-4972-849A-DEA9DAC0CA08}" type="slidenum">
              <a:rPr lang="en-US" altLang="en-US"/>
              <a:pPr/>
              <a:t>‹#›</a:t>
            </a:fld>
            <a:endParaRPr lang="en-US" altLang="en-US"/>
          </a:p>
        </p:txBody>
      </p:sp>
    </p:spTree>
    <p:extLst>
      <p:ext uri="{BB962C8B-B14F-4D97-AF65-F5344CB8AC3E}">
        <p14:creationId xmlns:p14="http://schemas.microsoft.com/office/powerpoint/2010/main" val="499373030"/>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2669B-5769-4F28-A837-A04B73D275DC}"/>
              </a:ext>
            </a:extLst>
          </p:cNvPr>
          <p:cNvSpPr>
            <a:spLocks noGrp="1"/>
          </p:cNvSpPr>
          <p:nvPr>
            <p:ph type="title" orient="vert"/>
          </p:nvPr>
        </p:nvSpPr>
        <p:spPr>
          <a:xfrm>
            <a:off x="6648450" y="473075"/>
            <a:ext cx="2038350" cy="53943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D4E486-A1E5-4EAF-9D48-B904D7058979}"/>
              </a:ext>
            </a:extLst>
          </p:cNvPr>
          <p:cNvSpPr>
            <a:spLocks noGrp="1"/>
          </p:cNvSpPr>
          <p:nvPr>
            <p:ph type="body" orient="vert" idx="1"/>
          </p:nvPr>
        </p:nvSpPr>
        <p:spPr>
          <a:xfrm>
            <a:off x="533400" y="473075"/>
            <a:ext cx="5962650" cy="5394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58285A-CF0B-4201-8C8F-0E34636D0F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155F8E-BE69-4E99-A36F-0E98E11B913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C5555E-80C7-431F-8535-645BFC20C78B}"/>
              </a:ext>
            </a:extLst>
          </p:cNvPr>
          <p:cNvSpPr>
            <a:spLocks noGrp="1"/>
          </p:cNvSpPr>
          <p:nvPr>
            <p:ph type="sldNum" sz="quarter" idx="12"/>
          </p:nvPr>
        </p:nvSpPr>
        <p:spPr/>
        <p:txBody>
          <a:bodyPr/>
          <a:lstStyle>
            <a:lvl1pPr>
              <a:defRPr/>
            </a:lvl1pPr>
          </a:lstStyle>
          <a:p>
            <a:fld id="{8D7B5F8D-AD86-4E01-AE0F-6DCDE34EBA66}" type="slidenum">
              <a:rPr lang="en-US" altLang="en-US"/>
              <a:pPr/>
              <a:t>‹#›</a:t>
            </a:fld>
            <a:endParaRPr lang="en-US" altLang="en-US"/>
          </a:p>
        </p:txBody>
      </p:sp>
    </p:spTree>
    <p:extLst>
      <p:ext uri="{BB962C8B-B14F-4D97-AF65-F5344CB8AC3E}">
        <p14:creationId xmlns:p14="http://schemas.microsoft.com/office/powerpoint/2010/main" val="4235117013"/>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29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2.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3.pn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5.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3.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5.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3" Type="http://schemas.openxmlformats.org/officeDocument/2006/relationships/slideLayout" Target="../slideLayouts/slideLayout311.xml"/><Relationship Id="rId21" Type="http://schemas.openxmlformats.org/officeDocument/2006/relationships/slideLayout" Target="../slideLayouts/slideLayout329.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slideLayout" Target="../slideLayouts/slideLayout328.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23" Type="http://schemas.openxmlformats.org/officeDocument/2006/relationships/theme" Target="../theme/theme30.xml"/><Relationship Id="rId10" Type="http://schemas.openxmlformats.org/officeDocument/2006/relationships/slideLayout" Target="../slideLayouts/slideLayout318.xml"/><Relationship Id="rId19" Type="http://schemas.openxmlformats.org/officeDocument/2006/relationships/slideLayout" Target="../slideLayouts/slideLayout327.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 Id="rId22"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theme" Target="../theme/theme35.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theme" Target="../theme/theme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17050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1099559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2515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66B1A68E-15DF-2241-9A5E-127F4952AC3B}" type="slidenum">
              <a:rPr lang="en-US"/>
              <a:pPr>
                <a:defRPr/>
              </a:pPr>
              <a:t>‹#›</a:t>
            </a:fld>
            <a:endParaRPr lang="en-US"/>
          </a:p>
        </p:txBody>
      </p:sp>
    </p:spTree>
    <p:extLst>
      <p:ext uri="{BB962C8B-B14F-4D97-AF65-F5344CB8AC3E}">
        <p14:creationId xmlns:p14="http://schemas.microsoft.com/office/powerpoint/2010/main" val="428212463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1383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9/10/24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85058040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2833484190"/>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7C4BDD80-BDE4-0345-9989-B5AA81B3570D}" type="datetime1">
              <a:rPr lang="en-US"/>
              <a:pPr>
                <a:defRPr/>
              </a:pPr>
              <a:t>9/10/24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68211B56-F9D3-984F-A7D1-AA88BE1B946A}" type="slidenum">
              <a:rPr lang="en-US"/>
              <a:pPr>
                <a:defRPr/>
              </a:pPr>
              <a:t>‹#›</a:t>
            </a:fld>
            <a:endParaRPr lang="en-US"/>
          </a:p>
        </p:txBody>
      </p:sp>
    </p:spTree>
    <p:extLst>
      <p:ext uri="{BB962C8B-B14F-4D97-AF65-F5344CB8AC3E}">
        <p14:creationId xmlns:p14="http://schemas.microsoft.com/office/powerpoint/2010/main" val="37745734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95B616AC-7C5E-4B45-81D2-99EDF45BC118}" type="slidenum">
              <a:rPr lang="en-US"/>
              <a:pPr>
                <a:defRPr/>
              </a:pPr>
              <a:t>‹#›</a:t>
            </a:fld>
            <a:endParaRPr lang="en-US"/>
          </a:p>
        </p:txBody>
      </p:sp>
    </p:spTree>
    <p:extLst>
      <p:ext uri="{BB962C8B-B14F-4D97-AF65-F5344CB8AC3E}">
        <p14:creationId xmlns:p14="http://schemas.microsoft.com/office/powerpoint/2010/main" val="1607029779"/>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64589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BD36E77-B3CD-814E-9C4A-EC8638D18CEE}" type="slidenum">
              <a:rPr lang="en-US"/>
              <a:pPr>
                <a:defRPr/>
              </a:pPr>
              <a:t>‹#›</a:t>
            </a:fld>
            <a:endParaRPr lang="en-US"/>
          </a:p>
        </p:txBody>
      </p:sp>
    </p:spTree>
    <p:extLst>
      <p:ext uri="{BB962C8B-B14F-4D97-AF65-F5344CB8AC3E}">
        <p14:creationId xmlns:p14="http://schemas.microsoft.com/office/powerpoint/2010/main" val="96624630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389797283"/>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2081626848"/>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734918451"/>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2880608313"/>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30650278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197D6ACD-A033-444E-93C9-8E09D6B12EE8}" type="slidenum">
              <a:rPr lang="en-US"/>
              <a:pPr>
                <a:defRPr/>
              </a:pPr>
              <a:t>‹#›</a:t>
            </a:fld>
            <a:endParaRPr lang="en-US"/>
          </a:p>
        </p:txBody>
      </p:sp>
    </p:spTree>
    <p:extLst>
      <p:ext uri="{BB962C8B-B14F-4D97-AF65-F5344CB8AC3E}">
        <p14:creationId xmlns:p14="http://schemas.microsoft.com/office/powerpoint/2010/main" val="3856043471"/>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3E918322-0CA6-A441-9D52-C1BC8C9E9DFD}" type="slidenum">
              <a:rPr lang="en-US"/>
              <a:pPr>
                <a:defRPr/>
              </a:pPr>
              <a:t>‹#›</a:t>
            </a:fld>
            <a:endParaRPr lang="en-US"/>
          </a:p>
        </p:txBody>
      </p:sp>
    </p:spTree>
    <p:extLst>
      <p:ext uri="{BB962C8B-B14F-4D97-AF65-F5344CB8AC3E}">
        <p14:creationId xmlns:p14="http://schemas.microsoft.com/office/powerpoint/2010/main" val="2071310290"/>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7615424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13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EACAF649-517A-4C43-A141-3A3FD69B32C5}" type="datetimeFigureOut">
              <a:rPr lang="en-US">
                <a:ea typeface="MS PGothic" pitchFamily="34" charset="-128"/>
              </a:rPr>
              <a:pPr fontAlgn="base">
                <a:spcBef>
                  <a:spcPct val="0"/>
                </a:spcBef>
                <a:spcAft>
                  <a:spcPct val="0"/>
                </a:spcAft>
              </a:pPr>
              <a:t>9/10/24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D9204E36-F149-4727-A565-1334FCBFED0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490910405"/>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162906430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240625907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 id="2147484078" r:id="rId18"/>
    <p:sldLayoutId id="2147484079" r:id="rId19"/>
    <p:sldLayoutId id="2147484080" r:id="rId20"/>
    <p:sldLayoutId id="2147484081" r:id="rId21"/>
    <p:sldLayoutId id="2147484082"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rgbClr val="FFFFFF"/>
                </a:solidFill>
                <a:latin typeface="Arial" pitchFamily="34" charset="0"/>
              </a:defRPr>
            </a:lvl1pPr>
          </a:lstStyle>
          <a:p>
            <a:pPr fontAlgn="base">
              <a:spcBef>
                <a:spcPct val="0"/>
              </a:spcBef>
              <a:spcAft>
                <a:spcPct val="0"/>
              </a:spcAft>
            </a:pPr>
            <a:fld id="{B5290B95-3DF1-4674-9177-EEBE29177501}"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131434"/>
      </p:ext>
    </p:extLst>
  </p:cSld>
  <p:clrMap bg1="dk2" tx1="lt1" bg2="dk1"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334844701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03618563"/>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3550922716"/>
      </p:ext>
    </p:extLst>
  </p:cSld>
  <p:clrMap bg1="dk2" tx1="lt1" bg2="dk1" tx2="lt2" accent1="accent1" accent2="accent2" accent3="accent3" accent4="accent4" accent5="accent5" accent6="accent6" hlink="hlink" folHlink="folHlink"/>
  <p:sldLayoutIdLst>
    <p:sldLayoutId id="2147484120"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DAA0ECAC-2357-A142-AAC8-A615D45E55DE}" type="slidenum">
              <a:rPr lang="en-US" altLang="zh-CN" smtClean="0"/>
              <a:pPr>
                <a:defRPr/>
              </a:pPr>
              <a:t>‹#›</a:t>
            </a:fld>
            <a:endParaRPr lang="en-US" altLang="zh-CN"/>
          </a:p>
        </p:txBody>
      </p:sp>
    </p:spTree>
    <p:extLst>
      <p:ext uri="{BB962C8B-B14F-4D97-AF65-F5344CB8AC3E}">
        <p14:creationId xmlns:p14="http://schemas.microsoft.com/office/powerpoint/2010/main" val="3586820144"/>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781005987"/>
      </p:ext>
    </p:extLst>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753843026"/>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a:extLst>
              <a:ext uri="{FF2B5EF4-FFF2-40B4-BE49-F238E27FC236}">
                <a16:creationId xmlns:a16="http://schemas.microsoft.com/office/drawing/2014/main" id="{044C0AF2-362F-4589-A2A9-08D5CDE41921}"/>
              </a:ext>
            </a:extLst>
          </p:cNvPr>
          <p:cNvGrpSpPr>
            <a:grpSpLocks/>
          </p:cNvGrpSpPr>
          <p:nvPr/>
        </p:nvGrpSpPr>
        <p:grpSpPr bwMode="auto">
          <a:xfrm>
            <a:off x="0" y="3902075"/>
            <a:ext cx="3400425" cy="2949575"/>
            <a:chOff x="0" y="2458"/>
            <a:chExt cx="2142" cy="1858"/>
          </a:xfrm>
        </p:grpSpPr>
        <p:sp>
          <p:nvSpPr>
            <p:cNvPr id="216067" name="Freeform 3">
              <a:extLst>
                <a:ext uri="{FF2B5EF4-FFF2-40B4-BE49-F238E27FC236}">
                  <a16:creationId xmlns:a16="http://schemas.microsoft.com/office/drawing/2014/main" id="{89B0CD62-79DD-4710-BADF-042E835FE9C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8" name="Freeform 4">
              <a:extLst>
                <a:ext uri="{FF2B5EF4-FFF2-40B4-BE49-F238E27FC236}">
                  <a16:creationId xmlns:a16="http://schemas.microsoft.com/office/drawing/2014/main" id="{EACB1079-DCA9-42DC-BBB1-305B2921FCE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9" name="Freeform 5">
              <a:extLst>
                <a:ext uri="{FF2B5EF4-FFF2-40B4-BE49-F238E27FC236}">
                  <a16:creationId xmlns:a16="http://schemas.microsoft.com/office/drawing/2014/main" id="{3322436B-73FB-4011-B4C0-532FAB9286F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0" name="Freeform 6">
              <a:extLst>
                <a:ext uri="{FF2B5EF4-FFF2-40B4-BE49-F238E27FC236}">
                  <a16:creationId xmlns:a16="http://schemas.microsoft.com/office/drawing/2014/main" id="{C3698386-9003-4A4B-A02C-2F430E5FFFE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1" name="Oval 7">
              <a:extLst>
                <a:ext uri="{FF2B5EF4-FFF2-40B4-BE49-F238E27FC236}">
                  <a16:creationId xmlns:a16="http://schemas.microsoft.com/office/drawing/2014/main" id="{25F2963B-F27B-4901-8EFC-D07FB9C5548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2" name="Oval 8">
              <a:extLst>
                <a:ext uri="{FF2B5EF4-FFF2-40B4-BE49-F238E27FC236}">
                  <a16:creationId xmlns:a16="http://schemas.microsoft.com/office/drawing/2014/main" id="{06838CC0-D918-41BF-A36C-69FE5FFFBAF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3" name="Oval 9">
              <a:extLst>
                <a:ext uri="{FF2B5EF4-FFF2-40B4-BE49-F238E27FC236}">
                  <a16:creationId xmlns:a16="http://schemas.microsoft.com/office/drawing/2014/main" id="{914EED3E-3532-4E9D-93D5-D59EA34C847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6074" name="Rectangle 10">
            <a:extLst>
              <a:ext uri="{FF2B5EF4-FFF2-40B4-BE49-F238E27FC236}">
                <a16:creationId xmlns:a16="http://schemas.microsoft.com/office/drawing/2014/main" id="{73031CDD-2212-48D5-9573-BD75AC44F62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16075" name="Rectangle 11">
            <a:extLst>
              <a:ext uri="{FF2B5EF4-FFF2-40B4-BE49-F238E27FC236}">
                <a16:creationId xmlns:a16="http://schemas.microsoft.com/office/drawing/2014/main" id="{8AFF285C-A23B-4D61-A598-E8CE97844F3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6076" name="Rectangle 12">
            <a:extLst>
              <a:ext uri="{FF2B5EF4-FFF2-40B4-BE49-F238E27FC236}">
                <a16:creationId xmlns:a16="http://schemas.microsoft.com/office/drawing/2014/main" id="{FBBE48B8-49E8-493D-95F2-B62151272CB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16077" name="Rectangle 13">
            <a:extLst>
              <a:ext uri="{FF2B5EF4-FFF2-40B4-BE49-F238E27FC236}">
                <a16:creationId xmlns:a16="http://schemas.microsoft.com/office/drawing/2014/main" id="{D2FA9A9B-4459-4F8D-9CC1-32B944EB108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16078" name="Rectangle 14">
            <a:extLst>
              <a:ext uri="{FF2B5EF4-FFF2-40B4-BE49-F238E27FC236}">
                <a16:creationId xmlns:a16="http://schemas.microsoft.com/office/drawing/2014/main" id="{E82D97C8-1D58-459E-B87A-EDCF9E389BEA}"/>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4EF4A6ED-29AE-4043-8297-3BB394521127}" type="slidenum">
              <a:rPr lang="en-US" altLang="en-US"/>
              <a:pPr/>
              <a:t>‹#›</a:t>
            </a:fld>
            <a:endParaRPr lang="en-US" altLang="en-US"/>
          </a:p>
        </p:txBody>
      </p:sp>
    </p:spTree>
    <p:extLst>
      <p:ext uri="{BB962C8B-B14F-4D97-AF65-F5344CB8AC3E}">
        <p14:creationId xmlns:p14="http://schemas.microsoft.com/office/powerpoint/2010/main" val="423540126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8530" name="Group 2">
            <a:extLst>
              <a:ext uri="{FF2B5EF4-FFF2-40B4-BE49-F238E27FC236}">
                <a16:creationId xmlns:a16="http://schemas.microsoft.com/office/drawing/2014/main" id="{38783FC2-1462-4C3D-8CB5-A3F3C584FF0D}"/>
              </a:ext>
            </a:extLst>
          </p:cNvPr>
          <p:cNvGrpSpPr>
            <a:grpSpLocks/>
          </p:cNvGrpSpPr>
          <p:nvPr/>
        </p:nvGrpSpPr>
        <p:grpSpPr bwMode="auto">
          <a:xfrm>
            <a:off x="0" y="3902075"/>
            <a:ext cx="3400425" cy="2949575"/>
            <a:chOff x="0" y="2458"/>
            <a:chExt cx="2142" cy="1858"/>
          </a:xfrm>
        </p:grpSpPr>
        <p:sp>
          <p:nvSpPr>
            <p:cNvPr id="278531" name="Freeform 3">
              <a:extLst>
                <a:ext uri="{FF2B5EF4-FFF2-40B4-BE49-F238E27FC236}">
                  <a16:creationId xmlns:a16="http://schemas.microsoft.com/office/drawing/2014/main" id="{34AA178B-B378-4231-831E-A21C13BC70E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2" name="Freeform 4">
              <a:extLst>
                <a:ext uri="{FF2B5EF4-FFF2-40B4-BE49-F238E27FC236}">
                  <a16:creationId xmlns:a16="http://schemas.microsoft.com/office/drawing/2014/main" id="{167DF959-2A18-4BC8-A3B2-905668C310E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3" name="Freeform 5">
              <a:extLst>
                <a:ext uri="{FF2B5EF4-FFF2-40B4-BE49-F238E27FC236}">
                  <a16:creationId xmlns:a16="http://schemas.microsoft.com/office/drawing/2014/main" id="{570D0D4F-0DD9-4182-9473-A219F8CBA3F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4" name="Freeform 6">
              <a:extLst>
                <a:ext uri="{FF2B5EF4-FFF2-40B4-BE49-F238E27FC236}">
                  <a16:creationId xmlns:a16="http://schemas.microsoft.com/office/drawing/2014/main" id="{5E1A04F1-A95E-4C0D-9E9F-E5ECA90C639F}"/>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5" name="Oval 7">
              <a:extLst>
                <a:ext uri="{FF2B5EF4-FFF2-40B4-BE49-F238E27FC236}">
                  <a16:creationId xmlns:a16="http://schemas.microsoft.com/office/drawing/2014/main" id="{71543147-2432-4D6A-AF8E-2887B19C932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6" name="Oval 8">
              <a:extLst>
                <a:ext uri="{FF2B5EF4-FFF2-40B4-BE49-F238E27FC236}">
                  <a16:creationId xmlns:a16="http://schemas.microsoft.com/office/drawing/2014/main" id="{B3F77E85-44E6-4061-B165-2302B7B4CE8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7" name="Oval 9">
              <a:extLst>
                <a:ext uri="{FF2B5EF4-FFF2-40B4-BE49-F238E27FC236}">
                  <a16:creationId xmlns:a16="http://schemas.microsoft.com/office/drawing/2014/main" id="{BD03B4F4-DE57-403A-8BF9-E9B98325363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8538" name="Rectangle 10">
            <a:extLst>
              <a:ext uri="{FF2B5EF4-FFF2-40B4-BE49-F238E27FC236}">
                <a16:creationId xmlns:a16="http://schemas.microsoft.com/office/drawing/2014/main" id="{2708AB59-52AA-44F5-A65F-EEA3B2C1E5B2}"/>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78539" name="Rectangle 11">
            <a:extLst>
              <a:ext uri="{FF2B5EF4-FFF2-40B4-BE49-F238E27FC236}">
                <a16:creationId xmlns:a16="http://schemas.microsoft.com/office/drawing/2014/main" id="{C488F9EE-F84C-4438-9519-4DD04B538C62}"/>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8540" name="Rectangle 12">
            <a:extLst>
              <a:ext uri="{FF2B5EF4-FFF2-40B4-BE49-F238E27FC236}">
                <a16:creationId xmlns:a16="http://schemas.microsoft.com/office/drawing/2014/main" id="{0630F53E-2FBB-41B2-ACD5-57D72EC1C3D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78541" name="Rectangle 13">
            <a:extLst>
              <a:ext uri="{FF2B5EF4-FFF2-40B4-BE49-F238E27FC236}">
                <a16:creationId xmlns:a16="http://schemas.microsoft.com/office/drawing/2014/main" id="{1314B8BE-F1E9-486B-8AF2-3B8D6AFB396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78542" name="Rectangle 14">
            <a:extLst>
              <a:ext uri="{FF2B5EF4-FFF2-40B4-BE49-F238E27FC236}">
                <a16:creationId xmlns:a16="http://schemas.microsoft.com/office/drawing/2014/main" id="{B90CF11C-18AD-4B28-B08C-E228EC064EE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16A2723F-8CCD-478B-AB38-41A6BAA7F2B8}" type="slidenum">
              <a:rPr lang="en-US" altLang="en-US"/>
              <a:pPr/>
              <a:t>‹#›</a:t>
            </a:fld>
            <a:endParaRPr lang="en-US" altLang="en-US"/>
          </a:p>
        </p:txBody>
      </p:sp>
    </p:spTree>
    <p:extLst>
      <p:ext uri="{BB962C8B-B14F-4D97-AF65-F5344CB8AC3E}">
        <p14:creationId xmlns:p14="http://schemas.microsoft.com/office/powerpoint/2010/main" val="350197289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D76B7A2-A2C3-4656-A202-8C8D6324880C}"/>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99683" name="Rectangle 3">
            <a:extLst>
              <a:ext uri="{FF2B5EF4-FFF2-40B4-BE49-F238E27FC236}">
                <a16:creationId xmlns:a16="http://schemas.microsoft.com/office/drawing/2014/main" id="{B8DEE3AC-0FE7-4EFC-BB5E-0502DC4F818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05572D97-18EF-4639-A874-840DB5BD2153}" type="slidenum">
              <a:rPr lang="en-US" altLang="en-US"/>
              <a:pPr/>
              <a:t>‹#›</a:t>
            </a:fld>
            <a:endParaRPr lang="en-US" altLang="en-US"/>
          </a:p>
        </p:txBody>
      </p:sp>
      <p:grpSp>
        <p:nvGrpSpPr>
          <p:cNvPr id="199684" name="Group 4">
            <a:extLst>
              <a:ext uri="{FF2B5EF4-FFF2-40B4-BE49-F238E27FC236}">
                <a16:creationId xmlns:a16="http://schemas.microsoft.com/office/drawing/2014/main" id="{2081BDFE-CB13-4DFF-B282-A2D27ED8CC92}"/>
              </a:ext>
            </a:extLst>
          </p:cNvPr>
          <p:cNvGrpSpPr>
            <a:grpSpLocks/>
          </p:cNvGrpSpPr>
          <p:nvPr/>
        </p:nvGrpSpPr>
        <p:grpSpPr bwMode="auto">
          <a:xfrm>
            <a:off x="0" y="0"/>
            <a:ext cx="9140825" cy="6850063"/>
            <a:chOff x="0" y="0"/>
            <a:chExt cx="5758" cy="4315"/>
          </a:xfrm>
        </p:grpSpPr>
        <p:grpSp>
          <p:nvGrpSpPr>
            <p:cNvPr id="199685" name="Group 5">
              <a:extLst>
                <a:ext uri="{FF2B5EF4-FFF2-40B4-BE49-F238E27FC236}">
                  <a16:creationId xmlns:a16="http://schemas.microsoft.com/office/drawing/2014/main" id="{4451FA1D-0973-40CB-B144-0D733464B9B2}"/>
                </a:ext>
              </a:extLst>
            </p:cNvPr>
            <p:cNvGrpSpPr>
              <a:grpSpLocks/>
            </p:cNvGrpSpPr>
            <p:nvPr userDrawn="1"/>
          </p:nvGrpSpPr>
          <p:grpSpPr bwMode="auto">
            <a:xfrm>
              <a:off x="1728" y="2230"/>
              <a:ext cx="4027" cy="2085"/>
              <a:chOff x="1728" y="2230"/>
              <a:chExt cx="4027" cy="2085"/>
            </a:xfrm>
          </p:grpSpPr>
          <p:sp>
            <p:nvSpPr>
              <p:cNvPr id="199686" name="Freeform 6">
                <a:extLst>
                  <a:ext uri="{FF2B5EF4-FFF2-40B4-BE49-F238E27FC236}">
                    <a16:creationId xmlns:a16="http://schemas.microsoft.com/office/drawing/2014/main" id="{77F1CAA0-EA45-4F87-8988-3567C6D906B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7" name="Freeform 7">
                <a:extLst>
                  <a:ext uri="{FF2B5EF4-FFF2-40B4-BE49-F238E27FC236}">
                    <a16:creationId xmlns:a16="http://schemas.microsoft.com/office/drawing/2014/main" id="{82FEF438-E8A4-4500-B382-D4C061D9DC0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8" name="Freeform 8">
                <a:extLst>
                  <a:ext uri="{FF2B5EF4-FFF2-40B4-BE49-F238E27FC236}">
                    <a16:creationId xmlns:a16="http://schemas.microsoft.com/office/drawing/2014/main" id="{E6B6F475-A300-4C77-BD83-F77595AF31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9" name="Freeform 9">
                <a:extLst>
                  <a:ext uri="{FF2B5EF4-FFF2-40B4-BE49-F238E27FC236}">
                    <a16:creationId xmlns:a16="http://schemas.microsoft.com/office/drawing/2014/main" id="{133BD029-E279-4FDE-888B-2CE88225F25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0" name="Freeform 10">
                <a:extLst>
                  <a:ext uri="{FF2B5EF4-FFF2-40B4-BE49-F238E27FC236}">
                    <a16:creationId xmlns:a16="http://schemas.microsoft.com/office/drawing/2014/main" id="{C2EE47D3-D1D8-430A-95DC-1EF1B0559CE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1" name="Freeform 11">
              <a:extLst>
                <a:ext uri="{FF2B5EF4-FFF2-40B4-BE49-F238E27FC236}">
                  <a16:creationId xmlns:a16="http://schemas.microsoft.com/office/drawing/2014/main" id="{ADE77500-9458-4321-93C0-352E6EAB7D1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2" name="Freeform 12">
              <a:extLst>
                <a:ext uri="{FF2B5EF4-FFF2-40B4-BE49-F238E27FC236}">
                  <a16:creationId xmlns:a16="http://schemas.microsoft.com/office/drawing/2014/main" id="{64F61BD6-0D5D-439B-80CC-6F7727CDAF2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3" name="Rectangle 13">
            <a:extLst>
              <a:ext uri="{FF2B5EF4-FFF2-40B4-BE49-F238E27FC236}">
                <a16:creationId xmlns:a16="http://schemas.microsoft.com/office/drawing/2014/main" id="{497A78A7-3149-4478-947C-86D71DFAB3F9}"/>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9694" name="Rectangle 14">
            <a:extLst>
              <a:ext uri="{FF2B5EF4-FFF2-40B4-BE49-F238E27FC236}">
                <a16:creationId xmlns:a16="http://schemas.microsoft.com/office/drawing/2014/main" id="{77DCA09E-FCA5-405D-805A-F1A4BDF4CD81}"/>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199695" name="Rectangle 15">
            <a:extLst>
              <a:ext uri="{FF2B5EF4-FFF2-40B4-BE49-F238E27FC236}">
                <a16:creationId xmlns:a16="http://schemas.microsoft.com/office/drawing/2014/main" id="{4F9B14C1-9EFF-429F-9985-8B0A1455C8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1259746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A76A5BC-6E89-4F40-8EDD-D62A29B94C3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6371" name="Rectangle 3">
            <a:extLst>
              <a:ext uri="{FF2B5EF4-FFF2-40B4-BE49-F238E27FC236}">
                <a16:creationId xmlns:a16="http://schemas.microsoft.com/office/drawing/2014/main" id="{8BC957FC-9A56-4CCB-9CD2-1438175293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6372" name="Rectangle 4">
            <a:extLst>
              <a:ext uri="{FF2B5EF4-FFF2-40B4-BE49-F238E27FC236}">
                <a16:creationId xmlns:a16="http://schemas.microsoft.com/office/drawing/2014/main" id="{08C0844C-D32D-42D5-BF8C-933F3325179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186373" name="Rectangle 5">
            <a:extLst>
              <a:ext uri="{FF2B5EF4-FFF2-40B4-BE49-F238E27FC236}">
                <a16:creationId xmlns:a16="http://schemas.microsoft.com/office/drawing/2014/main" id="{1D1B879E-573A-4521-AD39-A65833DF478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186374" name="Rectangle 6">
            <a:extLst>
              <a:ext uri="{FF2B5EF4-FFF2-40B4-BE49-F238E27FC236}">
                <a16:creationId xmlns:a16="http://schemas.microsoft.com/office/drawing/2014/main" id="{3DA30D13-C712-4C74-A6D9-6A20E43DE4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1A99D3A-86B7-4BBA-A920-CCE7C9A92B10}" type="slidenum">
              <a:rPr lang="en-US" altLang="en-US"/>
              <a:pPr/>
              <a:t>‹#›</a:t>
            </a:fld>
            <a:endParaRPr lang="en-US" altLang="en-US"/>
          </a:p>
        </p:txBody>
      </p:sp>
    </p:spTree>
    <p:extLst>
      <p:ext uri="{BB962C8B-B14F-4D97-AF65-F5344CB8AC3E}">
        <p14:creationId xmlns:p14="http://schemas.microsoft.com/office/powerpoint/2010/main" val="3255399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99A47DA7-53B9-40EA-B15F-5E1F6C286F7B}"/>
              </a:ext>
            </a:extLst>
          </p:cNvPr>
          <p:cNvGrpSpPr>
            <a:grpSpLocks/>
          </p:cNvGrpSpPr>
          <p:nvPr/>
        </p:nvGrpSpPr>
        <p:grpSpPr bwMode="auto">
          <a:xfrm>
            <a:off x="0" y="6350"/>
            <a:ext cx="9140825" cy="6851650"/>
            <a:chOff x="0" y="4"/>
            <a:chExt cx="5758" cy="4316"/>
          </a:xfrm>
        </p:grpSpPr>
        <p:sp>
          <p:nvSpPr>
            <p:cNvPr id="212995" name="Freeform 3">
              <a:extLst>
                <a:ext uri="{FF2B5EF4-FFF2-40B4-BE49-F238E27FC236}">
                  <a16:creationId xmlns:a16="http://schemas.microsoft.com/office/drawing/2014/main" id="{3E38571A-CA20-42A3-9FDE-A328F0F66C3A}"/>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6" name="Freeform 4">
              <a:extLst>
                <a:ext uri="{FF2B5EF4-FFF2-40B4-BE49-F238E27FC236}">
                  <a16:creationId xmlns:a16="http://schemas.microsoft.com/office/drawing/2014/main" id="{08568A8B-89DB-49A7-9C91-EC516254F541}"/>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2997" name="Group 5">
              <a:extLst>
                <a:ext uri="{FF2B5EF4-FFF2-40B4-BE49-F238E27FC236}">
                  <a16:creationId xmlns:a16="http://schemas.microsoft.com/office/drawing/2014/main" id="{6E79302A-7322-4CB3-8F91-2BF3B6D06082}"/>
                </a:ext>
              </a:extLst>
            </p:cNvPr>
            <p:cNvGrpSpPr>
              <a:grpSpLocks/>
            </p:cNvGrpSpPr>
            <p:nvPr userDrawn="1"/>
          </p:nvGrpSpPr>
          <p:grpSpPr bwMode="auto">
            <a:xfrm>
              <a:off x="0" y="4"/>
              <a:ext cx="5758" cy="4316"/>
              <a:chOff x="0" y="4"/>
              <a:chExt cx="5758" cy="4316"/>
            </a:xfrm>
          </p:grpSpPr>
          <p:sp>
            <p:nvSpPr>
              <p:cNvPr id="212998" name="Freeform 6">
                <a:extLst>
                  <a:ext uri="{FF2B5EF4-FFF2-40B4-BE49-F238E27FC236}">
                    <a16:creationId xmlns:a16="http://schemas.microsoft.com/office/drawing/2014/main" id="{33FCF824-6DB4-4CB3-B085-34EA776CB7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9" name="Freeform 7">
                <a:extLst>
                  <a:ext uri="{FF2B5EF4-FFF2-40B4-BE49-F238E27FC236}">
                    <a16:creationId xmlns:a16="http://schemas.microsoft.com/office/drawing/2014/main" id="{DB4C6D61-FBE7-4B50-BCAB-5709D9BBBB40}"/>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0" name="Freeform 8">
                <a:extLst>
                  <a:ext uri="{FF2B5EF4-FFF2-40B4-BE49-F238E27FC236}">
                    <a16:creationId xmlns:a16="http://schemas.microsoft.com/office/drawing/2014/main" id="{9F670C46-EA63-4801-B8E1-B85F9B66B000}"/>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1" name="Freeform 9">
                <a:extLst>
                  <a:ext uri="{FF2B5EF4-FFF2-40B4-BE49-F238E27FC236}">
                    <a16:creationId xmlns:a16="http://schemas.microsoft.com/office/drawing/2014/main" id="{FA4EE0F5-29D0-4BB3-AE26-66FAA03A79BE}"/>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2" name="Freeform 10">
                <a:extLst>
                  <a:ext uri="{FF2B5EF4-FFF2-40B4-BE49-F238E27FC236}">
                    <a16:creationId xmlns:a16="http://schemas.microsoft.com/office/drawing/2014/main" id="{1376FB7F-4CA8-4694-A2D3-C7839EC120B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3" name="Freeform 11">
                <a:extLst>
                  <a:ext uri="{FF2B5EF4-FFF2-40B4-BE49-F238E27FC236}">
                    <a16:creationId xmlns:a16="http://schemas.microsoft.com/office/drawing/2014/main" id="{949702BF-888E-4C2B-99E8-623DFDDE577D}"/>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4" name="Freeform 12">
                <a:extLst>
                  <a:ext uri="{FF2B5EF4-FFF2-40B4-BE49-F238E27FC236}">
                    <a16:creationId xmlns:a16="http://schemas.microsoft.com/office/drawing/2014/main" id="{94938364-C87A-40CC-9D04-807D52CA9AB2}"/>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5" name="Freeform 13">
                <a:extLst>
                  <a:ext uri="{FF2B5EF4-FFF2-40B4-BE49-F238E27FC236}">
                    <a16:creationId xmlns:a16="http://schemas.microsoft.com/office/drawing/2014/main" id="{E207A14E-E575-4D35-88F7-D5AD18868BB2}"/>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6" name="Freeform 14">
                <a:extLst>
                  <a:ext uri="{FF2B5EF4-FFF2-40B4-BE49-F238E27FC236}">
                    <a16:creationId xmlns:a16="http://schemas.microsoft.com/office/drawing/2014/main" id="{CDD87D8D-5A2E-42BB-97E3-9CC4166AE113}"/>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3007" name="Rectangle 15">
            <a:extLst>
              <a:ext uri="{FF2B5EF4-FFF2-40B4-BE49-F238E27FC236}">
                <a16:creationId xmlns:a16="http://schemas.microsoft.com/office/drawing/2014/main" id="{6A10877B-24EA-40CB-851C-8285B40FF50F}"/>
              </a:ext>
            </a:extLst>
          </p:cNvPr>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3008" name="Rectangle 16">
            <a:extLst>
              <a:ext uri="{FF2B5EF4-FFF2-40B4-BE49-F238E27FC236}">
                <a16:creationId xmlns:a16="http://schemas.microsoft.com/office/drawing/2014/main" id="{CC79D656-53F0-4569-BF07-3D8545CE20F7}"/>
              </a:ext>
            </a:extLst>
          </p:cNvPr>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3009" name="Rectangle 17">
            <a:extLst>
              <a:ext uri="{FF2B5EF4-FFF2-40B4-BE49-F238E27FC236}">
                <a16:creationId xmlns:a16="http://schemas.microsoft.com/office/drawing/2014/main" id="{0A2D3234-6B2D-4571-B4D2-CF7F2EA30350}"/>
              </a:ext>
            </a:extLst>
          </p:cNvPr>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endParaRPr lang="en-US" altLang="en-US"/>
          </a:p>
        </p:txBody>
      </p:sp>
      <p:sp>
        <p:nvSpPr>
          <p:cNvPr id="213010" name="Rectangle 18">
            <a:extLst>
              <a:ext uri="{FF2B5EF4-FFF2-40B4-BE49-F238E27FC236}">
                <a16:creationId xmlns:a16="http://schemas.microsoft.com/office/drawing/2014/main" id="{0216AA27-1A36-420E-BDD1-1BBF62811CA3}"/>
              </a:ext>
            </a:extLst>
          </p:cNvPr>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endParaRPr lang="en-US" altLang="en-US"/>
          </a:p>
        </p:txBody>
      </p:sp>
      <p:sp>
        <p:nvSpPr>
          <p:cNvPr id="213011" name="Rectangle 19">
            <a:extLst>
              <a:ext uri="{FF2B5EF4-FFF2-40B4-BE49-F238E27FC236}">
                <a16:creationId xmlns:a16="http://schemas.microsoft.com/office/drawing/2014/main" id="{15020B3B-D60E-4772-B0F2-C37CC397322F}"/>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fld id="{64FEDC51-09F7-4A55-BA48-CA2E84085626}" type="slidenum">
              <a:rPr lang="en-US" altLang="en-US"/>
              <a:pPr/>
              <a:t>‹#›</a:t>
            </a:fld>
            <a:endParaRPr lang="en-US" altLang="en-US"/>
          </a:p>
        </p:txBody>
      </p:sp>
    </p:spTree>
    <p:extLst>
      <p:ext uri="{BB962C8B-B14F-4D97-AF65-F5344CB8AC3E}">
        <p14:creationId xmlns:p14="http://schemas.microsoft.com/office/powerpoint/2010/main" val="209907183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thruBlk="1"/>
  </p:transition>
  <p:hf hdr="0" ftr="0" dt="0"/>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a:extLst>
              <a:ext uri="{FF2B5EF4-FFF2-40B4-BE49-F238E27FC236}">
                <a16:creationId xmlns:a16="http://schemas.microsoft.com/office/drawing/2014/main" id="{5AC5FFEE-D05D-4C18-B90E-DBDF8E2C0AD9}"/>
              </a:ext>
            </a:extLst>
          </p:cNvPr>
          <p:cNvGrpSpPr>
            <a:grpSpLocks/>
          </p:cNvGrpSpPr>
          <p:nvPr/>
        </p:nvGrpSpPr>
        <p:grpSpPr bwMode="auto">
          <a:xfrm>
            <a:off x="228600" y="228600"/>
            <a:ext cx="8686800" cy="5943600"/>
            <a:chOff x="144" y="144"/>
            <a:chExt cx="5472" cy="3744"/>
          </a:xfrm>
        </p:grpSpPr>
        <p:sp>
          <p:nvSpPr>
            <p:cNvPr id="223235" name="Rectangle 3">
              <a:extLst>
                <a:ext uri="{FF2B5EF4-FFF2-40B4-BE49-F238E27FC236}">
                  <a16:creationId xmlns:a16="http://schemas.microsoft.com/office/drawing/2014/main" id="{20768A77-1111-49BC-89B4-2D84CAEC00D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6" name="Rectangle 4">
              <a:extLst>
                <a:ext uri="{FF2B5EF4-FFF2-40B4-BE49-F238E27FC236}">
                  <a16:creationId xmlns:a16="http://schemas.microsoft.com/office/drawing/2014/main" id="{472C7376-C978-40DE-81BE-2D1B6927717A}"/>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7" name="Line 5">
              <a:extLst>
                <a:ext uri="{FF2B5EF4-FFF2-40B4-BE49-F238E27FC236}">
                  <a16:creationId xmlns:a16="http://schemas.microsoft.com/office/drawing/2014/main" id="{D7E96D3F-60B6-404A-8F44-EE4C7A8DEEC2}"/>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23238" name="Rectangle 6">
            <a:extLst>
              <a:ext uri="{FF2B5EF4-FFF2-40B4-BE49-F238E27FC236}">
                <a16:creationId xmlns:a16="http://schemas.microsoft.com/office/drawing/2014/main" id="{303ED500-C574-4C0D-9CAE-54C95DCA0A87}"/>
              </a:ext>
            </a:extLst>
          </p:cNvPr>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23239" name="Rectangle 7">
            <a:extLst>
              <a:ext uri="{FF2B5EF4-FFF2-40B4-BE49-F238E27FC236}">
                <a16:creationId xmlns:a16="http://schemas.microsoft.com/office/drawing/2014/main" id="{17376B24-08B6-4BBF-A454-44F64E40464D}"/>
              </a:ext>
            </a:extLst>
          </p:cNvPr>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3240" name="Rectangle 8">
            <a:extLst>
              <a:ext uri="{FF2B5EF4-FFF2-40B4-BE49-F238E27FC236}">
                <a16:creationId xmlns:a16="http://schemas.microsoft.com/office/drawing/2014/main" id="{343A37EA-CF52-4B5F-90F3-7EABDA9C6EFC}"/>
              </a:ext>
            </a:extLst>
          </p:cNvPr>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vl1pPr>
          </a:lstStyle>
          <a:p>
            <a:endParaRPr lang="en-US" altLang="en-US"/>
          </a:p>
        </p:txBody>
      </p:sp>
      <p:sp>
        <p:nvSpPr>
          <p:cNvPr id="223241" name="Rectangle 9">
            <a:extLst>
              <a:ext uri="{FF2B5EF4-FFF2-40B4-BE49-F238E27FC236}">
                <a16:creationId xmlns:a16="http://schemas.microsoft.com/office/drawing/2014/main" id="{F1B0424D-46BA-4240-AFC0-B9FB22F1F13E}"/>
              </a:ext>
            </a:extLst>
          </p:cNvPr>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lvl1pPr>
          </a:lstStyle>
          <a:p>
            <a:endParaRPr lang="en-US" altLang="en-US"/>
          </a:p>
        </p:txBody>
      </p:sp>
      <p:sp>
        <p:nvSpPr>
          <p:cNvPr id="223242" name="Rectangle 10">
            <a:extLst>
              <a:ext uri="{FF2B5EF4-FFF2-40B4-BE49-F238E27FC236}">
                <a16:creationId xmlns:a16="http://schemas.microsoft.com/office/drawing/2014/main" id="{2DBD1FFE-E2FD-4F6B-890C-DC0A5EDC931C}"/>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vl1pPr>
          </a:lstStyle>
          <a:p>
            <a:fld id="{30B704C6-1AD0-48A5-8A91-7580D414F613}" type="slidenum">
              <a:rPr lang="en-US" altLang="en-US"/>
              <a:pPr/>
              <a:t>‹#›</a:t>
            </a:fld>
            <a:endParaRPr lang="en-US" altLang="en-US"/>
          </a:p>
        </p:txBody>
      </p:sp>
    </p:spTree>
    <p:extLst>
      <p:ext uri="{BB962C8B-B14F-4D97-AF65-F5344CB8AC3E}">
        <p14:creationId xmlns:p14="http://schemas.microsoft.com/office/powerpoint/2010/main" val="411410262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thruBlk="1"/>
  </p:transition>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127.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27.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127.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127.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127.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127.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127.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127.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127.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1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11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3.jpeg"/><Relationship Id="rId1" Type="http://schemas.openxmlformats.org/officeDocument/2006/relationships/slideLayout" Target="../slideLayouts/slideLayout309.xml"/><Relationship Id="rId4" Type="http://schemas.openxmlformats.org/officeDocument/2006/relationships/hyperlink" Target="http://www.lumoproject.com/"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166.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18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188.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193.xml"/></Relationships>
</file>

<file path=ppt/slides/_rels/slide1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342.xml"/><Relationship Id="rId5" Type="http://schemas.openxmlformats.org/officeDocument/2006/relationships/image" Target="../media/image95.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116.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3.xml"/><Relationship Id="rId1" Type="http://schemas.openxmlformats.org/officeDocument/2006/relationships/slideLayout" Target="../slideLayouts/slideLayout116.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116.xml"/></Relationships>
</file>

<file path=ppt/slides/_rels/slide1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11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11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7.xml"/><Relationship Id="rId1" Type="http://schemas.openxmlformats.org/officeDocument/2006/relationships/slideLayout" Target="../slideLayouts/slideLayout116.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116.xml"/></Relationships>
</file>

<file path=ppt/slides/_rels/slide1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11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0.xml"/><Relationship Id="rId1" Type="http://schemas.openxmlformats.org/officeDocument/2006/relationships/slideLayout" Target="../slideLayouts/slideLayout11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1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11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11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11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1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11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8.xml"/><Relationship Id="rId1" Type="http://schemas.openxmlformats.org/officeDocument/2006/relationships/slideLayout" Target="../slideLayouts/slideLayout1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9.xml"/><Relationship Id="rId1" Type="http://schemas.openxmlformats.org/officeDocument/2006/relationships/slideLayout" Target="../slideLayouts/slideLayout116.xml"/></Relationships>
</file>

<file path=ppt/slides/_rels/slide1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13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3.jpeg"/><Relationship Id="rId1" Type="http://schemas.openxmlformats.org/officeDocument/2006/relationships/slideLayout" Target="../slideLayouts/slideLayout309.xml"/><Relationship Id="rId4" Type="http://schemas.openxmlformats.org/officeDocument/2006/relationships/hyperlink" Target="http://www.lumoproject.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9.xml"/></Relationships>
</file>

<file path=ppt/slides/_rels/slide14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9.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0.xml"/></Relationships>
</file>

<file path=ppt/slides/_rels/slide1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199.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1.xml"/><Relationship Id="rId1" Type="http://schemas.openxmlformats.org/officeDocument/2006/relationships/slideLayout" Target="../slideLayouts/slideLayout193.xml"/><Relationship Id="rId5" Type="http://schemas.openxmlformats.org/officeDocument/2006/relationships/image" Target="../media/image117.jpeg"/><Relationship Id="rId4" Type="http://schemas.openxmlformats.org/officeDocument/2006/relationships/image" Target="../media/image116.jpeg"/></Relationships>
</file>

<file path=ppt/slides/_rels/slide1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2.xml"/><Relationship Id="rId1" Type="http://schemas.openxmlformats.org/officeDocument/2006/relationships/slideLayout" Target="../slideLayouts/slideLayout2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3.xml"/><Relationship Id="rId1" Type="http://schemas.openxmlformats.org/officeDocument/2006/relationships/slideLayout" Target="../slideLayouts/slideLayout226.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4.xml"/><Relationship Id="rId1" Type="http://schemas.openxmlformats.org/officeDocument/2006/relationships/slideLayout" Target="../slideLayouts/slideLayout2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5.xml"/><Relationship Id="rId1" Type="http://schemas.openxmlformats.org/officeDocument/2006/relationships/slideLayout" Target="../slideLayouts/slideLayout226.xml"/></Relationships>
</file>

<file path=ppt/slides/_rels/slide1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2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7.xml"/><Relationship Id="rId1" Type="http://schemas.openxmlformats.org/officeDocument/2006/relationships/slideLayout" Target="../slideLayouts/slideLayout226.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8.xml"/><Relationship Id="rId1" Type="http://schemas.openxmlformats.org/officeDocument/2006/relationships/slideLayout" Target="../slideLayouts/slideLayout2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23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23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22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2.xml"/><Relationship Id="rId1" Type="http://schemas.openxmlformats.org/officeDocument/2006/relationships/slideLayout" Target="../slideLayouts/slideLayout22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3.xml"/><Relationship Id="rId1" Type="http://schemas.openxmlformats.org/officeDocument/2006/relationships/slideLayout" Target="../slideLayouts/slideLayout22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4.xml"/><Relationship Id="rId1" Type="http://schemas.openxmlformats.org/officeDocument/2006/relationships/slideLayout" Target="../slideLayouts/slideLayout24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24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6.xml"/><Relationship Id="rId1" Type="http://schemas.openxmlformats.org/officeDocument/2006/relationships/slideLayout" Target="../slideLayouts/slideLayout243.xml"/><Relationship Id="rId4" Type="http://schemas.openxmlformats.org/officeDocument/2006/relationships/image" Target="../media/image130.jpeg"/></Relationships>
</file>

<file path=ppt/slides/_rels/slide1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24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8.xml"/><Relationship Id="rId1" Type="http://schemas.openxmlformats.org/officeDocument/2006/relationships/slideLayout" Target="../slideLayouts/slideLayout248.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9.xml"/><Relationship Id="rId1" Type="http://schemas.openxmlformats.org/officeDocument/2006/relationships/slideLayout" Target="../slideLayouts/slideLayout24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0.xml"/><Relationship Id="rId1" Type="http://schemas.openxmlformats.org/officeDocument/2006/relationships/slideLayout" Target="../slideLayouts/slideLayout247.xml"/></Relationships>
</file>

<file path=ppt/slides/_rels/slide17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4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1.xml"/><Relationship Id="rId1" Type="http://schemas.openxmlformats.org/officeDocument/2006/relationships/slideLayout" Target="../slideLayouts/slideLayout24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2.xml"/><Relationship Id="rId1" Type="http://schemas.openxmlformats.org/officeDocument/2006/relationships/slideLayout" Target="../slideLayouts/slideLayout24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3.xml"/><Relationship Id="rId1" Type="http://schemas.openxmlformats.org/officeDocument/2006/relationships/slideLayout" Target="../slideLayouts/slideLayout25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4.xml"/><Relationship Id="rId1" Type="http://schemas.openxmlformats.org/officeDocument/2006/relationships/slideLayout" Target="../slideLayouts/slideLayout27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5.xml"/><Relationship Id="rId1" Type="http://schemas.openxmlformats.org/officeDocument/2006/relationships/slideLayout" Target="../slideLayouts/slideLayout364.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70.xml"/><Relationship Id="rId1" Type="http://schemas.openxmlformats.org/officeDocument/2006/relationships/themeOverride" Target="../theme/themeOverride1.xml"/><Relationship Id="rId4" Type="http://schemas.openxmlformats.org/officeDocument/2006/relationships/image" Target="../media/image14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7.xml"/><Relationship Id="rId1" Type="http://schemas.openxmlformats.org/officeDocument/2006/relationships/slideLayout" Target="../slideLayouts/slideLayout265.xml"/></Relationships>
</file>

<file path=ppt/slides/_rels/slide18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8.xml"/><Relationship Id="rId1" Type="http://schemas.openxmlformats.org/officeDocument/2006/relationships/slideLayout" Target="../slideLayouts/slideLayout270.xml"/></Relationships>
</file>

<file path=ppt/slides/_rels/slide1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9.xml"/><Relationship Id="rId1" Type="http://schemas.openxmlformats.org/officeDocument/2006/relationships/slideLayout" Target="../slideLayouts/slideLayout27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0.xml"/><Relationship Id="rId1" Type="http://schemas.openxmlformats.org/officeDocument/2006/relationships/slideLayout" Target="../slideLayouts/slideLayout265.xml"/><Relationship Id="rId4" Type="http://schemas.openxmlformats.org/officeDocument/2006/relationships/image" Target="../media/image144.jpeg"/></Relationships>
</file>

<file path=ppt/slides/_rels/slide1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1.xml"/><Relationship Id="rId1" Type="http://schemas.openxmlformats.org/officeDocument/2006/relationships/slideLayout" Target="../slideLayouts/slideLayout265.xml"/></Relationships>
</file>

<file path=ppt/slides/_rels/slide1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2.xml"/><Relationship Id="rId1" Type="http://schemas.openxmlformats.org/officeDocument/2006/relationships/slideLayout" Target="../slideLayouts/slideLayout269.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70.xml"/><Relationship Id="rId1" Type="http://schemas.openxmlformats.org/officeDocument/2006/relationships/themeOverride" Target="../theme/themeOverride2.xml"/><Relationship Id="rId4" Type="http://schemas.openxmlformats.org/officeDocument/2006/relationships/image" Target="../media/image147.jpeg"/></Relationships>
</file>

<file path=ppt/slides/_rels/slide1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4.xml"/><Relationship Id="rId1" Type="http://schemas.openxmlformats.org/officeDocument/2006/relationships/slideLayout" Target="../slideLayouts/slideLayout269.xml"/></Relationships>
</file>

<file path=ppt/slides/_rels/slide18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5.xml"/><Relationship Id="rId1" Type="http://schemas.openxmlformats.org/officeDocument/2006/relationships/slideLayout" Target="../slideLayouts/slideLayout269.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87.xml"/><Relationship Id="rId4" Type="http://schemas.openxmlformats.org/officeDocument/2006/relationships/image" Target="../media/image12.jpeg"/></Relationships>
</file>

<file path=ppt/slides/_rels/slide1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6.xml"/><Relationship Id="rId1" Type="http://schemas.openxmlformats.org/officeDocument/2006/relationships/slideLayout" Target="../slideLayouts/slideLayout270.xml"/></Relationships>
</file>

<file path=ppt/slides/_rels/slide1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7.xml"/><Relationship Id="rId1" Type="http://schemas.openxmlformats.org/officeDocument/2006/relationships/slideLayout" Target="../slideLayouts/slideLayout270.xml"/></Relationships>
</file>

<file path=ppt/slides/_rels/slide1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8.xml"/><Relationship Id="rId1" Type="http://schemas.openxmlformats.org/officeDocument/2006/relationships/slideLayout" Target="../slideLayouts/slideLayout254.xml"/></Relationships>
</file>

<file path=ppt/slides/_rels/slide19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9.xml"/></Relationships>
</file>

<file path=ppt/slides/_rels/slide19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9.xml"/><Relationship Id="rId1" Type="http://schemas.openxmlformats.org/officeDocument/2006/relationships/slideLayout" Target="../slideLayouts/slideLayout259.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25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3.png"/><Relationship Id="rId4" Type="http://schemas.openxmlformats.org/officeDocument/2006/relationships/notesSlide" Target="../notesSlides/notesSlide120.xml"/></Relationships>
</file>

<file path=ppt/slides/_rels/slide19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1.xml"/><Relationship Id="rId1" Type="http://schemas.openxmlformats.org/officeDocument/2006/relationships/slideLayout" Target="../slideLayouts/slideLayout259.xml"/></Relationships>
</file>

<file path=ppt/slides/_rels/slide19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2.xml"/><Relationship Id="rId1" Type="http://schemas.openxmlformats.org/officeDocument/2006/relationships/slideLayout" Target="../slideLayouts/slideLayout259.xml"/></Relationships>
</file>

<file path=ppt/slides/_rels/slide19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3.xml"/><Relationship Id="rId1" Type="http://schemas.openxmlformats.org/officeDocument/2006/relationships/slideLayout" Target="../slideLayouts/slideLayout259.xml"/></Relationships>
</file>

<file path=ppt/slides/_rels/slide1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4.xml"/><Relationship Id="rId1" Type="http://schemas.openxmlformats.org/officeDocument/2006/relationships/slideLayout" Target="../slideLayouts/slideLayout259.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5.xml"/></Relationships>
</file>

<file path=ppt/slides/_rels/slide20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5.xml"/><Relationship Id="rId1" Type="http://schemas.openxmlformats.org/officeDocument/2006/relationships/slideLayout" Target="../slideLayouts/slideLayout275.xml"/><Relationship Id="rId4" Type="http://schemas.openxmlformats.org/officeDocument/2006/relationships/image" Target="../media/image159.png"/></Relationships>
</file>

<file path=ppt/slides/_rels/slide201.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jpeg"/><Relationship Id="rId3" Type="http://schemas.openxmlformats.org/officeDocument/2006/relationships/image" Target="../media/image160.jpeg"/><Relationship Id="rId7" Type="http://schemas.openxmlformats.org/officeDocument/2006/relationships/image" Target="../media/image164.jpeg"/><Relationship Id="rId12" Type="http://schemas.openxmlformats.org/officeDocument/2006/relationships/image" Target="../media/image169.jpeg"/><Relationship Id="rId2" Type="http://schemas.openxmlformats.org/officeDocument/2006/relationships/notesSlide" Target="../notesSlides/notesSlide126.xml"/><Relationship Id="rId16" Type="http://schemas.openxmlformats.org/officeDocument/2006/relationships/image" Target="../media/image173.jpeg"/><Relationship Id="rId1" Type="http://schemas.openxmlformats.org/officeDocument/2006/relationships/slideLayout" Target="../slideLayouts/slideLayout277.xml"/><Relationship Id="rId6" Type="http://schemas.openxmlformats.org/officeDocument/2006/relationships/image" Target="../media/image163.jpeg"/><Relationship Id="rId11" Type="http://schemas.openxmlformats.org/officeDocument/2006/relationships/image" Target="../media/image168.jpeg"/><Relationship Id="rId5" Type="http://schemas.openxmlformats.org/officeDocument/2006/relationships/image" Target="../media/image162.jpeg"/><Relationship Id="rId15" Type="http://schemas.openxmlformats.org/officeDocument/2006/relationships/image" Target="../media/image17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 Id="rId14" Type="http://schemas.openxmlformats.org/officeDocument/2006/relationships/image" Target="../media/image171.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7.xml"/><Relationship Id="rId1" Type="http://schemas.openxmlformats.org/officeDocument/2006/relationships/slideLayout" Target="../slideLayouts/slideLayout387.xml"/><Relationship Id="rId4" Type="http://schemas.openxmlformats.org/officeDocument/2006/relationships/image" Target="../media/image175.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3.jpeg"/><Relationship Id="rId1" Type="http://schemas.openxmlformats.org/officeDocument/2006/relationships/slideLayout" Target="../slideLayouts/slideLayout309.xml"/><Relationship Id="rId4" Type="http://schemas.openxmlformats.org/officeDocument/2006/relationships/hyperlink" Target="http://www.lumoproject.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3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54.xml"/><Relationship Id="rId6" Type="http://schemas.openxmlformats.org/officeDocument/2006/relationships/image" Target="../media/image43.jpeg"/><Relationship Id="rId5" Type="http://schemas.openxmlformats.org/officeDocument/2006/relationships/image" Target="../media/image11.jpeg"/><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4.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4.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4.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89.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4.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4.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4.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4.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4.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4.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bigbookmedia.com/" TargetMode="External"/><Relationship Id="rId1" Type="http://schemas.openxmlformats.org/officeDocument/2006/relationships/slideLayout" Target="../slideLayouts/slideLayout298.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342.xml"/><Relationship Id="rId5" Type="http://schemas.openxmlformats.org/officeDocument/2006/relationships/image" Target="../media/image55.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7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3.jpeg"/><Relationship Id="rId1" Type="http://schemas.openxmlformats.org/officeDocument/2006/relationships/slideLayout" Target="../slideLayouts/slideLayout309.xml"/><Relationship Id="rId4" Type="http://schemas.openxmlformats.org/officeDocument/2006/relationships/hyperlink" Target="http://www.lumoproject.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66.xml"/><Relationship Id="rId4" Type="http://schemas.openxmlformats.org/officeDocument/2006/relationships/image" Target="../media/image64.jpeg"/></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16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2.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353.xml"/><Relationship Id="rId5" Type="http://schemas.openxmlformats.org/officeDocument/2006/relationships/image" Target="../media/image72.jpeg"/><Relationship Id="rId4" Type="http://schemas.openxmlformats.org/officeDocument/2006/relationships/image" Target="../media/image11.jpeg"/></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127.xml"/></Relationships>
</file>

<file path=ppt/slides/_rels/slide9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127.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127.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127.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127.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w="9525">
            <a:noFill/>
            <a:miter lim="800000"/>
            <a:headEnd/>
            <a:tailEnd/>
          </a:ln>
          <a:effectLst>
            <a:outerShdw blurRad="63500" dist="35921" dir="2700000" algn="ctr" rotWithShape="0">
              <a:srgbClr val="00051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lvl="0" algn="ctr" defTabSz="914400" fontAlgn="base">
              <a:spcBef>
                <a:spcPct val="20000"/>
              </a:spcBef>
              <a:buClr>
                <a:srgbClr val="FFCC00"/>
              </a:buClr>
              <a:buSzPct val="70000"/>
              <a:defRPr sz="2800" b="1" i="1" kern="0">
                <a:solidFill>
                  <a:srgbClr val="FFFFFF"/>
                </a:solidFill>
                <a:effectLst>
                  <a:outerShdw blurRad="38100" dist="38100" dir="2700000" algn="tl">
                    <a:srgbClr val="000000"/>
                  </a:outerShdw>
                </a:effectLst>
                <a:latin typeface="Arial"/>
                <a:ea typeface="ＭＳ Ｐゴシック" charset="0"/>
                <a:cs typeface="Arial"/>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6600" i="0"/>
              <a:t>拒绝君王</a:t>
            </a:r>
            <a:endParaRPr lang="en-US" sz="6600" i="0"/>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168-183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649537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The Messiah is rejected by the nation in His arrest, trials, procession to Calvary, crucifixion, burial and sealing of the tomb that He might bear the sins of the world on the cross</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36EA015D-E9D7-40DE-A59B-FB0E026658C5}"/>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70C389A5-6C51-471C-90D5-7AB4B55A239B}"/>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48813034-C24E-4874-8A0F-4E18001CB5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651E8D-3B4F-4EB4-A09A-45EB5A2104E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8184" name="Picture 8">
            <a:extLst>
              <a:ext uri="{FF2B5EF4-FFF2-40B4-BE49-F238E27FC236}">
                <a16:creationId xmlns:a16="http://schemas.microsoft.com/office/drawing/2014/main" id="{914D3F0B-231B-4B0E-AD56-4E725BFD30EB}"/>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a:extLst>
              <a:ext uri="{FF2B5EF4-FFF2-40B4-BE49-F238E27FC236}">
                <a16:creationId xmlns:a16="http://schemas.microsoft.com/office/drawing/2014/main" id="{E0709D54-B4C9-480F-A6AB-E56F738C46A1}"/>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8194" name="Group 18">
            <a:extLst>
              <a:ext uri="{FF2B5EF4-FFF2-40B4-BE49-F238E27FC236}">
                <a16:creationId xmlns:a16="http://schemas.microsoft.com/office/drawing/2014/main" id="{EC196C8C-1E38-4617-AA74-9C59A3B979CE}"/>
              </a:ext>
            </a:extLst>
          </p:cNvPr>
          <p:cNvGrpSpPr>
            <a:grpSpLocks/>
          </p:cNvGrpSpPr>
          <p:nvPr/>
        </p:nvGrpSpPr>
        <p:grpSpPr bwMode="auto">
          <a:xfrm>
            <a:off x="4800600" y="762000"/>
            <a:ext cx="3962400" cy="3276600"/>
            <a:chOff x="3024" y="480"/>
            <a:chExt cx="2496" cy="2064"/>
          </a:xfrm>
        </p:grpSpPr>
        <p:sp>
          <p:nvSpPr>
            <p:cNvPr id="178186" name="Oval 10">
              <a:extLst>
                <a:ext uri="{FF2B5EF4-FFF2-40B4-BE49-F238E27FC236}">
                  <a16:creationId xmlns:a16="http://schemas.microsoft.com/office/drawing/2014/main" id="{27803F50-2D49-4C07-BF28-64C76EDDAFC0}"/>
                </a:ext>
              </a:extLst>
            </p:cNvPr>
            <p:cNvSpPr>
              <a:spLocks noChangeArrowheads="1"/>
            </p:cNvSpPr>
            <p:nvPr/>
          </p:nvSpPr>
          <p:spPr bwMode="auto">
            <a:xfrm>
              <a:off x="3024" y="1632"/>
              <a:ext cx="960" cy="912"/>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Text Box 12">
              <a:extLst>
                <a:ext uri="{FF2B5EF4-FFF2-40B4-BE49-F238E27FC236}">
                  <a16:creationId xmlns:a16="http://schemas.microsoft.com/office/drawing/2014/main" id="{5D625A13-8194-48CB-9660-6B1E32A3F02C}"/>
                </a:ext>
              </a:extLst>
            </p:cNvPr>
            <p:cNvSpPr txBox="1">
              <a:spLocks noChangeArrowheads="1"/>
            </p:cNvSpPr>
            <p:nvPr/>
          </p:nvSpPr>
          <p:spPr bwMode="auto">
            <a:xfrm>
              <a:off x="3744" y="480"/>
              <a:ext cx="177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5 Tuesday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Controversy &amp; Parables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21:23-24:51; Mk 11:27-13:37; Lk 20:1-21:36</a:t>
              </a:r>
            </a:p>
          </p:txBody>
        </p:sp>
        <p:sp>
          <p:nvSpPr>
            <p:cNvPr id="178191" name="Freeform 15">
              <a:extLst>
                <a:ext uri="{FF2B5EF4-FFF2-40B4-BE49-F238E27FC236}">
                  <a16:creationId xmlns:a16="http://schemas.microsoft.com/office/drawing/2014/main" id="{D4743531-7CF5-4D54-8B23-F93EFFAAFB8A}"/>
                </a:ext>
              </a:extLst>
            </p:cNvPr>
            <p:cNvSpPr>
              <a:spLocks/>
            </p:cNvSpPr>
            <p:nvPr/>
          </p:nvSpPr>
          <p:spPr bwMode="auto">
            <a:xfrm>
              <a:off x="3168" y="768"/>
              <a:ext cx="528" cy="864"/>
            </a:xfrm>
            <a:custGeom>
              <a:avLst/>
              <a:gdLst>
                <a:gd name="T0" fmla="*/ 528 w 528"/>
                <a:gd name="T1" fmla="*/ 0 h 864"/>
                <a:gd name="T2" fmla="*/ 48 w 528"/>
                <a:gd name="T3" fmla="*/ 192 h 864"/>
                <a:gd name="T4" fmla="*/ 240 w 528"/>
                <a:gd name="T5" fmla="*/ 864 h 864"/>
              </a:gdLst>
              <a:ahLst/>
              <a:cxnLst>
                <a:cxn ang="0">
                  <a:pos x="T0" y="T1"/>
                </a:cxn>
                <a:cxn ang="0">
                  <a:pos x="T2" y="T3"/>
                </a:cxn>
                <a:cxn ang="0">
                  <a:pos x="T4" y="T5"/>
                </a:cxn>
              </a:cxnLst>
              <a:rect l="0" t="0" r="r" b="b"/>
              <a:pathLst>
                <a:path w="528" h="864">
                  <a:moveTo>
                    <a:pt x="528" y="0"/>
                  </a:moveTo>
                  <a:cubicBezTo>
                    <a:pt x="312" y="24"/>
                    <a:pt x="96" y="48"/>
                    <a:pt x="48" y="192"/>
                  </a:cubicBezTo>
                  <a:cubicBezTo>
                    <a:pt x="0" y="336"/>
                    <a:pt x="208" y="744"/>
                    <a:pt x="240" y="864"/>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92" name="Text Box 16">
            <a:extLst>
              <a:ext uri="{FF2B5EF4-FFF2-40B4-BE49-F238E27FC236}">
                <a16:creationId xmlns:a16="http://schemas.microsoft.com/office/drawing/2014/main" id="{5C73062E-E34B-40B2-B814-8CEC55478CE5}"/>
              </a:ext>
            </a:extLst>
          </p:cNvPr>
          <p:cNvSpPr txBox="1">
            <a:spLocks noChangeArrowheads="1"/>
          </p:cNvSpPr>
          <p:nvPr/>
        </p:nvSpPr>
        <p:spPr bwMode="auto">
          <a:xfrm>
            <a:off x="6477000" y="4114800"/>
            <a:ext cx="2133600" cy="1370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6 Wednesday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of Rest</a:t>
            </a:r>
          </a:p>
        </p:txBody>
      </p:sp>
      <p:sp>
        <p:nvSpPr>
          <p:cNvPr id="178193" name="Rectangle 17">
            <a:extLst>
              <a:ext uri="{FF2B5EF4-FFF2-40B4-BE49-F238E27FC236}">
                <a16:creationId xmlns:a16="http://schemas.microsoft.com/office/drawing/2014/main" id="{F0B7CA70-5318-4FDF-B560-2A943B605133}"/>
              </a:ext>
            </a:extLst>
          </p:cNvPr>
          <p:cNvSpPr>
            <a:spLocks noGrp="1" noChangeArrowheads="1"/>
          </p:cNvSpPr>
          <p:nvPr>
            <p:ph type="title"/>
          </p:nvPr>
        </p:nvSpPr>
        <p:spPr>
          <a:xfrm>
            <a:off x="457200" y="0"/>
            <a:ext cx="8229600" cy="1143000"/>
          </a:xfrm>
        </p:spPr>
        <p:txBody>
          <a:bodyPr/>
          <a:lstStyle/>
          <a:p>
            <a:r>
              <a:rPr lang="en-US" altLang="en-US" sz="4000">
                <a:solidFill>
                  <a:srgbClr val="FF0000"/>
                </a:solidFill>
                <a:latin typeface="Verdana" panose="020B0604030504040204" pitchFamily="34" charset="0"/>
              </a:rPr>
              <a:t>Tuesday &amp; Wednesday</a:t>
            </a:r>
          </a:p>
        </p:txBody>
      </p:sp>
    </p:spTree>
    <p:extLst>
      <p:ext uri="{BB962C8B-B14F-4D97-AF65-F5344CB8AC3E}">
        <p14:creationId xmlns:p14="http://schemas.microsoft.com/office/powerpoint/2010/main" val="16507114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8193"/>
                                        </p:tgtEl>
                                        <p:attrNameLst>
                                          <p:attrName>style.visibility</p:attrName>
                                        </p:attrNameLst>
                                      </p:cBhvr>
                                      <p:to>
                                        <p:strVal val="visible"/>
                                      </p:to>
                                    </p:set>
                                    <p:animEffect transition="in" filter="blinds(horizontal)">
                                      <p:cBhvr>
                                        <p:cTn id="7" dur="500"/>
                                        <p:tgtEl>
                                          <p:spTgt spid="178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8184"/>
                                        </p:tgtEl>
                                        <p:attrNameLst>
                                          <p:attrName>style.visibility</p:attrName>
                                        </p:attrNameLst>
                                      </p:cBhvr>
                                      <p:to>
                                        <p:strVal val="visible"/>
                                      </p:to>
                                    </p:set>
                                    <p:animEffect transition="in" filter="blinds(horizontal)">
                                      <p:cBhvr>
                                        <p:cTn id="12" dur="500"/>
                                        <p:tgtEl>
                                          <p:spTgt spid="178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8194"/>
                                        </p:tgtEl>
                                        <p:attrNameLst>
                                          <p:attrName>style.visibility</p:attrName>
                                        </p:attrNameLst>
                                      </p:cBhvr>
                                      <p:to>
                                        <p:strVal val="visible"/>
                                      </p:to>
                                    </p:set>
                                    <p:animEffect transition="in" filter="blinds(horizontal)">
                                      <p:cBhvr>
                                        <p:cTn id="17" dur="500"/>
                                        <p:tgtEl>
                                          <p:spTgt spid="1781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8192"/>
                                        </p:tgtEl>
                                        <p:attrNameLst>
                                          <p:attrName>style.visibility</p:attrName>
                                        </p:attrNameLst>
                                      </p:cBhvr>
                                      <p:to>
                                        <p:strVal val="visible"/>
                                      </p:to>
                                    </p:set>
                                    <p:animEffect transition="in" filter="blinds(horizontal)">
                                      <p:cBhvr>
                                        <p:cTn id="22" dur="500"/>
                                        <p:tgtEl>
                                          <p:spTgt spid="17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2" grpId="0" animBg="1"/>
      <p:bldP spid="17819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F2AFFEB3-33DC-4222-B162-6CBFCC037D3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0F382-F6D4-4E00-8C4D-9889AA62D8F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9205" name="Picture 5">
            <a:extLst>
              <a:ext uri="{FF2B5EF4-FFF2-40B4-BE49-F238E27FC236}">
                <a16:creationId xmlns:a16="http://schemas.microsoft.com/office/drawing/2014/main" id="{1FB9C572-6094-426B-9088-58C113F040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ext Box 6">
            <a:extLst>
              <a:ext uri="{FF2B5EF4-FFF2-40B4-BE49-F238E27FC236}">
                <a16:creationId xmlns:a16="http://schemas.microsoft.com/office/drawing/2014/main" id="{AD647B81-4A48-4416-8FE6-5FD6664755F5}"/>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9211" name="Group 11">
            <a:extLst>
              <a:ext uri="{FF2B5EF4-FFF2-40B4-BE49-F238E27FC236}">
                <a16:creationId xmlns:a16="http://schemas.microsoft.com/office/drawing/2014/main" id="{A5662378-43F1-404A-B14A-D0BA2033F4E7}"/>
              </a:ext>
            </a:extLst>
          </p:cNvPr>
          <p:cNvGrpSpPr>
            <a:grpSpLocks/>
          </p:cNvGrpSpPr>
          <p:nvPr/>
        </p:nvGrpSpPr>
        <p:grpSpPr bwMode="auto">
          <a:xfrm>
            <a:off x="152400" y="2590800"/>
            <a:ext cx="4343400" cy="3308350"/>
            <a:chOff x="96" y="1632"/>
            <a:chExt cx="2736" cy="2084"/>
          </a:xfrm>
        </p:grpSpPr>
        <p:sp>
          <p:nvSpPr>
            <p:cNvPr id="179207" name="Text Box 7">
              <a:extLst>
                <a:ext uri="{FF2B5EF4-FFF2-40B4-BE49-F238E27FC236}">
                  <a16:creationId xmlns:a16="http://schemas.microsoft.com/office/drawing/2014/main" id="{6C6DBDEE-68D6-499B-8FB4-6E9A5FB1BB90}"/>
                </a:ext>
              </a:extLst>
            </p:cNvPr>
            <p:cNvSpPr txBox="1">
              <a:spLocks noChangeArrowheads="1"/>
            </p:cNvSpPr>
            <p:nvPr/>
          </p:nvSpPr>
          <p:spPr bwMode="auto">
            <a:xfrm>
              <a:off x="96" y="3024"/>
              <a:ext cx="2736" cy="6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7 Thursday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 Passover Last Supper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26: 17-30; Mk 14:12-26;Lk 22:7-23; Jn 13:1-30</a:t>
              </a:r>
            </a:p>
          </p:txBody>
        </p:sp>
        <p:sp>
          <p:nvSpPr>
            <p:cNvPr id="179208" name="Oval 8">
              <a:extLst>
                <a:ext uri="{FF2B5EF4-FFF2-40B4-BE49-F238E27FC236}">
                  <a16:creationId xmlns:a16="http://schemas.microsoft.com/office/drawing/2014/main" id="{936D9293-C7EC-4CA8-A046-BF4B78125B94}"/>
                </a:ext>
              </a:extLst>
            </p:cNvPr>
            <p:cNvSpPr>
              <a:spLocks noChangeArrowheads="1"/>
            </p:cNvSpPr>
            <p:nvPr/>
          </p:nvSpPr>
          <p:spPr bwMode="auto">
            <a:xfrm>
              <a:off x="816" y="1632"/>
              <a:ext cx="624"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9" name="Freeform 9">
              <a:extLst>
                <a:ext uri="{FF2B5EF4-FFF2-40B4-BE49-F238E27FC236}">
                  <a16:creationId xmlns:a16="http://schemas.microsoft.com/office/drawing/2014/main" id="{36E13D29-0D11-4CB4-8E66-791A469E9E3C}"/>
                </a:ext>
              </a:extLst>
            </p:cNvPr>
            <p:cNvSpPr>
              <a:spLocks/>
            </p:cNvSpPr>
            <p:nvPr/>
          </p:nvSpPr>
          <p:spPr bwMode="auto">
            <a:xfrm>
              <a:off x="368" y="2024"/>
              <a:ext cx="544" cy="904"/>
            </a:xfrm>
            <a:custGeom>
              <a:avLst/>
              <a:gdLst>
                <a:gd name="T0" fmla="*/ 160 w 544"/>
                <a:gd name="T1" fmla="*/ 904 h 904"/>
                <a:gd name="T2" fmla="*/ 64 w 544"/>
                <a:gd name="T3" fmla="*/ 136 h 904"/>
                <a:gd name="T4" fmla="*/ 544 w 544"/>
                <a:gd name="T5" fmla="*/ 88 h 904"/>
              </a:gdLst>
              <a:ahLst/>
              <a:cxnLst>
                <a:cxn ang="0">
                  <a:pos x="T0" y="T1"/>
                </a:cxn>
                <a:cxn ang="0">
                  <a:pos x="T2" y="T3"/>
                </a:cxn>
                <a:cxn ang="0">
                  <a:pos x="T4" y="T5"/>
                </a:cxn>
              </a:cxnLst>
              <a:rect l="0" t="0" r="r" b="b"/>
              <a:pathLst>
                <a:path w="544" h="904">
                  <a:moveTo>
                    <a:pt x="160" y="904"/>
                  </a:moveTo>
                  <a:cubicBezTo>
                    <a:pt x="80" y="588"/>
                    <a:pt x="0" y="272"/>
                    <a:pt x="64" y="136"/>
                  </a:cubicBezTo>
                  <a:cubicBezTo>
                    <a:pt x="128" y="0"/>
                    <a:pt x="456" y="96"/>
                    <a:pt x="544" y="88"/>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9210" name="Rectangle 10">
            <a:extLst>
              <a:ext uri="{FF2B5EF4-FFF2-40B4-BE49-F238E27FC236}">
                <a16:creationId xmlns:a16="http://schemas.microsoft.com/office/drawing/2014/main" id="{2DC94240-0856-499C-9491-529C1D59895C}"/>
              </a:ext>
            </a:extLst>
          </p:cNvPr>
          <p:cNvSpPr>
            <a:spLocks noGrp="1" noChangeArrowheads="1"/>
          </p:cNvSpPr>
          <p:nvPr>
            <p:ph type="title"/>
          </p:nvPr>
        </p:nvSpPr>
        <p:spPr>
          <a:xfrm>
            <a:off x="457200" y="274638"/>
            <a:ext cx="8229600" cy="715962"/>
          </a:xfrm>
        </p:spPr>
        <p:txBody>
          <a:bodyPr/>
          <a:lstStyle/>
          <a:p>
            <a:r>
              <a:rPr lang="en-US" altLang="en-US" sz="4000">
                <a:solidFill>
                  <a:srgbClr val="FF0000"/>
                </a:solidFill>
              </a:rPr>
              <a:t>Thursday</a:t>
            </a:r>
          </a:p>
        </p:txBody>
      </p:sp>
    </p:spTree>
    <p:extLst>
      <p:ext uri="{BB962C8B-B14F-4D97-AF65-F5344CB8AC3E}">
        <p14:creationId xmlns:p14="http://schemas.microsoft.com/office/powerpoint/2010/main" val="15390431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9210"/>
                                        </p:tgtEl>
                                        <p:attrNameLst>
                                          <p:attrName>style.visibility</p:attrName>
                                        </p:attrNameLst>
                                      </p:cBhvr>
                                      <p:to>
                                        <p:strVal val="visible"/>
                                      </p:to>
                                    </p:set>
                                    <p:animEffect transition="in" filter="blinds(horizontal)">
                                      <p:cBhvr>
                                        <p:cTn id="7" dur="500"/>
                                        <p:tgtEl>
                                          <p:spTgt spid="179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Effect transition="in" filter="blinds(horizontal)">
                                      <p:cBhvr>
                                        <p:cTn id="12" dur="500"/>
                                        <p:tgtEl>
                                          <p:spTgt spid="179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9211"/>
                                        </p:tgtEl>
                                        <p:attrNameLst>
                                          <p:attrName>style.visibility</p:attrName>
                                        </p:attrNameLst>
                                      </p:cBhvr>
                                      <p:to>
                                        <p:strVal val="visible"/>
                                      </p:to>
                                    </p:set>
                                    <p:animEffect transition="in" filter="blinds(horizontal)">
                                      <p:cBhvr>
                                        <p:cTn id="17"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8007200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335308238"/>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Procession to Calvary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27:31-34; Mark 15:20-23; Luke 23:26-33;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19:16b-17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attempts to carry His cross to Calvary but since He is unable to do so Simon of Cyrene is forced to bear it, indicating the severity of the beating Jesus received from the guards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en-US" sz="4800" b="1" dirty="0">
                <a:effectLst>
                  <a:glow rad="165100">
                    <a:srgbClr val="000000">
                      <a:alpha val="88000"/>
                    </a:srgbClr>
                  </a:glow>
                  <a:outerShdw blurRad="38100" dist="38100" dir="2700000" algn="tl">
                    <a:srgbClr val="000000"/>
                  </a:outerShdw>
                </a:effectLst>
                <a:latin typeface="Tahoma" charset="0"/>
                <a:ea typeface="ＭＳ Ｐゴシック" charset="0"/>
              </a:rPr>
              <a:t>Today: Jesus</a:t>
            </a:r>
            <a:r>
              <a:rPr lang="uk-UA" altLang="ja-JP" sz="4800" b="1" dirty="0">
                <a:effectLst>
                  <a:glow rad="165100">
                    <a:srgbClr val="000000">
                      <a:alpha val="88000"/>
                    </a:srgbClr>
                  </a:glow>
                  <a:outerShdw blurRad="38100" dist="38100" dir="2700000" algn="tl">
                    <a:srgbClr val="000000"/>
                  </a:outerShdw>
                </a:effectLst>
                <a:latin typeface="Arial" charset="0"/>
                <a:ea typeface="ＭＳ Ｐゴシック" charset="0"/>
              </a:rPr>
              <a:t>'</a:t>
            </a:r>
            <a:r>
              <a:rPr lang="en-US" altLang="ja-JP" sz="4800" b="1" dirty="0">
                <a:effectLst>
                  <a:glow rad="165100">
                    <a:srgbClr val="000000">
                      <a:alpha val="88000"/>
                    </a:srgbClr>
                  </a:glow>
                  <a:outerShdw blurRad="38100" dist="38100" dir="2700000" algn="tl">
                    <a:srgbClr val="000000"/>
                  </a:outerShdw>
                </a:effectLst>
                <a:latin typeface="Tahoma" charset="0"/>
                <a:ea typeface="ＭＳ Ｐゴシック" charset="0"/>
              </a:rPr>
              <a:t> death paid for our sin (19:16b-42)</a:t>
            </a:r>
            <a:endParaRPr lang="en-US" sz="4800" dirty="0">
              <a:effectLst>
                <a:glow rad="165100">
                  <a:srgbClr val="000000">
                    <a:alpha val="88000"/>
                  </a:srgbClr>
                </a:glow>
                <a:outerShdw blurRad="38100" dist="38100" dir="2700000" algn="tl">
                  <a:srgbClr val="000000"/>
                </a:outerShdw>
              </a:effectLst>
              <a:latin typeface="Tahoma" charset="0"/>
              <a:ea typeface="ＭＳ Ｐゴシック" charset="0"/>
            </a:endParaRPr>
          </a:p>
        </p:txBody>
      </p:sp>
    </p:spTree>
    <p:extLst>
      <p:ext uri="{BB962C8B-B14F-4D97-AF65-F5344CB8AC3E}">
        <p14:creationId xmlns:p14="http://schemas.microsoft.com/office/powerpoint/2010/main" val="21336902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en-US" sz="7200">
                <a:solidFill>
                  <a:schemeClr val="bg1"/>
                </a:solidFill>
                <a:latin typeface="Dark Horse" charset="0"/>
                <a:cs typeface="Dark Horse" charset="0"/>
              </a:rPr>
              <a:t>Two Movements</a:t>
            </a: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Death</a:t>
            </a: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Burial</a:t>
            </a: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5000"/>
                    </a:schemeClr>
                  </a:glow>
                </a:effectLst>
                <a:latin typeface="Tahoma" charset="0"/>
                <a:ea typeface="ＭＳ Ｐゴシック" charset="0"/>
              </a:rPr>
              <a:t>I.  Christ </a:t>
            </a:r>
            <a:r>
              <a:rPr lang="en-US" sz="4000" b="1">
                <a:solidFill>
                  <a:srgbClr val="000090"/>
                </a:solidFill>
                <a:effectLst>
                  <a:glow rad="139700">
                    <a:schemeClr val="tx1">
                      <a:alpha val="95000"/>
                    </a:schemeClr>
                  </a:glow>
                </a:effectLst>
                <a:latin typeface="Tahoma" charset="0"/>
                <a:ea typeface="ＭＳ Ｐゴシック" charset="0"/>
              </a:rPr>
              <a:t>fulfilled </a:t>
            </a:r>
            <a:r>
              <a:rPr lang="en-US" sz="4000" b="1">
                <a:solidFill>
                  <a:srgbClr val="000000"/>
                </a:solidFill>
                <a:effectLst>
                  <a:glow rad="139700">
                    <a:schemeClr val="tx1">
                      <a:alpha val="95000"/>
                    </a:schemeClr>
                  </a:glow>
                </a:effectLst>
                <a:latin typeface="Tahoma" charset="0"/>
                <a:ea typeface="ＭＳ Ｐゴシック" charset="0"/>
              </a:rPr>
              <a:t>Scripture in his </a:t>
            </a:r>
            <a:r>
              <a:rPr lang="en-US" sz="4000" b="1">
                <a:solidFill>
                  <a:srgbClr val="800000"/>
                </a:solidFill>
                <a:effectLst>
                  <a:glow rad="139700">
                    <a:schemeClr val="tx1">
                      <a:alpha val="95000"/>
                    </a:schemeClr>
                  </a:glow>
                </a:effectLst>
                <a:latin typeface="Tahoma" charset="0"/>
                <a:ea typeface="ＭＳ Ｐゴシック" charset="0"/>
              </a:rPr>
              <a:t>selfless</a:t>
            </a:r>
            <a:r>
              <a:rPr lang="en-US" sz="4000" b="1">
                <a:solidFill>
                  <a:srgbClr val="000000"/>
                </a:solidFill>
                <a:effectLst>
                  <a:glow rad="139700">
                    <a:schemeClr val="tx1">
                      <a:alpha val="95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5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5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5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5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39700">
                  <a:srgbClr val="FFFFFF">
                    <a:alpha val="95000"/>
                  </a:srgbClr>
                </a:glow>
              </a:effectLst>
              <a:uLnTx/>
              <a:uFillTx/>
              <a:latin typeface="Tahoma" charset="0"/>
              <a:ea typeface="ＭＳ Ｐゴシック"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en-US">
                <a:solidFill>
                  <a:schemeClr val="tx1"/>
                </a:solidFill>
                <a:latin typeface="Tahoma" charset="0"/>
                <a:ea typeface="ＭＳ Ｐゴシック" charset="0"/>
              </a:rPr>
              <a:t>Carrying His Own Cross</a:t>
            </a:r>
          </a:p>
        </p:txBody>
      </p:sp>
      <p:pic>
        <p:nvPicPr>
          <p:cNvPr id="189443" name="Picture 2" descr="John 19.17 Carrying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A47B490D-BC64-4DFC-A279-38A1CCAA81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3BB525-5F5F-4AD6-9582-2161B400CBC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8836" name="Picture 4" descr="cross">
            <a:extLst>
              <a:ext uri="{FF2B5EF4-FFF2-40B4-BE49-F238E27FC236}">
                <a16:creationId xmlns:a16="http://schemas.microsoft.com/office/drawing/2014/main" id="{D49A36C2-8948-4F97-86A0-7635AC960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743200"/>
            <a:ext cx="19335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descr="cross">
            <a:extLst>
              <a:ext uri="{FF2B5EF4-FFF2-40B4-BE49-F238E27FC236}">
                <a16:creationId xmlns:a16="http://schemas.microsoft.com/office/drawing/2014/main" id="{2A6C03D9-1841-4B8C-AE16-11F717FCAAC2}"/>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838200" y="1371600"/>
            <a:ext cx="7239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48838" name="Rectangle 6">
            <a:extLst>
              <a:ext uri="{FF2B5EF4-FFF2-40B4-BE49-F238E27FC236}">
                <a16:creationId xmlns:a16="http://schemas.microsoft.com/office/drawing/2014/main" id="{95400F44-D438-440E-B343-8E5A9050DE7C}"/>
              </a:ext>
            </a:extLst>
          </p:cNvPr>
          <p:cNvSpPr>
            <a:spLocks noGrp="1" noChangeArrowheads="1"/>
          </p:cNvSpPr>
          <p:nvPr>
            <p:ph type="title"/>
          </p:nvPr>
        </p:nvSpPr>
        <p:spPr>
          <a:xfrm>
            <a:off x="633413" y="0"/>
            <a:ext cx="8510587" cy="1325563"/>
          </a:xfrm>
        </p:spPr>
        <p:txBody>
          <a:bodyPr/>
          <a:lstStyle/>
          <a:p>
            <a:pPr algn="l"/>
            <a:r>
              <a:rPr lang="en-US" altLang="en-US">
                <a:solidFill>
                  <a:srgbClr val="FFFF00"/>
                </a:solidFill>
                <a:effectLst>
                  <a:outerShdw blurRad="38100" dist="38100" dir="2700000" algn="tl">
                    <a:srgbClr val="000000"/>
                  </a:outerShdw>
                </a:effectLst>
              </a:rPr>
              <a:t>Wooden Cross</a:t>
            </a:r>
          </a:p>
        </p:txBody>
      </p:sp>
    </p:spTree>
    <p:extLst>
      <p:ext uri="{BB962C8B-B14F-4D97-AF65-F5344CB8AC3E}">
        <p14:creationId xmlns:p14="http://schemas.microsoft.com/office/powerpoint/2010/main" val="1745384993"/>
      </p:ext>
    </p:extLst>
  </p:cSld>
  <p:clrMapOvr>
    <a:masterClrMapping/>
  </p:clrMapOvr>
  <p:transition>
    <p:fade thruBlk="1"/>
  </p:transitio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Crucifixion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179-181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is crucified for the sins of the world with signs accompanying His death to indicate that the people had executed the very Messiah Himself</a:t>
            </a:r>
          </a:p>
          <a:p>
            <a:pPr lvl="0"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耶稣死在十字架上</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1823" y="394087"/>
            <a:ext cx="2733935" cy="14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000000"/>
                </a:solidFill>
                <a:effectLst/>
                <a:uLnTx/>
                <a:uFillTx/>
                <a:latin typeface="Arial"/>
                <a:ea typeface="ＭＳ Ｐゴシック"/>
              </a:rPr>
              <a:t>马太</a:t>
            </a:r>
            <a:r>
              <a:rPr kumimoji="0" lang="en-US" sz="3100" b="1" i="0" u="none" strike="noStrike" kern="1200" cap="none" spc="0" normalizeH="0" baseline="0" noProof="0" dirty="0">
                <a:ln>
                  <a:noFill/>
                </a:ln>
                <a:solidFill>
                  <a:srgbClr val="000000"/>
                </a:solidFill>
                <a:effectLst/>
                <a:uLnTx/>
                <a:uFillTx/>
                <a:latin typeface="Arial"/>
                <a:ea typeface="ＭＳ Ｐゴシック"/>
              </a:rPr>
              <a:t> 27:38-66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000000"/>
                </a:solidFill>
                <a:effectLst/>
                <a:uLnTx/>
                <a:uFillTx/>
                <a:latin typeface="Arial"/>
                <a:ea typeface="ＭＳ Ｐゴシック"/>
              </a:rPr>
              <a:t>马可</a:t>
            </a:r>
            <a:r>
              <a:rPr kumimoji="0" lang="en-US" sz="3100" b="1" i="0" u="none" strike="noStrike" kern="1200" cap="none" spc="0" normalizeH="0" baseline="0" noProof="0" dirty="0">
                <a:ln>
                  <a:noFill/>
                </a:ln>
                <a:solidFill>
                  <a:srgbClr val="000000"/>
                </a:solidFill>
                <a:effectLst/>
                <a:uLnTx/>
                <a:uFillTx/>
                <a:latin typeface="Arial"/>
                <a:ea typeface="ＭＳ Ｐゴシック"/>
              </a:rPr>
              <a:t> 15:25-47</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000000"/>
                </a:solidFill>
                <a:effectLst/>
                <a:uLnTx/>
                <a:uFillTx/>
                <a:latin typeface="Arial"/>
                <a:ea typeface="ＭＳ Ｐゴシック"/>
              </a:rPr>
              <a:t>路加</a:t>
            </a:r>
            <a:r>
              <a:rPr kumimoji="0" lang="en-US" sz="3100" b="1" i="0" u="none" strike="noStrike" kern="1200" cap="none" spc="0" normalizeH="0" baseline="0" noProof="0" dirty="0">
                <a:ln>
                  <a:noFill/>
                </a:ln>
                <a:solidFill>
                  <a:srgbClr val="000000"/>
                </a:solidFill>
                <a:effectLst/>
                <a:uLnTx/>
                <a:uFillTx/>
                <a:latin typeface="Arial"/>
                <a:ea typeface="ＭＳ Ｐゴシック"/>
              </a:rPr>
              <a:t> 23:35-56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000000"/>
                </a:solidFill>
                <a:effectLst/>
                <a:uLnTx/>
                <a:uFillTx/>
                <a:latin typeface="Arial"/>
                <a:ea typeface="ＭＳ Ｐゴシック"/>
              </a:rPr>
              <a:t>约翰</a:t>
            </a:r>
            <a:r>
              <a:rPr kumimoji="0" lang="en-US" sz="3100" b="1" i="0" u="none" strike="noStrike" kern="1200" cap="none" spc="0" normalizeH="0" baseline="0" noProof="0" dirty="0">
                <a:ln>
                  <a:noFill/>
                </a:ln>
                <a:solidFill>
                  <a:srgbClr val="000000"/>
                </a:solidFill>
                <a:effectLst/>
                <a:uLnTx/>
                <a:uFillTx/>
                <a:latin typeface="Arial"/>
                <a:ea typeface="ＭＳ Ｐゴシック"/>
              </a:rPr>
              <a:t> 19:28-42</a:t>
            </a:r>
          </a:p>
        </p:txBody>
      </p:sp>
      <p:sp>
        <p:nvSpPr>
          <p:cNvPr id="9" name="TextBox 8"/>
          <p:cNvSpPr txBox="1"/>
          <p:nvPr/>
        </p:nvSpPr>
        <p:spPr>
          <a:xfrm>
            <a:off x="151823" y="4749134"/>
            <a:ext cx="1909003"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spTree>
    <p:extLst>
      <p:ext uri="{BB962C8B-B14F-4D97-AF65-F5344CB8AC3E}">
        <p14:creationId xmlns:p14="http://schemas.microsoft.com/office/powerpoint/2010/main" val="332322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61328FF5-6343-4B89-A20B-46617DF2BB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A69F3-DD59-4BE4-B296-A214C3C6B43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80229" name="Picture 5">
            <a:extLst>
              <a:ext uri="{FF2B5EF4-FFF2-40B4-BE49-F238E27FC236}">
                <a16:creationId xmlns:a16="http://schemas.microsoft.com/office/drawing/2014/main" id="{5D0D686B-E09B-4147-8A1B-B8161757A59F}"/>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35" name="Group 11">
            <a:extLst>
              <a:ext uri="{FF2B5EF4-FFF2-40B4-BE49-F238E27FC236}">
                <a16:creationId xmlns:a16="http://schemas.microsoft.com/office/drawing/2014/main" id="{7EBABF35-C0F3-4668-8D51-1E36EBD3E7D6}"/>
              </a:ext>
            </a:extLst>
          </p:cNvPr>
          <p:cNvGrpSpPr>
            <a:grpSpLocks/>
          </p:cNvGrpSpPr>
          <p:nvPr/>
        </p:nvGrpSpPr>
        <p:grpSpPr bwMode="auto">
          <a:xfrm>
            <a:off x="609600" y="1828800"/>
            <a:ext cx="5257800" cy="4678363"/>
            <a:chOff x="384" y="1152"/>
            <a:chExt cx="3312" cy="2947"/>
          </a:xfrm>
        </p:grpSpPr>
        <p:sp>
          <p:nvSpPr>
            <p:cNvPr id="180230" name="Text Box 6">
              <a:extLst>
                <a:ext uri="{FF2B5EF4-FFF2-40B4-BE49-F238E27FC236}">
                  <a16:creationId xmlns:a16="http://schemas.microsoft.com/office/drawing/2014/main" id="{104C5A65-FBB4-4AB7-AE0A-06D97BE791BE}"/>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0231" name="Oval 7">
              <a:extLst>
                <a:ext uri="{FF2B5EF4-FFF2-40B4-BE49-F238E27FC236}">
                  <a16:creationId xmlns:a16="http://schemas.microsoft.com/office/drawing/2014/main" id="{AD0F7A45-C3AD-4002-AE7E-65FBE2FE9FB7}"/>
                </a:ext>
              </a:extLst>
            </p:cNvPr>
            <p:cNvSpPr>
              <a:spLocks noChangeArrowheads="1"/>
            </p:cNvSpPr>
            <p:nvPr/>
          </p:nvSpPr>
          <p:spPr bwMode="auto">
            <a:xfrm>
              <a:off x="1440" y="1152"/>
              <a:ext cx="576" cy="480"/>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232" name="Text Box 8">
              <a:extLst>
                <a:ext uri="{FF2B5EF4-FFF2-40B4-BE49-F238E27FC236}">
                  <a16:creationId xmlns:a16="http://schemas.microsoft.com/office/drawing/2014/main" id="{61AED133-0C18-4589-8BCD-FD8AF7DA669C}"/>
                </a:ext>
              </a:extLst>
            </p:cNvPr>
            <p:cNvSpPr txBox="1">
              <a:spLocks noChangeArrowheads="1"/>
            </p:cNvSpPr>
            <p:nvPr/>
          </p:nvSpPr>
          <p:spPr bwMode="auto">
            <a:xfrm>
              <a:off x="384" y="3360"/>
              <a:ext cx="3120"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8 Friday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Crucifixion/ Tomb</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Mt27:1-66; Mk 15:1-47; Lk 22:66-23:56; Jn 18:28-19:37</a:t>
              </a:r>
            </a:p>
          </p:txBody>
        </p:sp>
        <p:sp>
          <p:nvSpPr>
            <p:cNvPr id="180233" name="Line 9">
              <a:extLst>
                <a:ext uri="{FF2B5EF4-FFF2-40B4-BE49-F238E27FC236}">
                  <a16:creationId xmlns:a16="http://schemas.microsoft.com/office/drawing/2014/main" id="{098520CD-92EB-4B02-8070-968FC2D72530}"/>
                </a:ext>
              </a:extLst>
            </p:cNvPr>
            <p:cNvSpPr>
              <a:spLocks noChangeShapeType="1"/>
            </p:cNvSpPr>
            <p:nvPr/>
          </p:nvSpPr>
          <p:spPr bwMode="auto">
            <a:xfrm flipV="1">
              <a:off x="816" y="1632"/>
              <a:ext cx="672" cy="1584"/>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0234" name="Rectangle 10">
            <a:extLst>
              <a:ext uri="{FF2B5EF4-FFF2-40B4-BE49-F238E27FC236}">
                <a16:creationId xmlns:a16="http://schemas.microsoft.com/office/drawing/2014/main" id="{F301DEB8-B475-4A56-BE2C-2FC0FD24D0CB}"/>
              </a:ext>
            </a:extLst>
          </p:cNvPr>
          <p:cNvSpPr>
            <a:spLocks noGrp="1" noChangeArrowheads="1"/>
          </p:cNvSpPr>
          <p:nvPr>
            <p:ph type="title"/>
          </p:nvPr>
        </p:nvSpPr>
        <p:spPr>
          <a:xfrm>
            <a:off x="457200" y="274638"/>
            <a:ext cx="8229600" cy="792162"/>
          </a:xfrm>
        </p:spPr>
        <p:txBody>
          <a:bodyPr/>
          <a:lstStyle/>
          <a:p>
            <a:r>
              <a:rPr lang="en-US" altLang="en-US">
                <a:solidFill>
                  <a:srgbClr val="FF0000"/>
                </a:solidFill>
                <a:latin typeface="Verdana" panose="020B0604030504040204" pitchFamily="34" charset="0"/>
              </a:rPr>
              <a:t>Friday</a:t>
            </a:r>
          </a:p>
        </p:txBody>
      </p:sp>
    </p:spTree>
    <p:extLst>
      <p:ext uri="{BB962C8B-B14F-4D97-AF65-F5344CB8AC3E}">
        <p14:creationId xmlns:p14="http://schemas.microsoft.com/office/powerpoint/2010/main" val="12569628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0234"/>
                                        </p:tgtEl>
                                        <p:attrNameLst>
                                          <p:attrName>style.visibility</p:attrName>
                                        </p:attrNameLst>
                                      </p:cBhvr>
                                      <p:to>
                                        <p:strVal val="visible"/>
                                      </p:to>
                                    </p:set>
                                    <p:animEffect transition="in" filter="blinds(horizontal)">
                                      <p:cBhvr>
                                        <p:cTn id="7" dur="500"/>
                                        <p:tgtEl>
                                          <p:spTgt spid="180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0229"/>
                                        </p:tgtEl>
                                        <p:attrNameLst>
                                          <p:attrName>style.visibility</p:attrName>
                                        </p:attrNameLst>
                                      </p:cBhvr>
                                      <p:to>
                                        <p:strVal val="visible"/>
                                      </p:to>
                                    </p:set>
                                    <p:animEffect transition="in" filter="blinds(horizontal)">
                                      <p:cBhvr>
                                        <p:cTn id="12" dur="500"/>
                                        <p:tgtEl>
                                          <p:spTgt spid="1802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0235"/>
                                        </p:tgtEl>
                                        <p:attrNameLst>
                                          <p:attrName>style.visibility</p:attrName>
                                        </p:attrNameLst>
                                      </p:cBhvr>
                                      <p:to>
                                        <p:strVal val="visible"/>
                                      </p:to>
                                    </p:set>
                                    <p:animEffect transition="in" filter="blinds(horizontal)">
                                      <p:cBhvr>
                                        <p:cTn id="17"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B23A7F-A27A-4828-B734-84C9BCB1F1A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85647-C7B6-4C8C-BBC5-E0543D57F33C}"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1254" name="Text Box 6">
            <a:extLst>
              <a:ext uri="{FF2B5EF4-FFF2-40B4-BE49-F238E27FC236}">
                <a16:creationId xmlns:a16="http://schemas.microsoft.com/office/drawing/2014/main" id="{ABA36A33-40B3-42FA-8F27-51D64B14530C}"/>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1255" name="Rectangle 7">
            <a:extLst>
              <a:ext uri="{FF2B5EF4-FFF2-40B4-BE49-F238E27FC236}">
                <a16:creationId xmlns:a16="http://schemas.microsoft.com/office/drawing/2014/main" id="{6F5E605B-E069-42BB-B2C2-DDF8147FBCAA}"/>
              </a:ext>
            </a:extLst>
          </p:cNvPr>
          <p:cNvSpPr>
            <a:spLocks noGrp="1" noRot="1" noChangeArrowheads="1"/>
          </p:cNvSpPr>
          <p:nvPr>
            <p:ph type="title"/>
          </p:nvPr>
        </p:nvSpPr>
        <p:spPr/>
        <p:txBody>
          <a:bodyPr/>
          <a:lstStyle/>
          <a:p>
            <a:r>
              <a:rPr lang="en-US" altLang="en-US">
                <a:solidFill>
                  <a:srgbClr val="FFFF00"/>
                </a:solidFill>
                <a:latin typeface="Verdana" panose="020B0604030504040204" pitchFamily="34" charset="0"/>
              </a:rPr>
              <a:t>Jesus’ final week</a:t>
            </a:r>
          </a:p>
        </p:txBody>
      </p:sp>
      <p:sp>
        <p:nvSpPr>
          <p:cNvPr id="181256" name="Rectangle 8">
            <a:extLst>
              <a:ext uri="{FF2B5EF4-FFF2-40B4-BE49-F238E27FC236}">
                <a16:creationId xmlns:a16="http://schemas.microsoft.com/office/drawing/2014/main" id="{2EAB9B95-B24E-488C-9EEA-CA3DC9D92C9F}"/>
              </a:ext>
            </a:extLst>
          </p:cNvPr>
          <p:cNvSpPr>
            <a:spLocks noGrp="1" noChangeArrowheads="1"/>
          </p:cNvSpPr>
          <p:nvPr>
            <p:ph type="body" sz="half" idx="1"/>
          </p:nvPr>
        </p:nvSpPr>
        <p:spPr/>
        <p:txBody>
          <a:bodyPr/>
          <a:lstStyle/>
          <a:p>
            <a:pPr marL="533400" indent="-533400"/>
            <a:r>
              <a:rPr lang="en-US" altLang="en-US" sz="2800" b="1">
                <a:latin typeface="Verdana" panose="020B0604030504040204" pitchFamily="34" charset="0"/>
              </a:rPr>
              <a:t>Sat: Anointing in Bethany</a:t>
            </a:r>
          </a:p>
          <a:p>
            <a:pPr marL="533400" indent="-533400"/>
            <a:endParaRPr lang="en-US" altLang="en-US" sz="2800" b="1">
              <a:latin typeface="Verdana" panose="020B0604030504040204" pitchFamily="34" charset="0"/>
            </a:endParaRPr>
          </a:p>
          <a:p>
            <a:pPr marL="533400" indent="-533400"/>
            <a:r>
              <a:rPr lang="en-US" altLang="en-US" sz="2800" b="1">
                <a:latin typeface="Verdana" panose="020B0604030504040204" pitchFamily="34" charset="0"/>
              </a:rPr>
              <a:t>Sun: Triumphal</a:t>
            </a:r>
          </a:p>
          <a:p>
            <a:pPr marL="533400" indent="-533400">
              <a:buFont typeface="Wingdings" panose="05000000000000000000" pitchFamily="2" charset="2"/>
              <a:buNone/>
            </a:pPr>
            <a:endParaRPr lang="en-US" altLang="en-US" sz="2800" b="1">
              <a:latin typeface="Verdana" panose="020B0604030504040204" pitchFamily="34" charset="0"/>
            </a:endParaRPr>
          </a:p>
          <a:p>
            <a:pPr marL="533400" indent="-533400"/>
            <a:r>
              <a:rPr lang="en-US" altLang="en-US" sz="2800" b="1">
                <a:latin typeface="Verdana" panose="020B0604030504040204" pitchFamily="34" charset="0"/>
              </a:rPr>
              <a:t>Mon: Temple cleansing</a:t>
            </a:r>
          </a:p>
        </p:txBody>
      </p:sp>
      <p:sp>
        <p:nvSpPr>
          <p:cNvPr id="181257" name="Rectangle 9">
            <a:extLst>
              <a:ext uri="{FF2B5EF4-FFF2-40B4-BE49-F238E27FC236}">
                <a16:creationId xmlns:a16="http://schemas.microsoft.com/office/drawing/2014/main" id="{52597A6A-087C-42B6-8AA6-2959CB762494}"/>
              </a:ext>
            </a:extLst>
          </p:cNvPr>
          <p:cNvSpPr>
            <a:spLocks noGrp="1" noChangeArrowheads="1"/>
          </p:cNvSpPr>
          <p:nvPr>
            <p:ph type="body" sz="half" idx="2"/>
          </p:nvPr>
        </p:nvSpPr>
        <p:spPr/>
        <p:txBody>
          <a:bodyPr/>
          <a:lstStyle/>
          <a:p>
            <a:r>
              <a:rPr lang="en-US" altLang="en-US" sz="2800" b="1">
                <a:latin typeface="Verdana" panose="020B0604030504040204" pitchFamily="34" charset="0"/>
              </a:rPr>
              <a:t>Tue: Teaching</a:t>
            </a:r>
          </a:p>
          <a:p>
            <a:endParaRPr lang="en-US" altLang="en-US" sz="2800" b="1">
              <a:latin typeface="Verdana" panose="020B0604030504040204" pitchFamily="34" charset="0"/>
            </a:endParaRPr>
          </a:p>
          <a:p>
            <a:r>
              <a:rPr lang="en-US" altLang="en-US" sz="2800" b="1">
                <a:latin typeface="Verdana" panose="020B0604030504040204" pitchFamily="34" charset="0"/>
              </a:rPr>
              <a:t>Wed: ?</a:t>
            </a:r>
          </a:p>
          <a:p>
            <a:endParaRPr lang="en-US" altLang="en-US" sz="2800" b="1">
              <a:latin typeface="Verdana" panose="020B0604030504040204" pitchFamily="34" charset="0"/>
            </a:endParaRPr>
          </a:p>
          <a:p>
            <a:r>
              <a:rPr lang="en-US" altLang="en-US" sz="2800" b="1">
                <a:latin typeface="Verdana" panose="020B0604030504040204" pitchFamily="34" charset="0"/>
              </a:rPr>
              <a:t>Thu: Passover</a:t>
            </a:r>
          </a:p>
          <a:p>
            <a:endParaRPr lang="en-US" altLang="en-US" sz="2800" b="1">
              <a:latin typeface="Verdana" panose="020B0604030504040204" pitchFamily="34" charset="0"/>
            </a:endParaRPr>
          </a:p>
          <a:p>
            <a:r>
              <a:rPr lang="en-US" altLang="en-US" sz="2800" b="1">
                <a:latin typeface="Verdana" panose="020B0604030504040204" pitchFamily="34" charset="0"/>
              </a:rPr>
              <a:t>Fri: Trials &amp; execution</a:t>
            </a:r>
          </a:p>
        </p:txBody>
      </p:sp>
      <p:sp>
        <p:nvSpPr>
          <p:cNvPr id="181258" name="Text Box 10">
            <a:extLst>
              <a:ext uri="{FF2B5EF4-FFF2-40B4-BE49-F238E27FC236}">
                <a16:creationId xmlns:a16="http://schemas.microsoft.com/office/drawing/2014/main" id="{3C1A5BD1-FB98-445C-81C5-267CF0D67002}"/>
              </a:ext>
            </a:extLst>
          </p:cNvPr>
          <p:cNvSpPr txBox="1">
            <a:spLocks noChangeArrowheads="1"/>
          </p:cNvSpPr>
          <p:nvPr/>
        </p:nvSpPr>
        <p:spPr bwMode="auto">
          <a:xfrm>
            <a:off x="457200" y="63246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Blomberg p315</a:t>
            </a:r>
          </a:p>
        </p:txBody>
      </p:sp>
    </p:spTree>
    <p:extLst>
      <p:ext uri="{BB962C8B-B14F-4D97-AF65-F5344CB8AC3E}">
        <p14:creationId xmlns:p14="http://schemas.microsoft.com/office/powerpoint/2010/main" val="34440069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1256">
                                            <p:txEl>
                                              <p:pRg st="0" end="0"/>
                                            </p:txEl>
                                          </p:spTgt>
                                        </p:tgtEl>
                                        <p:attrNameLst>
                                          <p:attrName>style.visibility</p:attrName>
                                        </p:attrNameLst>
                                      </p:cBhvr>
                                      <p:to>
                                        <p:strVal val="visible"/>
                                      </p:to>
                                    </p:set>
                                    <p:animEffect transition="in" filter="diamond(in)">
                                      <p:cBhvr>
                                        <p:cTn id="7" dur="2000"/>
                                        <p:tgtEl>
                                          <p:spTgt spid="18125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81256">
                                            <p:txEl>
                                              <p:pRg st="2" end="2"/>
                                            </p:txEl>
                                          </p:spTgt>
                                        </p:tgtEl>
                                        <p:attrNameLst>
                                          <p:attrName>style.visibility</p:attrName>
                                        </p:attrNameLst>
                                      </p:cBhvr>
                                      <p:to>
                                        <p:strVal val="visible"/>
                                      </p:to>
                                    </p:set>
                                    <p:animEffect transition="in" filter="diamond(in)">
                                      <p:cBhvr>
                                        <p:cTn id="10" dur="2000"/>
                                        <p:tgtEl>
                                          <p:spTgt spid="181256">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81256">
                                            <p:txEl>
                                              <p:pRg st="4" end="4"/>
                                            </p:txEl>
                                          </p:spTgt>
                                        </p:tgtEl>
                                        <p:attrNameLst>
                                          <p:attrName>style.visibility</p:attrName>
                                        </p:attrNameLst>
                                      </p:cBhvr>
                                      <p:to>
                                        <p:strVal val="visible"/>
                                      </p:to>
                                    </p:set>
                                    <p:animEffect transition="in" filter="diamond(in)">
                                      <p:cBhvr>
                                        <p:cTn id="13" dur="2000"/>
                                        <p:tgtEl>
                                          <p:spTgt spid="181256">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81257">
                                            <p:txEl>
                                              <p:pRg st="0" end="0"/>
                                            </p:txEl>
                                          </p:spTgt>
                                        </p:tgtEl>
                                        <p:attrNameLst>
                                          <p:attrName>style.visibility</p:attrName>
                                        </p:attrNameLst>
                                      </p:cBhvr>
                                      <p:to>
                                        <p:strVal val="visible"/>
                                      </p:to>
                                    </p:set>
                                    <p:animEffect transition="in" filter="diamond(in)">
                                      <p:cBhvr>
                                        <p:cTn id="18" dur="2000"/>
                                        <p:tgtEl>
                                          <p:spTgt spid="181257">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81257">
                                            <p:txEl>
                                              <p:pRg st="2" end="2"/>
                                            </p:txEl>
                                          </p:spTgt>
                                        </p:tgtEl>
                                        <p:attrNameLst>
                                          <p:attrName>style.visibility</p:attrName>
                                        </p:attrNameLst>
                                      </p:cBhvr>
                                      <p:to>
                                        <p:strVal val="visible"/>
                                      </p:to>
                                    </p:set>
                                    <p:animEffect transition="in" filter="diamond(in)">
                                      <p:cBhvr>
                                        <p:cTn id="21" dur="2000"/>
                                        <p:tgtEl>
                                          <p:spTgt spid="181257">
                                            <p:txEl>
                                              <p:pRg st="2" end="2"/>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181257">
                                            <p:txEl>
                                              <p:pRg st="4" end="4"/>
                                            </p:txEl>
                                          </p:spTgt>
                                        </p:tgtEl>
                                        <p:attrNameLst>
                                          <p:attrName>style.visibility</p:attrName>
                                        </p:attrNameLst>
                                      </p:cBhvr>
                                      <p:to>
                                        <p:strVal val="visible"/>
                                      </p:to>
                                    </p:set>
                                    <p:animEffect transition="in" filter="diamond(in)">
                                      <p:cBhvr>
                                        <p:cTn id="24" dur="2000"/>
                                        <p:tgtEl>
                                          <p:spTgt spid="181257">
                                            <p:txEl>
                                              <p:pRg st="4" end="4"/>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81257">
                                            <p:txEl>
                                              <p:pRg st="6" end="6"/>
                                            </p:txEl>
                                          </p:spTgt>
                                        </p:tgtEl>
                                        <p:attrNameLst>
                                          <p:attrName>style.visibility</p:attrName>
                                        </p:attrNameLst>
                                      </p:cBhvr>
                                      <p:to>
                                        <p:strVal val="visible"/>
                                      </p:to>
                                    </p:set>
                                    <p:animEffect transition="in" filter="diamond(in)">
                                      <p:cBhvr>
                                        <p:cTn id="27" dur="2000"/>
                                        <p:tgtEl>
                                          <p:spTgt spid="1812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5203148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43651223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272D3-9120-495B-AF88-07B06421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C1D28B-108B-4577-A698-C04A6382BCA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87394" name="Rectangle 2">
            <a:extLst>
              <a:ext uri="{FF2B5EF4-FFF2-40B4-BE49-F238E27FC236}">
                <a16:creationId xmlns:a16="http://schemas.microsoft.com/office/drawing/2014/main" id="{D883A24D-8919-4BA7-972E-BFB4BD53197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87396" name="Rectangle 4">
            <a:extLst>
              <a:ext uri="{FF2B5EF4-FFF2-40B4-BE49-F238E27FC236}">
                <a16:creationId xmlns:a16="http://schemas.microsoft.com/office/drawing/2014/main" id="{E343FBBA-9A4D-4750-926E-886D2AAC4651}"/>
              </a:ext>
            </a:extLst>
          </p:cNvPr>
          <p:cNvSpPr>
            <a:spLocks noGrp="1" noChangeArrowheads="1"/>
          </p:cNvSpPr>
          <p:nvPr>
            <p:ph type="body" sz="half" idx="1"/>
          </p:nvPr>
        </p:nvSpPr>
        <p:spPr>
          <a:xfrm>
            <a:off x="301625" y="1676400"/>
            <a:ext cx="4194175" cy="4724400"/>
          </a:xfrm>
        </p:spPr>
        <p:txBody>
          <a:bodyPr/>
          <a:lstStyle/>
          <a:p>
            <a:endParaRPr lang="en-US" altLang="en-US" sz="2400" b="1">
              <a:latin typeface="Verdana" panose="020B0604030504040204" pitchFamily="34" charset="0"/>
            </a:endParaRPr>
          </a:p>
          <a:p>
            <a:r>
              <a:rPr lang="en-US" altLang="en-US" sz="2400" b="1">
                <a:latin typeface="Verdana" panose="020B0604030504040204" pitchFamily="34" charset="0"/>
              </a:rPr>
              <a:t>Thursday--------------</a:t>
            </a:r>
          </a:p>
          <a:p>
            <a:pPr>
              <a:buFont typeface="Wingdings" panose="05000000000000000000" pitchFamily="2" charset="2"/>
              <a:buNone/>
            </a:pPr>
            <a:r>
              <a:rPr lang="en-US" altLang="en-US" sz="1800">
                <a:latin typeface="Verdana" panose="020B0604030504040204" pitchFamily="34" charset="0"/>
              </a:rPr>
              <a:t>Aftersun down</a:t>
            </a:r>
          </a:p>
          <a:p>
            <a:pPr>
              <a:buFont typeface="Wingdings" panose="05000000000000000000" pitchFamily="2" charset="2"/>
              <a:buNone/>
            </a:pPr>
            <a:endParaRPr lang="en-US" altLang="en-US" sz="2800"/>
          </a:p>
          <a:p>
            <a:pPr>
              <a:buFont typeface="Wingdings" panose="05000000000000000000" pitchFamily="2" charset="2"/>
              <a:buNone/>
            </a:pPr>
            <a:endParaRPr lang="en-US" altLang="en-US" sz="2400" b="1">
              <a:latin typeface="Verdana" panose="020B0604030504040204" pitchFamily="34" charset="0"/>
            </a:endParaRPr>
          </a:p>
          <a:p>
            <a:r>
              <a:rPr lang="en-US" altLang="en-US" sz="2400" b="1">
                <a:latin typeface="Verdana" panose="020B0604030504040204" pitchFamily="34" charset="0"/>
              </a:rPr>
              <a:t>Thurs-Friday----------</a:t>
            </a:r>
          </a:p>
          <a:p>
            <a:pPr>
              <a:buFont typeface="Wingdings" panose="05000000000000000000" pitchFamily="2" charset="2"/>
              <a:buNone/>
            </a:pPr>
            <a:r>
              <a:rPr lang="en-US" altLang="en-US" sz="1800">
                <a:latin typeface="Verdana" panose="020B0604030504040204" pitchFamily="34" charset="0"/>
              </a:rPr>
              <a:t>NightTime</a:t>
            </a:r>
          </a:p>
          <a:p>
            <a:pPr>
              <a:buFont typeface="Wingdings" panose="05000000000000000000" pitchFamily="2" charset="2"/>
              <a:buNone/>
            </a:pPr>
            <a:endParaRPr lang="en-US" altLang="en-US" sz="2400">
              <a:latin typeface="Verdana" panose="020B0604030504040204" pitchFamily="34" charset="0"/>
            </a:endParaRPr>
          </a:p>
        </p:txBody>
      </p:sp>
      <p:sp>
        <p:nvSpPr>
          <p:cNvPr id="187397" name="Rectangle 5">
            <a:extLst>
              <a:ext uri="{FF2B5EF4-FFF2-40B4-BE49-F238E27FC236}">
                <a16:creationId xmlns:a16="http://schemas.microsoft.com/office/drawing/2014/main" id="{F46E45F3-9524-48E2-A101-56392EC7B367}"/>
              </a:ext>
            </a:extLst>
          </p:cNvPr>
          <p:cNvSpPr>
            <a:spLocks noGrp="1" noChangeArrowheads="1"/>
          </p:cNvSpPr>
          <p:nvPr>
            <p:ph type="body" sz="half" idx="2"/>
          </p:nvPr>
        </p:nvSpPr>
        <p:spPr>
          <a:xfrm>
            <a:off x="4905375" y="1981200"/>
            <a:ext cx="3705225" cy="4114800"/>
          </a:xfrm>
        </p:spPr>
        <p:txBody>
          <a:bodyPr/>
          <a:lstStyle/>
          <a:p>
            <a:pPr>
              <a:buFont typeface="Wingdings" panose="05000000000000000000" pitchFamily="2" charset="2"/>
              <a:buNone/>
            </a:pPr>
            <a:r>
              <a:rPr lang="en-US" altLang="en-US" sz="2400">
                <a:latin typeface="Verdana" panose="020B0604030504040204" pitchFamily="34" charset="0"/>
              </a:rPr>
              <a:t>Last supper</a:t>
            </a:r>
          </a:p>
          <a:p>
            <a:pPr>
              <a:buFont typeface="Wingdings" panose="05000000000000000000" pitchFamily="2" charset="2"/>
              <a:buNone/>
            </a:pPr>
            <a:r>
              <a:rPr lang="en-US" altLang="en-US" sz="2400">
                <a:latin typeface="Verdana" panose="020B0604030504040204" pitchFamily="34" charset="0"/>
              </a:rPr>
              <a:t>Prayer in Garden</a:t>
            </a:r>
          </a:p>
          <a:p>
            <a:pPr>
              <a:buFont typeface="Wingdings" panose="05000000000000000000" pitchFamily="2" charset="2"/>
              <a:buNone/>
            </a:pPr>
            <a:r>
              <a:rPr lang="en-US" altLang="en-US" sz="2400">
                <a:latin typeface="Verdana" panose="020B0604030504040204" pitchFamily="34" charset="0"/>
              </a:rPr>
              <a:t>Betrayal</a:t>
            </a:r>
          </a:p>
          <a:p>
            <a:pPr>
              <a:buFont typeface="Wingdings" panose="05000000000000000000" pitchFamily="2" charset="2"/>
              <a:buNone/>
            </a:pPr>
            <a:endParaRPr lang="en-US" altLang="en-US" sz="2400">
              <a:latin typeface="Verdana" panose="020B0604030504040204" pitchFamily="34" charset="0"/>
            </a:endParaRPr>
          </a:p>
          <a:p>
            <a:pPr>
              <a:buFont typeface="Wingdings" panose="05000000000000000000" pitchFamily="2" charset="2"/>
              <a:buNone/>
            </a:pPr>
            <a:r>
              <a:rPr lang="en-US" altLang="en-US" sz="2400">
                <a:latin typeface="Verdana" panose="020B0604030504040204" pitchFamily="34" charset="0"/>
              </a:rPr>
              <a:t>Custody</a:t>
            </a:r>
          </a:p>
          <a:p>
            <a:pPr>
              <a:buFont typeface="Wingdings" panose="05000000000000000000" pitchFamily="2" charset="2"/>
              <a:buNone/>
            </a:pPr>
            <a:r>
              <a:rPr lang="en-US" altLang="en-US" sz="2400">
                <a:latin typeface="Verdana" panose="020B0604030504040204" pitchFamily="34" charset="0"/>
              </a:rPr>
              <a:t>Hearing Before Annas</a:t>
            </a:r>
          </a:p>
          <a:p>
            <a:pPr>
              <a:buFont typeface="Wingdings" panose="05000000000000000000" pitchFamily="2" charset="2"/>
              <a:buNone/>
            </a:pPr>
            <a:r>
              <a:rPr lang="en-US" altLang="en-US" sz="2400">
                <a:latin typeface="Verdana" panose="020B0604030504040204" pitchFamily="34" charset="0"/>
              </a:rPr>
              <a:t>Trial Before Caiaphas</a:t>
            </a:r>
          </a:p>
          <a:p>
            <a:pPr>
              <a:buFont typeface="Wingdings" panose="05000000000000000000" pitchFamily="2" charset="2"/>
              <a:buNone/>
            </a:pPr>
            <a:r>
              <a:rPr lang="en-US" altLang="en-US" sz="2400">
                <a:latin typeface="Verdana" panose="020B0604030504040204" pitchFamily="34" charset="0"/>
              </a:rPr>
              <a:t>Peter’s denial</a:t>
            </a:r>
          </a:p>
          <a:p>
            <a:pPr>
              <a:buFont typeface="Wingdings" panose="05000000000000000000" pitchFamily="2" charset="2"/>
              <a:buNone/>
            </a:pPr>
            <a:endParaRPr lang="en-US" altLang="en-US" sz="2400">
              <a:latin typeface="Verdana" panose="020B0604030504040204" pitchFamily="34" charset="0"/>
            </a:endParaRPr>
          </a:p>
        </p:txBody>
      </p:sp>
      <p:sp>
        <p:nvSpPr>
          <p:cNvPr id="187398" name="Text Box 6">
            <a:extLst>
              <a:ext uri="{FF2B5EF4-FFF2-40B4-BE49-F238E27FC236}">
                <a16:creationId xmlns:a16="http://schemas.microsoft.com/office/drawing/2014/main" id="{8733B101-6758-4B50-9396-5D08F647FF94}"/>
              </a:ext>
            </a:extLst>
          </p:cNvPr>
          <p:cNvSpPr txBox="1">
            <a:spLocks noChangeArrowheads="1"/>
          </p:cNvSpPr>
          <p:nvPr/>
        </p:nvSpPr>
        <p:spPr bwMode="auto">
          <a:xfrm>
            <a:off x="381000" y="64008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Blomberg p342</a:t>
            </a:r>
          </a:p>
        </p:txBody>
      </p:sp>
    </p:spTree>
    <p:extLst>
      <p:ext uri="{BB962C8B-B14F-4D97-AF65-F5344CB8AC3E}">
        <p14:creationId xmlns:p14="http://schemas.microsoft.com/office/powerpoint/2010/main" val="32353183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7" dur="500"/>
                                        <p:tgtEl>
                                          <p:spTgt spid="18739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10" dur="500"/>
                                        <p:tgtEl>
                                          <p:spTgt spid="18739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13" dur="500"/>
                                        <p:tgtEl>
                                          <p:spTgt spid="18739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16" dur="500"/>
                                        <p:tgtEl>
                                          <p:spTgt spid="187396">
                                            <p:txEl>
                                              <p:pRg st="6" end="6"/>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87397">
                                            <p:txEl>
                                              <p:pRg st="0" end="0"/>
                                            </p:txEl>
                                          </p:spTgt>
                                        </p:tgtEl>
                                        <p:attrNameLst>
                                          <p:attrName>style.visibility</p:attrName>
                                        </p:attrNameLst>
                                      </p:cBhvr>
                                      <p:to>
                                        <p:strVal val="visible"/>
                                      </p:to>
                                    </p:set>
                                    <p:animEffect transition="in" filter="blinds(horizontal)">
                                      <p:cBhvr>
                                        <p:cTn id="21" dur="500"/>
                                        <p:tgtEl>
                                          <p:spTgt spid="18739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7397">
                                            <p:txEl>
                                              <p:pRg st="1" end="1"/>
                                            </p:txEl>
                                          </p:spTgt>
                                        </p:tgtEl>
                                        <p:attrNameLst>
                                          <p:attrName>style.visibility</p:attrName>
                                        </p:attrNameLst>
                                      </p:cBhvr>
                                      <p:to>
                                        <p:strVal val="visible"/>
                                      </p:to>
                                    </p:set>
                                    <p:animEffect transition="in" filter="blinds(horizontal)">
                                      <p:cBhvr>
                                        <p:cTn id="24" dur="500"/>
                                        <p:tgtEl>
                                          <p:spTgt spid="187397">
                                            <p:txEl>
                                              <p:pRg st="1" end="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7397">
                                            <p:txEl>
                                              <p:pRg st="2" end="2"/>
                                            </p:txEl>
                                          </p:spTgt>
                                        </p:tgtEl>
                                        <p:attrNameLst>
                                          <p:attrName>style.visibility</p:attrName>
                                        </p:attrNameLst>
                                      </p:cBhvr>
                                      <p:to>
                                        <p:strVal val="visible"/>
                                      </p:to>
                                    </p:set>
                                    <p:animEffect transition="in" filter="blinds(horizontal)">
                                      <p:cBhvr>
                                        <p:cTn id="27" dur="500"/>
                                        <p:tgtEl>
                                          <p:spTgt spid="187397">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87397">
                                            <p:txEl>
                                              <p:pRg st="4" end="4"/>
                                            </p:txEl>
                                          </p:spTgt>
                                        </p:tgtEl>
                                        <p:attrNameLst>
                                          <p:attrName>style.visibility</p:attrName>
                                        </p:attrNameLst>
                                      </p:cBhvr>
                                      <p:to>
                                        <p:strVal val="visible"/>
                                      </p:to>
                                    </p:set>
                                    <p:animEffect transition="in" filter="blinds(horizontal)">
                                      <p:cBhvr>
                                        <p:cTn id="30" dur="500"/>
                                        <p:tgtEl>
                                          <p:spTgt spid="18739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87397">
                                            <p:txEl>
                                              <p:pRg st="5" end="5"/>
                                            </p:txEl>
                                          </p:spTgt>
                                        </p:tgtEl>
                                        <p:attrNameLst>
                                          <p:attrName>style.visibility</p:attrName>
                                        </p:attrNameLst>
                                      </p:cBhvr>
                                      <p:to>
                                        <p:strVal val="visible"/>
                                      </p:to>
                                    </p:set>
                                    <p:animEffect transition="in" filter="blinds(horizontal)">
                                      <p:cBhvr>
                                        <p:cTn id="33" dur="500"/>
                                        <p:tgtEl>
                                          <p:spTgt spid="18739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87397">
                                            <p:txEl>
                                              <p:pRg st="6" end="6"/>
                                            </p:txEl>
                                          </p:spTgt>
                                        </p:tgtEl>
                                        <p:attrNameLst>
                                          <p:attrName>style.visibility</p:attrName>
                                        </p:attrNameLst>
                                      </p:cBhvr>
                                      <p:to>
                                        <p:strVal val="visible"/>
                                      </p:to>
                                    </p:set>
                                    <p:animEffect transition="in" filter="blinds(horizontal)">
                                      <p:cBhvr>
                                        <p:cTn id="36" dur="500"/>
                                        <p:tgtEl>
                                          <p:spTgt spid="18739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87397">
                                            <p:txEl>
                                              <p:pRg st="7" end="7"/>
                                            </p:txEl>
                                          </p:spTgt>
                                        </p:tgtEl>
                                        <p:attrNameLst>
                                          <p:attrName>style.visibility</p:attrName>
                                        </p:attrNameLst>
                                      </p:cBhvr>
                                      <p:to>
                                        <p:strVal val="visible"/>
                                      </p:to>
                                    </p:set>
                                    <p:animEffect transition="in" filter="blinds(horizontal)">
                                      <p:cBhvr>
                                        <p:cTn id="39" dur="500"/>
                                        <p:tgtEl>
                                          <p:spTgt spid="1873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6D2B0D-78B0-416D-B3F8-8AF104AFE3A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05484-81D5-4B75-B43A-9D5F2279B439}"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3668" name="Rectangle 4">
            <a:extLst>
              <a:ext uri="{FF2B5EF4-FFF2-40B4-BE49-F238E27FC236}">
                <a16:creationId xmlns:a16="http://schemas.microsoft.com/office/drawing/2014/main" id="{06BC4A6E-2268-4D3D-A4D7-F4ABAF123495}"/>
              </a:ext>
            </a:extLst>
          </p:cNvPr>
          <p:cNvSpPr>
            <a:spLocks noGrp="1" noChangeArrowheads="1"/>
          </p:cNvSpPr>
          <p:nvPr>
            <p:ph type="title"/>
          </p:nvPr>
        </p:nvSpPr>
        <p:spPr/>
        <p:txBody>
          <a:bodyPr/>
          <a:lstStyle/>
          <a:p>
            <a:r>
              <a:rPr lang="en-US" altLang="en-US">
                <a:solidFill>
                  <a:schemeClr val="tx1"/>
                </a:solidFill>
                <a:effectLst>
                  <a:outerShdw blurRad="38100" dist="38100" dir="2700000" algn="tl">
                    <a:srgbClr val="000000"/>
                  </a:outerShdw>
                </a:effectLst>
                <a:latin typeface="Verdana" panose="020B0604030504040204" pitchFamily="34" charset="0"/>
              </a:rPr>
              <a:t>Nailed</a:t>
            </a:r>
          </a:p>
        </p:txBody>
      </p:sp>
      <p:pic>
        <p:nvPicPr>
          <p:cNvPr id="113669" name="Picture 5" descr="34">
            <a:extLst>
              <a:ext uri="{FF2B5EF4-FFF2-40B4-BE49-F238E27FC236}">
                <a16:creationId xmlns:a16="http://schemas.microsoft.com/office/drawing/2014/main" id="{D246E25A-C295-4464-B41C-11AF38455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447800"/>
            <a:ext cx="8128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37979"/>
      </p:ext>
    </p:extLst>
  </p:cSld>
  <p:clrMapOvr>
    <a:masterClrMapping/>
  </p:clrMapOvr>
  <p:transition>
    <p:fade thruBlk="1"/>
  </p:transition>
</p:sld>
</file>

<file path=ppt/slides/slide141.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364A2EB4-BD58-4C17-853A-EE406A3D1B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CDD450-5F99-417A-AB02-1E424041E698}"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5716" name="Rectangle 4">
            <a:extLst>
              <a:ext uri="{FF2B5EF4-FFF2-40B4-BE49-F238E27FC236}">
                <a16:creationId xmlns:a16="http://schemas.microsoft.com/office/drawing/2014/main" id="{85B7C2F5-8F75-476C-A1F6-8E38B7123653}"/>
              </a:ext>
            </a:extLst>
          </p:cNvPr>
          <p:cNvSpPr>
            <a:spLocks noGrp="1" noChangeArrowheads="1"/>
          </p:cNvSpPr>
          <p:nvPr>
            <p:ph type="title"/>
          </p:nvPr>
        </p:nvSpPr>
        <p:spPr/>
        <p:txBody>
          <a:bodyPr/>
          <a:lstStyle/>
          <a:p>
            <a:r>
              <a:rPr lang="en-US" altLang="en-US">
                <a:solidFill>
                  <a:schemeClr val="bg2"/>
                </a:solidFill>
                <a:effectLst>
                  <a:outerShdw blurRad="38100" dist="38100" dir="2700000" algn="tl">
                    <a:srgbClr val="000000"/>
                  </a:outerShdw>
                </a:effectLst>
                <a:latin typeface="Verdana" panose="020B0604030504040204" pitchFamily="34" charset="0"/>
              </a:rPr>
              <a:t>Speared</a:t>
            </a:r>
          </a:p>
        </p:txBody>
      </p:sp>
      <p:sp>
        <p:nvSpPr>
          <p:cNvPr id="115717" name="Oval 5">
            <a:extLst>
              <a:ext uri="{FF2B5EF4-FFF2-40B4-BE49-F238E27FC236}">
                <a16:creationId xmlns:a16="http://schemas.microsoft.com/office/drawing/2014/main" id="{C9829825-B5FD-4A79-86B1-04D67B62A15D}"/>
              </a:ext>
            </a:extLst>
          </p:cNvPr>
          <p:cNvSpPr>
            <a:spLocks noChangeArrowheads="1"/>
          </p:cNvSpPr>
          <p:nvPr/>
        </p:nvSpPr>
        <p:spPr bwMode="auto">
          <a:xfrm>
            <a:off x="1676400" y="4572000"/>
            <a:ext cx="2286000" cy="1828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8" name="Line 6">
            <a:extLst>
              <a:ext uri="{FF2B5EF4-FFF2-40B4-BE49-F238E27FC236}">
                <a16:creationId xmlns:a16="http://schemas.microsoft.com/office/drawing/2014/main" id="{8B414E42-7E13-47B3-963C-A86600DC6F74}"/>
              </a:ext>
            </a:extLst>
          </p:cNvPr>
          <p:cNvSpPr>
            <a:spLocks noChangeShapeType="1"/>
          </p:cNvSpPr>
          <p:nvPr/>
        </p:nvSpPr>
        <p:spPr bwMode="auto">
          <a:xfrm flipV="1">
            <a:off x="3733800" y="2895600"/>
            <a:ext cx="1295400" cy="19812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9" name="Text Box 7">
            <a:extLst>
              <a:ext uri="{FF2B5EF4-FFF2-40B4-BE49-F238E27FC236}">
                <a16:creationId xmlns:a16="http://schemas.microsoft.com/office/drawing/2014/main" id="{342040A2-3FA2-4C2C-B302-D75B86A01310}"/>
              </a:ext>
            </a:extLst>
          </p:cNvPr>
          <p:cNvSpPr txBox="1">
            <a:spLocks noChangeArrowheads="1"/>
          </p:cNvSpPr>
          <p:nvPr/>
        </p:nvSpPr>
        <p:spPr bwMode="auto">
          <a:xfrm>
            <a:off x="4953000" y="2819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Verdana" panose="020B0604030504040204" pitchFamily="34" charset="0"/>
                <a:ea typeface="+mn-ea"/>
                <a:cs typeface="Arial" panose="020B0604020202020204" pitchFamily="34" charset="0"/>
              </a:rPr>
              <a:t>Spear</a:t>
            </a:r>
          </a:p>
        </p:txBody>
      </p:sp>
      <p:pic>
        <p:nvPicPr>
          <p:cNvPr id="115720" name="Picture 8" descr="The Passion 2 210_00011">
            <a:extLst>
              <a:ext uri="{FF2B5EF4-FFF2-40B4-BE49-F238E27FC236}">
                <a16:creationId xmlns:a16="http://schemas.microsoft.com/office/drawing/2014/main" id="{AC804EEC-0582-4699-83EF-09456A76E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239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15721" name="Oval 9">
            <a:extLst>
              <a:ext uri="{FF2B5EF4-FFF2-40B4-BE49-F238E27FC236}">
                <a16:creationId xmlns:a16="http://schemas.microsoft.com/office/drawing/2014/main" id="{6420FAC5-DAEC-4DD0-B518-51EFFC3D03B8}"/>
              </a:ext>
            </a:extLst>
          </p:cNvPr>
          <p:cNvSpPr>
            <a:spLocks noChangeArrowheads="1"/>
          </p:cNvSpPr>
          <p:nvPr/>
        </p:nvSpPr>
        <p:spPr bwMode="auto">
          <a:xfrm>
            <a:off x="3048000" y="3657600"/>
            <a:ext cx="1295400" cy="1600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2" name="Line 10">
            <a:extLst>
              <a:ext uri="{FF2B5EF4-FFF2-40B4-BE49-F238E27FC236}">
                <a16:creationId xmlns:a16="http://schemas.microsoft.com/office/drawing/2014/main" id="{DA4EC03E-B0B4-4383-A842-F5991AD61A32}"/>
              </a:ext>
            </a:extLst>
          </p:cNvPr>
          <p:cNvSpPr>
            <a:spLocks noChangeShapeType="1"/>
          </p:cNvSpPr>
          <p:nvPr/>
        </p:nvSpPr>
        <p:spPr bwMode="auto">
          <a:xfrm flipV="1">
            <a:off x="4267200" y="3200400"/>
            <a:ext cx="1066800" cy="838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3" name="Text Box 11">
            <a:extLst>
              <a:ext uri="{FF2B5EF4-FFF2-40B4-BE49-F238E27FC236}">
                <a16:creationId xmlns:a16="http://schemas.microsoft.com/office/drawing/2014/main" id="{32E4DDBD-8A67-4719-BE90-FD7A27787CA0}"/>
              </a:ext>
            </a:extLst>
          </p:cNvPr>
          <p:cNvSpPr txBox="1">
            <a:spLocks noChangeArrowheads="1"/>
          </p:cNvSpPr>
          <p:nvPr/>
        </p:nvSpPr>
        <p:spPr bwMode="auto">
          <a:xfrm>
            <a:off x="5257800" y="27432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Spear</a:t>
            </a:r>
          </a:p>
        </p:txBody>
      </p:sp>
    </p:spTree>
    <p:extLst>
      <p:ext uri="{BB962C8B-B14F-4D97-AF65-F5344CB8AC3E}">
        <p14:creationId xmlns:p14="http://schemas.microsoft.com/office/powerpoint/2010/main" val="1723558253"/>
      </p:ext>
    </p:extLst>
  </p:cSld>
  <p:clrMapOvr>
    <a:masterClrMapping/>
  </p:clrMapOvr>
  <p:transition>
    <p:fade thruBlk="1"/>
  </p:transition>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rgbClr val="003300"/>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5FE2F3-D28F-40FA-9DEF-8AF5805760C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DFA99-925D-4D5F-B847-670D3AF014BF}"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9381" name="Rectangle 5">
            <a:extLst>
              <a:ext uri="{FF2B5EF4-FFF2-40B4-BE49-F238E27FC236}">
                <a16:creationId xmlns:a16="http://schemas.microsoft.com/office/drawing/2014/main" id="{D5043876-3738-46B9-9A5D-435E4711026B}"/>
              </a:ext>
            </a:extLst>
          </p:cNvPr>
          <p:cNvSpPr>
            <a:spLocks noGrp="1" noChangeArrowheads="1"/>
          </p:cNvSpPr>
          <p:nvPr>
            <p:ph type="title" idx="4294967295"/>
          </p:nvPr>
        </p:nvSpPr>
        <p:spPr>
          <a:xfrm>
            <a:off x="304800" y="381000"/>
            <a:ext cx="8510588" cy="1325563"/>
          </a:xfrm>
        </p:spPr>
        <p:txBody>
          <a:bodyPr/>
          <a:lstStyle/>
          <a:p>
            <a:r>
              <a:rPr lang="en-US" altLang="en-US">
                <a:solidFill>
                  <a:srgbClr val="FF0000"/>
                </a:solidFill>
                <a:effectLst>
                  <a:outerShdw blurRad="38100" dist="38100" dir="2700000" algn="tl">
                    <a:srgbClr val="000000"/>
                  </a:outerShdw>
                </a:effectLst>
                <a:latin typeface="Verdana" panose="020B0604030504040204" pitchFamily="34" charset="0"/>
              </a:rPr>
              <a:t>Why He chose to suffer?</a:t>
            </a:r>
          </a:p>
        </p:txBody>
      </p:sp>
      <p:pic>
        <p:nvPicPr>
          <p:cNvPr id="229383" name="Picture 7" descr="The Passion 2 024_00011">
            <a:extLst>
              <a:ext uri="{FF2B5EF4-FFF2-40B4-BE49-F238E27FC236}">
                <a16:creationId xmlns:a16="http://schemas.microsoft.com/office/drawing/2014/main" id="{26B51F9C-60D0-48C6-A4FD-97F9AFD92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400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0575"/>
      </p:ext>
    </p:extLst>
  </p:cSld>
  <p:clrMapOvr>
    <a:masterClrMapping/>
  </p:clrMapOvr>
  <p:transition>
    <p:fade thruBlk="1"/>
  </p:transition>
</p:sld>
</file>

<file path=ppt/slides/slide14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9148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1000"/>
                    </a:schemeClr>
                  </a:glow>
                </a:effectLst>
                <a:latin typeface="Tahoma" charset="0"/>
                <a:ea typeface="ＭＳ Ｐゴシック" charset="0"/>
              </a:rPr>
              <a:t>I.  Christ </a:t>
            </a:r>
            <a:r>
              <a:rPr lang="en-US" sz="4000" b="1">
                <a:solidFill>
                  <a:srgbClr val="000090"/>
                </a:solidFill>
                <a:effectLst>
                  <a:glow rad="139700">
                    <a:schemeClr val="tx1">
                      <a:alpha val="91000"/>
                    </a:schemeClr>
                  </a:glow>
                </a:effectLst>
                <a:latin typeface="Tahoma" charset="0"/>
                <a:ea typeface="ＭＳ Ｐゴシック" charset="0"/>
              </a:rPr>
              <a:t>fulfilled </a:t>
            </a:r>
            <a:r>
              <a:rPr lang="en-US" sz="4000" b="1">
                <a:solidFill>
                  <a:srgbClr val="000000"/>
                </a:solidFill>
                <a:effectLst>
                  <a:glow rad="139700">
                    <a:schemeClr val="tx1">
                      <a:alpha val="91000"/>
                    </a:schemeClr>
                  </a:glow>
                </a:effectLst>
                <a:latin typeface="Tahoma" charset="0"/>
                <a:ea typeface="ＭＳ Ｐゴシック" charset="0"/>
              </a:rPr>
              <a:t>Scripture in his </a:t>
            </a:r>
            <a:r>
              <a:rPr lang="en-US" sz="4000" b="1">
                <a:solidFill>
                  <a:srgbClr val="800000"/>
                </a:solidFill>
                <a:effectLst>
                  <a:glow rad="139700">
                    <a:schemeClr val="tx1">
                      <a:alpha val="91000"/>
                    </a:schemeClr>
                  </a:glow>
                </a:effectLst>
                <a:latin typeface="Tahoma" charset="0"/>
                <a:ea typeface="ＭＳ Ｐゴシック" charset="0"/>
              </a:rPr>
              <a:t>selfless</a:t>
            </a:r>
            <a:r>
              <a:rPr lang="en-US" sz="4000" b="1">
                <a:solidFill>
                  <a:srgbClr val="000000"/>
                </a:solidFill>
                <a:effectLst>
                  <a:glow rad="1397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Tree>
    <p:extLst>
      <p:ext uri="{BB962C8B-B14F-4D97-AF65-F5344CB8AC3E}">
        <p14:creationId xmlns:p14="http://schemas.microsoft.com/office/powerpoint/2010/main" val="4223910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en-US">
                <a:solidFill>
                  <a:schemeClr val="tx1"/>
                </a:solidFill>
                <a:latin typeface="Tahoma" charset="0"/>
                <a:ea typeface="ＭＳ Ｐゴシック" charset="0"/>
              </a:rPr>
              <a:t>Crucified Naked</a:t>
            </a:r>
          </a:p>
        </p:txBody>
      </p:sp>
      <p:pic>
        <p:nvPicPr>
          <p:cNvPr id="193539" name="Picture 2" descr="crucifiednak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en-US" sz="3600" dirty="0">
                <a:solidFill>
                  <a:schemeClr val="bg1"/>
                </a:solidFill>
                <a:latin typeface="Arial" charset="0"/>
                <a:ea typeface="ＭＳ Ｐゴシック" charset="0"/>
              </a:rPr>
              <a:t>Jesus</a:t>
            </a:r>
            <a:r>
              <a:rPr lang="uk-UA" sz="3600" dirty="0">
                <a:solidFill>
                  <a:schemeClr val="bg1"/>
                </a:solidFill>
                <a:latin typeface="Arial" charset="0"/>
                <a:ea typeface="ＭＳ Ｐゴシック" charset="0"/>
              </a:rPr>
              <a:t>'</a:t>
            </a:r>
            <a:r>
              <a:rPr lang="en-US" sz="3600" dirty="0">
                <a:solidFill>
                  <a:schemeClr val="bg1"/>
                </a:solidFill>
                <a:latin typeface="Arial" charset="0"/>
                <a:ea typeface="ＭＳ Ｐゴシック" charset="0"/>
              </a:rPr>
              <a:t> Final Movements</a:t>
            </a: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a:solidFill>
                  <a:schemeClr val="tx1"/>
                </a:solidFill>
                <a:latin typeface="Tahoma" charset="0"/>
                <a:ea typeface="ＭＳ Ｐゴシック" charset="0"/>
              </a:rPr>
              <a:t>The Placard</a:t>
            </a:r>
          </a:p>
        </p:txBody>
      </p:sp>
      <p:pic>
        <p:nvPicPr>
          <p:cNvPr id="197635" name="Picture 2" descr="John 19.20 Sign Abov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6548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0377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88000"/>
                    </a:schemeClr>
                  </a:glow>
                </a:effectLst>
                <a:latin typeface="Tahoma" charset="0"/>
                <a:ea typeface="ＭＳ Ｐゴシック" charset="0"/>
              </a:rPr>
              <a:t>I.  Christ </a:t>
            </a:r>
            <a:r>
              <a:rPr lang="en-US" sz="4000" b="1">
                <a:solidFill>
                  <a:srgbClr val="000090"/>
                </a:solidFill>
                <a:effectLst>
                  <a:glow rad="139700">
                    <a:schemeClr val="tx1">
                      <a:alpha val="88000"/>
                    </a:schemeClr>
                  </a:glow>
                </a:effectLst>
                <a:latin typeface="Tahoma" charset="0"/>
                <a:ea typeface="ＭＳ Ｐゴシック" charset="0"/>
              </a:rPr>
              <a:t>fulfilled </a:t>
            </a:r>
            <a:r>
              <a:rPr lang="en-US" sz="4000" b="1">
                <a:solidFill>
                  <a:srgbClr val="000000"/>
                </a:solidFill>
                <a:effectLst>
                  <a:glow rad="139700">
                    <a:schemeClr val="tx1">
                      <a:alpha val="88000"/>
                    </a:schemeClr>
                  </a:glow>
                </a:effectLst>
                <a:latin typeface="Tahoma" charset="0"/>
                <a:ea typeface="ＭＳ Ｐゴシック" charset="0"/>
              </a:rPr>
              <a:t>Scripture in his </a:t>
            </a:r>
            <a:r>
              <a:rPr lang="en-US" sz="4000" b="1">
                <a:solidFill>
                  <a:srgbClr val="800000"/>
                </a:solidFill>
                <a:effectLst>
                  <a:glow rad="139700">
                    <a:schemeClr val="tx1">
                      <a:alpha val="88000"/>
                    </a:schemeClr>
                  </a:glow>
                </a:effectLst>
                <a:latin typeface="Tahoma" charset="0"/>
                <a:ea typeface="ＭＳ Ｐゴシック" charset="0"/>
              </a:rPr>
              <a:t>selfless</a:t>
            </a:r>
            <a:r>
              <a:rPr lang="en-US" sz="4000" b="1">
                <a:solidFill>
                  <a:srgbClr val="000000"/>
                </a:solidFill>
                <a:effectLst>
                  <a:glow rad="1397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88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88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88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88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39700">
                  <a:srgbClr val="FFFFFF">
                    <a:alpha val="88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88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88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88000"/>
                    </a:srgbClr>
                  </a:glow>
                </a:effectLst>
                <a:uLnTx/>
                <a:uFillTx/>
                <a:latin typeface="Tahoma" charset="0"/>
                <a:ea typeface="ＭＳ Ｐゴシック" charset="0"/>
              </a:rPr>
              <a:t>Clothes divided</a:t>
            </a:r>
          </a:p>
        </p:txBody>
      </p:sp>
    </p:spTree>
    <p:extLst>
      <p:ext uri="{BB962C8B-B14F-4D97-AF65-F5344CB8AC3E}">
        <p14:creationId xmlns:p14="http://schemas.microsoft.com/office/powerpoint/2010/main" val="1444393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CD4AFA-4961-4CFC-B799-66C3EA83A26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0086D0-463E-46AB-AB8C-489CAEEA4BB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91490" name="Rectangle 2">
            <a:extLst>
              <a:ext uri="{FF2B5EF4-FFF2-40B4-BE49-F238E27FC236}">
                <a16:creationId xmlns:a16="http://schemas.microsoft.com/office/drawing/2014/main" id="{554AD990-D63A-47B6-8C08-988E18360ED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91492" name="Rectangle 4">
            <a:extLst>
              <a:ext uri="{FF2B5EF4-FFF2-40B4-BE49-F238E27FC236}">
                <a16:creationId xmlns:a16="http://schemas.microsoft.com/office/drawing/2014/main" id="{2BD68F05-613B-4039-926C-5ED24FCE539D}"/>
              </a:ext>
            </a:extLst>
          </p:cNvPr>
          <p:cNvSpPr>
            <a:spLocks noGrp="1" noChangeArrowheads="1"/>
          </p:cNvSpPr>
          <p:nvPr>
            <p:ph type="body" sz="half" idx="1"/>
          </p:nvPr>
        </p:nvSpPr>
        <p:spPr/>
        <p:txBody>
          <a:bodyPr/>
          <a:lstStyle/>
          <a:p>
            <a:pPr>
              <a:lnSpc>
                <a:spcPct val="90000"/>
              </a:lnSpc>
            </a:pPr>
            <a:r>
              <a:rPr lang="en-US" altLang="en-US" sz="2000" b="1">
                <a:latin typeface="Verdana" panose="020B0604030504040204" pitchFamily="34" charset="0"/>
              </a:rPr>
              <a:t>Friday------------------</a:t>
            </a:r>
          </a:p>
          <a:p>
            <a:pPr>
              <a:lnSpc>
                <a:spcPct val="90000"/>
              </a:lnSpc>
              <a:buFont typeface="Wingdings" panose="05000000000000000000" pitchFamily="2" charset="2"/>
              <a:buNone/>
            </a:pPr>
            <a:r>
              <a:rPr lang="en-US" altLang="en-US" sz="1600">
                <a:latin typeface="Verdana" panose="020B0604030504040204" pitchFamily="34" charset="0"/>
              </a:rPr>
              <a:t>Early morning</a:t>
            </a: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pPr>
            <a:r>
              <a:rPr lang="en-US" altLang="en-US" sz="2000" b="1">
                <a:latin typeface="Verdana" panose="020B0604030504040204" pitchFamily="34" charset="0"/>
              </a:rPr>
              <a:t>Late Morning----------</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Midafternoon----------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Near Sundown--------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buFont typeface="Wingdings" panose="05000000000000000000" pitchFamily="2" charset="2"/>
              <a:buNone/>
            </a:pPr>
            <a:endParaRPr lang="en-US" altLang="en-US" sz="2000" b="1">
              <a:latin typeface="Verdana" panose="020B0604030504040204" pitchFamily="34" charset="0"/>
            </a:endParaRPr>
          </a:p>
        </p:txBody>
      </p:sp>
      <p:sp>
        <p:nvSpPr>
          <p:cNvPr id="191493" name="Rectangle 5">
            <a:extLst>
              <a:ext uri="{FF2B5EF4-FFF2-40B4-BE49-F238E27FC236}">
                <a16:creationId xmlns:a16="http://schemas.microsoft.com/office/drawing/2014/main" id="{C8C6C471-D0B7-42F3-BF8E-D3C8808AC776}"/>
              </a:ext>
            </a:extLst>
          </p:cNvPr>
          <p:cNvSpPr>
            <a:spLocks noGrp="1" noChangeArrowheads="1"/>
          </p:cNvSpPr>
          <p:nvPr>
            <p:ph type="body" sz="half" idx="2"/>
          </p:nvPr>
        </p:nvSpPr>
        <p:spPr/>
        <p:txBody>
          <a:bodyPr/>
          <a:lstStyle/>
          <a:p>
            <a:pPr>
              <a:lnSpc>
                <a:spcPct val="90000"/>
              </a:lnSpc>
              <a:buFont typeface="Wingdings" panose="05000000000000000000" pitchFamily="2" charset="2"/>
              <a:buNone/>
            </a:pPr>
            <a:r>
              <a:rPr lang="en-US" altLang="en-US" sz="2000">
                <a:latin typeface="Verdana" panose="020B0604030504040204" pitchFamily="34" charset="0"/>
              </a:rPr>
              <a:t>Sanhedrin Completes</a:t>
            </a:r>
          </a:p>
          <a:p>
            <a:pPr>
              <a:lnSpc>
                <a:spcPct val="90000"/>
              </a:lnSpc>
              <a:buFont typeface="Wingdings" panose="05000000000000000000" pitchFamily="2" charset="2"/>
              <a:buNone/>
            </a:pPr>
            <a:r>
              <a:rPr lang="en-US" altLang="en-US" sz="2000">
                <a:latin typeface="Verdana" panose="020B0604030504040204" pitchFamily="34" charset="0"/>
              </a:rPr>
              <a:t>Deliberations</a:t>
            </a:r>
          </a:p>
          <a:p>
            <a:pPr>
              <a:lnSpc>
                <a:spcPct val="90000"/>
              </a:lnSpc>
              <a:buFont typeface="Wingdings" panose="05000000000000000000" pitchFamily="2" charset="2"/>
              <a:buNone/>
            </a:pPr>
            <a:r>
              <a:rPr lang="en-US" altLang="en-US" sz="2000">
                <a:latin typeface="Verdana" panose="020B0604030504040204" pitchFamily="34" charset="0"/>
              </a:rPr>
              <a:t>Jesus Sent To Pilate</a:t>
            </a:r>
          </a:p>
          <a:p>
            <a:pPr>
              <a:lnSpc>
                <a:spcPct val="90000"/>
              </a:lnSpc>
              <a:buFont typeface="Wingdings" panose="05000000000000000000" pitchFamily="2" charset="2"/>
              <a:buNone/>
            </a:pPr>
            <a:r>
              <a:rPr lang="en-US" altLang="en-US" sz="2000">
                <a:latin typeface="Verdana" panose="020B0604030504040204" pitchFamily="34" charset="0"/>
              </a:rPr>
              <a:t>Hearing Before Pilate</a:t>
            </a:r>
          </a:p>
          <a:p>
            <a:pPr>
              <a:lnSpc>
                <a:spcPct val="90000"/>
              </a:lnSpc>
              <a:buFont typeface="Wingdings" panose="05000000000000000000" pitchFamily="2" charset="2"/>
              <a:buNone/>
            </a:pPr>
            <a:r>
              <a:rPr lang="en-US" altLang="en-US" sz="2000">
                <a:latin typeface="Verdana" panose="020B0604030504040204" pitchFamily="34" charset="0"/>
              </a:rPr>
              <a:t>Jesus Sent To Herod</a:t>
            </a:r>
          </a:p>
          <a:p>
            <a:pPr>
              <a:lnSpc>
                <a:spcPct val="90000"/>
              </a:lnSpc>
              <a:buFont typeface="Wingdings" panose="05000000000000000000" pitchFamily="2" charset="2"/>
              <a:buNone/>
            </a:pPr>
            <a:r>
              <a:rPr lang="en-US" altLang="en-US" sz="2000">
                <a:latin typeface="Verdana" panose="020B0604030504040204" pitchFamily="34" charset="0"/>
              </a:rPr>
              <a:t>Return To Pilate</a:t>
            </a:r>
          </a:p>
          <a:p>
            <a:pPr>
              <a:lnSpc>
                <a:spcPct val="90000"/>
              </a:lnSpc>
              <a:buFont typeface="Wingdings" panose="05000000000000000000" pitchFamily="2" charset="2"/>
              <a:buNone/>
            </a:pPr>
            <a:endParaRPr lang="en-US" altLang="en-US" sz="2000">
              <a:latin typeface="Verdana" panose="020B0604030504040204" pitchFamily="34" charset="0"/>
            </a:endParaRPr>
          </a:p>
          <a:p>
            <a:pPr>
              <a:lnSpc>
                <a:spcPct val="90000"/>
              </a:lnSpc>
              <a:buFont typeface="Wingdings" panose="05000000000000000000" pitchFamily="2" charset="2"/>
              <a:buNone/>
            </a:pPr>
            <a:r>
              <a:rPr lang="en-US" altLang="en-US" sz="2000">
                <a:latin typeface="Verdana" panose="020B0604030504040204" pitchFamily="34" charset="0"/>
              </a:rPr>
              <a:t>Jesus Nailed To Cross</a:t>
            </a:r>
          </a:p>
          <a:p>
            <a:pPr>
              <a:lnSpc>
                <a:spcPct val="90000"/>
              </a:lnSpc>
              <a:buFont typeface="Wingdings" panose="05000000000000000000" pitchFamily="2" charset="2"/>
              <a:buNone/>
            </a:pPr>
            <a:endParaRPr lang="en-US" altLang="en-US" sz="2000">
              <a:latin typeface="Verdana" panose="020B0604030504040204" pitchFamily="34" charset="0"/>
            </a:endParaRPr>
          </a:p>
          <a:p>
            <a:pPr>
              <a:lnSpc>
                <a:spcPct val="90000"/>
              </a:lnSpc>
              <a:buFont typeface="Wingdings" panose="05000000000000000000" pitchFamily="2" charset="2"/>
              <a:buNone/>
            </a:pPr>
            <a:r>
              <a:rPr lang="en-US" altLang="en-US" sz="2000">
                <a:latin typeface="Verdana" panose="020B0604030504040204" pitchFamily="34" charset="0"/>
              </a:rPr>
              <a:t>Jesus Dies</a:t>
            </a:r>
          </a:p>
          <a:p>
            <a:pPr>
              <a:lnSpc>
                <a:spcPct val="90000"/>
              </a:lnSpc>
              <a:buFont typeface="Wingdings" panose="05000000000000000000" pitchFamily="2" charset="2"/>
              <a:buNone/>
            </a:pPr>
            <a:endParaRPr lang="en-US" altLang="en-US" sz="2000">
              <a:latin typeface="Verdana" panose="020B0604030504040204" pitchFamily="34" charset="0"/>
            </a:endParaRPr>
          </a:p>
          <a:p>
            <a:pPr>
              <a:lnSpc>
                <a:spcPct val="90000"/>
              </a:lnSpc>
              <a:buFont typeface="Wingdings" panose="05000000000000000000" pitchFamily="2" charset="2"/>
              <a:buNone/>
            </a:pPr>
            <a:r>
              <a:rPr lang="en-US" altLang="en-US" sz="2000">
                <a:latin typeface="Verdana" panose="020B0604030504040204" pitchFamily="34" charset="0"/>
              </a:rPr>
              <a:t>Jesus Buried</a:t>
            </a:r>
          </a:p>
        </p:txBody>
      </p:sp>
      <p:sp>
        <p:nvSpPr>
          <p:cNvPr id="191494" name="Text Box 6">
            <a:extLst>
              <a:ext uri="{FF2B5EF4-FFF2-40B4-BE49-F238E27FC236}">
                <a16:creationId xmlns:a16="http://schemas.microsoft.com/office/drawing/2014/main" id="{4A597F5D-8D4F-4986-853D-538514B39608}"/>
              </a:ext>
            </a:extLst>
          </p:cNvPr>
          <p:cNvSpPr txBox="1">
            <a:spLocks noChangeArrowheads="1"/>
          </p:cNvSpPr>
          <p:nvPr/>
        </p:nvSpPr>
        <p:spPr bwMode="auto">
          <a:xfrm>
            <a:off x="609600" y="62484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Blomberg p342</a:t>
            </a:r>
          </a:p>
        </p:txBody>
      </p:sp>
    </p:spTree>
    <p:extLst>
      <p:ext uri="{BB962C8B-B14F-4D97-AF65-F5344CB8AC3E}">
        <p14:creationId xmlns:p14="http://schemas.microsoft.com/office/powerpoint/2010/main" val="1641399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checkerboard(across)">
                                      <p:cBhvr>
                                        <p:cTn id="7" dur="500"/>
                                        <p:tgtEl>
                                          <p:spTgt spid="19149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91492">
                                            <p:txEl>
                                              <p:pRg st="1" end="1"/>
                                            </p:txEl>
                                          </p:spTgt>
                                        </p:tgtEl>
                                        <p:attrNameLst>
                                          <p:attrName>style.visibility</p:attrName>
                                        </p:attrNameLst>
                                      </p:cBhvr>
                                      <p:to>
                                        <p:strVal val="visible"/>
                                      </p:to>
                                    </p:set>
                                    <p:animEffect transition="in" filter="checkerboard(across)">
                                      <p:cBhvr>
                                        <p:cTn id="10" dur="500"/>
                                        <p:tgtEl>
                                          <p:spTgt spid="19149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91492">
                                            <p:txEl>
                                              <p:pRg st="8" end="8"/>
                                            </p:txEl>
                                          </p:spTgt>
                                        </p:tgtEl>
                                        <p:attrNameLst>
                                          <p:attrName>style.visibility</p:attrName>
                                        </p:attrNameLst>
                                      </p:cBhvr>
                                      <p:to>
                                        <p:strVal val="visible"/>
                                      </p:to>
                                    </p:set>
                                    <p:animEffect transition="in" filter="checkerboard(across)">
                                      <p:cBhvr>
                                        <p:cTn id="13" dur="500"/>
                                        <p:tgtEl>
                                          <p:spTgt spid="191492">
                                            <p:txEl>
                                              <p:pRg st="8" end="8"/>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91492">
                                            <p:txEl>
                                              <p:pRg st="10" end="10"/>
                                            </p:txEl>
                                          </p:spTgt>
                                        </p:tgtEl>
                                        <p:attrNameLst>
                                          <p:attrName>style.visibility</p:attrName>
                                        </p:attrNameLst>
                                      </p:cBhvr>
                                      <p:to>
                                        <p:strVal val="visible"/>
                                      </p:to>
                                    </p:set>
                                    <p:animEffect transition="in" filter="checkerboard(across)">
                                      <p:cBhvr>
                                        <p:cTn id="16" dur="500"/>
                                        <p:tgtEl>
                                          <p:spTgt spid="191492">
                                            <p:txEl>
                                              <p:pRg st="10" end="1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91492">
                                            <p:txEl>
                                              <p:pRg st="12" end="12"/>
                                            </p:txEl>
                                          </p:spTgt>
                                        </p:tgtEl>
                                        <p:attrNameLst>
                                          <p:attrName>style.visibility</p:attrName>
                                        </p:attrNameLst>
                                      </p:cBhvr>
                                      <p:to>
                                        <p:strVal val="visible"/>
                                      </p:to>
                                    </p:set>
                                    <p:animEffect transition="in" filter="checkerboard(across)">
                                      <p:cBhvr>
                                        <p:cTn id="19" dur="500"/>
                                        <p:tgtEl>
                                          <p:spTgt spid="191492">
                                            <p:txEl>
                                              <p:pRg st="12" end="1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91493">
                                            <p:txEl>
                                              <p:pRg st="0" end="0"/>
                                            </p:txEl>
                                          </p:spTgt>
                                        </p:tgtEl>
                                        <p:attrNameLst>
                                          <p:attrName>style.visibility</p:attrName>
                                        </p:attrNameLst>
                                      </p:cBhvr>
                                      <p:to>
                                        <p:strVal val="visible"/>
                                      </p:to>
                                    </p:set>
                                    <p:animEffect transition="in" filter="checkerboard(across)">
                                      <p:cBhvr>
                                        <p:cTn id="24" dur="500"/>
                                        <p:tgtEl>
                                          <p:spTgt spid="191493">
                                            <p:txEl>
                                              <p:pRg st="0" end="0"/>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91493">
                                            <p:txEl>
                                              <p:pRg st="1" end="1"/>
                                            </p:txEl>
                                          </p:spTgt>
                                        </p:tgtEl>
                                        <p:attrNameLst>
                                          <p:attrName>style.visibility</p:attrName>
                                        </p:attrNameLst>
                                      </p:cBhvr>
                                      <p:to>
                                        <p:strVal val="visible"/>
                                      </p:to>
                                    </p:set>
                                    <p:animEffect transition="in" filter="checkerboard(across)">
                                      <p:cBhvr>
                                        <p:cTn id="27" dur="500"/>
                                        <p:tgtEl>
                                          <p:spTgt spid="191493">
                                            <p:txEl>
                                              <p:pRg st="1" end="1"/>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91493">
                                            <p:txEl>
                                              <p:pRg st="2" end="2"/>
                                            </p:txEl>
                                          </p:spTgt>
                                        </p:tgtEl>
                                        <p:attrNameLst>
                                          <p:attrName>style.visibility</p:attrName>
                                        </p:attrNameLst>
                                      </p:cBhvr>
                                      <p:to>
                                        <p:strVal val="visible"/>
                                      </p:to>
                                    </p:set>
                                    <p:animEffect transition="in" filter="checkerboard(across)">
                                      <p:cBhvr>
                                        <p:cTn id="30" dur="500"/>
                                        <p:tgtEl>
                                          <p:spTgt spid="191493">
                                            <p:txEl>
                                              <p:pRg st="2" end="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91493">
                                            <p:txEl>
                                              <p:pRg st="3" end="3"/>
                                            </p:txEl>
                                          </p:spTgt>
                                        </p:tgtEl>
                                        <p:attrNameLst>
                                          <p:attrName>style.visibility</p:attrName>
                                        </p:attrNameLst>
                                      </p:cBhvr>
                                      <p:to>
                                        <p:strVal val="visible"/>
                                      </p:to>
                                    </p:set>
                                    <p:animEffect transition="in" filter="checkerboard(across)">
                                      <p:cBhvr>
                                        <p:cTn id="33" dur="500"/>
                                        <p:tgtEl>
                                          <p:spTgt spid="191493">
                                            <p:txEl>
                                              <p:pRg st="3" end="3"/>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91493">
                                            <p:txEl>
                                              <p:pRg st="4" end="4"/>
                                            </p:txEl>
                                          </p:spTgt>
                                        </p:tgtEl>
                                        <p:attrNameLst>
                                          <p:attrName>style.visibility</p:attrName>
                                        </p:attrNameLst>
                                      </p:cBhvr>
                                      <p:to>
                                        <p:strVal val="visible"/>
                                      </p:to>
                                    </p:set>
                                    <p:animEffect transition="in" filter="checkerboard(across)">
                                      <p:cBhvr>
                                        <p:cTn id="36" dur="500"/>
                                        <p:tgtEl>
                                          <p:spTgt spid="191493">
                                            <p:txEl>
                                              <p:pRg st="4" end="4"/>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91493">
                                            <p:txEl>
                                              <p:pRg st="5" end="5"/>
                                            </p:txEl>
                                          </p:spTgt>
                                        </p:tgtEl>
                                        <p:attrNameLst>
                                          <p:attrName>style.visibility</p:attrName>
                                        </p:attrNameLst>
                                      </p:cBhvr>
                                      <p:to>
                                        <p:strVal val="visible"/>
                                      </p:to>
                                    </p:set>
                                    <p:animEffect transition="in" filter="checkerboard(across)">
                                      <p:cBhvr>
                                        <p:cTn id="39" dur="500"/>
                                        <p:tgtEl>
                                          <p:spTgt spid="191493">
                                            <p:txEl>
                                              <p:pRg st="5" end="5"/>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91493">
                                            <p:txEl>
                                              <p:pRg st="7" end="7"/>
                                            </p:txEl>
                                          </p:spTgt>
                                        </p:tgtEl>
                                        <p:attrNameLst>
                                          <p:attrName>style.visibility</p:attrName>
                                        </p:attrNameLst>
                                      </p:cBhvr>
                                      <p:to>
                                        <p:strVal val="visible"/>
                                      </p:to>
                                    </p:set>
                                    <p:animEffect transition="in" filter="checkerboard(across)">
                                      <p:cBhvr>
                                        <p:cTn id="42" dur="500"/>
                                        <p:tgtEl>
                                          <p:spTgt spid="191493">
                                            <p:txEl>
                                              <p:pRg st="7" end="7"/>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191493">
                                            <p:txEl>
                                              <p:pRg st="9" end="9"/>
                                            </p:txEl>
                                          </p:spTgt>
                                        </p:tgtEl>
                                        <p:attrNameLst>
                                          <p:attrName>style.visibility</p:attrName>
                                        </p:attrNameLst>
                                      </p:cBhvr>
                                      <p:to>
                                        <p:strVal val="visible"/>
                                      </p:to>
                                    </p:set>
                                    <p:animEffect transition="in" filter="checkerboard(across)">
                                      <p:cBhvr>
                                        <p:cTn id="45" dur="500"/>
                                        <p:tgtEl>
                                          <p:spTgt spid="191493">
                                            <p:txEl>
                                              <p:pRg st="9" end="9"/>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191493">
                                            <p:txEl>
                                              <p:pRg st="11" end="11"/>
                                            </p:txEl>
                                          </p:spTgt>
                                        </p:tgtEl>
                                        <p:attrNameLst>
                                          <p:attrName>style.visibility</p:attrName>
                                        </p:attrNameLst>
                                      </p:cBhvr>
                                      <p:to>
                                        <p:strVal val="visible"/>
                                      </p:to>
                                    </p:set>
                                    <p:animEffect transition="in" filter="checkerboard(across)">
                                      <p:cBhvr>
                                        <p:cTn id="48" dur="500"/>
                                        <p:tgtEl>
                                          <p:spTgt spid="1914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826" name="Picture 2" descr="John 19.23 Soldiers Divide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Turban–Sandals–Robe–Outer Garment–Girdle</a:t>
            </a: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en-US">
                <a:solidFill>
                  <a:schemeClr val="tx1"/>
                </a:solidFill>
                <a:latin typeface="Tahoma" charset="0"/>
                <a:ea typeface="ＭＳ Ｐゴシック" charset="0"/>
              </a:rPr>
              <a:t>5 Items to Divide</a:t>
            </a:r>
          </a:p>
        </p:txBody>
      </p:sp>
    </p:spTree>
    <p:extLst>
      <p:ext uri="{BB962C8B-B14F-4D97-AF65-F5344CB8AC3E}">
        <p14:creationId xmlns:p14="http://schemas.microsoft.com/office/powerpoint/2010/main" val="36745962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7874" name="Picture 2" descr="John 19.24 Dice for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ru-RU" altLang="ja-JP" sz="4000" b="1" dirty="0">
                <a:latin typeface="Tahoma" charset="0"/>
                <a:ea typeface="ＭＳ Ｐゴシック" charset="0"/>
              </a:rPr>
              <a:t>"</a:t>
            </a:r>
            <a:r>
              <a:rPr lang="en-US" sz="4000" b="1" dirty="0">
                <a:latin typeface="Tahoma" charset="0"/>
                <a:ea typeface="ＭＳ Ｐゴシック" charset="0"/>
              </a:rPr>
              <a:t>They divided my garments among themselves and threw dice for my clothing</a:t>
            </a:r>
            <a:r>
              <a:rPr lang="ru-RU" altLang="ja-JP" sz="4000" b="1" dirty="0">
                <a:latin typeface="Tahoma" charset="0"/>
                <a:ea typeface="ＭＳ Ｐゴシック" charset="0"/>
              </a:rPr>
              <a:t>"</a:t>
            </a:r>
            <a:r>
              <a:rPr lang="en-US" sz="4000" b="1" dirty="0">
                <a:latin typeface="Tahoma" charset="0"/>
                <a:ea typeface="ＭＳ Ｐゴシック" charset="0"/>
              </a:rPr>
              <a:t> (Ps. 22:18) </a:t>
            </a:r>
            <a:endParaRPr lang="en-US" sz="6600" b="1" dirty="0">
              <a:solidFill>
                <a:schemeClr val="tx1"/>
              </a:solidFill>
              <a:latin typeface="Tahoma" charset="0"/>
              <a:ea typeface="ＭＳ Ｐゴシック"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endParaRPr>
          </a:p>
        </p:txBody>
      </p:sp>
    </p:spTree>
    <p:extLst>
      <p:ext uri="{BB962C8B-B14F-4D97-AF65-F5344CB8AC3E}">
        <p14:creationId xmlns:p14="http://schemas.microsoft.com/office/powerpoint/2010/main" val="20422462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First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179</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27:35-44; Mark 15:24-32; Luke 23:34-43; John 19:18-27</a:t>
            </a:r>
            <a:endParaRPr lang="en-GB"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246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While on the cross the first three hours Christ utters three statements indicating His forgiveness of His tormentors, the salvation of one thief beside Him and the entrusting of His mother Mary to John, thus indicating His concern for others even while approaching death</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329857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0AD9C0-1D32-43FD-AC75-DDACFF013EA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97F2D4-172B-4C00-8C34-6E46E2C3871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6018" name="Rectangle 2">
            <a:extLst>
              <a:ext uri="{FF2B5EF4-FFF2-40B4-BE49-F238E27FC236}">
                <a16:creationId xmlns:a16="http://schemas.microsoft.com/office/drawing/2014/main" id="{284A1F32-0C3C-4357-94E5-17AFE974A273}"/>
              </a:ext>
            </a:extLst>
          </p:cNvPr>
          <p:cNvSpPr>
            <a:spLocks noGrp="1" noChangeArrowheads="1"/>
          </p:cNvSpPr>
          <p:nvPr>
            <p:ph type="title"/>
          </p:nvPr>
        </p:nvSpPr>
        <p:spPr/>
        <p:txBody>
          <a:bodyPr/>
          <a:lstStyle/>
          <a:p>
            <a:r>
              <a:rPr lang="en-US" altLang="en-US" sz="6600">
                <a:solidFill>
                  <a:srgbClr val="FFFF00"/>
                </a:solidFill>
                <a:latin typeface="Monotype Corsiva" panose="03010101010201010101" pitchFamily="66" charset="0"/>
              </a:rPr>
              <a:t>Jesus’ Seven Last Word</a:t>
            </a:r>
          </a:p>
        </p:txBody>
      </p:sp>
      <p:sp>
        <p:nvSpPr>
          <p:cNvPr id="86019" name="Rectangle 3">
            <a:extLst>
              <a:ext uri="{FF2B5EF4-FFF2-40B4-BE49-F238E27FC236}">
                <a16:creationId xmlns:a16="http://schemas.microsoft.com/office/drawing/2014/main" id="{7DFA4465-7180-42C0-8BCA-F62762168454}"/>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a:t>“Father, forgive them, for they do not know what they are doing” (Luke 23:34)</a:t>
            </a:r>
          </a:p>
          <a:p>
            <a:pPr marL="609600" indent="-609600">
              <a:buFont typeface="Wingdings" panose="05000000000000000000" pitchFamily="2" charset="2"/>
              <a:buAutoNum type="arabicPeriod"/>
            </a:pPr>
            <a:endParaRPr lang="en-US" altLang="en-US"/>
          </a:p>
          <a:p>
            <a:pPr marL="609600" indent="-609600">
              <a:buFont typeface="Wingdings" panose="05000000000000000000" pitchFamily="2" charset="2"/>
              <a:buAutoNum type="arabicPeriod"/>
            </a:pPr>
            <a:r>
              <a:rPr lang="en-US" altLang="en-US"/>
              <a:t>“I tell you the truth, today you will be with me in paradise” (Luke 23:43)</a:t>
            </a:r>
          </a:p>
          <a:p>
            <a:pPr marL="609600" indent="-609600">
              <a:buFont typeface="Wingdings" panose="05000000000000000000" pitchFamily="2" charset="2"/>
              <a:buAutoNum type="arabicPeriod"/>
            </a:pPr>
            <a:endParaRPr lang="en-US" altLang="en-US"/>
          </a:p>
          <a:p>
            <a:pPr marL="609600" indent="-609600">
              <a:buFont typeface="Wingdings" panose="05000000000000000000" pitchFamily="2" charset="2"/>
              <a:buAutoNum type="arabicPeriod"/>
            </a:pPr>
            <a:r>
              <a:rPr lang="en-US" altLang="en-US"/>
              <a:t>“Dear woman, here is your son,” and “Here is your” (John 19:27) </a:t>
            </a:r>
          </a:p>
        </p:txBody>
      </p:sp>
      <p:sp>
        <p:nvSpPr>
          <p:cNvPr id="86020" name="Text Box 4">
            <a:extLst>
              <a:ext uri="{FF2B5EF4-FFF2-40B4-BE49-F238E27FC236}">
                <a16:creationId xmlns:a16="http://schemas.microsoft.com/office/drawing/2014/main" id="{D060297D-3E81-4587-80D7-84EDCDDA1123}"/>
              </a:ext>
            </a:extLst>
          </p:cNvPr>
          <p:cNvSpPr txBox="1">
            <a:spLocks noChangeArrowheads="1"/>
          </p:cNvSpPr>
          <p:nvPr/>
        </p:nvSpPr>
        <p:spPr bwMode="auto">
          <a:xfrm>
            <a:off x="533400" y="6324600"/>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Blomberg p347-348</a:t>
            </a:r>
          </a:p>
        </p:txBody>
      </p:sp>
    </p:spTree>
    <p:extLst>
      <p:ext uri="{BB962C8B-B14F-4D97-AF65-F5344CB8AC3E}">
        <p14:creationId xmlns:p14="http://schemas.microsoft.com/office/powerpoint/2010/main" val="3524992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fade">
                                      <p:cBhvr>
                                        <p:cTn id="17" dur="2000"/>
                                        <p:tgtEl>
                                          <p:spTgt spid="86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019">
                                            <p:txEl>
                                              <p:pRg st="4" end="4"/>
                                            </p:txEl>
                                          </p:spTgt>
                                        </p:tgtEl>
                                        <p:attrNameLst>
                                          <p:attrName>style.visibility</p:attrName>
                                        </p:attrNameLst>
                                      </p:cBhvr>
                                      <p:to>
                                        <p:strVal val="visible"/>
                                      </p:to>
                                    </p:set>
                                    <p:animEffect transition="in" filter="fade">
                                      <p:cBhvr>
                                        <p:cTn id="22" dur="2000"/>
                                        <p:tgtEl>
                                          <p:spTgt spid="8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09921"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2000"/>
                    </a:schemeClr>
                  </a:glow>
                </a:effectLst>
                <a:latin typeface="Tahoma" charset="0"/>
                <a:ea typeface="ＭＳ Ｐゴシック" charset="0"/>
              </a:rPr>
              <a:t>I.  Christ </a:t>
            </a:r>
            <a:r>
              <a:rPr lang="en-US" sz="4000" b="1">
                <a:solidFill>
                  <a:srgbClr val="000090"/>
                </a:solidFill>
                <a:effectLst>
                  <a:glow rad="139700">
                    <a:schemeClr val="tx1">
                      <a:alpha val="92000"/>
                    </a:schemeClr>
                  </a:glow>
                </a:effectLst>
                <a:latin typeface="Tahoma" charset="0"/>
                <a:ea typeface="ＭＳ Ｐゴシック" charset="0"/>
              </a:rPr>
              <a:t>fulfilled </a:t>
            </a:r>
            <a:r>
              <a:rPr lang="en-US" sz="4000" b="1">
                <a:solidFill>
                  <a:srgbClr val="000000"/>
                </a:solidFill>
                <a:effectLst>
                  <a:glow rad="139700">
                    <a:schemeClr val="tx1">
                      <a:alpha val="92000"/>
                    </a:schemeClr>
                  </a:glow>
                </a:effectLst>
                <a:latin typeface="Tahoma" charset="0"/>
                <a:ea typeface="ＭＳ Ｐゴシック" charset="0"/>
              </a:rPr>
              <a:t>Scripture in his </a:t>
            </a:r>
            <a:r>
              <a:rPr lang="en-US" sz="4000" b="1">
                <a:solidFill>
                  <a:srgbClr val="800000"/>
                </a:solidFill>
                <a:effectLst>
                  <a:glow rad="139700">
                    <a:schemeClr val="tx1">
                      <a:alpha val="92000"/>
                    </a:schemeClr>
                  </a:glow>
                </a:effectLst>
                <a:latin typeface="Tahoma" charset="0"/>
                <a:ea typeface="ＭＳ Ｐゴシック" charset="0"/>
              </a:rPr>
              <a:t>selfless</a:t>
            </a:r>
            <a:r>
              <a:rPr lang="en-US" sz="4000" b="1">
                <a:solidFill>
                  <a:srgbClr val="000000"/>
                </a:solidFill>
                <a:effectLst>
                  <a:glow rad="139700">
                    <a:schemeClr val="tx1">
                      <a:alpha val="92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2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2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2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2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Tahoma" charset="0"/>
              <a:ea typeface="ＭＳ Ｐゴシック" charset="0"/>
            </a:endParaRPr>
          </a:p>
        </p:txBody>
      </p:sp>
    </p:spTree>
    <p:extLst>
      <p:ext uri="{BB962C8B-B14F-4D97-AF65-F5344CB8AC3E}">
        <p14:creationId xmlns:p14="http://schemas.microsoft.com/office/powerpoint/2010/main" val="3577366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en-US" b="1" dirty="0">
                <a:solidFill>
                  <a:schemeClr val="tx1"/>
                </a:solidFill>
                <a:latin typeface="Tahoma" charset="0"/>
                <a:ea typeface="ＭＳ Ｐゴシック" charset="0"/>
              </a:rPr>
              <a:t>Care for His Mother Mary</a:t>
            </a:r>
          </a:p>
        </p:txBody>
      </p:sp>
      <p:pic>
        <p:nvPicPr>
          <p:cNvPr id="211971" name="Picture 2" descr="John 19.27 John Cares for Mar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52399"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Second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180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27:45-50; Mark 15:33-37; Luke 23:44, 46; John 19:28-30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While on the cross the second three hours Christ utters three statements before He dies, indicating His separation from the Father while bearing man's sin, His thirst in fulfillment of Psalm 22:15, and the declaration that His death paid for the sin of the entire human race as the final sacrifice, thus indicating His sovereignty over His own death in that His life was not taken from Him but voluntarily given</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2093402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1401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90000"/>
                    </a:schemeClr>
                  </a:glow>
                </a:effectLst>
                <a:latin typeface="Tahoma" charset="0"/>
                <a:ea typeface="ＭＳ Ｐゴシック" charset="0"/>
              </a:rPr>
              <a:t>I.  Christ </a:t>
            </a:r>
            <a:r>
              <a:rPr lang="en-US" sz="4000" b="1">
                <a:solidFill>
                  <a:srgbClr val="000090"/>
                </a:solidFill>
                <a:effectLst>
                  <a:glow rad="127000">
                    <a:schemeClr val="tx1">
                      <a:alpha val="90000"/>
                    </a:schemeClr>
                  </a:glow>
                </a:effectLst>
                <a:latin typeface="Tahoma" charset="0"/>
                <a:ea typeface="ＭＳ Ｐゴシック" charset="0"/>
              </a:rPr>
              <a:t>fulfilled </a:t>
            </a:r>
            <a:r>
              <a:rPr lang="en-US" sz="4000" b="1">
                <a:solidFill>
                  <a:srgbClr val="000000"/>
                </a:solidFill>
                <a:effectLst>
                  <a:glow rad="127000">
                    <a:schemeClr val="tx1">
                      <a:alpha val="90000"/>
                    </a:schemeClr>
                  </a:glow>
                </a:effectLst>
                <a:latin typeface="Tahoma" charset="0"/>
                <a:ea typeface="ＭＳ Ｐゴシック" charset="0"/>
              </a:rPr>
              <a:t>Scripture in his </a:t>
            </a:r>
            <a:r>
              <a:rPr lang="en-US" sz="4000" b="1">
                <a:solidFill>
                  <a:srgbClr val="800000"/>
                </a:solidFill>
                <a:effectLst>
                  <a:glow rad="127000">
                    <a:schemeClr val="tx1">
                      <a:alpha val="90000"/>
                    </a:schemeClr>
                  </a:glow>
                </a:effectLst>
                <a:latin typeface="Tahoma" charset="0"/>
                <a:ea typeface="ＭＳ Ｐゴシック" charset="0"/>
              </a:rPr>
              <a:t>selfless</a:t>
            </a:r>
            <a:r>
              <a:rPr lang="en-US" sz="4000" b="1">
                <a:solidFill>
                  <a:srgbClr val="000000"/>
                </a:solidFill>
                <a:effectLst>
                  <a:glow rad="1270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90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90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27000">
                  <a:srgbClr val="FFFFFF">
                    <a:alpha val="90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Tahoma" charset="0"/>
                <a:ea typeface="ＭＳ Ｐゴシック" charset="0"/>
              </a:rPr>
              <a:t>Thirsted</a:t>
            </a:r>
          </a:p>
        </p:txBody>
      </p:sp>
    </p:spTree>
    <p:extLst>
      <p:ext uri="{BB962C8B-B14F-4D97-AF65-F5344CB8AC3E}">
        <p14:creationId xmlns:p14="http://schemas.microsoft.com/office/powerpoint/2010/main" val="3473099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I am thirsty</a:t>
            </a: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 </a:t>
            </a:r>
            <a:br>
              <a:rPr lang="en-US" b="1" dirty="0">
                <a:solidFill>
                  <a:srgbClr val="FFFF00"/>
                </a:solidFill>
                <a:latin typeface="Tahoma" charset="0"/>
                <a:ea typeface="ＭＳ Ｐゴシック" charset="0"/>
              </a:rPr>
            </a:br>
            <a:r>
              <a:rPr lang="en-US" b="1" dirty="0">
                <a:solidFill>
                  <a:schemeClr val="tx1"/>
                </a:solidFill>
                <a:latin typeface="Tahoma" charset="0"/>
                <a:ea typeface="ＭＳ Ｐゴシック" charset="0"/>
              </a:rPr>
              <a:t>(19:28; cf. Psalm 22:15; 69:21)</a:t>
            </a:r>
          </a:p>
        </p:txBody>
      </p:sp>
    </p:spTree>
    <p:extLst>
      <p:ext uri="{BB962C8B-B14F-4D97-AF65-F5344CB8AC3E}">
        <p14:creationId xmlns:p14="http://schemas.microsoft.com/office/powerpoint/2010/main" val="25221104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p:txBody>
          <a:bodyPr/>
          <a:lstStyle/>
          <a:p>
            <a:r>
              <a:rPr lang="en-US" altLang="en-US" sz="6600">
                <a:solidFill>
                  <a:srgbClr val="FFFF00"/>
                </a:solidFill>
                <a:latin typeface="Monotype Corsiva" panose="03010101010201010101" pitchFamily="66" charset="0"/>
              </a:rPr>
              <a:t>Jesus’ Seven Last Word</a:t>
            </a: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buFont typeface="Wingdings" panose="05000000000000000000" pitchFamily="2" charset="2"/>
              <a:buAutoNum type="arabicPeriod" startAt="4"/>
            </a:pPr>
            <a:r>
              <a:rPr lang="en-US" altLang="en-US" sz="2800"/>
              <a:t>“My God, my God, why have you forsaken me?” (Mark 15:34)</a:t>
            </a:r>
          </a:p>
          <a:p>
            <a:pPr marL="533400" indent="-533400">
              <a:buFont typeface="Wingdings" panose="05000000000000000000" pitchFamily="2" charset="2"/>
              <a:buAutoNum type="arabicPeriod" startAt="4"/>
            </a:pPr>
            <a:endParaRPr lang="en-US" altLang="en-US" sz="2800"/>
          </a:p>
          <a:p>
            <a:pPr marL="533400" indent="-533400">
              <a:buFont typeface="Wingdings" panose="05000000000000000000" pitchFamily="2" charset="2"/>
              <a:buAutoNum type="arabicPeriod" startAt="4"/>
            </a:pPr>
            <a:r>
              <a:rPr lang="en-US" altLang="en-US" sz="2800"/>
              <a:t>“I am thirsty” (John 19:28)</a:t>
            </a:r>
          </a:p>
          <a:p>
            <a:pPr marL="533400" indent="-533400">
              <a:buFont typeface="Wingdings" panose="05000000000000000000" pitchFamily="2" charset="2"/>
              <a:buAutoNum type="arabicPeriod" startAt="4"/>
            </a:pPr>
            <a:endParaRPr lang="en-US" altLang="en-US" sz="2800"/>
          </a:p>
          <a:p>
            <a:pPr marL="533400" indent="-533400">
              <a:buFont typeface="Wingdings" panose="05000000000000000000" pitchFamily="2" charset="2"/>
              <a:buAutoNum type="arabicPeriod" startAt="4"/>
            </a:pPr>
            <a:r>
              <a:rPr lang="en-US" altLang="en-US" sz="2800"/>
              <a:t>“It is finished” (John 19:30)</a:t>
            </a:r>
          </a:p>
          <a:p>
            <a:pPr marL="533400" indent="-533400">
              <a:buFont typeface="Wingdings" panose="05000000000000000000" pitchFamily="2" charset="2"/>
              <a:buAutoNum type="arabicPeriod" startAt="4"/>
            </a:pPr>
            <a:endParaRPr lang="en-US" altLang="en-US" sz="2800"/>
          </a:p>
          <a:p>
            <a:pPr marL="533400" indent="-533400">
              <a:buFont typeface="Wingdings" panose="05000000000000000000" pitchFamily="2" charset="2"/>
              <a:buAutoNum type="arabicPeriod" startAt="4"/>
            </a:pPr>
            <a:r>
              <a:rPr lang="en-US" altLang="en-US" sz="2800"/>
              <a:t>“Father into your hands I commit my spirit” (Luke 23:46)</a:t>
            </a:r>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Blomberg p347-348</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45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fade">
                                      <p:cBhvr>
                                        <p:cTn id="7" dur="2000"/>
                                        <p:tgtEl>
                                          <p:spTgt spid="238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0" end="0"/>
                                            </p:txEl>
                                          </p:spTgt>
                                        </p:tgtEl>
                                        <p:attrNameLst>
                                          <p:attrName>style.visibility</p:attrName>
                                        </p:attrNameLst>
                                      </p:cBhvr>
                                      <p:to>
                                        <p:strVal val="visible"/>
                                      </p:to>
                                    </p:set>
                                    <p:animEffect transition="in" filter="fade">
                                      <p:cBhvr>
                                        <p:cTn id="12" dur="2000"/>
                                        <p:tgtEl>
                                          <p:spTgt spid="2385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595">
                                            <p:txEl>
                                              <p:pRg st="2" end="2"/>
                                            </p:txEl>
                                          </p:spTgt>
                                        </p:tgtEl>
                                        <p:attrNameLst>
                                          <p:attrName>style.visibility</p:attrName>
                                        </p:attrNameLst>
                                      </p:cBhvr>
                                      <p:to>
                                        <p:strVal val="visible"/>
                                      </p:to>
                                    </p:set>
                                    <p:animEffect transition="in" filter="fade">
                                      <p:cBhvr>
                                        <p:cTn id="17" dur="2000"/>
                                        <p:tgtEl>
                                          <p:spTgt spid="2385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8595">
                                            <p:txEl>
                                              <p:pRg st="4" end="4"/>
                                            </p:txEl>
                                          </p:spTgt>
                                        </p:tgtEl>
                                        <p:attrNameLst>
                                          <p:attrName>style.visibility</p:attrName>
                                        </p:attrNameLst>
                                      </p:cBhvr>
                                      <p:to>
                                        <p:strVal val="visible"/>
                                      </p:to>
                                    </p:set>
                                    <p:animEffect transition="in" filter="fade">
                                      <p:cBhvr>
                                        <p:cTn id="22" dur="2000"/>
                                        <p:tgtEl>
                                          <p:spTgt spid="23859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8595">
                                            <p:txEl>
                                              <p:pRg st="6" end="6"/>
                                            </p:txEl>
                                          </p:spTgt>
                                        </p:tgtEl>
                                        <p:attrNameLst>
                                          <p:attrName>style.visibility</p:attrName>
                                        </p:attrNameLst>
                                      </p:cBhvr>
                                      <p:to>
                                        <p:strVal val="visible"/>
                                      </p:to>
                                    </p:set>
                                    <p:animEffect transition="in" filter="fade">
                                      <p:cBhvr>
                                        <p:cTn id="27" dur="2000"/>
                                        <p:tgtEl>
                                          <p:spTgt spid="2385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P spid="238595"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8957D25-D28E-43C5-9229-6ABDCDF6137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673EF7-327B-48D1-B8B7-3D82E13D8CAA}"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386" name="Rectangle 2">
            <a:extLst>
              <a:ext uri="{FF2B5EF4-FFF2-40B4-BE49-F238E27FC236}">
                <a16:creationId xmlns:a16="http://schemas.microsoft.com/office/drawing/2014/main" id="{5F3132DC-7D55-4FB2-B5B6-8BA1DFB4F93B}"/>
              </a:ext>
            </a:extLst>
          </p:cNvPr>
          <p:cNvSpPr>
            <a:spLocks noGrp="1" noRot="1" noChangeArrowheads="1"/>
          </p:cNvSpPr>
          <p:nvPr>
            <p:ph type="title"/>
          </p:nvPr>
        </p:nvSpPr>
        <p:spPr/>
        <p:txBody>
          <a:bodyPr/>
          <a:lstStyle/>
          <a:p>
            <a:r>
              <a:rPr lang="en-US" altLang="en-US">
                <a:solidFill>
                  <a:srgbClr val="FFFF00"/>
                </a:solidFill>
              </a:rPr>
              <a:t>Crucifixion</a:t>
            </a:r>
          </a:p>
        </p:txBody>
      </p:sp>
      <p:sp>
        <p:nvSpPr>
          <p:cNvPr id="272388" name="Text Box 4">
            <a:extLst>
              <a:ext uri="{FF2B5EF4-FFF2-40B4-BE49-F238E27FC236}">
                <a16:creationId xmlns:a16="http://schemas.microsoft.com/office/drawing/2014/main" id="{FE230949-35F4-4AC3-8AC0-AA70495ADBF4}"/>
              </a:ext>
            </a:extLst>
          </p:cNvPr>
          <p:cNvSpPr txBox="1">
            <a:spLocks noChangeArrowheads="1"/>
          </p:cNvSpPr>
          <p:nvPr/>
        </p:nvSpPr>
        <p:spPr bwMode="auto">
          <a:xfrm>
            <a:off x="685800" y="1447800"/>
            <a:ext cx="8001000" cy="564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914400" indent="-457200">
              <a:defRPr sz="2400">
                <a:solidFill>
                  <a:schemeClr val="tx1"/>
                </a:solidFill>
                <a:latin typeface="Times New Roman" panose="02020603050405020304" pitchFamily="18" charset="0"/>
                <a:cs typeface="Arial" panose="020B0604020202020204" pitchFamily="34" charset="0"/>
              </a:defRPr>
            </a:lvl2pPr>
            <a:lvl3pPr marL="1371600" indent="-457200">
              <a:defRPr sz="2400">
                <a:solidFill>
                  <a:schemeClr val="tx1"/>
                </a:solidFill>
                <a:latin typeface="Times New Roman" panose="02020603050405020304" pitchFamily="18" charset="0"/>
                <a:cs typeface="Arial" panose="020B0604020202020204" pitchFamily="34" charset="0"/>
              </a:defRPr>
            </a:lvl3pPr>
            <a:lvl4pPr marL="1828800" indent="-457200">
              <a:defRPr sz="2400">
                <a:solidFill>
                  <a:schemeClr val="tx1"/>
                </a:solidFill>
                <a:latin typeface="Times New Roman" panose="02020603050405020304" pitchFamily="18" charset="0"/>
                <a:cs typeface="Arial" panose="020B0604020202020204" pitchFamily="34" charset="0"/>
              </a:defRPr>
            </a:lvl4pPr>
            <a:lvl5pPr marL="2286000" indent="-457200">
              <a:defRPr sz="2400">
                <a:solidFill>
                  <a:schemeClr val="tx1"/>
                </a:solidFill>
                <a:latin typeface="Times New Roman" panose="02020603050405020304" pitchFamily="18" charset="0"/>
                <a:cs typeface="Arial" panose="020B0604020202020204" pitchFamily="34"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Most Cruelest form of execution</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Most Shameful</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Roman Citizen exempted</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Worst criminal</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Tie with a rope or nails through</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X-shape or t-shape</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Die suffocation</a:t>
            </a: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300727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2000"/>
                                        <p:tgtEl>
                                          <p:spTgt spid="272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72388">
                                            <p:txEl>
                                              <p:pRg st="0" end="0"/>
                                            </p:txEl>
                                          </p:spTgt>
                                        </p:tgtEl>
                                        <p:attrNameLst>
                                          <p:attrName>style.visibility</p:attrName>
                                        </p:attrNameLst>
                                      </p:cBhvr>
                                      <p:to>
                                        <p:strVal val="visible"/>
                                      </p:to>
                                    </p:set>
                                    <p:anim calcmode="lin" valueType="num">
                                      <p:cBhvr additive="base">
                                        <p:cTn id="12" dur="500" fill="hold"/>
                                        <p:tgtEl>
                                          <p:spTgt spid="27238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2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72388">
                                            <p:txEl>
                                              <p:pRg st="1" end="1"/>
                                            </p:txEl>
                                          </p:spTgt>
                                        </p:tgtEl>
                                        <p:attrNameLst>
                                          <p:attrName>style.visibility</p:attrName>
                                        </p:attrNameLst>
                                      </p:cBhvr>
                                      <p:to>
                                        <p:strVal val="visible"/>
                                      </p:to>
                                    </p:set>
                                    <p:anim calcmode="lin" valueType="num">
                                      <p:cBhvr additive="base">
                                        <p:cTn id="18" dur="500" fill="hold"/>
                                        <p:tgtEl>
                                          <p:spTgt spid="27238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72388">
                                            <p:txEl>
                                              <p:pRg st="2" end="2"/>
                                            </p:txEl>
                                          </p:spTgt>
                                        </p:tgtEl>
                                        <p:attrNameLst>
                                          <p:attrName>style.visibility</p:attrName>
                                        </p:attrNameLst>
                                      </p:cBhvr>
                                      <p:to>
                                        <p:strVal val="visible"/>
                                      </p:to>
                                    </p:set>
                                    <p:anim calcmode="lin" valueType="num">
                                      <p:cBhvr additive="base">
                                        <p:cTn id="24" dur="500" fill="hold"/>
                                        <p:tgtEl>
                                          <p:spTgt spid="27238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2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272388">
                                            <p:txEl>
                                              <p:pRg st="3" end="3"/>
                                            </p:txEl>
                                          </p:spTgt>
                                        </p:tgtEl>
                                        <p:attrNameLst>
                                          <p:attrName>style.visibility</p:attrName>
                                        </p:attrNameLst>
                                      </p:cBhvr>
                                      <p:to>
                                        <p:strVal val="visible"/>
                                      </p:to>
                                    </p:set>
                                    <p:anim calcmode="lin" valueType="num">
                                      <p:cBhvr additive="base">
                                        <p:cTn id="30" dur="500" fill="hold"/>
                                        <p:tgtEl>
                                          <p:spTgt spid="27238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2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272388">
                                            <p:txEl>
                                              <p:pRg st="4" end="4"/>
                                            </p:txEl>
                                          </p:spTgt>
                                        </p:tgtEl>
                                        <p:attrNameLst>
                                          <p:attrName>style.visibility</p:attrName>
                                        </p:attrNameLst>
                                      </p:cBhvr>
                                      <p:to>
                                        <p:strVal val="visible"/>
                                      </p:to>
                                    </p:set>
                                    <p:anim calcmode="lin" valueType="num">
                                      <p:cBhvr additive="base">
                                        <p:cTn id="36" dur="500" fill="hold"/>
                                        <p:tgtEl>
                                          <p:spTgt spid="27238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23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272388">
                                            <p:txEl>
                                              <p:pRg st="5" end="5"/>
                                            </p:txEl>
                                          </p:spTgt>
                                        </p:tgtEl>
                                        <p:attrNameLst>
                                          <p:attrName>style.visibility</p:attrName>
                                        </p:attrNameLst>
                                      </p:cBhvr>
                                      <p:to>
                                        <p:strVal val="visible"/>
                                      </p:to>
                                    </p:set>
                                    <p:anim calcmode="lin" valueType="num">
                                      <p:cBhvr additive="base">
                                        <p:cTn id="42" dur="500" fill="hold"/>
                                        <p:tgtEl>
                                          <p:spTgt spid="27238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723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272388">
                                            <p:txEl>
                                              <p:pRg st="6" end="6"/>
                                            </p:txEl>
                                          </p:spTgt>
                                        </p:tgtEl>
                                        <p:attrNameLst>
                                          <p:attrName>style.visibility</p:attrName>
                                        </p:attrNameLst>
                                      </p:cBhvr>
                                      <p:to>
                                        <p:strVal val="visible"/>
                                      </p:to>
                                    </p:set>
                                    <p:anim calcmode="lin" valueType="num">
                                      <p:cBhvr additive="base">
                                        <p:cTn id="48" dur="500" fill="hold"/>
                                        <p:tgtEl>
                                          <p:spTgt spid="27238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238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4553BB1-31AC-4078-84B5-785F025B64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E23D8E-7B7B-4C3B-938E-FED11941CCD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46786" name="Rectangle 2">
            <a:extLst>
              <a:ext uri="{FF2B5EF4-FFF2-40B4-BE49-F238E27FC236}">
                <a16:creationId xmlns:a16="http://schemas.microsoft.com/office/drawing/2014/main" id="{81F05C04-38F9-4167-85BA-47ADFB0497A8}"/>
              </a:ext>
            </a:extLst>
          </p:cNvPr>
          <p:cNvSpPr>
            <a:spLocks noGrp="1" noChangeArrowheads="1"/>
          </p:cNvSpPr>
          <p:nvPr>
            <p:ph type="title"/>
          </p:nvPr>
        </p:nvSpPr>
        <p:spPr/>
        <p:txBody>
          <a:bodyPr/>
          <a:lstStyle/>
          <a:p>
            <a:r>
              <a:rPr lang="en-US" altLang="en-US">
                <a:solidFill>
                  <a:srgbClr val="FFFF00"/>
                </a:solidFill>
              </a:rPr>
              <a:t>Significance of Jesus’ Word</a:t>
            </a:r>
          </a:p>
        </p:txBody>
      </p:sp>
      <p:sp>
        <p:nvSpPr>
          <p:cNvPr id="246787" name="Rectangle 3">
            <a:extLst>
              <a:ext uri="{FF2B5EF4-FFF2-40B4-BE49-F238E27FC236}">
                <a16:creationId xmlns:a16="http://schemas.microsoft.com/office/drawing/2014/main" id="{AC871267-7C25-439F-ACF2-6DAB026F77C6}"/>
              </a:ext>
            </a:extLst>
          </p:cNvPr>
          <p:cNvSpPr>
            <a:spLocks noGrp="1" noChangeArrowheads="1"/>
          </p:cNvSpPr>
          <p:nvPr>
            <p:ph type="body" idx="1"/>
          </p:nvPr>
        </p:nvSpPr>
        <p:spPr/>
        <p:txBody>
          <a:bodyPr/>
          <a:lstStyle/>
          <a:p>
            <a:pPr marL="533400" indent="-533400">
              <a:buFont typeface="Wingdings" panose="05000000000000000000" pitchFamily="2" charset="2"/>
              <a:buAutoNum type="arabicPeriod"/>
            </a:pPr>
            <a:r>
              <a:rPr lang="en-US" altLang="en-US" sz="2800">
                <a:latin typeface="Verdana" panose="020B0604030504040204" pitchFamily="34" charset="0"/>
              </a:rPr>
              <a:t>Forgiveness is available for those who repent.</a:t>
            </a:r>
          </a:p>
          <a:p>
            <a:pPr marL="533400" indent="-533400">
              <a:buFont typeface="Wingdings" panose="05000000000000000000" pitchFamily="2" charset="2"/>
              <a:buAutoNum type="arabicPeriod"/>
            </a:pPr>
            <a:r>
              <a:rPr lang="en-US" altLang="en-US" sz="2800">
                <a:latin typeface="Verdana" panose="020B0604030504040204" pitchFamily="34" charset="0"/>
              </a:rPr>
              <a:t>Heaven is available to believers.</a:t>
            </a:r>
          </a:p>
          <a:p>
            <a:pPr marL="533400" indent="-533400">
              <a:buFont typeface="Wingdings" panose="05000000000000000000" pitchFamily="2" charset="2"/>
              <a:buAutoNum type="arabicPeriod"/>
            </a:pPr>
            <a:r>
              <a:rPr lang="en-US" altLang="en-US" sz="2800">
                <a:latin typeface="Verdana" panose="020B0604030504040204" pitchFamily="34" charset="0"/>
              </a:rPr>
              <a:t>Jesus’ model His love by loving His enemies and family.</a:t>
            </a:r>
          </a:p>
          <a:p>
            <a:pPr marL="533400" indent="-533400">
              <a:buFont typeface="Wingdings" panose="05000000000000000000" pitchFamily="2" charset="2"/>
              <a:buAutoNum type="arabicPeriod"/>
            </a:pPr>
            <a:r>
              <a:rPr lang="en-US" altLang="en-US" sz="2800">
                <a:latin typeface="Verdana" panose="020B0604030504040204" pitchFamily="34" charset="0"/>
              </a:rPr>
              <a:t>Jesus experiences pain and separation with God.</a:t>
            </a:r>
          </a:p>
          <a:p>
            <a:pPr marL="533400" indent="-533400">
              <a:buFont typeface="Wingdings" panose="05000000000000000000" pitchFamily="2" charset="2"/>
              <a:buAutoNum type="arabicPeriod"/>
            </a:pPr>
            <a:r>
              <a:rPr lang="en-US" altLang="en-US" sz="2800">
                <a:latin typeface="Verdana" panose="020B0604030504040204" pitchFamily="34" charset="0"/>
              </a:rPr>
              <a:t>Jesus’ Humanity and Divinity.</a:t>
            </a:r>
          </a:p>
          <a:p>
            <a:pPr marL="533400" indent="-533400">
              <a:buFont typeface="Wingdings" panose="05000000000000000000" pitchFamily="2" charset="2"/>
              <a:buAutoNum type="arabicPeriod" startAt="6"/>
            </a:pPr>
            <a:r>
              <a:rPr lang="en-US" altLang="en-US" sz="2800">
                <a:latin typeface="Verdana" panose="020B0604030504040204" pitchFamily="34" charset="0"/>
              </a:rPr>
              <a:t>His mission is accomplished.</a:t>
            </a:r>
          </a:p>
          <a:p>
            <a:pPr marL="533400" indent="-533400">
              <a:buFont typeface="Wingdings" panose="05000000000000000000" pitchFamily="2" charset="2"/>
              <a:buAutoNum type="arabicPeriod" startAt="7"/>
            </a:pPr>
            <a:r>
              <a:rPr lang="en-US" altLang="en-US" sz="2800">
                <a:latin typeface="Verdana" panose="020B0604030504040204" pitchFamily="34" charset="0"/>
              </a:rPr>
              <a:t>Jesus’ authority over His death.</a:t>
            </a:r>
          </a:p>
        </p:txBody>
      </p:sp>
    </p:spTree>
    <p:extLst>
      <p:ext uri="{BB962C8B-B14F-4D97-AF65-F5344CB8AC3E}">
        <p14:creationId xmlns:p14="http://schemas.microsoft.com/office/powerpoint/2010/main" val="2658423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6787">
                                            <p:txEl>
                                              <p:pRg st="1" end="1"/>
                                            </p:txEl>
                                          </p:spTgt>
                                        </p:tgtEl>
                                        <p:attrNameLst>
                                          <p:attrName>style.visibility</p:attrName>
                                        </p:attrNameLst>
                                      </p:cBhvr>
                                      <p:to>
                                        <p:strVal val="visible"/>
                                      </p:to>
                                    </p:set>
                                    <p:animEffect transition="in" filter="fade">
                                      <p:cBhvr>
                                        <p:cTn id="17" dur="2000"/>
                                        <p:tgtEl>
                                          <p:spTgt spid="24678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6787">
                                            <p:txEl>
                                              <p:pRg st="2" end="2"/>
                                            </p:txEl>
                                          </p:spTgt>
                                        </p:tgtEl>
                                        <p:attrNameLst>
                                          <p:attrName>style.visibility</p:attrName>
                                        </p:attrNameLst>
                                      </p:cBhvr>
                                      <p:to>
                                        <p:strVal val="visible"/>
                                      </p:to>
                                    </p:set>
                                    <p:animEffect transition="in" filter="fade">
                                      <p:cBhvr>
                                        <p:cTn id="22" dur="2000"/>
                                        <p:tgtEl>
                                          <p:spTgt spid="24678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6787">
                                            <p:txEl>
                                              <p:pRg st="3" end="3"/>
                                            </p:txEl>
                                          </p:spTgt>
                                        </p:tgtEl>
                                        <p:attrNameLst>
                                          <p:attrName>style.visibility</p:attrName>
                                        </p:attrNameLst>
                                      </p:cBhvr>
                                      <p:to>
                                        <p:strVal val="visible"/>
                                      </p:to>
                                    </p:set>
                                    <p:animEffect transition="in" filter="fade">
                                      <p:cBhvr>
                                        <p:cTn id="27" dur="2000"/>
                                        <p:tgtEl>
                                          <p:spTgt spid="24678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787">
                                            <p:txEl>
                                              <p:pRg st="4" end="4"/>
                                            </p:txEl>
                                          </p:spTgt>
                                        </p:tgtEl>
                                        <p:attrNameLst>
                                          <p:attrName>style.visibility</p:attrName>
                                        </p:attrNameLst>
                                      </p:cBhvr>
                                      <p:to>
                                        <p:strVal val="visible"/>
                                      </p:to>
                                    </p:set>
                                    <p:animEffect transition="in" filter="fade">
                                      <p:cBhvr>
                                        <p:cTn id="32" dur="2000"/>
                                        <p:tgtEl>
                                          <p:spTgt spid="24678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6787">
                                            <p:txEl>
                                              <p:pRg st="5" end="5"/>
                                            </p:txEl>
                                          </p:spTgt>
                                        </p:tgtEl>
                                        <p:attrNameLst>
                                          <p:attrName>style.visibility</p:attrName>
                                        </p:attrNameLst>
                                      </p:cBhvr>
                                      <p:to>
                                        <p:strVal val="visible"/>
                                      </p:to>
                                    </p:set>
                                    <p:animEffect transition="in" filter="fade">
                                      <p:cBhvr>
                                        <p:cTn id="37" dur="2000"/>
                                        <p:tgtEl>
                                          <p:spTgt spid="24678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6787">
                                            <p:txEl>
                                              <p:pRg st="6" end="6"/>
                                            </p:txEl>
                                          </p:spTgt>
                                        </p:tgtEl>
                                        <p:attrNameLst>
                                          <p:attrName>style.visibility</p:attrName>
                                        </p:attrNameLst>
                                      </p:cBhvr>
                                      <p:to>
                                        <p:strVal val="visible"/>
                                      </p:to>
                                    </p:set>
                                    <p:animEffect transition="in" filter="fade">
                                      <p:cBhvr>
                                        <p:cTn id="42" dur="2000"/>
                                        <p:tgtEl>
                                          <p:spTgt spid="246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D0B3FF-0792-430F-AB67-2073C4C573D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BB4EDE-A45D-405E-9B45-EF2782C216A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0882" name="Rectangle 2">
            <a:extLst>
              <a:ext uri="{FF2B5EF4-FFF2-40B4-BE49-F238E27FC236}">
                <a16:creationId xmlns:a16="http://schemas.microsoft.com/office/drawing/2014/main" id="{5A31321B-B1A7-45FE-8C32-12716E2EDA61}"/>
              </a:ext>
            </a:extLst>
          </p:cNvPr>
          <p:cNvSpPr>
            <a:spLocks noGrp="1" noChangeArrowheads="1"/>
          </p:cNvSpPr>
          <p:nvPr>
            <p:ph type="title"/>
          </p:nvPr>
        </p:nvSpPr>
        <p:spPr>
          <a:xfrm>
            <a:off x="457200" y="228600"/>
            <a:ext cx="8229600" cy="1139825"/>
          </a:xfrm>
        </p:spPr>
        <p:txBody>
          <a:bodyPr/>
          <a:lstStyle/>
          <a:p>
            <a:r>
              <a:rPr lang="en-US" altLang="en-US">
                <a:solidFill>
                  <a:srgbClr val="FFFF00"/>
                </a:solidFill>
              </a:rPr>
              <a:t>Why Jesus Must Suffer And Die?</a:t>
            </a:r>
          </a:p>
        </p:txBody>
      </p:sp>
      <p:sp>
        <p:nvSpPr>
          <p:cNvPr id="250883" name="Rectangle 3">
            <a:extLst>
              <a:ext uri="{FF2B5EF4-FFF2-40B4-BE49-F238E27FC236}">
                <a16:creationId xmlns:a16="http://schemas.microsoft.com/office/drawing/2014/main" id="{3F197CD3-8073-4979-BDC2-3AA5ADC4B7DA}"/>
              </a:ext>
            </a:extLst>
          </p:cNvPr>
          <p:cNvSpPr>
            <a:spLocks noGrp="1" noChangeArrowheads="1"/>
          </p:cNvSpPr>
          <p:nvPr>
            <p:ph type="body" idx="1"/>
          </p:nvPr>
        </p:nvSpPr>
        <p:spPr/>
        <p:txBody>
          <a:bodyPr/>
          <a:lstStyle/>
          <a:p>
            <a:pPr algn="ctr">
              <a:buFont typeface="Wingdings" panose="05000000000000000000" pitchFamily="2" charset="2"/>
              <a:buNone/>
            </a:pPr>
            <a:r>
              <a:rPr lang="en-US" altLang="en-US" sz="3600">
                <a:latin typeface="Verdana" panose="020B0604030504040204" pitchFamily="34" charset="0"/>
              </a:rPr>
              <a:t>For even the Son of Man did not come to be served, but to serve, and to give his life as a ransom for many.</a:t>
            </a:r>
          </a:p>
          <a:p>
            <a:pPr algn="ctr">
              <a:buFont typeface="Wingdings" panose="05000000000000000000" pitchFamily="2" charset="2"/>
              <a:buNone/>
            </a:pPr>
            <a:endParaRPr lang="en-US" altLang="en-US" sz="3600">
              <a:latin typeface="Verdana" panose="020B0604030504040204" pitchFamily="34" charset="0"/>
            </a:endParaRPr>
          </a:p>
          <a:p>
            <a:pPr algn="ctr">
              <a:buFont typeface="Wingdings" panose="05000000000000000000" pitchFamily="2" charset="2"/>
              <a:buNone/>
            </a:pPr>
            <a:r>
              <a:rPr lang="en-US" altLang="en-US" sz="3600">
                <a:latin typeface="Verdana" panose="020B0604030504040204" pitchFamily="34" charset="0"/>
              </a:rPr>
              <a:t>Mark 10:45</a:t>
            </a:r>
          </a:p>
        </p:txBody>
      </p:sp>
    </p:spTree>
    <p:extLst>
      <p:ext uri="{BB962C8B-B14F-4D97-AF65-F5344CB8AC3E}">
        <p14:creationId xmlns:p14="http://schemas.microsoft.com/office/powerpoint/2010/main" val="2355647411"/>
      </p:ext>
    </p:extLst>
  </p:cSld>
  <p:clrMapOvr>
    <a:masterClrMapping/>
  </p:clrMapOvr>
  <p:transition>
    <p:fade thruBlk="1"/>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AFB832A5-C2E8-434C-B471-92CAF3B1802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610CAD-867D-426B-BAB7-EFB63EDB2D3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8051" name="Text Box 3">
            <a:extLst>
              <a:ext uri="{FF2B5EF4-FFF2-40B4-BE49-F238E27FC236}">
                <a16:creationId xmlns:a16="http://schemas.microsoft.com/office/drawing/2014/main" id="{928EA5D4-A5EE-4AAD-86CD-B3BCAB8F58EA}"/>
              </a:ext>
            </a:extLst>
          </p:cNvPr>
          <p:cNvSpPr txBox="1">
            <a:spLocks noChangeArrowheads="1"/>
          </p:cNvSpPr>
          <p:nvPr/>
        </p:nvSpPr>
        <p:spPr bwMode="auto">
          <a:xfrm>
            <a:off x="8382000" y="30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58052" name="Picture 4">
            <a:extLst>
              <a:ext uri="{FF2B5EF4-FFF2-40B4-BE49-F238E27FC236}">
                <a16:creationId xmlns:a16="http://schemas.microsoft.com/office/drawing/2014/main" id="{9139EB77-991B-4536-9FA4-196E68B22663}"/>
              </a:ext>
            </a:extLst>
          </p:cNvPr>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58054" name="Text Box 6">
            <a:extLst>
              <a:ext uri="{FF2B5EF4-FFF2-40B4-BE49-F238E27FC236}">
                <a16:creationId xmlns:a16="http://schemas.microsoft.com/office/drawing/2014/main" id="{C896A668-C649-4DBA-949D-59A92473C72F}"/>
              </a:ext>
            </a:extLst>
          </p:cNvPr>
          <p:cNvSpPr txBox="1">
            <a:spLocks noChangeArrowheads="1"/>
          </p:cNvSpPr>
          <p:nvPr/>
        </p:nvSpPr>
        <p:spPr bwMode="auto">
          <a:xfrm>
            <a:off x="7086600" y="304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Dr Rick NT p89a</a:t>
            </a:r>
          </a:p>
        </p:txBody>
      </p:sp>
      <p:sp>
        <p:nvSpPr>
          <p:cNvPr id="258055" name="Rectangle 7">
            <a:extLst>
              <a:ext uri="{FF2B5EF4-FFF2-40B4-BE49-F238E27FC236}">
                <a16:creationId xmlns:a16="http://schemas.microsoft.com/office/drawing/2014/main" id="{071B4152-C408-4027-BEB1-F051FA7AD292}"/>
              </a:ext>
            </a:extLst>
          </p:cNvPr>
          <p:cNvSpPr>
            <a:spLocks noGrp="1" noChangeArrowheads="1"/>
          </p:cNvSpPr>
          <p:nvPr>
            <p:ph type="title" idx="4294967295"/>
          </p:nvPr>
        </p:nvSpPr>
        <p:spPr>
          <a:xfrm>
            <a:off x="228600" y="-381000"/>
            <a:ext cx="8510588" cy="1325563"/>
          </a:xfrm>
        </p:spPr>
        <p:txBody>
          <a:bodyPr/>
          <a:lstStyle/>
          <a:p>
            <a:r>
              <a:rPr lang="en-US" altLang="en-US"/>
              <a:t>Servanthood in Mark</a:t>
            </a:r>
          </a:p>
        </p:txBody>
      </p:sp>
    </p:spTree>
    <p:extLst>
      <p:ext uri="{BB962C8B-B14F-4D97-AF65-F5344CB8AC3E}">
        <p14:creationId xmlns:p14="http://schemas.microsoft.com/office/powerpoint/2010/main" val="151993266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58052"/>
                                        </p:tgtEl>
                                        <p:attrNameLst>
                                          <p:attrName>style.visibility</p:attrName>
                                        </p:attrNameLst>
                                      </p:cBhvr>
                                      <p:to>
                                        <p:strVal val="visible"/>
                                      </p:to>
                                    </p:set>
                                    <p:anim calcmode="lin" valueType="num">
                                      <p:cBhvr additive="base">
                                        <p:cTn id="7" dur="500" fill="hold"/>
                                        <p:tgtEl>
                                          <p:spTgt spid="258052"/>
                                        </p:tgtEl>
                                        <p:attrNameLst>
                                          <p:attrName>ppt_x</p:attrName>
                                        </p:attrNameLst>
                                      </p:cBhvr>
                                      <p:tavLst>
                                        <p:tav tm="0">
                                          <p:val>
                                            <p:strVal val="0-#ppt_w/2"/>
                                          </p:val>
                                        </p:tav>
                                        <p:tav tm="100000">
                                          <p:val>
                                            <p:strVal val="#ppt_x"/>
                                          </p:val>
                                        </p:tav>
                                      </p:tavLst>
                                    </p:anim>
                                    <p:anim calcmode="lin" valueType="num">
                                      <p:cBhvr additive="base">
                                        <p:cTn id="8" dur="500" fill="hold"/>
                                        <p:tgtEl>
                                          <p:spTgt spid="2580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6AC0EE6-CF15-4FDF-A37C-268083F676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40D028-F91D-4315-BDAE-51024D439E5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4982" name="Text Box 6">
            <a:extLst>
              <a:ext uri="{FF2B5EF4-FFF2-40B4-BE49-F238E27FC236}">
                <a16:creationId xmlns:a16="http://schemas.microsoft.com/office/drawing/2014/main" id="{E3E1179B-6946-4B9A-931C-795A5887F065}"/>
              </a:ext>
            </a:extLst>
          </p:cNvPr>
          <p:cNvSpPr txBox="1">
            <a:spLocks noChangeArrowheads="1"/>
          </p:cNvSpPr>
          <p:nvPr/>
        </p:nvSpPr>
        <p:spPr bwMode="auto">
          <a:xfrm>
            <a:off x="1752600" y="2819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4983" name="Text Box 7">
            <a:extLst>
              <a:ext uri="{FF2B5EF4-FFF2-40B4-BE49-F238E27FC236}">
                <a16:creationId xmlns:a16="http://schemas.microsoft.com/office/drawing/2014/main" id="{DF69804C-7259-4407-8CE9-9D1AA962AC31}"/>
              </a:ext>
            </a:extLst>
          </p:cNvPr>
          <p:cNvSpPr txBox="1">
            <a:spLocks noChangeArrowheads="1"/>
          </p:cNvSpPr>
          <p:nvPr/>
        </p:nvSpPr>
        <p:spPr bwMode="auto">
          <a:xfrm>
            <a:off x="0" y="0"/>
            <a:ext cx="9144000"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Your attitude should be the same as that of Christ Jesus: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Who being in very nature God,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Did not consider equality with God something to be grasped,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But made himself nothing, taking the very nature of a servant,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Being made in human likeness.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And being found in  appearance as a man, he humble himself</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And became obedient to death-even death on the cross!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Therefore God exalted him to the highest place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And give him the name that is above every name,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That at the name of Jesus every knee should bow</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In heaven and on earth, and every tongue confess that Jesus Christ is Lord, to the glory of God the Father.</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254984" name="Rectangle 8">
            <a:extLst>
              <a:ext uri="{FF2B5EF4-FFF2-40B4-BE49-F238E27FC236}">
                <a16:creationId xmlns:a16="http://schemas.microsoft.com/office/drawing/2014/main" id="{78E8C27C-BADD-404B-A23C-B5B79204D600}"/>
              </a:ext>
            </a:extLst>
          </p:cNvPr>
          <p:cNvSpPr>
            <a:spLocks noGrp="1" noChangeArrowheads="1"/>
          </p:cNvSpPr>
          <p:nvPr>
            <p:ph type="title" idx="4294967295"/>
          </p:nvPr>
        </p:nvSpPr>
        <p:spPr>
          <a:xfrm>
            <a:off x="633413" y="5532438"/>
            <a:ext cx="8510587" cy="1325562"/>
          </a:xfrm>
        </p:spPr>
        <p:txBody>
          <a:bodyPr/>
          <a:lstStyle/>
          <a:p>
            <a:r>
              <a:rPr lang="en-US" altLang="en-US">
                <a:solidFill>
                  <a:srgbClr val="FFFF00"/>
                </a:solidFill>
              </a:rPr>
              <a:t>Philippians 2:5-11</a:t>
            </a:r>
          </a:p>
        </p:txBody>
      </p:sp>
    </p:spTree>
    <p:extLst>
      <p:ext uri="{BB962C8B-B14F-4D97-AF65-F5344CB8AC3E}">
        <p14:creationId xmlns:p14="http://schemas.microsoft.com/office/powerpoint/2010/main" val="1396364450"/>
      </p:ext>
    </p:extLst>
  </p:cSld>
  <p:clrMapOvr>
    <a:masterClrMapping/>
  </p:clrMapOvr>
  <p:transition>
    <p:fade thruBlk="1"/>
  </p:transition>
</p:sld>
</file>

<file path=ppt/slides/slide16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1811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88000"/>
                    </a:schemeClr>
                  </a:glow>
                </a:effectLst>
                <a:latin typeface="Tahoma" charset="0"/>
                <a:ea typeface="ＭＳ Ｐゴシック" charset="0"/>
              </a:rPr>
              <a:t>I.  Christ </a:t>
            </a:r>
            <a:r>
              <a:rPr lang="en-US" sz="4000" b="1">
                <a:solidFill>
                  <a:srgbClr val="000090"/>
                </a:solidFill>
                <a:effectLst>
                  <a:glow rad="127000">
                    <a:schemeClr val="tx1">
                      <a:alpha val="88000"/>
                    </a:schemeClr>
                  </a:glow>
                </a:effectLst>
                <a:latin typeface="Tahoma" charset="0"/>
                <a:ea typeface="ＭＳ Ｐゴシック" charset="0"/>
              </a:rPr>
              <a:t>fulfilled </a:t>
            </a:r>
            <a:r>
              <a:rPr lang="en-US" sz="4000" b="1">
                <a:solidFill>
                  <a:srgbClr val="000000"/>
                </a:solidFill>
                <a:effectLst>
                  <a:glow rad="127000">
                    <a:schemeClr val="tx1">
                      <a:alpha val="88000"/>
                    </a:schemeClr>
                  </a:glow>
                </a:effectLst>
                <a:latin typeface="Tahoma" charset="0"/>
                <a:ea typeface="ＭＳ Ｐゴシック" charset="0"/>
              </a:rPr>
              <a:t>Scripture in his </a:t>
            </a:r>
            <a:r>
              <a:rPr lang="en-US" sz="4000" b="1">
                <a:solidFill>
                  <a:srgbClr val="800000"/>
                </a:solidFill>
                <a:effectLst>
                  <a:glow rad="127000">
                    <a:schemeClr val="tx1">
                      <a:alpha val="88000"/>
                    </a:schemeClr>
                  </a:glow>
                </a:effectLst>
                <a:latin typeface="Tahoma" charset="0"/>
                <a:ea typeface="ＭＳ Ｐゴシック" charset="0"/>
              </a:rPr>
              <a:t>selfless</a:t>
            </a:r>
            <a:r>
              <a:rPr lang="en-US" sz="4000" b="1">
                <a:solidFill>
                  <a:srgbClr val="000000"/>
                </a:solidFill>
                <a:effectLst>
                  <a:glow rad="1270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88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88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27000">
                  <a:srgbClr val="FFFFFF">
                    <a:alpha val="88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Tahoma" charset="0"/>
                <a:ea typeface="ＭＳ Ｐゴシック" charset="0"/>
              </a:rPr>
              <a:t>Paid for sin</a:t>
            </a:r>
          </a:p>
        </p:txBody>
      </p:sp>
    </p:spTree>
    <p:extLst>
      <p:ext uri="{BB962C8B-B14F-4D97-AF65-F5344CB8AC3E}">
        <p14:creationId xmlns:p14="http://schemas.microsoft.com/office/powerpoint/2010/main" val="2200572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en-US" sz="8000" b="1" dirty="0">
                <a:solidFill>
                  <a:srgbClr val="D50800"/>
                </a:solidFill>
                <a:latin typeface="Tahoma" charset="0"/>
                <a:ea typeface="ＭＳ Ｐゴシック" charset="0"/>
              </a:rPr>
              <a:t>The Heavy Debt of Sin</a:t>
            </a:r>
          </a:p>
        </p:txBody>
      </p:sp>
    </p:spTree>
    <p:extLst>
      <p:ext uri="{BB962C8B-B14F-4D97-AF65-F5344CB8AC3E}">
        <p14:creationId xmlns:p14="http://schemas.microsoft.com/office/powerpoint/2010/main" val="11149506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 name="Rectangle 3"/>
          <p:cNvSpPr/>
          <p:nvPr/>
        </p:nvSpPr>
        <p:spPr>
          <a:xfrm rot="696991">
            <a:off x="2112954" y="1843678"/>
            <a:ext cx="5979584"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600" b="1" i="0"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charset="0"/>
                <a:ea typeface="ＭＳ Ｐゴシック" charset="0"/>
              </a:rPr>
              <a:t>DEBT</a:t>
            </a:r>
            <a:endParaRPr kumimoji="0" lang="en-US" sz="5400" b="1" i="0"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charset="0"/>
              <a:ea typeface="ＭＳ Ｐゴシック" charset="0"/>
            </a:endParaRPr>
          </a:p>
        </p:txBody>
      </p:sp>
    </p:spTree>
    <p:extLst>
      <p:ext uri="{BB962C8B-B14F-4D97-AF65-F5344CB8AC3E}">
        <p14:creationId xmlns:p14="http://schemas.microsoft.com/office/powerpoint/2010/main" val="26200681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Arial" charset="0"/>
                <a:ea typeface="ＭＳ Ｐゴシック" charset="0"/>
              </a:rPr>
              <a:t>"</a:t>
            </a:r>
            <a:r>
              <a:rPr lang="en-US" altLang="ja-JP" dirty="0">
                <a:effectLst/>
                <a:latin typeface="Tahoma" charset="0"/>
                <a:ea typeface="ＭＳ Ｐゴシック" charset="0"/>
              </a:rPr>
              <a:t>It is finished</a:t>
            </a:r>
            <a:r>
              <a:rPr lang="ru-RU" altLang="ja-JP" dirty="0">
                <a:effectLst/>
                <a:latin typeface="Arial" charset="0"/>
                <a:ea typeface="ＭＳ Ｐゴシック" charset="0"/>
              </a:rPr>
              <a:t>"</a:t>
            </a:r>
            <a:endParaRPr lang="en-US" dirty="0">
              <a:effectLst/>
              <a:latin typeface="Tahoma" charset="0"/>
              <a:ea typeface="ＭＳ Ｐゴシック"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a:ln>
                  <a:noFill/>
                </a:ln>
                <a:solidFill>
                  <a:srgbClr val="FF0000"/>
                </a:solidFill>
                <a:effectLst/>
                <a:uLnTx/>
                <a:uFillTx/>
                <a:latin typeface="Impact" charset="0"/>
                <a:ea typeface="ＭＳ Ｐゴシック" charset="0"/>
              </a:rPr>
              <a:t>Legal</a:t>
            </a: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in Full</a:t>
            </a: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2425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01600">
                    <a:schemeClr val="tx1">
                      <a:alpha val="91000"/>
                    </a:schemeClr>
                  </a:glow>
                </a:effectLst>
                <a:latin typeface="Tahoma" charset="0"/>
                <a:ea typeface="ＭＳ Ｐゴシック" charset="0"/>
              </a:rPr>
              <a:t>I.  Christ </a:t>
            </a:r>
            <a:r>
              <a:rPr lang="en-US" sz="4000" b="1">
                <a:solidFill>
                  <a:srgbClr val="000090"/>
                </a:solidFill>
                <a:effectLst>
                  <a:glow rad="101600">
                    <a:schemeClr val="tx1">
                      <a:alpha val="91000"/>
                    </a:schemeClr>
                  </a:glow>
                </a:effectLst>
                <a:latin typeface="Tahoma" charset="0"/>
                <a:ea typeface="ＭＳ Ｐゴシック" charset="0"/>
              </a:rPr>
              <a:t>fulfilled </a:t>
            </a:r>
            <a:r>
              <a:rPr lang="en-US" sz="4000" b="1">
                <a:solidFill>
                  <a:srgbClr val="000000"/>
                </a:solidFill>
                <a:effectLst>
                  <a:glow rad="101600">
                    <a:schemeClr val="tx1">
                      <a:alpha val="91000"/>
                    </a:schemeClr>
                  </a:glow>
                </a:effectLst>
                <a:latin typeface="Tahoma" charset="0"/>
                <a:ea typeface="ＭＳ Ｐゴシック" charset="0"/>
              </a:rPr>
              <a:t>Scripture in his </a:t>
            </a:r>
            <a:r>
              <a:rPr lang="en-US" sz="4000" b="1">
                <a:solidFill>
                  <a:srgbClr val="800000"/>
                </a:solidFill>
                <a:effectLst>
                  <a:glow rad="101600">
                    <a:schemeClr val="tx1">
                      <a:alpha val="91000"/>
                    </a:schemeClr>
                  </a:glow>
                </a:effectLst>
                <a:latin typeface="Tahoma" charset="0"/>
                <a:ea typeface="ＭＳ Ｐゴシック" charset="0"/>
              </a:rPr>
              <a:t>selfless</a:t>
            </a:r>
            <a:r>
              <a:rPr lang="en-US" sz="4000" b="1">
                <a:solidFill>
                  <a:srgbClr val="000000"/>
                </a:solidFill>
                <a:effectLst>
                  <a:glow rad="1016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815084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en-US" b="1" dirty="0">
                <a:solidFill>
                  <a:schemeClr val="tx1"/>
                </a:solidFill>
                <a:latin typeface="Arial"/>
                <a:ea typeface="ＭＳ Ｐゴシック" charset="0"/>
                <a:cs typeface="Arial"/>
              </a:rPr>
              <a:t>Why break the legs?</a:t>
            </a:r>
          </a:p>
        </p:txBody>
      </p:sp>
    </p:spTree>
    <p:extLst>
      <p:ext uri="{BB962C8B-B14F-4D97-AF65-F5344CB8AC3E}">
        <p14:creationId xmlns:p14="http://schemas.microsoft.com/office/powerpoint/2010/main" val="780084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1"/>
            </a:gs>
            <a:gs pos="100000">
              <a:schemeClr val="accent1">
                <a:gamma/>
                <a:shade val="46275"/>
                <a:invGamma/>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816E44-C26C-4118-AE0D-35017E80180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B3CF7-CE7B-4ACD-BBCB-95F7CDAAB95C}"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8357" name="Rectangle 5">
            <a:extLst>
              <a:ext uri="{FF2B5EF4-FFF2-40B4-BE49-F238E27FC236}">
                <a16:creationId xmlns:a16="http://schemas.microsoft.com/office/drawing/2014/main" id="{231E8238-9317-4A07-9A68-036D64795BB7}"/>
              </a:ext>
            </a:extLst>
          </p:cNvPr>
          <p:cNvSpPr>
            <a:spLocks noGrp="1" noChangeArrowheads="1"/>
          </p:cNvSpPr>
          <p:nvPr>
            <p:ph type="title"/>
          </p:nvPr>
        </p:nvSpPr>
        <p:spPr/>
        <p:txBody>
          <a:bodyPr/>
          <a:lstStyle/>
          <a:p>
            <a:r>
              <a:rPr lang="en-US" altLang="en-US">
                <a:solidFill>
                  <a:schemeClr val="tx1"/>
                </a:solidFill>
                <a:effectLst>
                  <a:outerShdw blurRad="38100" dist="38100" dir="2700000" algn="tl">
                    <a:srgbClr val="000000"/>
                  </a:outerShdw>
                </a:effectLst>
                <a:latin typeface="Verdana" panose="020B0604030504040204" pitchFamily="34" charset="0"/>
              </a:rPr>
              <a:t>Why Jesus Choose To Die</a:t>
            </a:r>
            <a:r>
              <a:rPr lang="en-US" altLang="en-US">
                <a:solidFill>
                  <a:schemeClr val="tx1"/>
                </a:solidFill>
                <a:effectLst>
                  <a:outerShdw blurRad="38100" dist="38100" dir="2700000" algn="tl">
                    <a:srgbClr val="000000"/>
                  </a:outerShdw>
                </a:effectLst>
              </a:rPr>
              <a:t>?</a:t>
            </a:r>
          </a:p>
        </p:txBody>
      </p:sp>
      <p:pic>
        <p:nvPicPr>
          <p:cNvPr id="228359" name="Picture 7" descr="27">
            <a:extLst>
              <a:ext uri="{FF2B5EF4-FFF2-40B4-BE49-F238E27FC236}">
                <a16:creationId xmlns:a16="http://schemas.microsoft.com/office/drawing/2014/main" id="{C674D098-1B0C-4C4B-8F7F-FC2C5B0C2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79248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79956"/>
      </p:ext>
    </p:extLst>
  </p:cSld>
  <p:clrMapOvr>
    <a:masterClrMapping/>
  </p:clrMapOvr>
  <p:transition>
    <p:fade thruBlk="1"/>
  </p:transition>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lgn="l">
              <a:defRPr/>
            </a:pPr>
            <a:r>
              <a:rPr lang="en-US"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Passover lambs were unblemished</a:t>
            </a:r>
          </a:p>
        </p:txBody>
      </p:sp>
    </p:spTree>
    <p:extLst>
      <p:ext uri="{BB962C8B-B14F-4D97-AF65-F5344CB8AC3E}">
        <p14:creationId xmlns:p14="http://schemas.microsoft.com/office/powerpoint/2010/main" val="3834772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en-US" b="1" dirty="0">
                <a:latin typeface="Arial"/>
                <a:ea typeface="ＭＳ Ｐゴシック" charset="0"/>
                <a:cs typeface="Arial"/>
              </a:rPr>
              <a:t>Passover lambs were roasted whole without any legs broken</a:t>
            </a:r>
          </a:p>
        </p:txBody>
      </p:sp>
      <p:sp>
        <p:nvSpPr>
          <p:cNvPr id="229379" name="TextBox 5"/>
          <p:cNvSpPr txBox="1">
            <a:spLocks noChangeArrowheads="1"/>
          </p:cNvSpPr>
          <p:nvPr/>
        </p:nvSpPr>
        <p:spPr bwMode="auto">
          <a:xfrm>
            <a:off x="0" y="5084763"/>
            <a:ext cx="579596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Each Passover lamb must be eaten in one house. Do not carry any of its meat outside, and do not break any of its bones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9380" name="TextBox 6"/>
          <p:cNvSpPr txBox="1">
            <a:spLocks noChangeArrowheads="1"/>
          </p:cNvSpPr>
          <p:nvPr/>
        </p:nvSpPr>
        <p:spPr bwMode="auto">
          <a:xfrm>
            <a:off x="3348038" y="6396038"/>
            <a:ext cx="57959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Exodus 12:46; cf. Num. 9:12 </a:t>
            </a:r>
          </a:p>
        </p:txBody>
      </p:sp>
    </p:spTree>
    <p:extLst>
      <p:ext uri="{BB962C8B-B14F-4D97-AF65-F5344CB8AC3E}">
        <p14:creationId xmlns:p14="http://schemas.microsoft.com/office/powerpoint/2010/main" val="18290231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en-US" b="1" dirty="0">
                <a:solidFill>
                  <a:schemeClr val="tx1"/>
                </a:solidFill>
                <a:effectLst>
                  <a:glow rad="127000">
                    <a:srgbClr val="000000">
                      <a:alpha val="91000"/>
                    </a:srgbClr>
                  </a:glow>
                </a:effectLst>
                <a:latin typeface="Tahoma" charset="0"/>
                <a:ea typeface="ＭＳ Ｐゴシック" charset="0"/>
              </a:rPr>
              <a:t>Passover lambs are </a:t>
            </a:r>
            <a:r>
              <a:rPr lang="en-US" b="1" i="1" dirty="0">
                <a:solidFill>
                  <a:schemeClr val="tx1"/>
                </a:solidFill>
                <a:effectLst>
                  <a:glow rad="127000">
                    <a:srgbClr val="000000">
                      <a:alpha val="91000"/>
                    </a:srgbClr>
                  </a:glow>
                </a:effectLst>
                <a:latin typeface="Tahoma" charset="0"/>
                <a:ea typeface="ＭＳ Ｐゴシック" charset="0"/>
              </a:rPr>
              <a:t>still</a:t>
            </a:r>
            <a:r>
              <a:rPr lang="en-US" b="1" dirty="0">
                <a:solidFill>
                  <a:schemeClr val="tx1"/>
                </a:solidFill>
                <a:effectLst>
                  <a:glow rad="127000">
                    <a:srgbClr val="000000">
                      <a:alpha val="91000"/>
                    </a:srgbClr>
                  </a:glow>
                </a:effectLst>
                <a:latin typeface="Tahoma" charset="0"/>
                <a:ea typeface="ＭＳ Ｐゴシック" charset="0"/>
              </a:rPr>
              <a:t> roasted whole without any legs broken</a:t>
            </a:r>
          </a:p>
        </p:txBody>
      </p:sp>
    </p:spTree>
    <p:extLst>
      <p:ext uri="{BB962C8B-B14F-4D97-AF65-F5344CB8AC3E}">
        <p14:creationId xmlns:p14="http://schemas.microsoft.com/office/powerpoint/2010/main" val="39107760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en-US" sz="3600" b="1">
                <a:latin typeface="Arial"/>
                <a:ea typeface="ＭＳ Ｐゴシック" charset="0"/>
                <a:cs typeface="Arial"/>
              </a:rPr>
              <a:t>Psalm 34:20 </a:t>
            </a:r>
            <a:r>
              <a:rPr lang="en-US" sz="2800" b="1">
                <a:latin typeface="Arial"/>
                <a:ea typeface="ＭＳ Ｐゴシック" charset="0"/>
                <a:cs typeface="Arial"/>
              </a:rPr>
              <a:t>NLT</a:t>
            </a:r>
            <a:endParaRPr lang="en-US" sz="3600" b="1">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For the Lord protects the bones of the righteous;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not one of them is broken!</a:t>
            </a: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5789153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en-US" sz="4800" dirty="0">
                <a:latin typeface="Tahoma" charset="0"/>
                <a:ea typeface="ＭＳ Ｐゴシック" charset="0"/>
              </a:rPr>
              <a:t>Zech. 12:10 </a:t>
            </a:r>
            <a:r>
              <a:rPr lang="en-US" sz="4000" dirty="0">
                <a:latin typeface="Tahoma" charset="0"/>
                <a:ea typeface="ＭＳ Ｐゴシック" charset="0"/>
              </a:rPr>
              <a:t>NLT</a:t>
            </a:r>
            <a:endParaRPr lang="en-US" sz="4800" dirty="0">
              <a:latin typeface="Tahoma" charset="0"/>
              <a:ea typeface="ＭＳ Ｐゴシック"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They will look on me whom they have pierced </a:t>
            </a:r>
            <a:r>
              <a:rPr kumimoji="0" lang="en-US" altLang="ja-JP"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4151244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ru-RU" sz="4800" b="1" dirty="0">
                <a:solidFill>
                  <a:schemeClr val="tx1"/>
                </a:solidFill>
                <a:effectLst>
                  <a:outerShdw blurRad="38100" dist="38100" dir="2700000" algn="tl">
                    <a:srgbClr val="8C0000"/>
                  </a:outerShdw>
                </a:effectLst>
                <a:latin typeface="Tahoma" charset="0"/>
                <a:ea typeface="ＭＳ Ｐゴシック" charset="0"/>
              </a:rPr>
              <a:t>"</a:t>
            </a:r>
            <a:r>
              <a:rPr lang="en-US" sz="4800" b="1" dirty="0">
                <a:solidFill>
                  <a:schemeClr val="tx1"/>
                </a:solidFill>
                <a:effectLst>
                  <a:outerShdw blurRad="38100" dist="38100" dir="2700000" algn="tl">
                    <a:srgbClr val="8C0000"/>
                  </a:outerShdw>
                </a:effectLst>
                <a:latin typeface="Tahoma" charset="0"/>
                <a:ea typeface="ＭＳ Ｐゴシック" charset="0"/>
              </a:rPr>
              <a:t>Blood &amp; Water</a:t>
            </a:r>
            <a:r>
              <a:rPr lang="ru-RU" sz="4800" b="1" dirty="0">
                <a:solidFill>
                  <a:schemeClr val="tx1"/>
                </a:solidFill>
                <a:effectLst>
                  <a:outerShdw blurRad="38100" dist="38100" dir="2700000" algn="tl">
                    <a:srgbClr val="8C0000"/>
                  </a:outerShdw>
                </a:effectLst>
                <a:latin typeface="Tahoma" charset="0"/>
                <a:ea typeface="ＭＳ Ｐゴシック" charset="0"/>
              </a:rPr>
              <a:t>"</a:t>
            </a:r>
            <a:endParaRPr lang="en-US" sz="4800" b="1" dirty="0">
              <a:solidFill>
                <a:schemeClr val="tx1"/>
              </a:solidFill>
              <a:effectLst>
                <a:outerShdw blurRad="38100" dist="38100" dir="2700000" algn="tl">
                  <a:srgbClr val="8C0000"/>
                </a:outerShdw>
              </a:effectLst>
              <a:latin typeface="Tahoma" charset="0"/>
              <a:ea typeface="ＭＳ Ｐゴシック"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Heart failure?</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New temple (2:19)?</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Life through his blood (1:13)?</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Death (1 John 1:1)?</a:t>
            </a: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ru-RU" sz="4000" b="1" dirty="0">
                <a:latin typeface="Arial"/>
                <a:ea typeface="ＭＳ Ｐゴシック" charset="0"/>
                <a:cs typeface="Arial"/>
              </a:rPr>
              <a:t>"</a:t>
            </a:r>
            <a:r>
              <a:rPr lang="en-US" sz="4000" b="1" dirty="0">
                <a:latin typeface="Arial"/>
                <a:ea typeface="ＭＳ Ｐゴシック" charset="0"/>
                <a:cs typeface="Arial"/>
              </a:rPr>
              <a:t>(This report is from an eyewitness giving an accurate account. He speaks the truth so that you also can believe.)</a:t>
            </a:r>
            <a:r>
              <a:rPr lang="ru-RU" sz="4000" b="1" dirty="0">
                <a:latin typeface="Arial"/>
                <a:ea typeface="ＭＳ Ｐゴシック" charset="0"/>
                <a:cs typeface="Arial"/>
              </a:rPr>
              <a:t>"</a:t>
            </a:r>
            <a:r>
              <a:rPr lang="en-US" sz="4000" b="1" dirty="0">
                <a:latin typeface="Arial"/>
                <a:ea typeface="ＭＳ Ｐゴシック" charset="0"/>
                <a:cs typeface="Arial"/>
              </a:rPr>
              <a:t> (19:35 </a:t>
            </a:r>
            <a:r>
              <a:rPr lang="en-US" sz="3200" b="1" dirty="0">
                <a:latin typeface="Arial"/>
                <a:ea typeface="ＭＳ Ｐゴシック" charset="0"/>
                <a:cs typeface="Arial"/>
              </a:rPr>
              <a:t>NLT</a:t>
            </a:r>
            <a:r>
              <a:rPr lang="en-US" sz="4000" b="1" dirty="0">
                <a:latin typeface="Arial"/>
                <a:ea typeface="ＭＳ Ｐゴシック" charset="0"/>
                <a:cs typeface="Arial"/>
              </a:rPr>
              <a:t>)</a:t>
            </a:r>
          </a:p>
        </p:txBody>
      </p:sp>
    </p:spTree>
    <p:extLst>
      <p:ext uri="{BB962C8B-B14F-4D97-AF65-F5344CB8AC3E}">
        <p14:creationId xmlns:p14="http://schemas.microsoft.com/office/powerpoint/2010/main" val="27879571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Accompanying Signs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181</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27:51-56; Mark 15:38-41; Luke 23:45, 47-49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At the moment of His death the renting of the temple veil reveals the open access all men have to God through Christ's death, the earthquake indicates the provision for creation's redemption, and the raising of the saints acknowledges Christ's resurrection as not an isolated phenomenon but only the first fruits of His victory over death seen in the resurrection to life of all believers</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4714082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matt 27v51 temple veil tor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6" name="Title 1"/>
          <p:cNvSpPr>
            <a:spLocks noGrp="1"/>
          </p:cNvSpPr>
          <p:nvPr>
            <p:ph type="title"/>
          </p:nvPr>
        </p:nvSpPr>
        <p:spPr>
          <a:xfrm>
            <a:off x="-36513" y="-26988"/>
            <a:ext cx="9180513" cy="647701"/>
          </a:xfrm>
        </p:spPr>
        <p:txBody>
          <a:bodyPr/>
          <a:lstStyle/>
          <a:p>
            <a:r>
              <a:rPr lang="zh-TW" altLang="en-US" sz="4000" dirty="0">
                <a:solidFill>
                  <a:schemeClr val="tx2">
                    <a:lumMod val="75000"/>
                  </a:schemeClr>
                </a:solidFill>
                <a:latin typeface="KaiTi" pitchFamily="49" charset="-122"/>
                <a:ea typeface="KaiTi" pitchFamily="49" charset="-122"/>
              </a:rPr>
              <a:t>殿 裏 的 幔 子</a:t>
            </a:r>
            <a:endParaRPr lang="en-US" sz="4000" b="1" dirty="0">
              <a:solidFill>
                <a:schemeClr val="tx2">
                  <a:lumMod val="75000"/>
                </a:schemeClr>
              </a:solidFill>
              <a:latin typeface="KaiTi" pitchFamily="49" charset="-122"/>
              <a:ea typeface="KaiTi" pitchFamily="49" charset="-122"/>
              <a:cs typeface="ＭＳ Ｐゴシック" charset="0"/>
            </a:endParaRPr>
          </a:p>
        </p:txBody>
      </p:sp>
    </p:spTree>
    <p:extLst>
      <p:ext uri="{BB962C8B-B14F-4D97-AF65-F5344CB8AC3E}">
        <p14:creationId xmlns:p14="http://schemas.microsoft.com/office/powerpoint/2010/main" val="343318323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89" name="Title 1"/>
          <p:cNvSpPr>
            <a:spLocks noGrp="1"/>
          </p:cNvSpPr>
          <p:nvPr>
            <p:ph type="title"/>
          </p:nvPr>
        </p:nvSpPr>
        <p:spPr>
          <a:xfrm>
            <a:off x="-36513" y="117003"/>
            <a:ext cx="9180513" cy="647701"/>
          </a:xfrm>
        </p:spPr>
        <p:txBody>
          <a:bodyPr/>
          <a:lstStyle/>
          <a:p>
            <a:r>
              <a:rPr lang="zh-TW" altLang="en-US" sz="3600" dirty="0">
                <a:solidFill>
                  <a:schemeClr val="tx1"/>
                </a:solidFill>
                <a:latin typeface="KaiTi" pitchFamily="49" charset="-122"/>
                <a:ea typeface="KaiTi" pitchFamily="49" charset="-122"/>
              </a:rPr>
              <a:t>殿 裏 的 幔 子 從 上 到 下 裂 開 為 二 </a:t>
            </a:r>
            <a:r>
              <a:rPr lang="en-US" sz="3600" b="1" dirty="0">
                <a:solidFill>
                  <a:schemeClr val="tx1"/>
                </a:solidFill>
                <a:latin typeface="KaiTi" pitchFamily="49" charset="-122"/>
                <a:ea typeface="KaiTi" pitchFamily="49" charset="-122"/>
                <a:cs typeface="ＭＳ Ｐゴシック" charset="0"/>
              </a:rPr>
              <a:t>(27:51)</a:t>
            </a:r>
          </a:p>
        </p:txBody>
      </p:sp>
      <p:pic>
        <p:nvPicPr>
          <p:cNvPr id="293890" name="Picture 2" descr="matt 27v51 temple veil torn in half.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334456"/>
      </p:ext>
    </p:extLst>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The Arrest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168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26:47-56; Mark 14:43-52; Luke 22:47-53; John 18:2-12a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voluntarily and aggressively allows Himself to be betrayed and arrested in Gethsemane, all the time being in complete control and demonstrating authority over His adversaries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The Burial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183</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27:57-61; Mark 15: 42-47; Luke 23:50-56;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19:31-42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is quickly buried in Joseph of Arimathea's nearby tomb because of the approaching Sabbath and the defilement dead bodies would have brought to the area</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242388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3756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0000"/>
                    </a:schemeClr>
                  </a:glow>
                </a:effectLst>
                <a:latin typeface="Tahoma" charset="0"/>
                <a:ea typeface="ＭＳ Ｐゴシック" charset="0"/>
              </a:rPr>
              <a:t>I.  Christ </a:t>
            </a:r>
            <a:r>
              <a:rPr lang="en-US" sz="4000" b="1" dirty="0">
                <a:solidFill>
                  <a:srgbClr val="000090"/>
                </a:solidFill>
                <a:effectLst>
                  <a:glow rad="139700">
                    <a:schemeClr val="tx1">
                      <a:alpha val="90000"/>
                    </a:schemeClr>
                  </a:glow>
                </a:effectLst>
                <a:latin typeface="Tahoma" charset="0"/>
                <a:ea typeface="ＭＳ Ｐゴシック" charset="0"/>
              </a:rPr>
              <a:t>fulfilled </a:t>
            </a:r>
            <a:r>
              <a:rPr lang="en-US" sz="4000" b="1" dirty="0">
                <a:solidFill>
                  <a:srgbClr val="000000"/>
                </a:solidFill>
                <a:effectLst>
                  <a:glow rad="139700">
                    <a:schemeClr val="tx1">
                      <a:alpha val="90000"/>
                    </a:schemeClr>
                  </a:glow>
                </a:effectLst>
                <a:latin typeface="Tahoma" charset="0"/>
                <a:ea typeface="ＭＳ Ｐゴシック" charset="0"/>
              </a:rPr>
              <a:t>Scripture in his </a:t>
            </a:r>
            <a:r>
              <a:rPr lang="en-US" sz="4000" b="1" dirty="0">
                <a:solidFill>
                  <a:srgbClr val="800000"/>
                </a:solidFill>
                <a:effectLst>
                  <a:glow rad="139700">
                    <a:schemeClr val="tx1">
                      <a:alpha val="90000"/>
                    </a:schemeClr>
                  </a:glow>
                </a:effectLst>
                <a:latin typeface="Tahoma" charset="0"/>
                <a:ea typeface="ＭＳ Ｐゴシック" charset="0"/>
              </a:rPr>
              <a:t>selfless</a:t>
            </a:r>
            <a:r>
              <a:rPr lang="en-US" sz="4000" b="1" dirty="0">
                <a:solidFill>
                  <a:srgbClr val="000000"/>
                </a:solidFill>
                <a:effectLst>
                  <a:glow rad="1397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800000"/>
                </a:solidFill>
                <a:effectLst>
                  <a:glow rad="139700">
                    <a:srgbClr val="FFFFFF">
                      <a:alpha val="90000"/>
                    </a:srgbClr>
                  </a:glow>
                </a:effectLst>
                <a:uLnTx/>
                <a:uFillTx/>
                <a:latin typeface="Tahoma" charset="0"/>
                <a:ea typeface="ＭＳ Ｐゴシック" charset="0"/>
              </a:rPr>
              <a:t>Carried cross</a:t>
            </a:r>
            <a:endParaRPr kumimoji="0" lang="en-US" sz="4000" b="1" i="0" u="none" strike="noStrike" kern="1200" cap="none" spc="0" normalizeH="0" baseline="0" noProof="0" dirty="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26069160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spc="150" dirty="0">
                <a:ln w="11430"/>
                <a:solidFill>
                  <a:srgbClr val="FFFF00"/>
                </a:solidFill>
                <a:effectLst>
                  <a:outerShdw blurRad="25400" algn="tl" rotWithShape="0">
                    <a:srgbClr val="000000">
                      <a:alpha val="43000"/>
                    </a:srgbClr>
                  </a:outerShdw>
                </a:effectLst>
                <a:latin typeface="Arial"/>
                <a:cs typeface="Arial"/>
              </a:rPr>
              <a:t>burial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spc="150" dirty="0">
                <a:ln w="11430"/>
                <a:solidFill>
                  <a:srgbClr val="FFFF00"/>
                </a:solidFill>
                <a:effectLst>
                  <a:outerShdw blurRad="25400" algn="tl" rotWithShape="0">
                    <a:srgbClr val="000000">
                      <a:alpha val="43000"/>
                    </a:srgbClr>
                  </a:outerShdw>
                </a:effectLst>
                <a:latin typeface="Arial"/>
                <a:cs typeface="Arial"/>
              </a:rPr>
              <a:t>dead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20625035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en-US">
                <a:latin typeface="Tahoma" charset="0"/>
                <a:ea typeface="ＭＳ Ｐゴシック" charset="0"/>
              </a:rPr>
              <a:t>Joseph of Arimathea</a:t>
            </a:r>
          </a:p>
        </p:txBody>
      </p:sp>
    </p:spTree>
    <p:extLst>
      <p:ext uri="{BB962C8B-B14F-4D97-AF65-F5344CB8AC3E}">
        <p14:creationId xmlns:p14="http://schemas.microsoft.com/office/powerpoint/2010/main" val="14470904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en-US">
                <a:latin typeface="Tahoma" charset="0"/>
                <a:ea typeface="ＭＳ Ｐゴシック" charset="0"/>
              </a:rPr>
              <a:t>33 Kilos of Spices</a:t>
            </a:r>
          </a:p>
        </p:txBody>
      </p:sp>
    </p:spTree>
    <p:extLst>
      <p:ext uri="{BB962C8B-B14F-4D97-AF65-F5344CB8AC3E}">
        <p14:creationId xmlns:p14="http://schemas.microsoft.com/office/powerpoint/2010/main" val="39948170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en-US">
                <a:latin typeface="Tahoma" charset="0"/>
                <a:ea typeface="ＭＳ Ｐゴシック" charset="0"/>
              </a:rPr>
              <a:t>Closing the Tomb</a:t>
            </a:r>
          </a:p>
        </p:txBody>
      </p:sp>
    </p:spTree>
    <p:extLst>
      <p:ext uri="{BB962C8B-B14F-4D97-AF65-F5344CB8AC3E}">
        <p14:creationId xmlns:p14="http://schemas.microsoft.com/office/powerpoint/2010/main" val="35549645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en-US" b="1" dirty="0">
                <a:latin typeface="Arial"/>
                <a:ea typeface="ＭＳ Ｐゴシック" charset="0"/>
                <a:cs typeface="Arial"/>
              </a:rPr>
              <a:t>Why was a tomb burial vital?</a:t>
            </a:r>
          </a:p>
        </p:txBody>
      </p:sp>
      <p:pic>
        <p:nvPicPr>
          <p:cNvPr id="243714" name="Picture 2" descr="John 19.40 Moving Body to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en-US">
                <a:latin typeface="Tahoma" charset="0"/>
                <a:ea typeface="ＭＳ Ｐゴシック" charset="0"/>
              </a:rPr>
              <a:t>Hinnom Valley</a:t>
            </a: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latin typeface="Tahoma" charset="0"/>
                <a:ea typeface="ＭＳ Ｐゴシック" charset="0"/>
              </a:rPr>
              <a:t>Joseph &amp; Nicodemus</a:t>
            </a:r>
          </a:p>
        </p:txBody>
      </p:sp>
    </p:spTree>
    <p:extLst>
      <p:ext uri="{BB962C8B-B14F-4D97-AF65-F5344CB8AC3E}">
        <p14:creationId xmlns:p14="http://schemas.microsoft.com/office/powerpoint/2010/main" val="39812704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en-US" sz="6600">
                <a:latin typeface="Tahoma" charset="0"/>
                <a:ea typeface="ＭＳ Ｐゴシック" charset="0"/>
              </a:rPr>
              <a:t>He was truly dead</a:t>
            </a:r>
          </a:p>
        </p:txBody>
      </p:sp>
    </p:spTree>
    <p:extLst>
      <p:ext uri="{BB962C8B-B14F-4D97-AF65-F5344CB8AC3E}">
        <p14:creationId xmlns:p14="http://schemas.microsoft.com/office/powerpoint/2010/main" val="432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耶稣在客西马尼</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祷告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26:36-56</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14:32-52</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22:39-53</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spTree>
    <p:extLst>
      <p:ext uri="{BB962C8B-B14F-4D97-AF65-F5344CB8AC3E}">
        <p14:creationId xmlns:p14="http://schemas.microsoft.com/office/powerpoint/2010/main" val="24993493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But how do we </a:t>
            </a:r>
            <a:r>
              <a:rPr kumimoji="0" lang="en-US" sz="4800" b="1" i="0" u="none" strike="noStrike" kern="1200" cap="none" spc="0" normalizeH="0" baseline="0" noProof="0" dirty="0">
                <a:ln>
                  <a:noFill/>
                </a:ln>
                <a:solidFill>
                  <a:srgbClr val="FFFF00"/>
                </a:solidFill>
                <a:effectLst/>
                <a:uLnTx/>
                <a:uFillTx/>
                <a:latin typeface="Tahoma" charset="0"/>
                <a:ea typeface="ＭＳ Ｐゴシック" charset="0"/>
              </a:rPr>
              <a:t>know</a:t>
            </a:r>
            <a:r>
              <a:rPr kumimoji="0" lang="en-US" sz="4800" b="1"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that Christ</a:t>
            </a:r>
            <a:r>
              <a:rPr kumimoji="0" lang="uk-UA" altLang="ja-JP"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s death actually paid for our sin?</a:t>
            </a:r>
          </a:p>
        </p:txBody>
      </p:sp>
    </p:spTree>
    <p:extLst>
      <p:ext uri="{BB962C8B-B14F-4D97-AF65-F5344CB8AC3E}">
        <p14:creationId xmlns:p14="http://schemas.microsoft.com/office/powerpoint/2010/main" val="40234421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9858" name="Picture 2" descr="John 19 go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Main Idea</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Christ must have died for our sin since it was so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prophetic</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selfless</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and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certain</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a:t>
            </a:r>
          </a:p>
        </p:txBody>
      </p:sp>
    </p:spTree>
    <p:extLst>
      <p:ext uri="{BB962C8B-B14F-4D97-AF65-F5344CB8AC3E}">
        <p14:creationId xmlns:p14="http://schemas.microsoft.com/office/powerpoint/2010/main" val="278137120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51905"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266700">
                    <a:schemeClr val="tx1">
                      <a:alpha val="93000"/>
                    </a:schemeClr>
                  </a:glow>
                </a:effectLst>
                <a:latin typeface="Tahoma" charset="0"/>
                <a:ea typeface="ＭＳ Ｐゴシック" charset="0"/>
              </a:rPr>
              <a:t>I.  Christ </a:t>
            </a:r>
            <a:r>
              <a:rPr lang="en-US" sz="4000" b="1">
                <a:solidFill>
                  <a:srgbClr val="000090"/>
                </a:solidFill>
                <a:effectLst>
                  <a:glow rad="266700">
                    <a:schemeClr val="tx1">
                      <a:alpha val="93000"/>
                    </a:schemeClr>
                  </a:glow>
                </a:effectLst>
                <a:latin typeface="Tahoma" charset="0"/>
                <a:ea typeface="ＭＳ Ｐゴシック" charset="0"/>
              </a:rPr>
              <a:t>fulfilled </a:t>
            </a:r>
            <a:r>
              <a:rPr lang="en-US" sz="4000" b="1">
                <a:solidFill>
                  <a:srgbClr val="000000"/>
                </a:solidFill>
                <a:effectLst>
                  <a:glow rad="266700">
                    <a:schemeClr val="tx1">
                      <a:alpha val="93000"/>
                    </a:schemeClr>
                  </a:glow>
                </a:effectLst>
                <a:latin typeface="Tahoma" charset="0"/>
                <a:ea typeface="ＭＳ Ｐゴシック" charset="0"/>
              </a:rPr>
              <a:t>Scripture in his </a:t>
            </a:r>
            <a:r>
              <a:rPr lang="en-US" sz="4000" b="1">
                <a:solidFill>
                  <a:srgbClr val="800000"/>
                </a:solidFill>
                <a:effectLst>
                  <a:glow rad="266700">
                    <a:schemeClr val="tx1">
                      <a:alpha val="93000"/>
                    </a:schemeClr>
                  </a:glow>
                </a:effectLst>
                <a:latin typeface="Tahoma" charset="0"/>
                <a:ea typeface="ＭＳ Ｐゴシック" charset="0"/>
              </a:rPr>
              <a:t>selfless</a:t>
            </a:r>
            <a:r>
              <a:rPr lang="en-US" sz="4000" b="1">
                <a:solidFill>
                  <a:srgbClr val="000000"/>
                </a:solidFill>
                <a:effectLst>
                  <a:glow rad="266700">
                    <a:schemeClr val="tx1">
                      <a:alpha val="93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3754902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u="sng" spc="150" dirty="0">
                <a:ln w="11430"/>
                <a:solidFill>
                  <a:srgbClr val="FFFF00"/>
                </a:solidFill>
                <a:effectLst>
                  <a:outerShdw blurRad="25400" algn="tl" rotWithShape="0">
                    <a:srgbClr val="000000">
                      <a:alpha val="43000"/>
                    </a:srgbClr>
                  </a:outerShdw>
                </a:effectLst>
                <a:latin typeface="Arial"/>
                <a:cs typeface="Arial"/>
              </a:rPr>
              <a:t>burial</a:t>
            </a:r>
            <a:r>
              <a:rPr lang="en-US" b="1" spc="150" dirty="0">
                <a:ln w="11430"/>
                <a:solidFill>
                  <a:srgbClr val="FFFF00"/>
                </a:solidFill>
                <a:effectLst>
                  <a:outerShdw blurRad="25400" algn="tl" rotWithShape="0">
                    <a:srgbClr val="000000">
                      <a:alpha val="43000"/>
                    </a:srgbClr>
                  </a:outerShdw>
                </a:effectLst>
                <a:latin typeface="Arial"/>
                <a:cs typeface="Arial"/>
              </a:rPr>
              <a:t>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u="sng" spc="150" dirty="0">
                <a:ln w="11430"/>
                <a:solidFill>
                  <a:srgbClr val="FFFF00"/>
                </a:solidFill>
                <a:effectLst>
                  <a:outerShdw blurRad="25400" algn="tl" rotWithShape="0">
                    <a:srgbClr val="000000">
                      <a:alpha val="43000"/>
                    </a:srgbClr>
                  </a:outerShdw>
                </a:effectLst>
                <a:latin typeface="Arial"/>
                <a:cs typeface="Arial"/>
              </a:rPr>
              <a:t>dead</a:t>
            </a:r>
            <a:r>
              <a:rPr lang="en-US" b="1" spc="150" dirty="0">
                <a:ln w="11430"/>
                <a:solidFill>
                  <a:srgbClr val="FFFF00"/>
                </a:solidFill>
                <a:effectLst>
                  <a:outerShdw blurRad="25400" algn="tl" rotWithShape="0">
                    <a:srgbClr val="000000">
                      <a:alpha val="43000"/>
                    </a:srgbClr>
                  </a:outerShdw>
                </a:effectLst>
                <a:latin typeface="Arial"/>
                <a:cs typeface="Arial"/>
              </a:rPr>
              <a:t>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4010456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en-US" sz="4000" b="1" dirty="0">
                <a:solidFill>
                  <a:schemeClr val="tx1"/>
                </a:solidFill>
                <a:latin typeface="Tahoma" charset="0"/>
                <a:ea typeface="ＭＳ Ｐゴシック" charset="0"/>
              </a:rPr>
              <a:t>To End All Wars</a:t>
            </a: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dirty="0">
                <a:solidFill>
                  <a:schemeClr val="tx1"/>
                </a:solidFill>
                <a:effectLst>
                  <a:glow rad="127000">
                    <a:srgbClr val="000000">
                      <a:alpha val="88000"/>
                    </a:srgbClr>
                  </a:glow>
                </a:effectLst>
                <a:latin typeface="Tahoma" charset="0"/>
                <a:ea typeface="ＭＳ Ｐゴシック" charset="0"/>
              </a:rPr>
              <a:t>Golgotha, in The Church of the Holy Sepulcher</a:t>
            </a:r>
          </a:p>
        </p:txBody>
      </p:sp>
    </p:spTree>
    <p:extLst>
      <p:ext uri="{BB962C8B-B14F-4D97-AF65-F5344CB8AC3E}">
        <p14:creationId xmlns:p14="http://schemas.microsoft.com/office/powerpoint/2010/main" val="8561730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en-US" b="1">
                <a:solidFill>
                  <a:schemeClr val="tx1"/>
                </a:solidFill>
                <a:latin typeface="Tahoma" charset="0"/>
                <a:ea typeface="ＭＳ Ｐゴシック" charset="0"/>
              </a:rPr>
              <a:t>Who crucified Jesus?</a:t>
            </a:r>
          </a:p>
        </p:txBody>
      </p:sp>
      <p:pic>
        <p:nvPicPr>
          <p:cNvPr id="263171" name="Picture 2" descr="We crucified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show="0">
  <p:cSld>
    <p:bg>
      <p:bgPr>
        <a:solidFill>
          <a:srgbClr val="990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C436A-D481-4052-8676-6B0E7B63E84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114701-F604-4F1F-AA72-47F41466478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78850" name="Rectangle 2">
            <a:extLst>
              <a:ext uri="{FF2B5EF4-FFF2-40B4-BE49-F238E27FC236}">
                <a16:creationId xmlns:a16="http://schemas.microsoft.com/office/drawing/2014/main" id="{9B72FA85-93A6-4A93-86D1-0917673C0565}"/>
              </a:ext>
            </a:extLst>
          </p:cNvPr>
          <p:cNvSpPr>
            <a:spLocks noGrp="1" noChangeArrowheads="1"/>
          </p:cNvSpPr>
          <p:nvPr>
            <p:ph type="title"/>
          </p:nvPr>
        </p:nvSpPr>
        <p:spPr>
          <a:xfrm>
            <a:off x="533400" y="533400"/>
            <a:ext cx="7772400" cy="304800"/>
          </a:xfrm>
          <a:effectLst>
            <a:outerShdw dist="35921" dir="2700000" algn="ctr" rotWithShape="0">
              <a:schemeClr val="bg2"/>
            </a:outerShdw>
          </a:effectLst>
        </p:spPr>
        <p:txBody>
          <a:bodyPr/>
          <a:lstStyle/>
          <a:p>
            <a:r>
              <a:rPr lang="en-US" altLang="en-US" sz="6600">
                <a:solidFill>
                  <a:schemeClr val="tx1"/>
                </a:solidFill>
                <a:effectLst>
                  <a:outerShdw blurRad="38100" dist="38100" dir="2700000" algn="tl">
                    <a:srgbClr val="000000"/>
                  </a:outerShdw>
                </a:effectLst>
              </a:rPr>
              <a:t>The Suffering Christ</a:t>
            </a:r>
          </a:p>
        </p:txBody>
      </p:sp>
      <p:pic>
        <p:nvPicPr>
          <p:cNvPr id="78853" name="Picture 5" descr="Cross1">
            <a:extLst>
              <a:ext uri="{FF2B5EF4-FFF2-40B4-BE49-F238E27FC236}">
                <a16:creationId xmlns:a16="http://schemas.microsoft.com/office/drawing/2014/main" id="{3CE6620E-84C8-49DB-AA72-9FA4B0D8A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6019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34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5218" name="Title 1"/>
          <p:cNvSpPr>
            <a:spLocks noGrp="1"/>
          </p:cNvSpPr>
          <p:nvPr>
            <p:ph type="ctrTitle"/>
          </p:nvPr>
        </p:nvSpPr>
        <p:spPr>
          <a:xfrm>
            <a:off x="3810000" y="6019800"/>
            <a:ext cx="5334000" cy="838200"/>
          </a:xfrm>
        </p:spPr>
        <p:txBody>
          <a:bodyPr/>
          <a:lstStyle/>
          <a:p>
            <a:r>
              <a:rPr lang="en-US">
                <a:latin typeface="Arial" charset="0"/>
                <a:ea typeface="ヒラギノ角ゴ Pro W3" charset="0"/>
                <a:cs typeface="ヒラギノ角ゴ Pro W3" charset="0"/>
              </a:rPr>
              <a:t>It is Finished</a:t>
            </a:r>
          </a:p>
        </p:txBody>
      </p:sp>
      <p:pic>
        <p:nvPicPr>
          <p:cNvPr id="265219" name="Picture 3" descr="IT IS FINISH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4000" y="-3175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1928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TT00219.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TT0021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TT0021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ATT00214.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ATT00211.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The Sealing of the Tomb</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183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27:62-66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Sanhedrin succeeds in securing Pilate's permission to guard and seal the tomb for fear of a deception of resurrection initiated by the disciples, which really only increases the number of witnesses to the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5795712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6562-AAC1-4BA4-9D1E-22B44F29396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4875D0-2C9F-4AFC-9374-9DC1167FC24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3170" name="Rectangle 2">
            <a:extLst>
              <a:ext uri="{FF2B5EF4-FFF2-40B4-BE49-F238E27FC236}">
                <a16:creationId xmlns:a16="http://schemas.microsoft.com/office/drawing/2014/main" id="{0DF4AA2F-2689-4982-B057-9FFBE4A6307D}"/>
              </a:ext>
            </a:extLst>
          </p:cNvPr>
          <p:cNvSpPr>
            <a:spLocks noGrp="1" noRot="1" noChangeArrowheads="1"/>
          </p:cNvSpPr>
          <p:nvPr>
            <p:ph type="title"/>
          </p:nvPr>
        </p:nvSpPr>
        <p:spPr/>
        <p:txBody>
          <a:bodyPr/>
          <a:lstStyle/>
          <a:p>
            <a:r>
              <a:rPr lang="en-US" altLang="en-US">
                <a:solidFill>
                  <a:srgbClr val="FFFF00"/>
                </a:solidFill>
              </a:rPr>
              <a:t>Content</a:t>
            </a:r>
          </a:p>
        </p:txBody>
      </p:sp>
      <p:sp>
        <p:nvSpPr>
          <p:cNvPr id="263171" name="Rectangle 3">
            <a:extLst>
              <a:ext uri="{FF2B5EF4-FFF2-40B4-BE49-F238E27FC236}">
                <a16:creationId xmlns:a16="http://schemas.microsoft.com/office/drawing/2014/main" id="{BBE7692B-2CD3-4FDF-A61F-3D06FA4103C9}"/>
              </a:ext>
            </a:extLst>
          </p:cNvPr>
          <p:cNvSpPr>
            <a:spLocks noGrp="1" noChangeArrowheads="1"/>
          </p:cNvSpPr>
          <p:nvPr>
            <p:ph type="body" idx="1"/>
          </p:nvPr>
        </p:nvSpPr>
        <p:spPr/>
        <p:txBody>
          <a:bodyPr/>
          <a:lstStyle/>
          <a:p>
            <a:pPr algn="ctr"/>
            <a:r>
              <a:rPr lang="en-US" altLang="en-US">
                <a:latin typeface="Verdana" panose="020B0604030504040204" pitchFamily="34" charset="0"/>
              </a:rPr>
              <a:t>Experience Jesus’ 7 Last Day</a:t>
            </a:r>
          </a:p>
          <a:p>
            <a:pPr algn="ctr">
              <a:buFont typeface="Wingdings" panose="05000000000000000000" pitchFamily="2" charset="2"/>
              <a:buNone/>
            </a:pPr>
            <a:endParaRPr lang="en-US" altLang="en-US">
              <a:latin typeface="Verdana" panose="020B0604030504040204" pitchFamily="34" charset="0"/>
            </a:endParaRPr>
          </a:p>
          <a:p>
            <a:pPr algn="ctr"/>
            <a:r>
              <a:rPr lang="en-US" altLang="en-US">
                <a:latin typeface="Verdana" panose="020B0604030504040204" pitchFamily="34" charset="0"/>
              </a:rPr>
              <a:t>Experience Jesus’ 6 Last Trials</a:t>
            </a:r>
          </a:p>
          <a:p>
            <a:pPr algn="ctr">
              <a:buFont typeface="Wingdings" panose="05000000000000000000" pitchFamily="2" charset="2"/>
              <a:buNone/>
            </a:pPr>
            <a:endParaRPr lang="en-US" altLang="en-US">
              <a:latin typeface="Verdana" panose="020B0604030504040204" pitchFamily="34" charset="0"/>
            </a:endParaRPr>
          </a:p>
          <a:p>
            <a:pPr algn="ctr"/>
            <a:r>
              <a:rPr lang="en-US" altLang="en-US">
                <a:latin typeface="Verdana" panose="020B0604030504040204" pitchFamily="34" charset="0"/>
              </a:rPr>
              <a:t>Experience Jesus’ 7 Last Tortures</a:t>
            </a:r>
          </a:p>
          <a:p>
            <a:pPr algn="ctr">
              <a:buFont typeface="Wingdings" panose="05000000000000000000" pitchFamily="2" charset="2"/>
              <a:buNone/>
            </a:pPr>
            <a:endParaRPr lang="en-US" altLang="en-US">
              <a:latin typeface="Verdana" panose="020B0604030504040204" pitchFamily="34" charset="0"/>
            </a:endParaRPr>
          </a:p>
          <a:p>
            <a:pPr algn="ctr"/>
            <a:r>
              <a:rPr lang="en-US" altLang="en-US">
                <a:latin typeface="Verdana" panose="020B0604030504040204" pitchFamily="34" charset="0"/>
              </a:rPr>
              <a:t>Experience Jesus’ 7 Last Word</a:t>
            </a:r>
          </a:p>
          <a:p>
            <a:pPr algn="ctr"/>
            <a:endParaRPr lang="en-US" altLang="en-US">
              <a:latin typeface="Verdana" panose="020B0604030504040204" pitchFamily="34" charset="0"/>
            </a:endParaRPr>
          </a:p>
        </p:txBody>
      </p:sp>
    </p:spTree>
    <p:extLst>
      <p:ext uri="{BB962C8B-B14F-4D97-AF65-F5344CB8AC3E}">
        <p14:creationId xmlns:p14="http://schemas.microsoft.com/office/powerpoint/2010/main" val="36958959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box(in)">
                                      <p:cBhvr>
                                        <p:cTn id="7" dur="5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box(in)">
                                      <p:cBhvr>
                                        <p:cTn id="12" dur="500"/>
                                        <p:tgtEl>
                                          <p:spTgt spid="263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3171">
                                            <p:txEl>
                                              <p:pRg st="4" end="4"/>
                                            </p:txEl>
                                          </p:spTgt>
                                        </p:tgtEl>
                                        <p:attrNameLst>
                                          <p:attrName>style.visibility</p:attrName>
                                        </p:attrNameLst>
                                      </p:cBhvr>
                                      <p:to>
                                        <p:strVal val="visible"/>
                                      </p:to>
                                    </p:set>
                                    <p:animEffect transition="in" filter="checkerboard(across)">
                                      <p:cBhvr>
                                        <p:cTn id="17" dur="500"/>
                                        <p:tgtEl>
                                          <p:spTgt spid="26317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63171">
                                            <p:txEl>
                                              <p:pRg st="6" end="6"/>
                                            </p:txEl>
                                          </p:spTgt>
                                        </p:tgtEl>
                                        <p:attrNameLst>
                                          <p:attrName>style.visibility</p:attrName>
                                        </p:attrNameLst>
                                      </p:cBhvr>
                                      <p:to>
                                        <p:strVal val="visible"/>
                                      </p:to>
                                    </p:set>
                                    <p:animEffect transition="in" filter="checkerboard(across)">
                                      <p:cBhvr>
                                        <p:cTn id="22" dur="500"/>
                                        <p:tgtEl>
                                          <p:spTgt spid="263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04FAA9-5DFF-467B-86AF-3BF21B7EC27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F1CE7-612F-4705-B20B-2AE01818C49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2146" name="Rectangle 2">
            <a:extLst>
              <a:ext uri="{FF2B5EF4-FFF2-40B4-BE49-F238E27FC236}">
                <a16:creationId xmlns:a16="http://schemas.microsoft.com/office/drawing/2014/main" id="{D294EE56-26A9-4449-A123-49442E51A704}"/>
              </a:ext>
            </a:extLst>
          </p:cNvPr>
          <p:cNvSpPr>
            <a:spLocks noGrp="1" noRot="1" noChangeArrowheads="1"/>
          </p:cNvSpPr>
          <p:nvPr>
            <p:ph type="title"/>
          </p:nvPr>
        </p:nvSpPr>
        <p:spPr/>
        <p:txBody>
          <a:bodyPr/>
          <a:lstStyle/>
          <a:p>
            <a:r>
              <a:rPr lang="en-US" altLang="en-US">
                <a:solidFill>
                  <a:srgbClr val="FFFF00"/>
                </a:solidFill>
              </a:rPr>
              <a:t>Objectives</a:t>
            </a:r>
          </a:p>
        </p:txBody>
      </p:sp>
      <p:sp>
        <p:nvSpPr>
          <p:cNvPr id="262147" name="Rectangle 3">
            <a:extLst>
              <a:ext uri="{FF2B5EF4-FFF2-40B4-BE49-F238E27FC236}">
                <a16:creationId xmlns:a16="http://schemas.microsoft.com/office/drawing/2014/main" id="{4D5A7256-CAD3-4035-912D-1BC63F416E84}"/>
              </a:ext>
            </a:extLst>
          </p:cNvPr>
          <p:cNvSpPr>
            <a:spLocks noGrp="1" noChangeArrowheads="1"/>
          </p:cNvSpPr>
          <p:nvPr>
            <p:ph type="body" idx="1"/>
          </p:nvPr>
        </p:nvSpPr>
        <p:spPr/>
        <p:txBody>
          <a:bodyPr/>
          <a:lstStyle/>
          <a:p>
            <a:pPr algn="ctr">
              <a:lnSpc>
                <a:spcPct val="90000"/>
              </a:lnSpc>
            </a:pPr>
            <a:r>
              <a:rPr lang="en-US" altLang="en-US">
                <a:latin typeface="Verdana" panose="020B0604030504040204" pitchFamily="34" charset="0"/>
              </a:rPr>
              <a:t>Experience God’s love</a:t>
            </a:r>
          </a:p>
          <a:p>
            <a:pPr algn="ctr">
              <a:lnSpc>
                <a:spcPct val="90000"/>
              </a:lnSpc>
              <a:buFont typeface="Wingdings" panose="05000000000000000000" pitchFamily="2" charset="2"/>
              <a:buNone/>
            </a:pPr>
            <a:endParaRPr lang="en-US" altLang="en-US">
              <a:latin typeface="Verdana" panose="020B0604030504040204" pitchFamily="34" charset="0"/>
            </a:endParaRPr>
          </a:p>
          <a:p>
            <a:pPr algn="ctr">
              <a:lnSpc>
                <a:spcPct val="90000"/>
              </a:lnSpc>
            </a:pPr>
            <a:r>
              <a:rPr lang="en-US" altLang="en-US">
                <a:latin typeface="Verdana" panose="020B0604030504040204" pitchFamily="34" charset="0"/>
              </a:rPr>
              <a:t>The seriousness of Sin</a:t>
            </a:r>
          </a:p>
          <a:p>
            <a:pPr algn="ctr">
              <a:lnSpc>
                <a:spcPct val="90000"/>
              </a:lnSpc>
              <a:buFont typeface="Wingdings" panose="05000000000000000000" pitchFamily="2" charset="2"/>
              <a:buNone/>
            </a:pPr>
            <a:endParaRPr lang="en-US" altLang="en-US">
              <a:latin typeface="Verdana" panose="020B0604030504040204" pitchFamily="34" charset="0"/>
            </a:endParaRPr>
          </a:p>
          <a:p>
            <a:pPr algn="ctr">
              <a:lnSpc>
                <a:spcPct val="90000"/>
              </a:lnSpc>
            </a:pPr>
            <a:r>
              <a:rPr lang="en-US" altLang="en-US">
                <a:latin typeface="Verdana" panose="020B0604030504040204" pitchFamily="34" charset="0"/>
              </a:rPr>
              <a:t>Grateful for what Christ had done</a:t>
            </a:r>
          </a:p>
          <a:p>
            <a:pPr algn="ctr">
              <a:lnSpc>
                <a:spcPct val="90000"/>
              </a:lnSpc>
              <a:buFont typeface="Wingdings" panose="05000000000000000000" pitchFamily="2" charset="2"/>
              <a:buNone/>
            </a:pPr>
            <a:endParaRPr lang="en-US" altLang="en-US">
              <a:latin typeface="Verdana" panose="020B0604030504040204" pitchFamily="34" charset="0"/>
            </a:endParaRPr>
          </a:p>
          <a:p>
            <a:pPr algn="ctr">
              <a:lnSpc>
                <a:spcPct val="90000"/>
              </a:lnSpc>
            </a:pPr>
            <a:r>
              <a:rPr lang="en-US" altLang="en-US">
                <a:latin typeface="Verdana" panose="020B0604030504040204" pitchFamily="34" charset="0"/>
              </a:rPr>
              <a:t>May follow the example of Christ</a:t>
            </a:r>
          </a:p>
          <a:p>
            <a:pPr>
              <a:lnSpc>
                <a:spcPct val="90000"/>
              </a:lnSpc>
              <a:buFont typeface="Wingdings" panose="05000000000000000000" pitchFamily="2" charset="2"/>
              <a:buNone/>
            </a:pPr>
            <a:r>
              <a:rPr lang="en-US" altLang="en-US"/>
              <a:t> </a:t>
            </a:r>
          </a:p>
        </p:txBody>
      </p:sp>
    </p:spTree>
    <p:extLst>
      <p:ext uri="{BB962C8B-B14F-4D97-AF65-F5344CB8AC3E}">
        <p14:creationId xmlns:p14="http://schemas.microsoft.com/office/powerpoint/2010/main" val="5033868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box(in)">
                                      <p:cBhvr>
                                        <p:cTn id="7" dur="500"/>
                                        <p:tgtEl>
                                          <p:spTgt spid="262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2147">
                                            <p:txEl>
                                              <p:pRg st="2" end="2"/>
                                            </p:txEl>
                                          </p:spTgt>
                                        </p:tgtEl>
                                        <p:attrNameLst>
                                          <p:attrName>style.visibility</p:attrName>
                                        </p:attrNameLst>
                                      </p:cBhvr>
                                      <p:to>
                                        <p:strVal val="visible"/>
                                      </p:to>
                                    </p:set>
                                    <p:animEffect transition="in" filter="blinds(horizontal)">
                                      <p:cBhvr>
                                        <p:cTn id="12" dur="500"/>
                                        <p:tgtEl>
                                          <p:spTgt spid="2621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2147">
                                            <p:txEl>
                                              <p:pRg st="4" end="4"/>
                                            </p:txEl>
                                          </p:spTgt>
                                        </p:tgtEl>
                                        <p:attrNameLst>
                                          <p:attrName>style.visibility</p:attrName>
                                        </p:attrNameLst>
                                      </p:cBhvr>
                                      <p:to>
                                        <p:strVal val="visible"/>
                                      </p:to>
                                    </p:set>
                                    <p:animEffect transition="in" filter="checkerboard(across)">
                                      <p:cBhvr>
                                        <p:cTn id="17" dur="500"/>
                                        <p:tgtEl>
                                          <p:spTgt spid="2621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62147">
                                            <p:txEl>
                                              <p:pRg st="6" end="6"/>
                                            </p:txEl>
                                          </p:spTgt>
                                        </p:tgtEl>
                                        <p:attrNameLst>
                                          <p:attrName>style.visibility</p:attrName>
                                        </p:attrNameLst>
                                      </p:cBhvr>
                                      <p:to>
                                        <p:strVal val="visible"/>
                                      </p:to>
                                    </p:set>
                                    <p:anim calcmode="lin" valueType="num">
                                      <p:cBhvr additive="base">
                                        <p:cTn id="22" dur="500" fill="hold"/>
                                        <p:tgtEl>
                                          <p:spTgt spid="26214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62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784987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23859879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r>
              <a:rPr lang="en-US" sz="4000" b="1">
                <a:latin typeface="Arial" charset="0"/>
                <a:ea typeface="ＭＳ Ｐゴシック" charset="0"/>
              </a:rPr>
              <a:t>Jesus controlled His own arrest (John 18:1-11).</a:t>
            </a:r>
            <a:endParaRPr lang="en-US" sz="4000">
              <a:latin typeface="Arial" charset="0"/>
              <a:ea typeface="ＭＳ Ｐゴシック" charset="0"/>
            </a:endParaRPr>
          </a:p>
        </p:txBody>
      </p:sp>
    </p:spTree>
    <p:extLst>
      <p:ext uri="{BB962C8B-B14F-4D97-AF65-F5344CB8AC3E}">
        <p14:creationId xmlns:p14="http://schemas.microsoft.com/office/powerpoint/2010/main" val="1299088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The Religious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169-173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is illegally tried by religious authorities on religious grounds as to His following, teaching and supposed blasphemy that this unjust treatment might lead Him to the cross as the sacrifice for sin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r>
              <a:rPr lang="en-US" sz="4000" b="1" dirty="0">
                <a:latin typeface="Arial" charset="0"/>
                <a:ea typeface="ＭＳ Ｐゴシック" charset="0"/>
              </a:rPr>
              <a:t>Jesus</a:t>
            </a:r>
            <a:r>
              <a:rPr lang="uk-UA" altLang="ja-JP" sz="4000" b="1" dirty="0">
                <a:latin typeface="Arial" charset="0"/>
                <a:ea typeface="ＭＳ Ｐゴシック" charset="0"/>
              </a:rPr>
              <a:t>'</a:t>
            </a:r>
            <a:r>
              <a:rPr lang="en-US" altLang="ja-JP" sz="4000" b="1" dirty="0">
                <a:latin typeface="Arial" charset="0"/>
                <a:ea typeface="ＭＳ Ｐゴシック" charset="0"/>
              </a:rPr>
              <a:t> illegal trials proved Him innocent (18:12–19:16a).</a:t>
            </a:r>
            <a:endParaRPr lang="en-US" sz="4000" dirty="0">
              <a:latin typeface="Arial" charset="0"/>
              <a:ea typeface="ＭＳ Ｐゴシック" charset="0"/>
            </a:endParaRPr>
          </a:p>
        </p:txBody>
      </p:sp>
      <p:pic>
        <p:nvPicPr>
          <p:cNvPr id="174082"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A15061-FD98-4FEA-A953-E8B81781457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5E6D4B-E937-4451-8C0B-F7E9CE6E504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01730" name="Rectangle 2">
            <a:extLst>
              <a:ext uri="{FF2B5EF4-FFF2-40B4-BE49-F238E27FC236}">
                <a16:creationId xmlns:a16="http://schemas.microsoft.com/office/drawing/2014/main" id="{3ADAC838-FC37-46AB-9355-AACEDE80827D}"/>
              </a:ext>
            </a:extLst>
          </p:cNvPr>
          <p:cNvSpPr>
            <a:spLocks noGrp="1" noChangeArrowheads="1"/>
          </p:cNvSpPr>
          <p:nvPr>
            <p:ph type="title"/>
          </p:nvPr>
        </p:nvSpPr>
        <p:spPr/>
        <p:txBody>
          <a:bodyPr/>
          <a:lstStyle/>
          <a:p>
            <a:r>
              <a:rPr lang="en-US" altLang="en-US">
                <a:solidFill>
                  <a:srgbClr val="FFFF00"/>
                </a:solidFill>
              </a:rPr>
              <a:t>Jesus’ 6 Last Trials</a:t>
            </a:r>
          </a:p>
        </p:txBody>
      </p:sp>
      <p:sp>
        <p:nvSpPr>
          <p:cNvPr id="201795" name="Rectangle 67">
            <a:extLst>
              <a:ext uri="{FF2B5EF4-FFF2-40B4-BE49-F238E27FC236}">
                <a16:creationId xmlns:a16="http://schemas.microsoft.com/office/drawing/2014/main" id="{C2C1561C-F228-4192-8DEC-C39CFD134EDA}"/>
              </a:ext>
            </a:extLst>
          </p:cNvPr>
          <p:cNvSpPr>
            <a:spLocks noGrp="1" noChangeArrowheads="1"/>
          </p:cNvSpPr>
          <p:nvPr>
            <p:ph type="body" idx="1"/>
          </p:nvPr>
        </p:nvSpPr>
        <p:spPr/>
        <p:txBody>
          <a:bodyPr/>
          <a:lstStyle/>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Annas. ex-high priest</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Caiaphas and Sanhedrin </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Sanderdrin and 70 ruling leaders of Israel</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Pilate, governor of Judea</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Herod Antipas of Galilee</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Return To Pilate</a:t>
            </a:r>
            <a:endParaRPr lang="en-US" altLang="en-US" sz="2000" b="1">
              <a:latin typeface="Verdana" panose="020B0604030504040204" pitchFamily="34" charset="0"/>
            </a:endParaRPr>
          </a:p>
        </p:txBody>
      </p:sp>
      <p:sp>
        <p:nvSpPr>
          <p:cNvPr id="201796" name="Text Box 68">
            <a:extLst>
              <a:ext uri="{FF2B5EF4-FFF2-40B4-BE49-F238E27FC236}">
                <a16:creationId xmlns:a16="http://schemas.microsoft.com/office/drawing/2014/main" id="{F3CBE2D1-757E-4A61-8394-0E37202B052F}"/>
              </a:ext>
            </a:extLst>
          </p:cNvPr>
          <p:cNvSpPr txBox="1">
            <a:spLocks noChangeArrowheads="1"/>
          </p:cNvSpPr>
          <p:nvPr/>
        </p:nvSpPr>
        <p:spPr bwMode="auto">
          <a:xfrm>
            <a:off x="0" y="228600"/>
            <a:ext cx="525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Dr Rick, Nt Survey p 65</a:t>
            </a:r>
          </a:p>
        </p:txBody>
      </p:sp>
    </p:spTree>
    <p:extLst>
      <p:ext uri="{BB962C8B-B14F-4D97-AF65-F5344CB8AC3E}">
        <p14:creationId xmlns:p14="http://schemas.microsoft.com/office/powerpoint/2010/main" val="4279178639"/>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B3A6097-84AE-4A98-A023-10316A51CD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97395-F339-4E4C-BE04-4CBEAF1FC122}"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19138" name="Rectangle 2">
            <a:extLst>
              <a:ext uri="{FF2B5EF4-FFF2-40B4-BE49-F238E27FC236}">
                <a16:creationId xmlns:a16="http://schemas.microsoft.com/office/drawing/2014/main" id="{0C36963F-E4CE-43A2-A018-9A3DA2401DC1}"/>
              </a:ext>
            </a:extLst>
          </p:cNvPr>
          <p:cNvSpPr>
            <a:spLocks noGrp="1" noChangeArrowheads="1"/>
          </p:cNvSpPr>
          <p:nvPr>
            <p:ph type="title"/>
          </p:nvPr>
        </p:nvSpPr>
        <p:spPr/>
        <p:txBody>
          <a:bodyPr/>
          <a:lstStyle/>
          <a:p>
            <a:r>
              <a:rPr lang="en-US" altLang="en-US">
                <a:solidFill>
                  <a:srgbClr val="FFFF00"/>
                </a:solidFill>
              </a:rPr>
              <a:t>Jesus’ Unjust Trials</a:t>
            </a:r>
          </a:p>
        </p:txBody>
      </p:sp>
      <p:sp>
        <p:nvSpPr>
          <p:cNvPr id="219139" name="Rectangle 3">
            <a:extLst>
              <a:ext uri="{FF2B5EF4-FFF2-40B4-BE49-F238E27FC236}">
                <a16:creationId xmlns:a16="http://schemas.microsoft.com/office/drawing/2014/main" id="{FF3D8E1A-F0D7-413F-9DFD-618051037BEF}"/>
              </a:ext>
            </a:extLst>
          </p:cNvPr>
          <p:cNvSpPr>
            <a:spLocks noGrp="1" noChangeArrowheads="1"/>
          </p:cNvSpPr>
          <p:nvPr>
            <p:ph type="body" idx="1"/>
          </p:nvPr>
        </p:nvSpPr>
        <p:spPr/>
        <p:txBody>
          <a:bodyPr/>
          <a:lstStyle/>
          <a:p>
            <a:r>
              <a:rPr lang="en-US" altLang="en-US">
                <a:solidFill>
                  <a:srgbClr val="FF0000"/>
                </a:solidFill>
                <a:effectLst>
                  <a:outerShdw blurRad="38100" dist="38100" dir="2700000" algn="tl">
                    <a:srgbClr val="FFFFFF"/>
                  </a:outerShdw>
                </a:effectLst>
              </a:rPr>
              <a:t>Held at night</a:t>
            </a:r>
          </a:p>
          <a:p>
            <a:r>
              <a:rPr lang="en-US" altLang="en-US">
                <a:solidFill>
                  <a:srgbClr val="FF0000"/>
                </a:solidFill>
                <a:effectLst>
                  <a:outerShdw blurRad="38100" dist="38100" dir="2700000" algn="tl">
                    <a:srgbClr val="FFFFFF"/>
                  </a:outerShdw>
                </a:effectLst>
              </a:rPr>
              <a:t>No specific charge</a:t>
            </a:r>
          </a:p>
          <a:p>
            <a:r>
              <a:rPr lang="en-US" altLang="en-US">
                <a:solidFill>
                  <a:srgbClr val="FF0000"/>
                </a:solidFill>
                <a:effectLst>
                  <a:outerShdw blurRad="38100" dist="38100" dir="2700000" algn="tl">
                    <a:srgbClr val="FFFFFF"/>
                  </a:outerShdw>
                </a:effectLst>
              </a:rPr>
              <a:t>No witness</a:t>
            </a:r>
          </a:p>
          <a:p>
            <a:r>
              <a:rPr lang="en-US" altLang="en-US">
                <a:solidFill>
                  <a:srgbClr val="FF0000"/>
                </a:solidFill>
                <a:effectLst>
                  <a:outerShdw blurRad="38100" dist="38100" dir="2700000" algn="tl">
                    <a:srgbClr val="FFFFFF"/>
                  </a:outerShdw>
                </a:effectLst>
              </a:rPr>
              <a:t>No defense attorney</a:t>
            </a:r>
          </a:p>
          <a:p>
            <a:r>
              <a:rPr lang="en-US" altLang="en-US">
                <a:solidFill>
                  <a:srgbClr val="FF0000"/>
                </a:solidFill>
                <a:effectLst>
                  <a:outerShdw blurRad="38100" dist="38100" dir="2700000" algn="tl">
                    <a:srgbClr val="FFFFFF"/>
                  </a:outerShdw>
                </a:effectLst>
              </a:rPr>
              <a:t>No proof of guilt</a:t>
            </a:r>
          </a:p>
          <a:p>
            <a:pPr>
              <a:buFont typeface="Wingdings" panose="05000000000000000000" pitchFamily="2" charset="2"/>
              <a:buNone/>
            </a:pPr>
            <a:endParaRPr lang="en-US" altLang="en-US">
              <a:solidFill>
                <a:srgbClr val="FF0000"/>
              </a:solidFill>
              <a:effectLst>
                <a:outerShdw blurRad="38100" dist="38100" dir="2700000" algn="tl">
                  <a:srgbClr val="FFFFFF"/>
                </a:outerShdw>
              </a:effectLst>
            </a:endParaRPr>
          </a:p>
          <a:p>
            <a:pPr>
              <a:buFont typeface="Wingdings" panose="05000000000000000000" pitchFamily="2" charset="2"/>
              <a:buNone/>
            </a:pPr>
            <a:r>
              <a:rPr lang="en-US" altLang="en-US">
                <a:solidFill>
                  <a:srgbClr val="FFFFCC"/>
                </a:solidFill>
                <a:effectLst>
                  <a:outerShdw blurRad="38100" dist="38100" dir="2700000" algn="tl">
                    <a:srgbClr val="FFFFFF"/>
                  </a:outerShdw>
                </a:effectLst>
              </a:rPr>
              <a:t>This was not a trial but a planned murdered</a:t>
            </a:r>
          </a:p>
        </p:txBody>
      </p:sp>
    </p:spTree>
    <p:extLst>
      <p:ext uri="{BB962C8B-B14F-4D97-AF65-F5344CB8AC3E}">
        <p14:creationId xmlns:p14="http://schemas.microsoft.com/office/powerpoint/2010/main" val="3360602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fade">
                                      <p:cBhvr>
                                        <p:cTn id="7" dur="2000"/>
                                        <p:tgtEl>
                                          <p:spTgt spid="219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139">
                                            <p:txEl>
                                              <p:pRg st="0" end="0"/>
                                            </p:txEl>
                                          </p:spTgt>
                                        </p:tgtEl>
                                        <p:attrNameLst>
                                          <p:attrName>style.visibility</p:attrName>
                                        </p:attrNameLst>
                                      </p:cBhvr>
                                      <p:to>
                                        <p:strVal val="visible"/>
                                      </p:to>
                                    </p:set>
                                    <p:animEffect transition="in" filter="fade">
                                      <p:cBhvr>
                                        <p:cTn id="12" dur="2000"/>
                                        <p:tgtEl>
                                          <p:spTgt spid="2191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139">
                                            <p:txEl>
                                              <p:pRg st="1" end="1"/>
                                            </p:txEl>
                                          </p:spTgt>
                                        </p:tgtEl>
                                        <p:attrNameLst>
                                          <p:attrName>style.visibility</p:attrName>
                                        </p:attrNameLst>
                                      </p:cBhvr>
                                      <p:to>
                                        <p:strVal val="visible"/>
                                      </p:to>
                                    </p:set>
                                    <p:animEffect transition="in" filter="fade">
                                      <p:cBhvr>
                                        <p:cTn id="17" dur="2000"/>
                                        <p:tgtEl>
                                          <p:spTgt spid="2191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139">
                                            <p:txEl>
                                              <p:pRg st="2" end="2"/>
                                            </p:txEl>
                                          </p:spTgt>
                                        </p:tgtEl>
                                        <p:attrNameLst>
                                          <p:attrName>style.visibility</p:attrName>
                                        </p:attrNameLst>
                                      </p:cBhvr>
                                      <p:to>
                                        <p:strVal val="visible"/>
                                      </p:to>
                                    </p:set>
                                    <p:animEffect transition="in" filter="fade">
                                      <p:cBhvr>
                                        <p:cTn id="22" dur="2000"/>
                                        <p:tgtEl>
                                          <p:spTgt spid="2191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139">
                                            <p:txEl>
                                              <p:pRg st="3" end="3"/>
                                            </p:txEl>
                                          </p:spTgt>
                                        </p:tgtEl>
                                        <p:attrNameLst>
                                          <p:attrName>style.visibility</p:attrName>
                                        </p:attrNameLst>
                                      </p:cBhvr>
                                      <p:to>
                                        <p:strVal val="visible"/>
                                      </p:to>
                                    </p:set>
                                    <p:animEffect transition="in" filter="fade">
                                      <p:cBhvr>
                                        <p:cTn id="27" dur="2000"/>
                                        <p:tgtEl>
                                          <p:spTgt spid="21913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139">
                                            <p:txEl>
                                              <p:pRg st="4" end="4"/>
                                            </p:txEl>
                                          </p:spTgt>
                                        </p:tgtEl>
                                        <p:attrNameLst>
                                          <p:attrName>style.visibility</p:attrName>
                                        </p:attrNameLst>
                                      </p:cBhvr>
                                      <p:to>
                                        <p:strVal val="visible"/>
                                      </p:to>
                                    </p:set>
                                    <p:animEffect transition="in" filter="fade">
                                      <p:cBhvr>
                                        <p:cTn id="32" dur="2000"/>
                                        <p:tgtEl>
                                          <p:spTgt spid="21913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9139">
                                            <p:txEl>
                                              <p:pRg st="6" end="6"/>
                                            </p:txEl>
                                          </p:spTgt>
                                        </p:tgtEl>
                                        <p:attrNameLst>
                                          <p:attrName>style.visibility</p:attrName>
                                        </p:attrNameLst>
                                      </p:cBhvr>
                                      <p:to>
                                        <p:strVal val="visible"/>
                                      </p:to>
                                    </p:set>
                                    <p:animEffect transition="in" filter="fade">
                                      <p:cBhvr>
                                        <p:cTn id="37" dur="2000"/>
                                        <p:tgtEl>
                                          <p:spTgt spid="2191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AE3A781-5AE9-460F-8AF0-5050C25AEBE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31FFE-24CD-4E63-9BB9-802DAA34E44B}"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0167" name="Rectangle 7">
            <a:extLst>
              <a:ext uri="{FF2B5EF4-FFF2-40B4-BE49-F238E27FC236}">
                <a16:creationId xmlns:a16="http://schemas.microsoft.com/office/drawing/2014/main" id="{5A93378C-1541-411C-A669-4AFC71D19CD8}"/>
              </a:ext>
            </a:extLst>
          </p:cNvPr>
          <p:cNvSpPr>
            <a:spLocks noGrp="1" noChangeArrowheads="1"/>
          </p:cNvSpPr>
          <p:nvPr>
            <p:ph type="title"/>
          </p:nvPr>
        </p:nvSpPr>
        <p:spPr/>
        <p:txBody>
          <a:bodyPr/>
          <a:lstStyle/>
          <a:p>
            <a:r>
              <a:rPr lang="en-US" altLang="en-US" b="1">
                <a:solidFill>
                  <a:srgbClr val="FFFF00"/>
                </a:solidFill>
                <a:effectLst>
                  <a:outerShdw blurRad="38100" dist="38100" dir="2700000" algn="tl">
                    <a:srgbClr val="000000"/>
                  </a:outerShdw>
                </a:effectLst>
                <a:latin typeface="Verdana" panose="020B0604030504040204" pitchFamily="34" charset="0"/>
              </a:rPr>
              <a:t>Why Jesus kept silent?</a:t>
            </a:r>
          </a:p>
        </p:txBody>
      </p:sp>
      <p:pic>
        <p:nvPicPr>
          <p:cNvPr id="220169" name="Picture 9" descr="passion2">
            <a:extLst>
              <a:ext uri="{FF2B5EF4-FFF2-40B4-BE49-F238E27FC236}">
                <a16:creationId xmlns:a16="http://schemas.microsoft.com/office/drawing/2014/main" id="{D2FC45DB-C554-475E-AC65-45F6BC6AF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6172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09498"/>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Examination before Annas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18:12b-14,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470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Annas, the deposed high priest who is recognized by the Jews, illegally evaluates Christ's following and teaching and allows the religious trial to continue by sending Christ to Caiaphas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217791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longer high priest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In a home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witnesses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actual charge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Violence</a:t>
            </a: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Arial" charset="0"/>
                <a:ea typeface="ＭＳ Ｐゴシック" charset="0"/>
              </a:rPr>
              <a:t>The Jewish Trials: Annas</a:t>
            </a:r>
            <a:endParaRPr lang="en-US">
              <a:latin typeface="Arial" charset="0"/>
              <a:ea typeface="ＭＳ Ｐゴシック" charset="0"/>
            </a:endParaRPr>
          </a:p>
        </p:txBody>
      </p:sp>
      <p:sp>
        <p:nvSpPr>
          <p:cNvPr id="80903" name="Text Box 7"/>
          <p:cNvSpPr txBox="1">
            <a:spLocks noChangeArrowheads="1"/>
          </p:cNvSpPr>
          <p:nvPr/>
        </p:nvSpPr>
        <p:spPr bwMode="auto">
          <a:xfrm rot="-1669184">
            <a:off x="2581275" y="1600200"/>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4" name="Text Box 8"/>
          <p:cNvSpPr txBox="1">
            <a:spLocks noChangeArrowheads="1"/>
          </p:cNvSpPr>
          <p:nvPr/>
        </p:nvSpPr>
        <p:spPr bwMode="auto">
          <a:xfrm rot="-1669184">
            <a:off x="2581275" y="2165350"/>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5" name="Text Box 9"/>
          <p:cNvSpPr txBox="1">
            <a:spLocks noChangeArrowheads="1"/>
          </p:cNvSpPr>
          <p:nvPr/>
        </p:nvSpPr>
        <p:spPr bwMode="auto">
          <a:xfrm rot="-1669184">
            <a:off x="2505075" y="2728913"/>
            <a:ext cx="1662113"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6" name="Text Box 10"/>
          <p:cNvSpPr txBox="1">
            <a:spLocks noChangeArrowheads="1"/>
          </p:cNvSpPr>
          <p:nvPr/>
        </p:nvSpPr>
        <p:spPr bwMode="auto">
          <a:xfrm rot="-1669184">
            <a:off x="2428875" y="3292475"/>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7" name="Text Box 11"/>
          <p:cNvSpPr txBox="1">
            <a:spLocks noChangeArrowheads="1"/>
          </p:cNvSpPr>
          <p:nvPr/>
        </p:nvSpPr>
        <p:spPr bwMode="auto">
          <a:xfrm rot="-1669184">
            <a:off x="2428875" y="3856038"/>
            <a:ext cx="1662113"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8" name="Text Box 12"/>
          <p:cNvSpPr txBox="1">
            <a:spLocks noChangeArrowheads="1"/>
          </p:cNvSpPr>
          <p:nvPr/>
        </p:nvSpPr>
        <p:spPr bwMode="auto">
          <a:xfrm rot="-1669184">
            <a:off x="2352675" y="4419600"/>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35456B05-4620-4820-A178-C797A93BB54C}"/>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84CE49-2F2C-4F99-93EC-8D7F483CC1C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8072" name="Rectangle 8">
            <a:extLst>
              <a:ext uri="{FF2B5EF4-FFF2-40B4-BE49-F238E27FC236}">
                <a16:creationId xmlns:a16="http://schemas.microsoft.com/office/drawing/2014/main" id="{CD00ED5F-CD3B-4DD8-A25C-5AB06DB7F3B1}"/>
              </a:ext>
            </a:extLst>
          </p:cNvPr>
          <p:cNvSpPr>
            <a:spLocks noGrp="1" noChangeArrowheads="1"/>
          </p:cNvSpPr>
          <p:nvPr>
            <p:ph type="ctrTitle"/>
          </p:nvPr>
        </p:nvSpPr>
        <p:spPr/>
        <p:txBody>
          <a:bodyPr/>
          <a:lstStyle/>
          <a:p>
            <a:r>
              <a:rPr lang="en-US" altLang="en-US" sz="6600">
                <a:solidFill>
                  <a:srgbClr val="FFFF00"/>
                </a:solidFill>
                <a:latin typeface="Verdana" panose="020B0604030504040204" pitchFamily="34" charset="0"/>
              </a:rPr>
              <a:t>Journey with Christ Begins</a:t>
            </a:r>
          </a:p>
        </p:txBody>
      </p:sp>
    </p:spTree>
    <p:extLst>
      <p:ext uri="{BB962C8B-B14F-4D97-AF65-F5344CB8AC3E}">
        <p14:creationId xmlns:p14="http://schemas.microsoft.com/office/powerpoint/2010/main" val="71921134"/>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Examination before Caiaphas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26:57, 59-68; Mark 14:53, 55-65; Luke 22:54a, 63-65; John 18:24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Caiaphas, the unrecognized high priest of the Jews, and the Sanhedrin illegally evaluate Christ's testimony and charge Him with blasphemy based on His own confession, concluding that He is worthy of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88891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en-US" b="1">
                <a:latin typeface="Arial" charset="0"/>
                <a:ea typeface="ＭＳ Ｐゴシック" charset="0"/>
              </a:rPr>
              <a:t>The Illegal Trial by Caiaphas</a:t>
            </a:r>
            <a:endParaRPr lang="en-US">
              <a:latin typeface="Arial" charset="0"/>
              <a:ea typeface="ＭＳ Ｐゴシック" charset="0"/>
            </a:endParaRPr>
          </a:p>
        </p:txBody>
      </p:sp>
      <p:sp>
        <p:nvSpPr>
          <p:cNvPr id="6" name="Rectangle 4"/>
          <p:cNvSpPr txBox="1">
            <a:spLocks noChangeArrowheads="1"/>
          </p:cNvSpPr>
          <p:nvPr/>
        </p:nvSpPr>
        <p:spPr bwMode="auto">
          <a:xfrm>
            <a:off x="1258888" y="1557338"/>
            <a:ext cx="8382000"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Closed meeting</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house of Caiaphas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Held 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specific charges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Accusations changed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defense attorney</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Verdict already determined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Bribe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waiting period</a:t>
            </a:r>
          </a:p>
        </p:txBody>
      </p:sp>
      <p:sp>
        <p:nvSpPr>
          <p:cNvPr id="17415" name="Text Box 7"/>
          <p:cNvSpPr txBox="1">
            <a:spLocks noChangeArrowheads="1"/>
          </p:cNvSpPr>
          <p:nvPr/>
        </p:nvSpPr>
        <p:spPr bwMode="auto">
          <a:xfrm rot="19930816">
            <a:off x="246063" y="2057400"/>
            <a:ext cx="8551862" cy="3638550"/>
          </a:xfrm>
          <a:prstGeom prst="rect">
            <a:avLst/>
          </a:prstGeom>
          <a:noFill/>
          <a:ln>
            <a:noFill/>
          </a:ln>
          <a:effectLst>
            <a:outerShdw blurRad="63500" dist="107763" dir="189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9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Illegal</a:t>
            </a: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Denial by Peter</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171</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26:58, 69-75; Mark 14: 54, 66-72; Luke 22:54b-62;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18:15-18, 25-27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Peter denies the Lord three times, thus demonstrating the truthfulness of Christ's prediction and his inadequacy apart from Jesus' presence while in the company of His adversaries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185715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827088" y="0"/>
            <a:ext cx="10315576" cy="6858000"/>
          </a:xfrm>
          <a:prstGeom prst="rect">
            <a:avLst/>
          </a:prstGeom>
          <a:noFill/>
          <a:ln w="9525">
            <a:noFill/>
            <a:miter lim="800000"/>
            <a:headEnd/>
            <a:tailEnd/>
          </a:ln>
        </p:spPr>
      </p:pic>
      <p:sp>
        <p:nvSpPr>
          <p:cNvPr id="2" name="Title 1"/>
          <p:cNvSpPr>
            <a:spLocks noGrp="1"/>
          </p:cNvSpPr>
          <p:nvPr>
            <p:ph type="title"/>
          </p:nvPr>
        </p:nvSpPr>
        <p:spPr>
          <a:xfrm>
            <a:off x="539750" y="0"/>
            <a:ext cx="8153400" cy="9366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r>
              <a:rPr lang="zh-CN" altLang="en-US" b="1" dirty="0">
                <a:latin typeface="Microsoft YaHei" pitchFamily="34" charset="-122"/>
                <a:ea typeface="Microsoft YaHei" pitchFamily="34" charset="-122"/>
              </a:rPr>
              <a:t>彼得的呼召</a:t>
            </a:r>
            <a:endParaRPr lang="en-US" b="1" dirty="0">
              <a:effectLst>
                <a:outerShdw blurRad="38100" dist="38100" dir="2700000" algn="tl">
                  <a:srgbClr val="666633"/>
                </a:outerShdw>
              </a:effectLst>
              <a:latin typeface="Microsoft YaHei" pitchFamily="34" charset="-122"/>
              <a:ea typeface="Microsoft YaHei" pitchFamily="34" charset="-122"/>
            </a:endParaRP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Microsoft YaHei" pitchFamily="34" charset="-122"/>
                <a:ea typeface="Microsoft YaHei" pitchFamily="34" charset="-122"/>
                <a:cs typeface="Arial"/>
              </a:rPr>
              <a:t>（马可福音的来源）</a:t>
            </a:r>
            <a:endParaRPr kumimoji="0" lang="en-US" sz="28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Microsoft YaHei" pitchFamily="34" charset="-122"/>
              <a:ea typeface="Microsoft YaHei" pitchFamily="34" charset="-122"/>
              <a:cs typeface="Arial"/>
            </a:endParaRPr>
          </a:p>
        </p:txBody>
      </p:sp>
    </p:spTree>
    <p:extLst>
      <p:ext uri="{BB962C8B-B14F-4D97-AF65-F5344CB8AC3E}">
        <p14:creationId xmlns:p14="http://schemas.microsoft.com/office/powerpoint/2010/main" val="16125776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CN" altLang="en-US" dirty="0"/>
              <a:t>彼得三次不认主</a:t>
            </a:r>
            <a:endParaRPr lang="en-US" b="1" dirty="0">
              <a:effectLst>
                <a:outerShdw blurRad="38100" dist="38100" dir="2700000" algn="tl">
                  <a:srgbClr val="666633"/>
                </a:outerShdw>
              </a:effectLst>
            </a:endParaRPr>
          </a:p>
        </p:txBody>
      </p:sp>
    </p:spTree>
    <p:extLst>
      <p:ext uri="{BB962C8B-B14F-4D97-AF65-F5344CB8AC3E}">
        <p14:creationId xmlns:p14="http://schemas.microsoft.com/office/powerpoint/2010/main" val="33764372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彼得不认耶稣</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388" y="188913"/>
            <a:ext cx="3497262"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马太</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马可</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14:66-72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路加</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22:54-62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约翰</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18:15-27</a:t>
            </a:r>
          </a:p>
        </p:txBody>
      </p:sp>
      <p:sp>
        <p:nvSpPr>
          <p:cNvPr id="8" name="TextBox 7"/>
          <p:cNvSpPr txBox="1"/>
          <p:nvPr/>
        </p:nvSpPr>
        <p:spPr>
          <a:xfrm>
            <a:off x="215901" y="4695833"/>
            <a:ext cx="2040869" cy="461628"/>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复活节的故事</a:t>
            </a:r>
            <a:endParaRPr kumimoji="0" lang="en-US" sz="2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157017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DDDDDD"/>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5050"/>
                  </a:solidFill>
                  <a:effectLst>
                    <a:outerShdw blurRad="38100" dist="38100" dir="2700000" algn="tl">
                      <a:srgbClr val="DDDDDD"/>
                    </a:outerShdw>
                  </a:effectLst>
                  <a:uLnTx/>
                  <a:uFillTx/>
                  <a:latin typeface="SimHei" charset="0"/>
                  <a:ea typeface="SimHei" charset="0"/>
                  <a:cs typeface="SimHei" charset="0"/>
                </a:rPr>
                <a:t>星期五</a:t>
              </a:r>
              <a:endParaRPr kumimoji="0" lang="en-US" sz="3600" b="1" i="0" u="none" strike="noStrike" kern="1200" cap="none" spc="0" normalizeH="0" baseline="0" noProof="0">
                <a:ln>
                  <a:noFill/>
                </a:ln>
                <a:solidFill>
                  <a:srgbClr val="FF5050"/>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星期四</a:t>
              </a:r>
              <a:endParaRPr kumimoji="0" lang="en-US" sz="3600" b="1" i="0" u="none" strike="noStrike" kern="1200" cap="none" spc="0" normalizeH="0" baseline="0" noProof="0">
                <a:ln>
                  <a:noFill/>
                </a:ln>
                <a:solidFill>
                  <a:srgbClr val="08121F"/>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8000"/>
                  </a:solidFill>
                  <a:effectLst>
                    <a:outerShdw blurRad="38100" dist="38100" dir="2700000" algn="tl">
                      <a:srgbClr val="DDDDDD"/>
                    </a:outerShdw>
                  </a:effectLst>
                  <a:uLnTx/>
                  <a:uFillTx/>
                  <a:latin typeface="SimHei" charset="0"/>
                  <a:ea typeface="SimHei" charset="0"/>
                  <a:cs typeface="SimHei" charset="0"/>
                </a:rPr>
                <a:t>星期日</a:t>
              </a:r>
              <a:endParaRPr kumimoji="0" lang="en-US" sz="3600" b="1" i="0" u="none" strike="noStrike" kern="1200" cap="none" spc="0" normalizeH="0" baseline="0" noProof="0">
                <a:ln>
                  <a:noFill/>
                </a:ln>
                <a:solidFill>
                  <a:srgbClr val="008000"/>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800080"/>
                  </a:solidFill>
                  <a:effectLst>
                    <a:outerShdw blurRad="38100" dist="38100" dir="2700000" algn="tl">
                      <a:srgbClr val="DDDDDD"/>
                    </a:outerShdw>
                  </a:effectLst>
                  <a:uLnTx/>
                  <a:uFillTx/>
                  <a:latin typeface="SimHei" charset="0"/>
                  <a:ea typeface="SimHei" charset="0"/>
                  <a:cs typeface="SimHei" charset="0"/>
                </a:rPr>
                <a:t>星期日</a:t>
              </a:r>
              <a:endParaRPr kumimoji="0" lang="en-US"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SimHei" charset="0"/>
                  <a:ea typeface="SimHei" charset="0"/>
                  <a:cs typeface="SimHei" charset="0"/>
                </a:rPr>
                <a:t>星期一</a:t>
              </a:r>
              <a:endParaRPr kumimoji="0" lang="en-US"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8000"/>
                  </a:solidFill>
                  <a:effectLst>
                    <a:outerShdw blurRad="38100" dist="38100" dir="2700000" algn="tl">
                      <a:srgbClr val="DDDDDD"/>
                    </a:outerShdw>
                  </a:effectLst>
                  <a:uLnTx/>
                  <a:uFillTx/>
                  <a:latin typeface="SimHei" charset="0"/>
                  <a:ea typeface="SimHei" charset="0"/>
                  <a:cs typeface="SimHei" charset="0"/>
                </a:rPr>
                <a:t>星期二</a:t>
              </a:r>
              <a:endParaRPr kumimoji="0" lang="en-US" sz="3600" b="1" i="0" u="none" strike="noStrike" kern="1200" cap="none" spc="0" normalizeH="0" baseline="0" noProof="0">
                <a:ln>
                  <a:noFill/>
                </a:ln>
                <a:solidFill>
                  <a:srgbClr val="EEECE1"/>
                </a:solidFill>
                <a:effectLst>
                  <a:outerShdw blurRad="38100" dist="38100" dir="2700000" algn="tl">
                    <a:srgbClr val="DDDDDD"/>
                  </a:outerShdw>
                </a:effectLst>
                <a:uLnTx/>
                <a:uFillTx/>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663300"/>
                  </a:solidFill>
                  <a:effectLst>
                    <a:outerShdw blurRad="38100" dist="38100" dir="2700000" algn="tl">
                      <a:srgbClr val="DDDDDD"/>
                    </a:outerShdw>
                  </a:effectLst>
                  <a:uLnTx/>
                  <a:uFillTx/>
                  <a:latin typeface="SimHei" charset="0"/>
                  <a:ea typeface="SimHei" charset="0"/>
                  <a:cs typeface="SimHei" charset="0"/>
                </a:rPr>
                <a:t>星期六</a:t>
              </a:r>
              <a:endParaRPr kumimoji="0" lang="en-US" sz="3600" b="1" i="0" u="none" strike="noStrike" kern="1200" cap="none" spc="0" normalizeH="0" baseline="0" noProof="0">
                <a:ln>
                  <a:noFill/>
                </a:ln>
                <a:solidFill>
                  <a:srgbClr val="663300"/>
                </a:solidFill>
                <a:effectLst>
                  <a:outerShdw blurRad="38100" dist="38100" dir="2700000" algn="tl">
                    <a:srgbClr val="DDDDDD"/>
                  </a:outerShdw>
                </a:effectLst>
                <a:uLnTx/>
                <a:uFillTx/>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DDDDDD"/>
                  </a:outerShdw>
                </a:effectLst>
                <a:uLnTx/>
                <a:uFillTx/>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EEECE1"/>
                  </a:solidFill>
                  <a:effectLst>
                    <a:outerShdw blurRad="38100" dist="38100" dir="2700000" algn="tl">
                      <a:srgbClr val="DDDDDD"/>
                    </a:outerShdw>
                  </a:effectLst>
                  <a:uLnTx/>
                  <a:uFillTx/>
                  <a:latin typeface="Chalkboard" charset="0"/>
                  <a:ea typeface="ＭＳ Ｐゴシック" charset="0"/>
                </a:rPr>
                <a:t>Fri</a:t>
              </a:r>
              <a:endParaRPr kumimoji="0" lang="en-US" sz="2400" b="0" i="0" u="none" strike="noStrike" kern="1200" cap="none" spc="0" normalizeH="0" baseline="0" noProof="0">
                <a:ln>
                  <a:noFill/>
                </a:ln>
                <a:solidFill>
                  <a:srgbClr val="000079"/>
                </a:solidFill>
                <a:effectLst>
                  <a:outerShdw blurRad="38100" dist="38100" dir="2700000" algn="tl">
                    <a:srgbClr val="DDDDDD"/>
                  </a:outerShdw>
                </a:effectLst>
                <a:uLnTx/>
                <a:uFillTx/>
                <a:latin typeface="Chalkboard" charset="0"/>
                <a:ea typeface="ＭＳ Ｐゴシック"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DDDDDD"/>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99CC"/>
                  </a:solidFill>
                  <a:effectLst>
                    <a:outerShdw blurRad="38100" dist="38100" dir="2700000" algn="tl">
                      <a:srgbClr val="DDDDDD"/>
                    </a:outerShdw>
                  </a:effectLst>
                  <a:uLnTx/>
                  <a:uFillTx/>
                  <a:latin typeface="SimHei" charset="0"/>
                  <a:ea typeface="SimHei" charset="0"/>
                  <a:cs typeface="SimHei" charset="0"/>
                </a:rPr>
                <a:t>星期六</a:t>
              </a:r>
              <a:endParaRPr kumimoji="0" lang="en-US" sz="3600" b="1" i="0" u="none" strike="noStrike" kern="1200" cap="none" spc="0" normalizeH="0" baseline="0" noProof="0">
                <a:ln>
                  <a:noFill/>
                </a:ln>
                <a:solidFill>
                  <a:srgbClr val="0099CC"/>
                </a:solidFill>
                <a:effectLst>
                  <a:outerShdw blurRad="38100" dist="38100" dir="2700000" algn="tl">
                    <a:srgbClr val="DDDDDD"/>
                  </a:outerShdw>
                </a:effectLst>
                <a:uLnTx/>
                <a:uFillTx/>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星期三</a:t>
              </a:r>
              <a:endParaRPr kumimoji="0" lang="en-US" sz="3600" b="0"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charset="0"/>
                <a:ea typeface="ＭＳ Ｐゴシック" charset="0"/>
                <a:cs typeface="Arial" charset="0"/>
              </a:rPr>
              <a:t>115</a:t>
            </a:r>
            <a:endParaRPr kumimoji="0" lang="en-US" sz="20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62068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panose="02010600030101010101" pitchFamily="2" charset="-122"/>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990927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387430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Condemnation by the Sanhedrin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172</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27:1; Mark 15:1a; Luke 22:66-71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entire Sanhedrin illegally tries Jesus before dawn to ratify what had illegally taken place during the night when only a portion of the court had been present at the house of Caiaphas, sentencing Him to death for blasphemy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88044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107864"/>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耶稣在公议会面前</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238909"/>
            <a:ext cx="1722000" cy="91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8160" y="1302167"/>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马太</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18:15-27</a:t>
            </a:r>
          </a:p>
        </p:txBody>
      </p:sp>
      <p:sp>
        <p:nvSpPr>
          <p:cNvPr id="9" name="TextBox 8"/>
          <p:cNvSpPr txBox="1"/>
          <p:nvPr/>
        </p:nvSpPr>
        <p:spPr>
          <a:xfrm>
            <a:off x="318159" y="3833692"/>
            <a:ext cx="1909030"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spTree>
    <p:extLst>
      <p:ext uri="{BB962C8B-B14F-4D97-AF65-F5344CB8AC3E}">
        <p14:creationId xmlns:p14="http://schemas.microsoft.com/office/powerpoint/2010/main" val="3614484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D75FA0F4-EAAC-4F39-9001-1019BBE773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35191-10FF-40DF-A847-8928633405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2" name="Rectangle 4">
            <a:extLst>
              <a:ext uri="{FF2B5EF4-FFF2-40B4-BE49-F238E27FC236}">
                <a16:creationId xmlns:a16="http://schemas.microsoft.com/office/drawing/2014/main" id="{C6653FD9-7785-49B2-908F-1741B7FAD51A}"/>
              </a:ext>
            </a:extLst>
          </p:cNvPr>
          <p:cNvSpPr>
            <a:spLocks noGrp="1" noChangeArrowheads="1"/>
          </p:cNvSpPr>
          <p:nvPr>
            <p:ph type="title" idx="4294967295"/>
          </p:nvPr>
        </p:nvSpPr>
        <p:spPr>
          <a:xfrm>
            <a:off x="457200" y="274638"/>
            <a:ext cx="8229600" cy="411162"/>
          </a:xfrm>
        </p:spPr>
        <p:txBody>
          <a:bodyPr/>
          <a:lstStyle/>
          <a:p>
            <a:r>
              <a:rPr lang="en-US" altLang="en-US" sz="4000">
                <a:solidFill>
                  <a:srgbClr val="FF0000"/>
                </a:solidFill>
                <a:latin typeface="Verdana" panose="020B0604030504040204" pitchFamily="34" charset="0"/>
              </a:rPr>
              <a:t>Jesus’ 7 Last Days</a:t>
            </a:r>
          </a:p>
        </p:txBody>
      </p:sp>
      <p:pic>
        <p:nvPicPr>
          <p:cNvPr id="89112" name="Picture 24">
            <a:extLst>
              <a:ext uri="{FF2B5EF4-FFF2-40B4-BE49-F238E27FC236}">
                <a16:creationId xmlns:a16="http://schemas.microsoft.com/office/drawing/2014/main" id="{9607AF64-3E69-4474-9D13-72D514549B24}"/>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00" name="Text Box 12">
            <a:extLst>
              <a:ext uri="{FF2B5EF4-FFF2-40B4-BE49-F238E27FC236}">
                <a16:creationId xmlns:a16="http://schemas.microsoft.com/office/drawing/2014/main" id="{82AACB89-D1FE-4C4A-9C05-8C54AC64B6BE}"/>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89125" name="Group 37">
            <a:extLst>
              <a:ext uri="{FF2B5EF4-FFF2-40B4-BE49-F238E27FC236}">
                <a16:creationId xmlns:a16="http://schemas.microsoft.com/office/drawing/2014/main" id="{4EFECFE2-66D9-447A-95C5-E6545985552B}"/>
              </a:ext>
            </a:extLst>
          </p:cNvPr>
          <p:cNvGrpSpPr>
            <a:grpSpLocks/>
          </p:cNvGrpSpPr>
          <p:nvPr/>
        </p:nvGrpSpPr>
        <p:grpSpPr bwMode="auto">
          <a:xfrm>
            <a:off x="4953000" y="2362200"/>
            <a:ext cx="3352800" cy="3962400"/>
            <a:chOff x="3120" y="1488"/>
            <a:chExt cx="2112" cy="2496"/>
          </a:xfrm>
        </p:grpSpPr>
        <p:sp>
          <p:nvSpPr>
            <p:cNvPr id="89118" name="Oval 30">
              <a:extLst>
                <a:ext uri="{FF2B5EF4-FFF2-40B4-BE49-F238E27FC236}">
                  <a16:creationId xmlns:a16="http://schemas.microsoft.com/office/drawing/2014/main" id="{4BDCFB9D-6095-4D07-8254-FD5DE967A555}"/>
                </a:ext>
              </a:extLst>
            </p:cNvPr>
            <p:cNvSpPr>
              <a:spLocks noChangeArrowheads="1"/>
            </p:cNvSpPr>
            <p:nvPr/>
          </p:nvSpPr>
          <p:spPr bwMode="auto">
            <a:xfrm>
              <a:off x="4128" y="3456"/>
              <a:ext cx="672" cy="528"/>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Line 31">
              <a:extLst>
                <a:ext uri="{FF2B5EF4-FFF2-40B4-BE49-F238E27FC236}">
                  <a16:creationId xmlns:a16="http://schemas.microsoft.com/office/drawing/2014/main" id="{A12877B2-5B4B-4ACA-A537-CB43CA678D33}"/>
                </a:ext>
              </a:extLst>
            </p:cNvPr>
            <p:cNvSpPr>
              <a:spLocks noChangeShapeType="1"/>
            </p:cNvSpPr>
            <p:nvPr/>
          </p:nvSpPr>
          <p:spPr bwMode="auto">
            <a:xfrm flipH="1" flipV="1">
              <a:off x="4224" y="2640"/>
              <a:ext cx="192" cy="816"/>
            </a:xfrm>
            <a:prstGeom prst="line">
              <a:avLst/>
            </a:prstGeom>
            <a:noFill/>
            <a:ln w="19050">
              <a:solidFill>
                <a:srgbClr val="99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Text Box 32">
              <a:extLst>
                <a:ext uri="{FF2B5EF4-FFF2-40B4-BE49-F238E27FC236}">
                  <a16:creationId xmlns:a16="http://schemas.microsoft.com/office/drawing/2014/main" id="{71D64EFC-0847-4D50-9F74-126254CBE3E7}"/>
                </a:ext>
              </a:extLst>
            </p:cNvPr>
            <p:cNvSpPr txBox="1">
              <a:spLocks noChangeArrowheads="1"/>
            </p:cNvSpPr>
            <p:nvPr/>
          </p:nvSpPr>
          <p:spPr bwMode="auto">
            <a:xfrm>
              <a:off x="3120" y="1488"/>
              <a:ext cx="2112" cy="130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1 Friday</a:t>
              </a:r>
              <a:endParaRPr kumimoji="0" lang="en-US" altLang="en-US" sz="1400" b="1" i="0" u="none" strike="noStrike" kern="1200" cap="none" spc="0" normalizeH="0" baseline="0" noProof="0">
                <a:ln>
                  <a:noFill/>
                </a:ln>
                <a:solidFill>
                  <a:srgbClr val="9900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Jesus Arrived in Bethany </a:t>
              </a: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Jn 12:1</a:t>
              </a:r>
              <a:endParaRPr kumimoji="0" lang="en-US" altLang="en-US" sz="14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2 Saturday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Sabbath</a:t>
              </a:r>
            </a:p>
          </p:txBody>
        </p:sp>
      </p:grpSp>
      <p:sp>
        <p:nvSpPr>
          <p:cNvPr id="89121" name="Text Box 33">
            <a:extLst>
              <a:ext uri="{FF2B5EF4-FFF2-40B4-BE49-F238E27FC236}">
                <a16:creationId xmlns:a16="http://schemas.microsoft.com/office/drawing/2014/main" id="{37D34C9B-81CD-4ECC-AD1D-D861DD5DD0AB}"/>
              </a:ext>
            </a:extLst>
          </p:cNvPr>
          <p:cNvSpPr txBox="1">
            <a:spLocks noChangeArrowheads="1"/>
          </p:cNvSpPr>
          <p:nvPr/>
        </p:nvSpPr>
        <p:spPr bwMode="auto">
          <a:xfrm>
            <a:off x="0" y="6491288"/>
            <a:ext cx="434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Dr Rick NT Survey p64</a:t>
            </a:r>
          </a:p>
        </p:txBody>
      </p:sp>
    </p:spTree>
    <p:extLst>
      <p:ext uri="{BB962C8B-B14F-4D97-AF65-F5344CB8AC3E}">
        <p14:creationId xmlns:p14="http://schemas.microsoft.com/office/powerpoint/2010/main" val="229414429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blinds(horizontal)">
                                      <p:cBhvr>
                                        <p:cTn id="7" dur="500"/>
                                        <p:tgtEl>
                                          <p:spTgt spid="89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9112"/>
                                        </p:tgtEl>
                                        <p:attrNameLst>
                                          <p:attrName>style.visibility</p:attrName>
                                        </p:attrNameLst>
                                      </p:cBhvr>
                                      <p:to>
                                        <p:strVal val="visible"/>
                                      </p:to>
                                    </p:set>
                                    <p:animEffect transition="in" filter="blinds(horizontal)">
                                      <p:cBhvr>
                                        <p:cTn id="12" dur="500"/>
                                        <p:tgtEl>
                                          <p:spTgt spid="891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9125"/>
                                        </p:tgtEl>
                                        <p:attrNameLst>
                                          <p:attrName>style.visibility</p:attrName>
                                        </p:attrNameLst>
                                      </p:cBhvr>
                                      <p:to>
                                        <p:strVal val="visible"/>
                                      </p:to>
                                    </p:set>
                                    <p:animEffect transition="in" filter="blinds(horizontal)">
                                      <p:cBhvr>
                                        <p:cTn id="17" dur="500"/>
                                        <p:tgtEl>
                                          <p:spTgt spid="89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0F0BDBB4-AC5C-4354-8430-ED4D9EB0C37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2D7545-0A95-426E-9D79-5B88D9ACF6D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5113" name="Picture 9">
            <a:extLst>
              <a:ext uri="{FF2B5EF4-FFF2-40B4-BE49-F238E27FC236}">
                <a16:creationId xmlns:a16="http://schemas.microsoft.com/office/drawing/2014/main" id="{4F35B78A-4BE5-430C-922C-1532C9FAEB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21" name="Group 17">
            <a:extLst>
              <a:ext uri="{FF2B5EF4-FFF2-40B4-BE49-F238E27FC236}">
                <a16:creationId xmlns:a16="http://schemas.microsoft.com/office/drawing/2014/main" id="{6EECB91A-60F7-445A-8545-FA8E41E6B7FD}"/>
              </a:ext>
            </a:extLst>
          </p:cNvPr>
          <p:cNvGrpSpPr>
            <a:grpSpLocks/>
          </p:cNvGrpSpPr>
          <p:nvPr/>
        </p:nvGrpSpPr>
        <p:grpSpPr bwMode="auto">
          <a:xfrm>
            <a:off x="1600200" y="3505200"/>
            <a:ext cx="5105400" cy="2681288"/>
            <a:chOff x="1008" y="2208"/>
            <a:chExt cx="3216" cy="1689"/>
          </a:xfrm>
        </p:grpSpPr>
        <p:sp>
          <p:nvSpPr>
            <p:cNvPr id="175114" name="Text Box 10">
              <a:extLst>
                <a:ext uri="{FF2B5EF4-FFF2-40B4-BE49-F238E27FC236}">
                  <a16:creationId xmlns:a16="http://schemas.microsoft.com/office/drawing/2014/main" id="{54B543A5-B8FF-4257-831E-53628C31B425}"/>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75115" name="Oval 11">
              <a:extLst>
                <a:ext uri="{FF2B5EF4-FFF2-40B4-BE49-F238E27FC236}">
                  <a16:creationId xmlns:a16="http://schemas.microsoft.com/office/drawing/2014/main" id="{07D9FAF1-ADFD-4C2C-BBBC-3E36D4F07402}"/>
                </a:ext>
              </a:extLst>
            </p:cNvPr>
            <p:cNvSpPr>
              <a:spLocks noChangeArrowheads="1"/>
            </p:cNvSpPr>
            <p:nvPr/>
          </p:nvSpPr>
          <p:spPr bwMode="auto">
            <a:xfrm>
              <a:off x="3312" y="2208"/>
              <a:ext cx="912"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6" name="Line 12">
              <a:extLst>
                <a:ext uri="{FF2B5EF4-FFF2-40B4-BE49-F238E27FC236}">
                  <a16:creationId xmlns:a16="http://schemas.microsoft.com/office/drawing/2014/main" id="{BCF01779-0363-4BD4-BD41-C7E6C6450CE1}"/>
                </a:ext>
              </a:extLst>
            </p:cNvPr>
            <p:cNvSpPr>
              <a:spLocks noChangeShapeType="1"/>
            </p:cNvSpPr>
            <p:nvPr/>
          </p:nvSpPr>
          <p:spPr bwMode="auto">
            <a:xfrm flipH="1">
              <a:off x="2544" y="2736"/>
              <a:ext cx="768" cy="192"/>
            </a:xfrm>
            <a:prstGeom prst="line">
              <a:avLst/>
            </a:prstGeom>
            <a:noFill/>
            <a:ln w="28575">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7" name="Text Box 13">
              <a:extLst>
                <a:ext uri="{FF2B5EF4-FFF2-40B4-BE49-F238E27FC236}">
                  <a16:creationId xmlns:a16="http://schemas.microsoft.com/office/drawing/2014/main" id="{0010EE87-C08B-4877-A533-10F5F560BE5B}"/>
                </a:ext>
              </a:extLst>
            </p:cNvPr>
            <p:cNvSpPr txBox="1">
              <a:spLocks noChangeArrowheads="1"/>
            </p:cNvSpPr>
            <p:nvPr/>
          </p:nvSpPr>
          <p:spPr bwMode="auto">
            <a:xfrm>
              <a:off x="1008" y="2832"/>
              <a:ext cx="153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3 Sunday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The Triumphal Entry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21:1-11; Mk 11:1-11; LK 19:28-44; Jn 12:12-19</a:t>
              </a:r>
            </a:p>
          </p:txBody>
        </p:sp>
      </p:grpSp>
      <p:sp>
        <p:nvSpPr>
          <p:cNvPr id="175120" name="Rectangle 16">
            <a:extLst>
              <a:ext uri="{FF2B5EF4-FFF2-40B4-BE49-F238E27FC236}">
                <a16:creationId xmlns:a16="http://schemas.microsoft.com/office/drawing/2014/main" id="{582E1AD6-A708-4197-B519-358039424D88}"/>
              </a:ext>
            </a:extLst>
          </p:cNvPr>
          <p:cNvSpPr>
            <a:spLocks noGrp="1" noChangeArrowheads="1"/>
          </p:cNvSpPr>
          <p:nvPr>
            <p:ph type="title"/>
          </p:nvPr>
        </p:nvSpPr>
        <p:spPr>
          <a:xfrm>
            <a:off x="457200" y="274638"/>
            <a:ext cx="8229600" cy="639762"/>
          </a:xfrm>
        </p:spPr>
        <p:txBody>
          <a:bodyPr/>
          <a:lstStyle/>
          <a:p>
            <a:r>
              <a:rPr lang="en-US" altLang="en-US" sz="4000">
                <a:solidFill>
                  <a:srgbClr val="FF0000"/>
                </a:solidFill>
                <a:latin typeface="Verdana" panose="020B0604030504040204" pitchFamily="34" charset="0"/>
              </a:rPr>
              <a:t>Sunday</a:t>
            </a:r>
          </a:p>
        </p:txBody>
      </p:sp>
    </p:spTree>
    <p:extLst>
      <p:ext uri="{BB962C8B-B14F-4D97-AF65-F5344CB8AC3E}">
        <p14:creationId xmlns:p14="http://schemas.microsoft.com/office/powerpoint/2010/main" val="285295421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blinds(horizontal)">
                                      <p:cBhvr>
                                        <p:cTn id="7" dur="500"/>
                                        <p:tgtEl>
                                          <p:spTgt spid="175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5113"/>
                                        </p:tgtEl>
                                        <p:attrNameLst>
                                          <p:attrName>style.visibility</p:attrName>
                                        </p:attrNameLst>
                                      </p:cBhvr>
                                      <p:to>
                                        <p:strVal val="visible"/>
                                      </p:to>
                                    </p:set>
                                    <p:animEffect transition="in" filter="blinds(horizontal)">
                                      <p:cBhvr>
                                        <p:cTn id="12" dur="500"/>
                                        <p:tgtEl>
                                          <p:spTgt spid="1751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5121"/>
                                        </p:tgtEl>
                                        <p:attrNameLst>
                                          <p:attrName>style.visibility</p:attrName>
                                        </p:attrNameLst>
                                      </p:cBhvr>
                                      <p:to>
                                        <p:strVal val="visible"/>
                                      </p:to>
                                    </p:set>
                                    <p:animEffect transition="in" filter="blinds(horizontal)">
                                      <p:cBhvr>
                                        <p:cTn id="17" dur="500"/>
                                        <p:tgtEl>
                                          <p:spTgt spid="17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0"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693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Death of Judas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27:3-10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Judas returns the thirty coins to the temple, commits suicide by hanging in unrepentant remorse and the money is used to purchase a burial place for foreigners that the prophecies of Zechariah (11:12-13) and Jeremiah (18:1-4; 19:1-3) might be fulfilled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93518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C. The Civil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174-177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Since the Jews could not legally execute anyone, the religious leaders bring Jesus before the Romans and change the charge from blasphemy, a religious one, to treason, a political accusation, which, after three trials, succeeds in having Him mocked and lead away for crucifixion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en-US" sz="5400" b="1">
                <a:latin typeface="Tahoma" charset="0"/>
                <a:ea typeface="ＭＳ Ｐゴシック" charset="0"/>
              </a:rPr>
              <a:t>The Roman Trials</a:t>
            </a:r>
            <a:endParaRPr lang="en-US" sz="4000" b="1">
              <a:latin typeface="Tahoma" charset="0"/>
              <a:ea typeface="ＭＳ Ｐゴシック" charset="0"/>
            </a:endParaRPr>
          </a:p>
        </p:txBody>
      </p:sp>
    </p:spTree>
    <p:extLst>
      <p:ext uri="{BB962C8B-B14F-4D97-AF65-F5344CB8AC3E}">
        <p14:creationId xmlns:p14="http://schemas.microsoft.com/office/powerpoint/2010/main" val="1168643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Antipas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 (second time)</a:t>
            </a: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rPr>
              <a:t>Three Roman Mockeries</a:t>
            </a:r>
            <a:endParaRPr lang="en-US">
              <a:latin typeface="Tahoma" charset="0"/>
              <a:ea typeface="ＭＳ Ｐゴシック" charset="0"/>
            </a:endParaRPr>
          </a:p>
        </p:txBody>
      </p:sp>
      <p:pic>
        <p:nvPicPr>
          <p:cNvPr id="182275" name="Picture 6"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5" name="Text Box 7"/>
          <p:cNvSpPr txBox="1">
            <a:spLocks noChangeArrowheads="1"/>
          </p:cNvSpPr>
          <p:nvPr/>
        </p:nvSpPr>
        <p:spPr bwMode="auto">
          <a:xfrm rot="-1669184">
            <a:off x="3278188" y="1616075"/>
            <a:ext cx="1662112"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6" name="Text Box 8"/>
          <p:cNvSpPr txBox="1">
            <a:spLocks noChangeArrowheads="1"/>
          </p:cNvSpPr>
          <p:nvPr/>
        </p:nvSpPr>
        <p:spPr bwMode="auto">
          <a:xfrm rot="-1669184">
            <a:off x="3278188" y="2179638"/>
            <a:ext cx="1662112"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7" name="Text Box 9"/>
          <p:cNvSpPr txBox="1">
            <a:spLocks noChangeArrowheads="1"/>
          </p:cNvSpPr>
          <p:nvPr/>
        </p:nvSpPr>
        <p:spPr bwMode="auto">
          <a:xfrm rot="-1669184">
            <a:off x="3201988" y="2743200"/>
            <a:ext cx="1662112"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Charge:</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Treason</a:t>
            </a: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174</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 11-14; Mark 15:1b-5; Luke 23:1-5; John 18:28-38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42898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Pilate declares Christ innocent of the ambiguous charges laid against Him and makes several attempts to save Him from the cross, concluding that His kingdom was no threat to Rome</a:t>
            </a:r>
          </a:p>
          <a:p>
            <a:pPr lvl="0"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85982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Trial Before Herod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23:6-12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Pilate, seeking to avoid making a judgment on Christ, sends Him to Herod, who ruled over Galilee, but Herod also declares Christ innocent of treason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293549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176</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27:15-26; Mark 15:6-15; Luke 23:13-25;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18:39-19:1, 4-16a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Pilate thrice again declares Jesus innocent of treason but offers the Jews the option of having Jesus or the murderer Barabbas released and is surprised that the Jews prefer the releasing of Barabbas, so Pilate flogs Jesus, seeks to absolve himself from responsibility by washing his hands and delivers Him over to be crucified from fear of Rome's reprisal, the crowd's displeasure and possible judgment from a deity if Jesus is indeed God</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810141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Mockery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177</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27:27-30; Mark 15:16-19; John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Since Christ was condemned for being a king, the Roman soldiers act out a mock coronation but also repeatedly beat Him and spit upon Him before taking Him away for crucifixion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335048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6A2DE27-0E95-443A-AE0F-E639AF1E70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B494C8-2EBB-438C-8527-762320D6D97D}" type="slidenum">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117" name="Rectangle 5">
            <a:extLst>
              <a:ext uri="{FF2B5EF4-FFF2-40B4-BE49-F238E27FC236}">
                <a16:creationId xmlns:a16="http://schemas.microsoft.com/office/drawing/2014/main" id="{249DA512-6A7B-4C01-A8A0-5BECDE25C4C0}"/>
              </a:ext>
            </a:extLst>
          </p:cNvPr>
          <p:cNvSpPr>
            <a:spLocks noGrp="1" noChangeArrowheads="1"/>
          </p:cNvSpPr>
          <p:nvPr>
            <p:ph type="title"/>
          </p:nvPr>
        </p:nvSpPr>
        <p:spPr/>
        <p:txBody>
          <a:bodyPr/>
          <a:lstStyle/>
          <a:p>
            <a:r>
              <a:rPr lang="en-US" altLang="en-US">
                <a:solidFill>
                  <a:srgbClr val="FFFF00"/>
                </a:solidFill>
                <a:latin typeface="Verdana" panose="020B0604030504040204" pitchFamily="34" charset="0"/>
              </a:rPr>
              <a:t>Jesus’ Seven Last Tortures</a:t>
            </a:r>
          </a:p>
        </p:txBody>
      </p:sp>
      <p:sp>
        <p:nvSpPr>
          <p:cNvPr id="90119" name="Rectangle 7">
            <a:extLst>
              <a:ext uri="{FF2B5EF4-FFF2-40B4-BE49-F238E27FC236}">
                <a16:creationId xmlns:a16="http://schemas.microsoft.com/office/drawing/2014/main" id="{BFC6799E-623D-4629-B1F2-EC62F73A55DA}"/>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b="1" i="1"/>
              <a:t>Sleepless Night</a:t>
            </a:r>
          </a:p>
          <a:p>
            <a:pPr marL="609600" indent="-609600">
              <a:buFont typeface="Wingdings" panose="05000000000000000000" pitchFamily="2" charset="2"/>
              <a:buAutoNum type="arabicPeriod"/>
            </a:pPr>
            <a:r>
              <a:rPr lang="en-US" altLang="en-US" b="1" i="1"/>
              <a:t>Fists</a:t>
            </a:r>
          </a:p>
          <a:p>
            <a:pPr marL="609600" indent="-609600">
              <a:buFont typeface="Wingdings" panose="05000000000000000000" pitchFamily="2" charset="2"/>
              <a:buAutoNum type="arabicPeriod"/>
            </a:pPr>
            <a:r>
              <a:rPr lang="en-US" altLang="en-US" b="1" i="1"/>
              <a:t>Scourging</a:t>
            </a:r>
          </a:p>
          <a:p>
            <a:pPr marL="609600" indent="-609600">
              <a:buFont typeface="Wingdings" panose="05000000000000000000" pitchFamily="2" charset="2"/>
              <a:buAutoNum type="arabicPeriod"/>
            </a:pPr>
            <a:r>
              <a:rPr lang="en-US" altLang="en-US" b="1" i="1"/>
              <a:t>Thorn Crown</a:t>
            </a:r>
          </a:p>
          <a:p>
            <a:pPr marL="609600" indent="-609600">
              <a:buFont typeface="Wingdings" panose="05000000000000000000" pitchFamily="2" charset="2"/>
              <a:buAutoNum type="arabicPeriod"/>
            </a:pPr>
            <a:r>
              <a:rPr lang="en-US" altLang="en-US" b="1" i="1"/>
              <a:t>Wooden Cross</a:t>
            </a:r>
          </a:p>
          <a:p>
            <a:pPr marL="609600" indent="-609600">
              <a:buFont typeface="Wingdings" panose="05000000000000000000" pitchFamily="2" charset="2"/>
              <a:buAutoNum type="arabicPeriod"/>
            </a:pPr>
            <a:r>
              <a:rPr lang="en-US" altLang="en-US" b="1" i="1"/>
              <a:t>Nails</a:t>
            </a:r>
          </a:p>
          <a:p>
            <a:pPr marL="609600" indent="-609600">
              <a:buFont typeface="Wingdings" panose="05000000000000000000" pitchFamily="2" charset="2"/>
              <a:buAutoNum type="arabicPeriod"/>
            </a:pPr>
            <a:r>
              <a:rPr lang="en-US" altLang="en-US" b="1" i="1"/>
              <a:t>Spear</a:t>
            </a:r>
          </a:p>
        </p:txBody>
      </p:sp>
    </p:spTree>
    <p:extLst>
      <p:ext uri="{BB962C8B-B14F-4D97-AF65-F5344CB8AC3E}">
        <p14:creationId xmlns:p14="http://schemas.microsoft.com/office/powerpoint/2010/main" val="37116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fade">
                                      <p:cBhvr>
                                        <p:cTn id="7" dur="2000"/>
                                        <p:tgtEl>
                                          <p:spTgt spid="901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9">
                                            <p:txEl>
                                              <p:pRg st="0" end="0"/>
                                            </p:txEl>
                                          </p:spTgt>
                                        </p:tgtEl>
                                        <p:attrNameLst>
                                          <p:attrName>style.visibility</p:attrName>
                                        </p:attrNameLst>
                                      </p:cBhvr>
                                      <p:to>
                                        <p:strVal val="visible"/>
                                      </p:to>
                                    </p:set>
                                    <p:animEffect transition="in" filter="fade">
                                      <p:cBhvr>
                                        <p:cTn id="12" dur="2000"/>
                                        <p:tgtEl>
                                          <p:spTgt spid="901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9">
                                            <p:txEl>
                                              <p:pRg st="1" end="1"/>
                                            </p:txEl>
                                          </p:spTgt>
                                        </p:tgtEl>
                                        <p:attrNameLst>
                                          <p:attrName>style.visibility</p:attrName>
                                        </p:attrNameLst>
                                      </p:cBhvr>
                                      <p:to>
                                        <p:strVal val="visible"/>
                                      </p:to>
                                    </p:set>
                                    <p:animEffect transition="in" filter="fade">
                                      <p:cBhvr>
                                        <p:cTn id="17" dur="2000"/>
                                        <p:tgtEl>
                                          <p:spTgt spid="901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9">
                                            <p:txEl>
                                              <p:pRg st="2" end="2"/>
                                            </p:txEl>
                                          </p:spTgt>
                                        </p:tgtEl>
                                        <p:attrNameLst>
                                          <p:attrName>style.visibility</p:attrName>
                                        </p:attrNameLst>
                                      </p:cBhvr>
                                      <p:to>
                                        <p:strVal val="visible"/>
                                      </p:to>
                                    </p:set>
                                    <p:animEffect transition="in" filter="fade">
                                      <p:cBhvr>
                                        <p:cTn id="22" dur="2000"/>
                                        <p:tgtEl>
                                          <p:spTgt spid="901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9">
                                            <p:txEl>
                                              <p:pRg st="3" end="3"/>
                                            </p:txEl>
                                          </p:spTgt>
                                        </p:tgtEl>
                                        <p:attrNameLst>
                                          <p:attrName>style.visibility</p:attrName>
                                        </p:attrNameLst>
                                      </p:cBhvr>
                                      <p:to>
                                        <p:strVal val="visible"/>
                                      </p:to>
                                    </p:set>
                                    <p:animEffect transition="in" filter="fade">
                                      <p:cBhvr>
                                        <p:cTn id="27" dur="2000"/>
                                        <p:tgtEl>
                                          <p:spTgt spid="9011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0119">
                                            <p:txEl>
                                              <p:pRg st="4" end="4"/>
                                            </p:txEl>
                                          </p:spTgt>
                                        </p:tgtEl>
                                        <p:attrNameLst>
                                          <p:attrName>style.visibility</p:attrName>
                                        </p:attrNameLst>
                                      </p:cBhvr>
                                      <p:to>
                                        <p:strVal val="visible"/>
                                      </p:to>
                                    </p:set>
                                    <p:animEffect transition="in" filter="fade">
                                      <p:cBhvr>
                                        <p:cTn id="32" dur="2000"/>
                                        <p:tgtEl>
                                          <p:spTgt spid="9011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119">
                                            <p:txEl>
                                              <p:pRg st="5" end="5"/>
                                            </p:txEl>
                                          </p:spTgt>
                                        </p:tgtEl>
                                        <p:attrNameLst>
                                          <p:attrName>style.visibility</p:attrName>
                                        </p:attrNameLst>
                                      </p:cBhvr>
                                      <p:to>
                                        <p:strVal val="visible"/>
                                      </p:to>
                                    </p:set>
                                    <p:animEffect transition="in" filter="fade">
                                      <p:cBhvr>
                                        <p:cTn id="37" dur="2000"/>
                                        <p:tgtEl>
                                          <p:spTgt spid="9011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119">
                                            <p:txEl>
                                              <p:pRg st="6" end="6"/>
                                            </p:txEl>
                                          </p:spTgt>
                                        </p:tgtEl>
                                        <p:attrNameLst>
                                          <p:attrName>style.visibility</p:attrName>
                                        </p:attrNameLst>
                                      </p:cBhvr>
                                      <p:to>
                                        <p:strVal val="visible"/>
                                      </p:to>
                                    </p:set>
                                    <p:animEffect transition="in" filter="fade">
                                      <p:cBhvr>
                                        <p:cTn id="42" dur="2000"/>
                                        <p:tgtEl>
                                          <p:spTgt spid="901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00BF818-2DB6-4B8E-AA48-F3E403D284D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23C06-70FA-4FCF-85E7-E443C40123D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5476" name="Rectangle 4">
            <a:extLst>
              <a:ext uri="{FF2B5EF4-FFF2-40B4-BE49-F238E27FC236}">
                <a16:creationId xmlns:a16="http://schemas.microsoft.com/office/drawing/2014/main" id="{3EF816C2-24DB-4418-AC00-59107D2FC56B}"/>
              </a:ext>
            </a:extLst>
          </p:cNvPr>
          <p:cNvSpPr>
            <a:spLocks noGrp="1" noChangeArrowheads="1"/>
          </p:cNvSpPr>
          <p:nvPr>
            <p:ph type="title"/>
          </p:nvPr>
        </p:nvSpPr>
        <p:spPr/>
        <p:txBody>
          <a:bodyPr/>
          <a:lstStyle/>
          <a:p>
            <a:r>
              <a:rPr lang="en-US" altLang="en-US" b="1">
                <a:solidFill>
                  <a:schemeClr val="bg1"/>
                </a:solidFill>
                <a:latin typeface="Verdana" panose="020B0604030504040204" pitchFamily="34" charset="0"/>
              </a:rPr>
              <a:t>Sleepless night</a:t>
            </a:r>
          </a:p>
        </p:txBody>
      </p:sp>
      <p:pic>
        <p:nvPicPr>
          <p:cNvPr id="105478" name="Picture 6" descr="The Passion 1 312_00011">
            <a:extLst>
              <a:ext uri="{FF2B5EF4-FFF2-40B4-BE49-F238E27FC236}">
                <a16:creationId xmlns:a16="http://schemas.microsoft.com/office/drawing/2014/main" id="{0FCAA3C0-7391-41A9-BDEC-90094611C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4953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5770"/>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54262A41-85B6-4483-903F-2AF8ED4285B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5395C-8215-4971-8D6C-94319509523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0" name="Rectangle 2">
            <a:extLst>
              <a:ext uri="{FF2B5EF4-FFF2-40B4-BE49-F238E27FC236}">
                <a16:creationId xmlns:a16="http://schemas.microsoft.com/office/drawing/2014/main" id="{3679A5BD-E6F4-4F05-A846-9AF24BF63149}"/>
              </a:ext>
            </a:extLst>
          </p:cNvPr>
          <p:cNvSpPr>
            <a:spLocks noGrp="1" noChangeArrowheads="1"/>
          </p:cNvSpPr>
          <p:nvPr>
            <p:ph type="title" idx="4294967295"/>
          </p:nvPr>
        </p:nvSpPr>
        <p:spPr>
          <a:xfrm>
            <a:off x="457200" y="274638"/>
            <a:ext cx="8229600" cy="411162"/>
          </a:xfrm>
        </p:spPr>
        <p:txBody>
          <a:bodyPr/>
          <a:lstStyle/>
          <a:p>
            <a:r>
              <a:rPr lang="en-US" altLang="en-US" sz="4000">
                <a:solidFill>
                  <a:srgbClr val="FF0000"/>
                </a:solidFill>
                <a:latin typeface="Verdana" panose="020B0604030504040204" pitchFamily="34" charset="0"/>
              </a:rPr>
              <a:t>Monday</a:t>
            </a:r>
          </a:p>
        </p:txBody>
      </p:sp>
      <p:pic>
        <p:nvPicPr>
          <p:cNvPr id="176131" name="Picture 3">
            <a:extLst>
              <a:ext uri="{FF2B5EF4-FFF2-40B4-BE49-F238E27FC236}">
                <a16:creationId xmlns:a16="http://schemas.microsoft.com/office/drawing/2014/main" id="{47877761-933E-4930-982A-8A4466929F30}"/>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2" name="Text Box 4">
            <a:extLst>
              <a:ext uri="{FF2B5EF4-FFF2-40B4-BE49-F238E27FC236}">
                <a16:creationId xmlns:a16="http://schemas.microsoft.com/office/drawing/2014/main" id="{4E8D572E-AB21-4C2D-A83E-CDED43B962E9}"/>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6140" name="Group 12">
            <a:extLst>
              <a:ext uri="{FF2B5EF4-FFF2-40B4-BE49-F238E27FC236}">
                <a16:creationId xmlns:a16="http://schemas.microsoft.com/office/drawing/2014/main" id="{43AB1177-783B-4FB0-B98A-B256199ED4FC}"/>
              </a:ext>
            </a:extLst>
          </p:cNvPr>
          <p:cNvGrpSpPr>
            <a:grpSpLocks/>
          </p:cNvGrpSpPr>
          <p:nvPr/>
        </p:nvGrpSpPr>
        <p:grpSpPr bwMode="auto">
          <a:xfrm>
            <a:off x="3276600" y="1295400"/>
            <a:ext cx="5334000" cy="2057400"/>
            <a:chOff x="2064" y="816"/>
            <a:chExt cx="3360" cy="1296"/>
          </a:xfrm>
        </p:grpSpPr>
        <p:sp>
          <p:nvSpPr>
            <p:cNvPr id="176136" name="Oval 8">
              <a:extLst>
                <a:ext uri="{FF2B5EF4-FFF2-40B4-BE49-F238E27FC236}">
                  <a16:creationId xmlns:a16="http://schemas.microsoft.com/office/drawing/2014/main" id="{F5E6DD24-99D1-4359-A432-93D14D426312}"/>
                </a:ext>
              </a:extLst>
            </p:cNvPr>
            <p:cNvSpPr>
              <a:spLocks noChangeArrowheads="1"/>
            </p:cNvSpPr>
            <p:nvPr/>
          </p:nvSpPr>
          <p:spPr bwMode="auto">
            <a:xfrm>
              <a:off x="2064" y="1488"/>
              <a:ext cx="768" cy="624"/>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7" name="Line 9">
              <a:extLst>
                <a:ext uri="{FF2B5EF4-FFF2-40B4-BE49-F238E27FC236}">
                  <a16:creationId xmlns:a16="http://schemas.microsoft.com/office/drawing/2014/main" id="{3EF45995-3E88-4C1E-BA72-2768C1E308DF}"/>
                </a:ext>
              </a:extLst>
            </p:cNvPr>
            <p:cNvSpPr>
              <a:spLocks noChangeShapeType="1"/>
            </p:cNvSpPr>
            <p:nvPr/>
          </p:nvSpPr>
          <p:spPr bwMode="auto">
            <a:xfrm flipV="1">
              <a:off x="2640" y="1248"/>
              <a:ext cx="528" cy="288"/>
            </a:xfrm>
            <a:prstGeom prst="line">
              <a:avLst/>
            </a:prstGeom>
            <a:noFill/>
            <a:ln w="19050">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8" name="Text Box 10">
              <a:extLst>
                <a:ext uri="{FF2B5EF4-FFF2-40B4-BE49-F238E27FC236}">
                  <a16:creationId xmlns:a16="http://schemas.microsoft.com/office/drawing/2014/main" id="{500C8450-4DE5-4076-9778-7D67FE1DBFF4}"/>
                </a:ext>
              </a:extLst>
            </p:cNvPr>
            <p:cNvSpPr txBox="1">
              <a:spLocks noChangeArrowheads="1"/>
            </p:cNvSpPr>
            <p:nvPr/>
          </p:nvSpPr>
          <p:spPr bwMode="auto">
            <a:xfrm>
              <a:off x="3216" y="960"/>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9" name="Text Box 11">
              <a:extLst>
                <a:ext uri="{FF2B5EF4-FFF2-40B4-BE49-F238E27FC236}">
                  <a16:creationId xmlns:a16="http://schemas.microsoft.com/office/drawing/2014/main" id="{E4DCCE30-2774-406C-BAF2-1863EBB856CA}"/>
                </a:ext>
              </a:extLst>
            </p:cNvPr>
            <p:cNvSpPr txBox="1">
              <a:spLocks noChangeArrowheads="1"/>
            </p:cNvSpPr>
            <p:nvPr/>
          </p:nvSpPr>
          <p:spPr bwMode="auto">
            <a:xfrm>
              <a:off x="3120" y="816"/>
              <a:ext cx="2304"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4 Monday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Jesus Clearing the Temple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21:10-17; Mk 11:15-18 Lk 19:45-48</a:t>
              </a:r>
            </a:p>
          </p:txBody>
        </p:sp>
      </p:grpSp>
    </p:spTree>
    <p:extLst>
      <p:ext uri="{BB962C8B-B14F-4D97-AF65-F5344CB8AC3E}">
        <p14:creationId xmlns:p14="http://schemas.microsoft.com/office/powerpoint/2010/main" val="1018499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500"/>
                                        <p:tgtEl>
                                          <p:spTgt spid="176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6131"/>
                                        </p:tgtEl>
                                        <p:attrNameLst>
                                          <p:attrName>style.visibility</p:attrName>
                                        </p:attrNameLst>
                                      </p:cBhvr>
                                      <p:to>
                                        <p:strVal val="visible"/>
                                      </p:to>
                                    </p:set>
                                    <p:animEffect transition="in" filter="blinds(horizontal)">
                                      <p:cBhvr>
                                        <p:cTn id="12" dur="500"/>
                                        <p:tgtEl>
                                          <p:spTgt spid="1761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6140"/>
                                        </p:tgtEl>
                                        <p:attrNameLst>
                                          <p:attrName>style.visibility</p:attrName>
                                        </p:attrNameLst>
                                      </p:cBhvr>
                                      <p:to>
                                        <p:strVal val="visible"/>
                                      </p:to>
                                    </p:set>
                                    <p:animEffect transition="in" filter="blinds(horizontal)">
                                      <p:cBhvr>
                                        <p:cTn id="17" dur="5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59C5BF-2216-441D-89CF-3B115D4E32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DBCFB9-5D6A-48C8-9B98-AD34F5A83ED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9860" name="Picture 4" descr="23">
            <a:extLst>
              <a:ext uri="{FF2B5EF4-FFF2-40B4-BE49-F238E27FC236}">
                <a16:creationId xmlns:a16="http://schemas.microsoft.com/office/drawing/2014/main" id="{04D06B91-3E01-47EA-AD8F-DFF79D3F3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6477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49861" name="Rectangle 5">
            <a:extLst>
              <a:ext uri="{FF2B5EF4-FFF2-40B4-BE49-F238E27FC236}">
                <a16:creationId xmlns:a16="http://schemas.microsoft.com/office/drawing/2014/main" id="{092E9533-CF8E-4BB4-AD97-23136ECB5E3D}"/>
              </a:ext>
            </a:extLst>
          </p:cNvPr>
          <p:cNvSpPr>
            <a:spLocks noGrp="1" noChangeArrowheads="1"/>
          </p:cNvSpPr>
          <p:nvPr>
            <p:ph type="title"/>
          </p:nvPr>
        </p:nvSpPr>
        <p:spPr/>
        <p:txBody>
          <a:bodyPr/>
          <a:lstStyle/>
          <a:p>
            <a:r>
              <a:rPr lang="en-US" altLang="en-US">
                <a:solidFill>
                  <a:srgbClr val="FF0000"/>
                </a:solidFill>
              </a:rPr>
              <a:t>Beaten By Guards</a:t>
            </a:r>
          </a:p>
        </p:txBody>
      </p:sp>
    </p:spTree>
    <p:extLst>
      <p:ext uri="{BB962C8B-B14F-4D97-AF65-F5344CB8AC3E}">
        <p14:creationId xmlns:p14="http://schemas.microsoft.com/office/powerpoint/2010/main" val="3883553827"/>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showMasterPhAnim="0" show="0">
  <p:cSld>
    <p:bg>
      <p:bgPr>
        <a:solidFill>
          <a:srgbClr val="FFCC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4275E-4ED6-41EB-886B-B614B15A120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3E59C-C9D9-49D1-9F02-F68488D66523}"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7524" name="Rectangle 4">
            <a:extLst>
              <a:ext uri="{FF2B5EF4-FFF2-40B4-BE49-F238E27FC236}">
                <a16:creationId xmlns:a16="http://schemas.microsoft.com/office/drawing/2014/main" id="{269B9DCE-D28F-4C6A-86A2-D5CBEB26C875}"/>
              </a:ext>
            </a:extLst>
          </p:cNvPr>
          <p:cNvSpPr>
            <a:spLocks noGrp="1" noChangeArrowheads="1"/>
          </p:cNvSpPr>
          <p:nvPr>
            <p:ph type="title"/>
          </p:nvPr>
        </p:nvSpPr>
        <p:spPr/>
        <p:txBody>
          <a:bodyPr/>
          <a:lstStyle/>
          <a:p>
            <a:r>
              <a:rPr lang="en-US" altLang="en-US" b="1">
                <a:solidFill>
                  <a:schemeClr val="bg1"/>
                </a:solidFill>
                <a:latin typeface="Verdana" panose="020B0604030504040204" pitchFamily="34" charset="0"/>
              </a:rPr>
              <a:t>Scourging</a:t>
            </a:r>
          </a:p>
        </p:txBody>
      </p:sp>
      <p:pic>
        <p:nvPicPr>
          <p:cNvPr id="107525" name="Picture 5" descr="20">
            <a:extLst>
              <a:ext uri="{FF2B5EF4-FFF2-40B4-BE49-F238E27FC236}">
                <a16:creationId xmlns:a16="http://schemas.microsoft.com/office/drawing/2014/main" id="{E2175157-EF3A-4DB2-B085-A96ED8337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1371600"/>
            <a:ext cx="718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25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randombar(horizontal)">
                                      <p:cBhvr>
                                        <p:cTn id="7" dur="600">
                                          <p:stCondLst>
                                            <p:cond delay="0"/>
                                          </p:stCondLst>
                                        </p:cTn>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E25F50E-7DFA-429B-97C4-0D0AADDEF2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FE196B-C809-44AD-B6BA-34D000A3E29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9572" name="Rectangle 4">
            <a:extLst>
              <a:ext uri="{FF2B5EF4-FFF2-40B4-BE49-F238E27FC236}">
                <a16:creationId xmlns:a16="http://schemas.microsoft.com/office/drawing/2014/main" id="{9BC8E3B6-9D30-4E13-86BA-B6386E83360B}"/>
              </a:ext>
            </a:extLst>
          </p:cNvPr>
          <p:cNvSpPr>
            <a:spLocks noGrp="1" noChangeArrowheads="1"/>
          </p:cNvSpPr>
          <p:nvPr>
            <p:ph type="title"/>
          </p:nvPr>
        </p:nvSpPr>
        <p:spPr>
          <a:xfrm>
            <a:off x="1143000" y="381000"/>
            <a:ext cx="8001000" cy="304800"/>
          </a:xfrm>
        </p:spPr>
        <p:txBody>
          <a:bodyPr/>
          <a:lstStyle/>
          <a:p>
            <a:r>
              <a:rPr lang="en-US" altLang="en-US">
                <a:solidFill>
                  <a:schemeClr val="tx1"/>
                </a:solidFill>
                <a:effectLst>
                  <a:outerShdw blurRad="38100" dist="38100" dir="2700000" algn="tl">
                    <a:srgbClr val="000000"/>
                  </a:outerShdw>
                </a:effectLst>
                <a:latin typeface="Verdana" panose="020B0604030504040204" pitchFamily="34" charset="0"/>
              </a:rPr>
              <a:t>Thorn Crown </a:t>
            </a:r>
          </a:p>
        </p:txBody>
      </p:sp>
      <p:pic>
        <p:nvPicPr>
          <p:cNvPr id="109574" name="Picture 6" descr="mptv1">
            <a:extLst>
              <a:ext uri="{FF2B5EF4-FFF2-40B4-BE49-F238E27FC236}">
                <a16:creationId xmlns:a16="http://schemas.microsoft.com/office/drawing/2014/main" id="{03C34A75-1BA2-4FB6-93B5-C6DEF09B8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68">
            <a:extLst>
              <a:ext uri="{FF2B5EF4-FFF2-40B4-BE49-F238E27FC236}">
                <a16:creationId xmlns:a16="http://schemas.microsoft.com/office/drawing/2014/main" id="{FB311C9E-99DA-4AD9-8EFD-A68F8D3A1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62484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41967"/>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耶稣被钉十字架</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马太 </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27:27-37</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15:16-25</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23:26-34</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19:16-27</a:t>
            </a:r>
          </a:p>
        </p:txBody>
      </p:sp>
      <p:sp>
        <p:nvSpPr>
          <p:cNvPr id="9" name="TextBox 8"/>
          <p:cNvSpPr txBox="1"/>
          <p:nvPr/>
        </p:nvSpPr>
        <p:spPr>
          <a:xfrm>
            <a:off x="318159" y="4579443"/>
            <a:ext cx="1909003" cy="418772"/>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14342"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188671"/>
            <a:ext cx="1468816" cy="7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0570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1.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rbit">
  <a:themeElements>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1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315</TotalTime>
  <Words>4881</Words>
  <Application>Microsoft Macintosh PowerPoint</Application>
  <PresentationFormat>On-screen Show (4:3)</PresentationFormat>
  <Paragraphs>813</Paragraphs>
  <Slides>204</Slides>
  <Notes>127</Notes>
  <HiddenSlides>105</HiddenSlides>
  <MMClips>1</MMClips>
  <ScaleCrop>false</ScaleCrop>
  <HeadingPairs>
    <vt:vector size="6" baseType="variant">
      <vt:variant>
        <vt:lpstr>Fonts Used</vt:lpstr>
      </vt:variant>
      <vt:variant>
        <vt:i4>21</vt:i4>
      </vt:variant>
      <vt:variant>
        <vt:lpstr>Theme</vt:lpstr>
      </vt:variant>
      <vt:variant>
        <vt:i4>37</vt:i4>
      </vt:variant>
      <vt:variant>
        <vt:lpstr>Slide Titles</vt:lpstr>
      </vt:variant>
      <vt:variant>
        <vt:i4>204</vt:i4>
      </vt:variant>
    </vt:vector>
  </HeadingPairs>
  <TitlesOfParts>
    <vt:vector size="262" baseType="lpstr">
      <vt:lpstr>Dark Horse</vt:lpstr>
      <vt:lpstr>KaiTi</vt:lpstr>
      <vt:lpstr>Microsoft YaHei</vt:lpstr>
      <vt:lpstr>ＭＳ Ｐゴシック</vt:lpstr>
      <vt:lpstr>Osaka</vt:lpstr>
      <vt:lpstr>SimHei</vt:lpstr>
      <vt:lpstr>Times</vt:lpstr>
      <vt:lpstr>Arial</vt:lpstr>
      <vt:lpstr>Arial Black</vt:lpstr>
      <vt:lpstr>Calibri</vt:lpstr>
      <vt:lpstr>Calibri Light</vt:lpstr>
      <vt:lpstr>Chalkboard</vt:lpstr>
      <vt:lpstr>Comic Sans MS</vt:lpstr>
      <vt:lpstr>Garamond</vt:lpstr>
      <vt:lpstr>Impact</vt:lpstr>
      <vt:lpstr>Monotype Corsiva</vt:lpstr>
      <vt:lpstr>Monotype Sorts</vt:lpstr>
      <vt:lpstr>Tahoma</vt:lpstr>
      <vt:lpstr>Times New Roman</vt:lpstr>
      <vt:lpstr>Verdana</vt:lpstr>
      <vt:lpstr>Wingdings</vt:lpstr>
      <vt:lpstr>Office Theme</vt:lpstr>
      <vt:lpstr>1_Office Theme</vt:lpstr>
      <vt:lpstr>3_Orbit</vt:lpstr>
      <vt:lpstr>Orbit</vt:lpstr>
      <vt:lpstr>1_Orbit</vt:lpstr>
      <vt:lpstr>Stream</vt:lpstr>
      <vt:lpstr>Default Design</vt:lpstr>
      <vt:lpstr>Shimmer</vt:lpstr>
      <vt:lpstr>Refined</vt:lpstr>
      <vt:lpstr>17_Default Design</vt:lpstr>
      <vt:lpstr>12_Office Theme</vt:lpstr>
      <vt:lpstr>8_Blank Presentation</vt:lpstr>
      <vt:lpstr>Beam</vt:lpstr>
      <vt:lpstr>Globe</vt:lpstr>
      <vt:lpstr>7_Office Theme</vt:lpstr>
      <vt:lpstr>3_Slit</vt:lpstr>
      <vt:lpstr>2_Office Theme</vt:lpstr>
      <vt:lpstr>2_Slit</vt:lpstr>
      <vt:lpstr>1_Slit</vt:lpstr>
      <vt:lpstr>1_Default Design</vt:lpstr>
      <vt:lpstr>4_Slit</vt:lpstr>
      <vt:lpstr>5_Slit</vt:lpstr>
      <vt:lpstr>6_Slit</vt:lpstr>
      <vt:lpstr>Slit</vt:lpstr>
      <vt:lpstr>7_Slit</vt:lpstr>
      <vt:lpstr>2_Blank Presentation</vt:lpstr>
      <vt:lpstr>1_Beam</vt:lpstr>
      <vt:lpstr>18_Default Design</vt:lpstr>
      <vt:lpstr>3_Office Theme</vt:lpstr>
      <vt:lpstr>16_Office Theme</vt:lpstr>
      <vt:lpstr>2_Refined</vt:lpstr>
      <vt:lpstr>11_Office Theme</vt:lpstr>
      <vt:lpstr>9_Blank Presentation</vt:lpstr>
      <vt:lpstr>untitled 3</vt:lpstr>
      <vt:lpstr>5_Blank Presentation</vt:lpstr>
      <vt:lpstr>2_Orbit</vt:lpstr>
      <vt:lpstr>4_Office Theme</vt:lpstr>
      <vt:lpstr>PowerPoint Presentation</vt:lpstr>
      <vt:lpstr>The Suffering Christ</vt:lpstr>
      <vt:lpstr>Content</vt:lpstr>
      <vt:lpstr>Objectives</vt:lpstr>
      <vt:lpstr>Journey with Christ Begins</vt:lpstr>
      <vt:lpstr>受难周</vt:lpstr>
      <vt:lpstr>Jesus’ 7 Last Days</vt:lpstr>
      <vt:lpstr>Sunday</vt:lpstr>
      <vt:lpstr>Monday</vt:lpstr>
      <vt:lpstr>Tuesday &amp; Wednesday</vt:lpstr>
      <vt:lpstr>Thursday</vt:lpstr>
      <vt:lpstr>Friday</vt:lpstr>
      <vt:lpstr>Jesus’ final week</vt:lpstr>
      <vt:lpstr>Jesus’ Final Hours</vt:lpstr>
      <vt:lpstr>Jesus’ Final hours</vt:lpstr>
      <vt:lpstr>Crucifixion</vt:lpstr>
      <vt:lpstr>Why Jesus Choose To Die?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Jesus controlled His own arrest (John 18:1-11).</vt:lpstr>
      <vt:lpstr>PowerPoint Presentation</vt:lpstr>
      <vt:lpstr>Jesus' illegal trials proved Him innocent (18:12–19:16a).</vt:lpstr>
      <vt:lpstr>Jesus’ 6 Last Trials</vt:lpstr>
      <vt:lpstr>Jesus’ Unjust Trials</vt:lpstr>
      <vt:lpstr>Why Jesus kept silent?</vt:lpstr>
      <vt:lpstr>PowerPoint Presentation</vt:lpstr>
      <vt:lpstr>The Jewish Trials: Annas</vt:lpstr>
      <vt:lpstr>PowerPoint Presentation</vt:lpstr>
      <vt:lpstr>The Illegal Trial by Caiaphas</vt:lpstr>
      <vt:lpstr>PowerPoint Presentation</vt:lpstr>
      <vt:lpstr>彼得的呼召</vt:lpstr>
      <vt:lpstr>彼得三次不认主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The Roman Trials</vt:lpstr>
      <vt:lpstr>Three Roman Mockeries</vt:lpstr>
      <vt:lpstr>PowerPoint Presentation</vt:lpstr>
      <vt:lpstr>PowerPoint Presentation</vt:lpstr>
      <vt:lpstr>PowerPoint Presentation</vt:lpstr>
      <vt:lpstr>PowerPoint Presentation</vt:lpstr>
      <vt:lpstr>Jesus’ Seven Last Tortures</vt:lpstr>
      <vt:lpstr>Sleepless night</vt:lpstr>
      <vt:lpstr>Beaten By Guards</vt:lpstr>
      <vt:lpstr>Scourging</vt:lpstr>
      <vt:lpstr>Thorn Crown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Today: Jesus' death paid for our sin (19:16b-42)</vt:lpstr>
      <vt:lpstr>Two Movements</vt:lpstr>
      <vt:lpstr>I.  Christ fulfilled Scripture in his selfless death (19:16b-37). </vt:lpstr>
      <vt:lpstr>Carrying His Own Cross</vt:lpstr>
      <vt:lpstr>Wooden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Nailed</vt:lpstr>
      <vt:lpstr>Speared</vt:lpstr>
      <vt:lpstr>Why He chose to suffer?</vt:lpstr>
      <vt:lpstr>I.  Christ fulfilled Scripture in his selfless death (19:16b-37). </vt:lpstr>
      <vt:lpstr>Crucified Naked</vt:lpstr>
      <vt:lpstr>Jesus' Final Movements</vt:lpstr>
      <vt:lpstr>The Placard</vt:lpstr>
      <vt:lpstr>Gordon's Calvary</vt:lpstr>
      <vt:lpstr>Gordon's Calvary</vt:lpstr>
      <vt:lpstr>I.  Christ fulfilled Scripture in his selfless death (19:16b-37). </vt:lpstr>
      <vt:lpstr>5 Items to Divide</vt:lpstr>
      <vt:lpstr>"They divided my garments among themselves and threw dice for my clothing" (Ps. 22:18) </vt:lpstr>
      <vt:lpstr>PowerPoint Presentation</vt:lpstr>
      <vt:lpstr>Jesus’ Seven Last Word</vt:lpstr>
      <vt:lpstr>I.  Christ fulfilled Scripture in his selfless death (19:16b-37). </vt:lpstr>
      <vt:lpstr>Care for His Mother Mary</vt:lpstr>
      <vt:lpstr>PowerPoint Presentation</vt:lpstr>
      <vt:lpstr>I.  Christ fulfilled Scripture in his selfless death (19:16b-37). </vt:lpstr>
      <vt:lpstr>"I am thirsty"  (19:28; cf. Psalm 22:15; 69:21)</vt:lpstr>
      <vt:lpstr>Jesus’ Seven Last Word</vt:lpstr>
      <vt:lpstr>Significance of Jesus’ Word</vt:lpstr>
      <vt:lpstr>Why Jesus Must Suffer And Die?</vt:lpstr>
      <vt:lpstr>Servanthood in Mark</vt:lpstr>
      <vt:lpstr>Philippians 2:5-11</vt:lpstr>
      <vt:lpstr>I.  Christ fulfilled Scripture in his selfless death (19:16b-37). </vt:lpstr>
      <vt:lpstr>The Heavy Debt of Sin</vt:lpstr>
      <vt:lpstr>The Debt of Sin</vt:lpstr>
      <vt:lpstr>"It is finished"</vt:lpstr>
      <vt:lpstr>I.  Christ fulfilled Scripture in his selfless death (19:16b-37). </vt:lpstr>
      <vt:lpstr>Why break the legs?</vt:lpstr>
      <vt:lpstr>Passover lambs were unblemished</vt:lpstr>
      <vt:lpstr>Passover lambs were roasted whole without any legs broken</vt:lpstr>
      <vt:lpstr>Passover lambs are still roasted whole without any legs broken</vt:lpstr>
      <vt:lpstr>Psalm 34:20 NLT</vt:lpstr>
      <vt:lpstr>Zech. 12:10 NLT</vt:lpstr>
      <vt:lpstr>"Blood &amp; Water"</vt:lpstr>
      <vt:lpstr>"(This report is from an eyewitness giving an accurate account. He speaks the truth so that you also can believe.)" (19:35 NLT)</vt:lpstr>
      <vt:lpstr>PowerPoint Presentation</vt:lpstr>
      <vt:lpstr>殿 裏 的 幔 子</vt:lpstr>
      <vt:lpstr>殿 裏 的 幔 子 從 上 到 下 裂 開 為 二 (27:51)</vt:lpstr>
      <vt:lpstr>PowerPoint Presentation</vt:lpstr>
      <vt:lpstr>I.  Christ fulfilled Scripture in his selfless death (19:16b-37). </vt:lpstr>
      <vt:lpstr>II. Christ's burial proved he was truly dead (19:38-42).</vt:lpstr>
      <vt:lpstr>Joseph of Arimathea</vt:lpstr>
      <vt:lpstr>33 Kilos of Spices</vt:lpstr>
      <vt:lpstr>Closing the Tomb</vt:lpstr>
      <vt:lpstr>Why was a tomb burial vital?</vt:lpstr>
      <vt:lpstr>Hinnom Valley</vt:lpstr>
      <vt:lpstr>Joseph &amp; Nicodemus</vt:lpstr>
      <vt:lpstr>He was truly dead</vt:lpstr>
      <vt:lpstr>He Died for You!</vt:lpstr>
      <vt:lpstr>Main Idea</vt:lpstr>
      <vt:lpstr>I.  Christ fulfilled Scripture in his selfless death (19:16b-37). </vt:lpstr>
      <vt:lpstr>II. Christ's burial proved he was truly dead (19:38-42).</vt:lpstr>
      <vt:lpstr>To End All Wars</vt:lpstr>
      <vt:lpstr>To End All Wars</vt:lpstr>
      <vt:lpstr>Golgotha, in The Church of the Holy Sepulcher</vt:lpstr>
      <vt:lpstr>Golgotha, in The Church of the Holy Sepulcher</vt:lpstr>
      <vt:lpstr>Golgotha, in The Church of the Holy Sepulcher</vt:lpstr>
      <vt:lpstr>Who crucified Jesus?</vt:lpstr>
      <vt:lpstr>It is Finished</vt:lpstr>
      <vt:lpstr>Cross Too Heavy?</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18</cp:revision>
  <dcterms:created xsi:type="dcterms:W3CDTF">2018-02-05T03:13:19Z</dcterms:created>
  <dcterms:modified xsi:type="dcterms:W3CDTF">2024-09-10T12:49:20Z</dcterms:modified>
</cp:coreProperties>
</file>