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theme/theme25.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6.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8.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5.xml" ContentType="application/vnd.openxmlformats-officedocument.theme+xml"/>
  <Override PartName="/ppt/slideLayouts/slideLayout362.xml" ContentType="application/vnd.openxmlformats-officedocument.presentationml.slideLayout+xml"/>
  <Override PartName="/ppt/theme/theme36.xml" ContentType="application/vnd.openxmlformats-officedocument.theme+xml"/>
  <Override PartName="/ppt/slideLayouts/slideLayout363.xml" ContentType="application/vnd.openxmlformats-officedocument.presentationml.slideLayout+xml"/>
  <Override PartName="/ppt/theme/theme3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8.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3.xml" ContentType="application/vnd.openxmlformats-officedocument.theme+xml"/>
  <Override PartName="/ppt/slideLayouts/slideLayout433.xml" ContentType="application/vnd.openxmlformats-officedocument.presentationml.slideLayout+xml"/>
  <Override PartName="/ppt/theme/theme4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6.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7.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8.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9.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0.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4.xml" ContentType="application/vnd.openxmlformats-officedocument.theme+xml"/>
  <Override PartName="/ppt/slideLayouts/slideLayout561.xml" ContentType="application/vnd.openxmlformats-officedocument.presentationml.slideLayout+xml"/>
  <Override PartName="/ppt/theme/theme55.xml" ContentType="application/vnd.openxmlformats-officedocument.theme+xml"/>
  <Override PartName="/ppt/slideLayouts/slideLayout562.xml" ContentType="application/vnd.openxmlformats-officedocument.presentationml.slideLayout+xml"/>
  <Override PartName="/ppt/theme/theme56.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7.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8.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9.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6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61.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embeddings/oleObject14.bin" ContentType="application/vnd.openxmlformats-officedocument.oleObject"/>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5" r:id="rId6"/>
    <p:sldMasterId id="2147483773" r:id="rId7"/>
    <p:sldMasterId id="2147483835" r:id="rId8"/>
    <p:sldMasterId id="2147483860" r:id="rId9"/>
    <p:sldMasterId id="2147483879" r:id="rId10"/>
    <p:sldMasterId id="2147483891" r:id="rId11"/>
    <p:sldMasterId id="2147483903" r:id="rId12"/>
    <p:sldMasterId id="2147483915" r:id="rId13"/>
    <p:sldMasterId id="2147483927" r:id="rId14"/>
    <p:sldMasterId id="2147483939" r:id="rId15"/>
    <p:sldMasterId id="2147483943" r:id="rId16"/>
    <p:sldMasterId id="2147483945" r:id="rId17"/>
    <p:sldMasterId id="2147483972" r:id="rId18"/>
    <p:sldMasterId id="2147483984" r:id="rId19"/>
    <p:sldMasterId id="2147483996" r:id="rId20"/>
    <p:sldMasterId id="2147484008" r:id="rId21"/>
    <p:sldMasterId id="2147484020" r:id="rId22"/>
    <p:sldMasterId id="2147484032" r:id="rId23"/>
    <p:sldMasterId id="2147484069" r:id="rId24"/>
    <p:sldMasterId id="2147484081" r:id="rId25"/>
    <p:sldMasterId id="2147484083" r:id="rId26"/>
    <p:sldMasterId id="2147484095" r:id="rId27"/>
    <p:sldMasterId id="2147484107" r:id="rId28"/>
    <p:sldMasterId id="2147484119" r:id="rId29"/>
    <p:sldMasterId id="2147484131" r:id="rId30"/>
    <p:sldMasterId id="2147484143" r:id="rId31"/>
    <p:sldMasterId id="2147484155" r:id="rId32"/>
    <p:sldMasterId id="2147484167" r:id="rId33"/>
    <p:sldMasterId id="2147484183" r:id="rId34"/>
    <p:sldMasterId id="2147484195" r:id="rId35"/>
    <p:sldMasterId id="2147484207" r:id="rId36"/>
    <p:sldMasterId id="2147484209" r:id="rId37"/>
    <p:sldMasterId id="2147484211" r:id="rId38"/>
    <p:sldMasterId id="2147484223" r:id="rId39"/>
    <p:sldMasterId id="2147484236" r:id="rId40"/>
    <p:sldMasterId id="2147484250" r:id="rId41"/>
    <p:sldMasterId id="2147484262" r:id="rId42"/>
    <p:sldMasterId id="2147484274" r:id="rId43"/>
    <p:sldMasterId id="2147484286" r:id="rId44"/>
    <p:sldMasterId id="2147484288" r:id="rId45"/>
    <p:sldMasterId id="2147484302" r:id="rId46"/>
    <p:sldMasterId id="2147484316" r:id="rId47"/>
    <p:sldMasterId id="2147484328" r:id="rId48"/>
    <p:sldMasterId id="2147484340" r:id="rId49"/>
    <p:sldMasterId id="2147484352" r:id="rId50"/>
    <p:sldMasterId id="2147484366" r:id="rId51"/>
    <p:sldMasterId id="2147484378" r:id="rId52"/>
    <p:sldMasterId id="2147484390" r:id="rId53"/>
    <p:sldMasterId id="2147484402" r:id="rId54"/>
    <p:sldMasterId id="2147484425" r:id="rId55"/>
    <p:sldMasterId id="2147484427" r:id="rId56"/>
    <p:sldMasterId id="2147484429" r:id="rId57"/>
    <p:sldMasterId id="2147484443" r:id="rId58"/>
    <p:sldMasterId id="2147484455" r:id="rId59"/>
    <p:sldMasterId id="2147484467" r:id="rId60"/>
    <p:sldMasterId id="2147484479" r:id="rId61"/>
    <p:sldMasterId id="2147484492" r:id="rId62"/>
    <p:sldMasterId id="2147484504" r:id="rId63"/>
  </p:sldMasterIdLst>
  <p:notesMasterIdLst>
    <p:notesMasterId r:id="rId348"/>
  </p:notesMasterIdLst>
  <p:sldIdLst>
    <p:sldId id="256" r:id="rId64"/>
    <p:sldId id="257" r:id="rId65"/>
    <p:sldId id="557" r:id="rId66"/>
    <p:sldId id="262" r:id="rId67"/>
    <p:sldId id="558" r:id="rId68"/>
    <p:sldId id="538" r:id="rId69"/>
    <p:sldId id="539" r:id="rId70"/>
    <p:sldId id="540" r:id="rId71"/>
    <p:sldId id="541" r:id="rId72"/>
    <p:sldId id="542" r:id="rId73"/>
    <p:sldId id="543" r:id="rId74"/>
    <p:sldId id="263" r:id="rId75"/>
    <p:sldId id="591" r:id="rId76"/>
    <p:sldId id="592" r:id="rId77"/>
    <p:sldId id="593" r:id="rId78"/>
    <p:sldId id="594" r:id="rId79"/>
    <p:sldId id="544" r:id="rId80"/>
    <p:sldId id="545" r:id="rId81"/>
    <p:sldId id="546" r:id="rId82"/>
    <p:sldId id="264" r:id="rId83"/>
    <p:sldId id="265" r:id="rId84"/>
    <p:sldId id="266" r:id="rId85"/>
    <p:sldId id="559" r:id="rId86"/>
    <p:sldId id="560" r:id="rId87"/>
    <p:sldId id="555" r:id="rId88"/>
    <p:sldId id="556" r:id="rId89"/>
    <p:sldId id="547" r:id="rId90"/>
    <p:sldId id="267" r:id="rId91"/>
    <p:sldId id="548" r:id="rId92"/>
    <p:sldId id="268" r:id="rId93"/>
    <p:sldId id="269" r:id="rId94"/>
    <p:sldId id="549" r:id="rId95"/>
    <p:sldId id="550" r:id="rId96"/>
    <p:sldId id="551" r:id="rId97"/>
    <p:sldId id="552" r:id="rId98"/>
    <p:sldId id="553" r:id="rId99"/>
    <p:sldId id="554" r:id="rId100"/>
    <p:sldId id="270" r:id="rId101"/>
    <p:sldId id="271" r:id="rId102"/>
    <p:sldId id="272" r:id="rId103"/>
    <p:sldId id="273" r:id="rId104"/>
    <p:sldId id="274" r:id="rId105"/>
    <p:sldId id="275" r:id="rId106"/>
    <p:sldId id="561" r:id="rId107"/>
    <p:sldId id="562" r:id="rId108"/>
    <p:sldId id="563" r:id="rId109"/>
    <p:sldId id="595" r:id="rId110"/>
    <p:sldId id="596" r:id="rId111"/>
    <p:sldId id="566" r:id="rId112"/>
    <p:sldId id="258" r:id="rId113"/>
    <p:sldId id="276" r:id="rId114"/>
    <p:sldId id="277" r:id="rId115"/>
    <p:sldId id="278" r:id="rId116"/>
    <p:sldId id="597" r:id="rId117"/>
    <p:sldId id="316" r:id="rId118"/>
    <p:sldId id="317" r:id="rId119"/>
    <p:sldId id="598" r:id="rId120"/>
    <p:sldId id="599" r:id="rId121"/>
    <p:sldId id="600" r:id="rId122"/>
    <p:sldId id="601" r:id="rId123"/>
    <p:sldId id="602" r:id="rId124"/>
    <p:sldId id="603" r:id="rId125"/>
    <p:sldId id="604" r:id="rId126"/>
    <p:sldId id="605" r:id="rId127"/>
    <p:sldId id="606" r:id="rId128"/>
    <p:sldId id="607" r:id="rId129"/>
    <p:sldId id="567" r:id="rId130"/>
    <p:sldId id="568" r:id="rId131"/>
    <p:sldId id="569" r:id="rId132"/>
    <p:sldId id="570" r:id="rId133"/>
    <p:sldId id="571" r:id="rId134"/>
    <p:sldId id="572" r:id="rId135"/>
    <p:sldId id="573" r:id="rId136"/>
    <p:sldId id="279" r:id="rId137"/>
    <p:sldId id="280" r:id="rId138"/>
    <p:sldId id="281" r:id="rId139"/>
    <p:sldId id="282" r:id="rId140"/>
    <p:sldId id="574" r:id="rId141"/>
    <p:sldId id="353" r:id="rId142"/>
    <p:sldId id="354" r:id="rId143"/>
    <p:sldId id="355" r:id="rId144"/>
    <p:sldId id="356" r:id="rId145"/>
    <p:sldId id="357" r:id="rId146"/>
    <p:sldId id="358" r:id="rId147"/>
    <p:sldId id="359" r:id="rId148"/>
    <p:sldId id="360" r:id="rId149"/>
    <p:sldId id="361" r:id="rId150"/>
    <p:sldId id="362" r:id="rId151"/>
    <p:sldId id="363" r:id="rId152"/>
    <p:sldId id="364" r:id="rId153"/>
    <p:sldId id="575" r:id="rId154"/>
    <p:sldId id="576" r:id="rId155"/>
    <p:sldId id="577" r:id="rId156"/>
    <p:sldId id="578" r:id="rId157"/>
    <p:sldId id="579" r:id="rId158"/>
    <p:sldId id="580" r:id="rId159"/>
    <p:sldId id="581" r:id="rId160"/>
    <p:sldId id="582" r:id="rId161"/>
    <p:sldId id="583" r:id="rId162"/>
    <p:sldId id="391" r:id="rId163"/>
    <p:sldId id="392" r:id="rId164"/>
    <p:sldId id="393" r:id="rId165"/>
    <p:sldId id="394" r:id="rId166"/>
    <p:sldId id="395" r:id="rId167"/>
    <p:sldId id="396" r:id="rId168"/>
    <p:sldId id="397" r:id="rId169"/>
    <p:sldId id="398" r:id="rId170"/>
    <p:sldId id="399" r:id="rId171"/>
    <p:sldId id="400" r:id="rId172"/>
    <p:sldId id="401" r:id="rId173"/>
    <p:sldId id="402" r:id="rId174"/>
    <p:sldId id="403" r:id="rId175"/>
    <p:sldId id="404" r:id="rId176"/>
    <p:sldId id="405" r:id="rId177"/>
    <p:sldId id="406" r:id="rId178"/>
    <p:sldId id="283" r:id="rId179"/>
    <p:sldId id="284" r:id="rId180"/>
    <p:sldId id="407" r:id="rId181"/>
    <p:sldId id="285" r:id="rId182"/>
    <p:sldId id="584" r:id="rId183"/>
    <p:sldId id="368" r:id="rId184"/>
    <p:sldId id="369" r:id="rId185"/>
    <p:sldId id="370" r:id="rId186"/>
    <p:sldId id="371" r:id="rId187"/>
    <p:sldId id="372" r:id="rId188"/>
    <p:sldId id="373" r:id="rId189"/>
    <p:sldId id="374" r:id="rId190"/>
    <p:sldId id="375" r:id="rId191"/>
    <p:sldId id="376" r:id="rId192"/>
    <p:sldId id="377" r:id="rId193"/>
    <p:sldId id="378" r:id="rId194"/>
    <p:sldId id="379" r:id="rId195"/>
    <p:sldId id="380" r:id="rId196"/>
    <p:sldId id="381" r:id="rId197"/>
    <p:sldId id="382" r:id="rId198"/>
    <p:sldId id="585" r:id="rId199"/>
    <p:sldId id="534" r:id="rId200"/>
    <p:sldId id="535" r:id="rId201"/>
    <p:sldId id="536" r:id="rId202"/>
    <p:sldId id="537" r:id="rId203"/>
    <p:sldId id="259" r:id="rId204"/>
    <p:sldId id="286" r:id="rId205"/>
    <p:sldId id="287" r:id="rId206"/>
    <p:sldId id="408" r:id="rId207"/>
    <p:sldId id="409" r:id="rId208"/>
    <p:sldId id="410" r:id="rId209"/>
    <p:sldId id="411" r:id="rId210"/>
    <p:sldId id="412" r:id="rId211"/>
    <p:sldId id="413" r:id="rId212"/>
    <p:sldId id="414" r:id="rId213"/>
    <p:sldId id="415" r:id="rId214"/>
    <p:sldId id="416" r:id="rId215"/>
    <p:sldId id="417" r:id="rId216"/>
    <p:sldId id="418" r:id="rId217"/>
    <p:sldId id="419" r:id="rId218"/>
    <p:sldId id="420" r:id="rId219"/>
    <p:sldId id="421" r:id="rId220"/>
    <p:sldId id="422" r:id="rId221"/>
    <p:sldId id="423" r:id="rId222"/>
    <p:sldId id="424" r:id="rId223"/>
    <p:sldId id="425" r:id="rId224"/>
    <p:sldId id="426" r:id="rId225"/>
    <p:sldId id="427" r:id="rId226"/>
    <p:sldId id="428" r:id="rId227"/>
    <p:sldId id="429" r:id="rId228"/>
    <p:sldId id="288" r:id="rId229"/>
    <p:sldId id="430" r:id="rId230"/>
    <p:sldId id="431" r:id="rId231"/>
    <p:sldId id="432" r:id="rId232"/>
    <p:sldId id="2539" r:id="rId233"/>
    <p:sldId id="2540" r:id="rId234"/>
    <p:sldId id="738" r:id="rId235"/>
    <p:sldId id="436" r:id="rId236"/>
    <p:sldId id="437" r:id="rId237"/>
    <p:sldId id="438" r:id="rId238"/>
    <p:sldId id="439" r:id="rId239"/>
    <p:sldId id="289" r:id="rId240"/>
    <p:sldId id="290" r:id="rId241"/>
    <p:sldId id="586" r:id="rId242"/>
    <p:sldId id="291" r:id="rId243"/>
    <p:sldId id="292" r:id="rId244"/>
    <p:sldId id="293" r:id="rId245"/>
    <p:sldId id="441" r:id="rId246"/>
    <p:sldId id="442" r:id="rId247"/>
    <p:sldId id="443" r:id="rId248"/>
    <p:sldId id="444" r:id="rId249"/>
    <p:sldId id="445" r:id="rId250"/>
    <p:sldId id="446" r:id="rId251"/>
    <p:sldId id="447" r:id="rId252"/>
    <p:sldId id="448" r:id="rId253"/>
    <p:sldId id="449" r:id="rId254"/>
    <p:sldId id="294" r:id="rId255"/>
    <p:sldId id="295" r:id="rId256"/>
    <p:sldId id="260" r:id="rId257"/>
    <p:sldId id="608" r:id="rId258"/>
    <p:sldId id="474" r:id="rId259"/>
    <p:sldId id="475" r:id="rId260"/>
    <p:sldId id="476" r:id="rId261"/>
    <p:sldId id="477" r:id="rId262"/>
    <p:sldId id="296" r:id="rId263"/>
    <p:sldId id="478" r:id="rId264"/>
    <p:sldId id="479" r:id="rId265"/>
    <p:sldId id="480" r:id="rId266"/>
    <p:sldId id="481" r:id="rId267"/>
    <p:sldId id="482" r:id="rId268"/>
    <p:sldId id="483" r:id="rId269"/>
    <p:sldId id="484" r:id="rId270"/>
    <p:sldId id="297" r:id="rId271"/>
    <p:sldId id="3751" r:id="rId272"/>
    <p:sldId id="486" r:id="rId273"/>
    <p:sldId id="487" r:id="rId274"/>
    <p:sldId id="488" r:id="rId275"/>
    <p:sldId id="489" r:id="rId276"/>
    <p:sldId id="490" r:id="rId277"/>
    <p:sldId id="491" r:id="rId278"/>
    <p:sldId id="492" r:id="rId279"/>
    <p:sldId id="298" r:id="rId280"/>
    <p:sldId id="504" r:id="rId281"/>
    <p:sldId id="505" r:id="rId282"/>
    <p:sldId id="506" r:id="rId283"/>
    <p:sldId id="507" r:id="rId284"/>
    <p:sldId id="508" r:id="rId285"/>
    <p:sldId id="509" r:id="rId286"/>
    <p:sldId id="510" r:id="rId287"/>
    <p:sldId id="511" r:id="rId288"/>
    <p:sldId id="512" r:id="rId289"/>
    <p:sldId id="513" r:id="rId290"/>
    <p:sldId id="514" r:id="rId291"/>
    <p:sldId id="515" r:id="rId292"/>
    <p:sldId id="516" r:id="rId293"/>
    <p:sldId id="517" r:id="rId294"/>
    <p:sldId id="518" r:id="rId295"/>
    <p:sldId id="519" r:id="rId296"/>
    <p:sldId id="520" r:id="rId297"/>
    <p:sldId id="521" r:id="rId298"/>
    <p:sldId id="522" r:id="rId299"/>
    <p:sldId id="523" r:id="rId300"/>
    <p:sldId id="524" r:id="rId301"/>
    <p:sldId id="525" r:id="rId302"/>
    <p:sldId id="526" r:id="rId303"/>
    <p:sldId id="527" r:id="rId304"/>
    <p:sldId id="528" r:id="rId305"/>
    <p:sldId id="529" r:id="rId306"/>
    <p:sldId id="530" r:id="rId307"/>
    <p:sldId id="531" r:id="rId308"/>
    <p:sldId id="532" r:id="rId309"/>
    <p:sldId id="533" r:id="rId310"/>
    <p:sldId id="493" r:id="rId311"/>
    <p:sldId id="494" r:id="rId312"/>
    <p:sldId id="495" r:id="rId313"/>
    <p:sldId id="496" r:id="rId314"/>
    <p:sldId id="497" r:id="rId315"/>
    <p:sldId id="498" r:id="rId316"/>
    <p:sldId id="499" r:id="rId317"/>
    <p:sldId id="500" r:id="rId318"/>
    <p:sldId id="501" r:id="rId319"/>
    <p:sldId id="502" r:id="rId320"/>
    <p:sldId id="503" r:id="rId321"/>
    <p:sldId id="261" r:id="rId322"/>
    <p:sldId id="587" r:id="rId323"/>
    <p:sldId id="451" r:id="rId324"/>
    <p:sldId id="452" r:id="rId325"/>
    <p:sldId id="453" r:id="rId326"/>
    <p:sldId id="454" r:id="rId327"/>
    <p:sldId id="455" r:id="rId328"/>
    <p:sldId id="456" r:id="rId329"/>
    <p:sldId id="457" r:id="rId330"/>
    <p:sldId id="458" r:id="rId331"/>
    <p:sldId id="459" r:id="rId332"/>
    <p:sldId id="460" r:id="rId333"/>
    <p:sldId id="461" r:id="rId334"/>
    <p:sldId id="462" r:id="rId335"/>
    <p:sldId id="463" r:id="rId336"/>
    <p:sldId id="464" r:id="rId337"/>
    <p:sldId id="465" r:id="rId338"/>
    <p:sldId id="466" r:id="rId339"/>
    <p:sldId id="467" r:id="rId340"/>
    <p:sldId id="468" r:id="rId341"/>
    <p:sldId id="469" r:id="rId342"/>
    <p:sldId id="470" r:id="rId343"/>
    <p:sldId id="588" r:id="rId344"/>
    <p:sldId id="589" r:id="rId345"/>
    <p:sldId id="299" r:id="rId346"/>
    <p:sldId id="590" r:id="rId3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5114FE-0883-4375-97BD-AD6F7B5CA6FD}">
          <p14:sldIdLst>
            <p14:sldId id="256"/>
          </p14:sldIdLst>
        </p14:section>
        <p14:section name="A. Predictions by Christ" id="{335C8F8A-6E13-4D99-A1D9-80D4AA843778}">
          <p14:sldIdLst>
            <p14:sldId id="257"/>
            <p14:sldId id="557"/>
            <p14:sldId id="262"/>
            <p14:sldId id="558"/>
            <p14:sldId id="538"/>
            <p14:sldId id="539"/>
            <p14:sldId id="540"/>
            <p14:sldId id="541"/>
            <p14:sldId id="542"/>
            <p14:sldId id="543"/>
            <p14:sldId id="263"/>
            <p14:sldId id="591"/>
            <p14:sldId id="592"/>
            <p14:sldId id="593"/>
            <p14:sldId id="594"/>
            <p14:sldId id="544"/>
            <p14:sldId id="545"/>
            <p14:sldId id="546"/>
            <p14:sldId id="264"/>
            <p14:sldId id="265"/>
            <p14:sldId id="266"/>
            <p14:sldId id="559"/>
            <p14:sldId id="560"/>
            <p14:sldId id="555"/>
            <p14:sldId id="556"/>
            <p14:sldId id="547"/>
            <p14:sldId id="267"/>
            <p14:sldId id="548"/>
            <p14:sldId id="268"/>
            <p14:sldId id="269"/>
            <p14:sldId id="549"/>
            <p14:sldId id="550"/>
            <p14:sldId id="551"/>
            <p14:sldId id="552"/>
            <p14:sldId id="553"/>
            <p14:sldId id="554"/>
            <p14:sldId id="270"/>
            <p14:sldId id="271"/>
            <p14:sldId id="272"/>
            <p14:sldId id="273"/>
            <p14:sldId id="274"/>
            <p14:sldId id="275"/>
            <p14:sldId id="561"/>
            <p14:sldId id="562"/>
            <p14:sldId id="563"/>
            <p14:sldId id="595"/>
            <p14:sldId id="596"/>
            <p14:sldId id="566"/>
          </p14:sldIdLst>
        </p14:section>
        <p14:section name="B. Preparations for Christ's Death" id="{7A090FBD-81D4-4451-BDB4-B52FBAB794A1}">
          <p14:sldIdLst>
            <p14:sldId id="258"/>
            <p14:sldId id="276"/>
            <p14:sldId id="277"/>
            <p14:sldId id="278"/>
            <p14:sldId id="597"/>
            <p14:sldId id="316"/>
            <p14:sldId id="317"/>
            <p14:sldId id="598"/>
            <p14:sldId id="599"/>
            <p14:sldId id="600"/>
            <p14:sldId id="601"/>
            <p14:sldId id="602"/>
            <p14:sldId id="603"/>
            <p14:sldId id="604"/>
            <p14:sldId id="605"/>
            <p14:sldId id="606"/>
            <p14:sldId id="607"/>
            <p14:sldId id="567"/>
            <p14:sldId id="568"/>
            <p14:sldId id="569"/>
            <p14:sldId id="570"/>
            <p14:sldId id="571"/>
            <p14:sldId id="572"/>
            <p14:sldId id="573"/>
            <p14:sldId id="279"/>
            <p14:sldId id="280"/>
            <p14:sldId id="281"/>
            <p14:sldId id="282"/>
            <p14:sldId id="574"/>
            <p14:sldId id="353"/>
            <p14:sldId id="354"/>
            <p14:sldId id="355"/>
            <p14:sldId id="356"/>
            <p14:sldId id="357"/>
            <p14:sldId id="358"/>
            <p14:sldId id="359"/>
            <p14:sldId id="360"/>
            <p14:sldId id="361"/>
            <p14:sldId id="362"/>
            <p14:sldId id="363"/>
            <p14:sldId id="364"/>
            <p14:sldId id="575"/>
            <p14:sldId id="576"/>
            <p14:sldId id="577"/>
            <p14:sldId id="578"/>
            <p14:sldId id="579"/>
            <p14:sldId id="580"/>
            <p14:sldId id="581"/>
            <p14:sldId id="582"/>
            <p14:sldId id="583"/>
            <p14:sldId id="391"/>
            <p14:sldId id="392"/>
            <p14:sldId id="393"/>
            <p14:sldId id="394"/>
            <p14:sldId id="395"/>
            <p14:sldId id="396"/>
            <p14:sldId id="397"/>
            <p14:sldId id="398"/>
            <p14:sldId id="399"/>
            <p14:sldId id="400"/>
            <p14:sldId id="401"/>
            <p14:sldId id="402"/>
            <p14:sldId id="403"/>
            <p14:sldId id="404"/>
            <p14:sldId id="405"/>
            <p14:sldId id="406"/>
            <p14:sldId id="283"/>
            <p14:sldId id="284"/>
            <p14:sldId id="407"/>
            <p14:sldId id="285"/>
            <p14:sldId id="584"/>
            <p14:sldId id="368"/>
            <p14:sldId id="369"/>
            <p14:sldId id="370"/>
            <p14:sldId id="371"/>
            <p14:sldId id="372"/>
            <p14:sldId id="373"/>
            <p14:sldId id="374"/>
            <p14:sldId id="375"/>
            <p14:sldId id="376"/>
            <p14:sldId id="377"/>
            <p14:sldId id="378"/>
            <p14:sldId id="379"/>
            <p14:sldId id="380"/>
            <p14:sldId id="381"/>
            <p14:sldId id="382"/>
            <p14:sldId id="585"/>
            <p14:sldId id="534"/>
            <p14:sldId id="535"/>
            <p14:sldId id="536"/>
            <p14:sldId id="537"/>
          </p14:sldIdLst>
        </p14:section>
        <p14:section name="C. Precepts by Christ" id="{F23DDB42-41D2-4B5C-8CD7-AF58501D857C}">
          <p14:sldIdLst>
            <p14:sldId id="259"/>
            <p14:sldId id="286"/>
            <p14:sldId id="28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288"/>
            <p14:sldId id="430"/>
            <p14:sldId id="431"/>
            <p14:sldId id="432"/>
            <p14:sldId id="2539"/>
            <p14:sldId id="2540"/>
            <p14:sldId id="738"/>
            <p14:sldId id="436"/>
            <p14:sldId id="437"/>
            <p14:sldId id="438"/>
            <p14:sldId id="439"/>
            <p14:sldId id="289"/>
            <p14:sldId id="290"/>
            <p14:sldId id="586"/>
            <p14:sldId id="291"/>
            <p14:sldId id="292"/>
            <p14:sldId id="293"/>
            <p14:sldId id="441"/>
            <p14:sldId id="442"/>
            <p14:sldId id="443"/>
            <p14:sldId id="444"/>
            <p14:sldId id="445"/>
            <p14:sldId id="446"/>
            <p14:sldId id="447"/>
            <p14:sldId id="448"/>
            <p14:sldId id="449"/>
            <p14:sldId id="294"/>
            <p14:sldId id="295"/>
          </p14:sldIdLst>
        </p14:section>
        <p14:section name="D. Prayer by Christ for Believers" id="{1C29158E-C49A-4786-85FA-416E6C81096C}">
          <p14:sldIdLst>
            <p14:sldId id="260"/>
            <p14:sldId id="608"/>
            <p14:sldId id="474"/>
            <p14:sldId id="475"/>
            <p14:sldId id="476"/>
            <p14:sldId id="477"/>
            <p14:sldId id="296"/>
            <p14:sldId id="478"/>
            <p14:sldId id="479"/>
            <p14:sldId id="480"/>
            <p14:sldId id="481"/>
            <p14:sldId id="482"/>
            <p14:sldId id="483"/>
            <p14:sldId id="484"/>
            <p14:sldId id="297"/>
            <p14:sldId id="3751"/>
            <p14:sldId id="486"/>
            <p14:sldId id="487"/>
            <p14:sldId id="488"/>
            <p14:sldId id="489"/>
            <p14:sldId id="490"/>
            <p14:sldId id="491"/>
            <p14:sldId id="492"/>
            <p14:sldId id="298"/>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493"/>
            <p14:sldId id="494"/>
            <p14:sldId id="495"/>
            <p14:sldId id="496"/>
            <p14:sldId id="497"/>
            <p14:sldId id="498"/>
            <p14:sldId id="499"/>
            <p14:sldId id="500"/>
            <p14:sldId id="501"/>
            <p14:sldId id="502"/>
            <p14:sldId id="503"/>
          </p14:sldIdLst>
        </p14:section>
        <p14:section name="E. Prayer in the Garden" id="{D3BBAAB9-B47C-4069-BFC3-8A2C7F3822B5}">
          <p14:sldIdLst>
            <p14:sldId id="261"/>
            <p14:sldId id="587"/>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588"/>
            <p14:sldId id="589"/>
            <p14:sldId id="299"/>
            <p14:sldId id="5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6" autoAdjust="0"/>
    <p:restoredTop sz="94660"/>
  </p:normalViewPr>
  <p:slideViewPr>
    <p:cSldViewPr snapToGrid="0">
      <p:cViewPr varScale="1">
        <p:scale>
          <a:sx n="128" d="100"/>
          <a:sy n="128" d="100"/>
        </p:scale>
        <p:origin x="1736" y="176"/>
      </p:cViewPr>
      <p:guideLst/>
    </p:cSldViewPr>
  </p:slideViewPr>
  <p:notesTextViewPr>
    <p:cViewPr>
      <p:scale>
        <a:sx n="1" d="1"/>
        <a:sy n="1" d="1"/>
      </p:scale>
      <p:origin x="0" y="0"/>
    </p:cViewPr>
  </p:notesTextViewPr>
  <p:sorterViewPr>
    <p:cViewPr varScale="1">
      <p:scale>
        <a:sx n="50" d="100"/>
        <a:sy n="50" d="100"/>
      </p:scale>
      <p:origin x="0" y="-1698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99" Type="http://schemas.openxmlformats.org/officeDocument/2006/relationships/slide" Target="slides/slide23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324" Type="http://schemas.openxmlformats.org/officeDocument/2006/relationships/slide" Target="slides/slide261.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335" Type="http://schemas.openxmlformats.org/officeDocument/2006/relationships/slide" Target="slides/slide272.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slide" Target="slides/slide227.xml"/><Relationship Id="rId304" Type="http://schemas.openxmlformats.org/officeDocument/2006/relationships/slide" Target="slides/slide241.xml"/><Relationship Id="rId346" Type="http://schemas.openxmlformats.org/officeDocument/2006/relationships/slide" Target="slides/slide283.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108" Type="http://schemas.openxmlformats.org/officeDocument/2006/relationships/slide" Target="slides/slide45.xml"/><Relationship Id="rId315" Type="http://schemas.openxmlformats.org/officeDocument/2006/relationships/slide" Target="slides/slide252.xml"/><Relationship Id="rId54" Type="http://schemas.openxmlformats.org/officeDocument/2006/relationships/slideMaster" Target="slideMasters/slideMaster54.xml"/><Relationship Id="rId96" Type="http://schemas.openxmlformats.org/officeDocument/2006/relationships/slide" Target="slides/slide33.xml"/><Relationship Id="rId161" Type="http://schemas.openxmlformats.org/officeDocument/2006/relationships/slide" Target="slides/slide98.xml"/><Relationship Id="rId217" Type="http://schemas.openxmlformats.org/officeDocument/2006/relationships/slide" Target="slides/slide154.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326" Type="http://schemas.openxmlformats.org/officeDocument/2006/relationships/slide" Target="slides/slide263.xml"/><Relationship Id="rId65" Type="http://schemas.openxmlformats.org/officeDocument/2006/relationships/slide" Target="slides/slide2.xml"/><Relationship Id="rId130" Type="http://schemas.openxmlformats.org/officeDocument/2006/relationships/slide" Target="slides/slide67.xml"/><Relationship Id="rId172" Type="http://schemas.openxmlformats.org/officeDocument/2006/relationships/slide" Target="slides/slide109.xml"/><Relationship Id="rId228" Type="http://schemas.openxmlformats.org/officeDocument/2006/relationships/slide" Target="slides/slide165.xml"/><Relationship Id="rId281" Type="http://schemas.openxmlformats.org/officeDocument/2006/relationships/slide" Target="slides/slide218.xml"/><Relationship Id="rId337" Type="http://schemas.openxmlformats.org/officeDocument/2006/relationships/slide" Target="slides/slide274.xml"/><Relationship Id="rId34" Type="http://schemas.openxmlformats.org/officeDocument/2006/relationships/slideMaster" Target="slideMasters/slideMaster34.xml"/><Relationship Id="rId76" Type="http://schemas.openxmlformats.org/officeDocument/2006/relationships/slide" Target="slides/slide13.xml"/><Relationship Id="rId141" Type="http://schemas.openxmlformats.org/officeDocument/2006/relationships/slide" Target="slides/slide78.xml"/><Relationship Id="rId7" Type="http://schemas.openxmlformats.org/officeDocument/2006/relationships/slideMaster" Target="slideMasters/slideMaster7.xml"/><Relationship Id="rId183" Type="http://schemas.openxmlformats.org/officeDocument/2006/relationships/slide" Target="slides/slide120.xml"/><Relationship Id="rId239" Type="http://schemas.openxmlformats.org/officeDocument/2006/relationships/slide" Target="slides/slide176.xml"/><Relationship Id="rId250" Type="http://schemas.openxmlformats.org/officeDocument/2006/relationships/slide" Target="slides/slide187.xml"/><Relationship Id="rId292" Type="http://schemas.openxmlformats.org/officeDocument/2006/relationships/slide" Target="slides/slide229.xml"/><Relationship Id="rId306" Type="http://schemas.openxmlformats.org/officeDocument/2006/relationships/slide" Target="slides/slide243.xml"/><Relationship Id="rId45" Type="http://schemas.openxmlformats.org/officeDocument/2006/relationships/slideMaster" Target="slideMasters/slideMaster45.xml"/><Relationship Id="rId87" Type="http://schemas.openxmlformats.org/officeDocument/2006/relationships/slide" Target="slides/slide24.xml"/><Relationship Id="rId110" Type="http://schemas.openxmlformats.org/officeDocument/2006/relationships/slide" Target="slides/slide47.xml"/><Relationship Id="rId348" Type="http://schemas.openxmlformats.org/officeDocument/2006/relationships/notesMaster" Target="notesMasters/notesMaster1.xml"/><Relationship Id="rId152" Type="http://schemas.openxmlformats.org/officeDocument/2006/relationships/slide" Target="slides/slide89.xml"/><Relationship Id="rId194" Type="http://schemas.openxmlformats.org/officeDocument/2006/relationships/slide" Target="slides/slide131.xml"/><Relationship Id="rId208" Type="http://schemas.openxmlformats.org/officeDocument/2006/relationships/slide" Target="slides/slide145.xml"/><Relationship Id="rId261" Type="http://schemas.openxmlformats.org/officeDocument/2006/relationships/slide" Target="slides/slide19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4.xml"/><Relationship Id="rId8" Type="http://schemas.openxmlformats.org/officeDocument/2006/relationships/slideMaster" Target="slideMasters/slideMaster8.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slide" Target="slides/slide121.xml"/><Relationship Id="rId219" Type="http://schemas.openxmlformats.org/officeDocument/2006/relationships/slide" Target="slides/slide156.xml"/><Relationship Id="rId230" Type="http://schemas.openxmlformats.org/officeDocument/2006/relationships/slide" Target="slides/slide167.xml"/><Relationship Id="rId251"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4.xml"/><Relationship Id="rId272" Type="http://schemas.openxmlformats.org/officeDocument/2006/relationships/slide" Target="slides/slide209.xml"/><Relationship Id="rId293" Type="http://schemas.openxmlformats.org/officeDocument/2006/relationships/slide" Target="slides/slide230.xml"/><Relationship Id="rId307" Type="http://schemas.openxmlformats.org/officeDocument/2006/relationships/slide" Target="slides/slide244.xml"/><Relationship Id="rId328" Type="http://schemas.openxmlformats.org/officeDocument/2006/relationships/slide" Target="slides/slide265.xml"/><Relationship Id="rId349" Type="http://schemas.openxmlformats.org/officeDocument/2006/relationships/presProps" Target="presProps.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95" Type="http://schemas.openxmlformats.org/officeDocument/2006/relationships/slide" Target="slides/slide132.xml"/><Relationship Id="rId209" Type="http://schemas.openxmlformats.org/officeDocument/2006/relationships/slide" Target="slides/slide146.xml"/><Relationship Id="rId220" Type="http://schemas.openxmlformats.org/officeDocument/2006/relationships/slide" Target="slides/slide157.xml"/><Relationship Id="rId241"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9.xml"/><Relationship Id="rId283" Type="http://schemas.openxmlformats.org/officeDocument/2006/relationships/slide" Target="slides/slide220.xml"/><Relationship Id="rId318" Type="http://schemas.openxmlformats.org/officeDocument/2006/relationships/slide" Target="slides/slide255.xml"/><Relationship Id="rId339" Type="http://schemas.openxmlformats.org/officeDocument/2006/relationships/slide" Target="slides/slide276.xml"/><Relationship Id="rId78" Type="http://schemas.openxmlformats.org/officeDocument/2006/relationships/slide" Target="slides/slide15.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64" Type="http://schemas.openxmlformats.org/officeDocument/2006/relationships/slide" Target="slides/slide101.xml"/><Relationship Id="rId185" Type="http://schemas.openxmlformats.org/officeDocument/2006/relationships/slide" Target="slides/slide122.xml"/><Relationship Id="rId350"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47.xml"/><Relationship Id="rId26" Type="http://schemas.openxmlformats.org/officeDocument/2006/relationships/slideMaster" Target="slideMasters/slideMaster26.xml"/><Relationship Id="rId231" Type="http://schemas.openxmlformats.org/officeDocument/2006/relationships/slide" Target="slides/slide168.xml"/><Relationship Id="rId252" Type="http://schemas.openxmlformats.org/officeDocument/2006/relationships/slide" Target="slides/slide189.xml"/><Relationship Id="rId273" Type="http://schemas.openxmlformats.org/officeDocument/2006/relationships/slide" Target="slides/slide210.xml"/><Relationship Id="rId294" Type="http://schemas.openxmlformats.org/officeDocument/2006/relationships/slide" Target="slides/slide231.xml"/><Relationship Id="rId308" Type="http://schemas.openxmlformats.org/officeDocument/2006/relationships/slide" Target="slides/slide245.xml"/><Relationship Id="rId329" Type="http://schemas.openxmlformats.org/officeDocument/2006/relationships/slide" Target="slides/slide266.xml"/><Relationship Id="rId47" Type="http://schemas.openxmlformats.org/officeDocument/2006/relationships/slideMaster" Target="slideMasters/slideMaster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340" Type="http://schemas.openxmlformats.org/officeDocument/2006/relationships/slide" Target="slides/slide277.xml"/><Relationship Id="rId196" Type="http://schemas.openxmlformats.org/officeDocument/2006/relationships/slide" Target="slides/slide133.xml"/><Relationship Id="rId200" Type="http://schemas.openxmlformats.org/officeDocument/2006/relationships/slide" Target="slides/slide137.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19" Type="http://schemas.openxmlformats.org/officeDocument/2006/relationships/slide" Target="slides/slide25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330" Type="http://schemas.openxmlformats.org/officeDocument/2006/relationships/slide" Target="slides/slide267.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351" Type="http://schemas.openxmlformats.org/officeDocument/2006/relationships/theme" Target="theme/theme1.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95" Type="http://schemas.openxmlformats.org/officeDocument/2006/relationships/slide" Target="slides/slide232.xml"/><Relationship Id="rId309"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320" Type="http://schemas.openxmlformats.org/officeDocument/2006/relationships/slide" Target="slides/slide257.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341" Type="http://schemas.openxmlformats.org/officeDocument/2006/relationships/slide" Target="slides/slide278.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310" Type="http://schemas.openxmlformats.org/officeDocument/2006/relationships/slide" Target="slides/slide247.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331" Type="http://schemas.openxmlformats.org/officeDocument/2006/relationships/slide" Target="slides/slide268.xml"/><Relationship Id="rId352"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296" Type="http://schemas.openxmlformats.org/officeDocument/2006/relationships/slide" Target="slides/slide233.xml"/><Relationship Id="rId300" Type="http://schemas.openxmlformats.org/officeDocument/2006/relationships/slide" Target="slides/slide237.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321" Type="http://schemas.openxmlformats.org/officeDocument/2006/relationships/slide" Target="slides/slide258.xml"/><Relationship Id="rId342" Type="http://schemas.openxmlformats.org/officeDocument/2006/relationships/slide" Target="slides/slide279.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311" Type="http://schemas.openxmlformats.org/officeDocument/2006/relationships/slide" Target="slides/slide248.xml"/><Relationship Id="rId332" Type="http://schemas.openxmlformats.org/officeDocument/2006/relationships/slide" Target="slides/slide269.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297" Type="http://schemas.openxmlformats.org/officeDocument/2006/relationships/slide" Target="slides/slide234.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301" Type="http://schemas.openxmlformats.org/officeDocument/2006/relationships/slide" Target="slides/slide238.xml"/><Relationship Id="rId322" Type="http://schemas.openxmlformats.org/officeDocument/2006/relationships/slide" Target="slides/slide259.xml"/><Relationship Id="rId343" Type="http://schemas.openxmlformats.org/officeDocument/2006/relationships/slide" Target="slides/slide280.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312" Type="http://schemas.openxmlformats.org/officeDocument/2006/relationships/slide" Target="slides/slide249.xml"/><Relationship Id="rId333" Type="http://schemas.openxmlformats.org/officeDocument/2006/relationships/slide" Target="slides/slide270.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298" Type="http://schemas.openxmlformats.org/officeDocument/2006/relationships/slide" Target="slides/slide235.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302" Type="http://schemas.openxmlformats.org/officeDocument/2006/relationships/slide" Target="slides/slide239.xml"/><Relationship Id="rId323" Type="http://schemas.openxmlformats.org/officeDocument/2006/relationships/slide" Target="slides/slide260.xml"/><Relationship Id="rId344"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313" Type="http://schemas.openxmlformats.org/officeDocument/2006/relationships/slide" Target="slides/slide25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334" Type="http://schemas.openxmlformats.org/officeDocument/2006/relationships/slide" Target="slides/slide271.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303" Type="http://schemas.openxmlformats.org/officeDocument/2006/relationships/slide" Target="slides/slide240.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345" Type="http://schemas.openxmlformats.org/officeDocument/2006/relationships/slide" Target="slides/slide282.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314" Type="http://schemas.openxmlformats.org/officeDocument/2006/relationships/slide" Target="slides/slide251.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325" Type="http://schemas.openxmlformats.org/officeDocument/2006/relationships/slide" Target="slides/slide262.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 Id="rId33" Type="http://schemas.openxmlformats.org/officeDocument/2006/relationships/slideMaster" Target="slideMasters/slideMaster33.xml"/><Relationship Id="rId129" Type="http://schemas.openxmlformats.org/officeDocument/2006/relationships/slide" Target="slides/slide66.xml"/><Relationship Id="rId280" Type="http://schemas.openxmlformats.org/officeDocument/2006/relationships/slide" Target="slides/slide217.xml"/><Relationship Id="rId336" Type="http://schemas.openxmlformats.org/officeDocument/2006/relationships/slide" Target="slides/slide273.xml"/><Relationship Id="rId75" Type="http://schemas.openxmlformats.org/officeDocument/2006/relationships/slide" Target="slides/slide12.xml"/><Relationship Id="rId140" Type="http://schemas.openxmlformats.org/officeDocument/2006/relationships/slide" Target="slides/slide77.xml"/><Relationship Id="rId182" Type="http://schemas.openxmlformats.org/officeDocument/2006/relationships/slide" Target="slides/slide119.xml"/><Relationship Id="rId6" Type="http://schemas.openxmlformats.org/officeDocument/2006/relationships/slideMaster" Target="slideMasters/slideMaster6.xml"/><Relationship Id="rId238" Type="http://schemas.openxmlformats.org/officeDocument/2006/relationships/slide" Target="slides/slide175.xml"/><Relationship Id="rId291" Type="http://schemas.openxmlformats.org/officeDocument/2006/relationships/slide" Target="slides/slide228.xml"/><Relationship Id="rId305" Type="http://schemas.openxmlformats.org/officeDocument/2006/relationships/slide" Target="slides/slide242.xml"/><Relationship Id="rId347" Type="http://schemas.openxmlformats.org/officeDocument/2006/relationships/slide" Target="slides/slide284.xml"/><Relationship Id="rId44" Type="http://schemas.openxmlformats.org/officeDocument/2006/relationships/slideMaster" Target="slideMasters/slideMaster44.xml"/><Relationship Id="rId86" Type="http://schemas.openxmlformats.org/officeDocument/2006/relationships/slide" Target="slides/slide23.xml"/><Relationship Id="rId151" Type="http://schemas.openxmlformats.org/officeDocument/2006/relationships/slide" Target="slides/slide88.xml"/><Relationship Id="rId193" Type="http://schemas.openxmlformats.org/officeDocument/2006/relationships/slide" Target="slides/slide130.xml"/><Relationship Id="rId207" Type="http://schemas.openxmlformats.org/officeDocument/2006/relationships/slide" Target="slides/slide144.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316" Type="http://schemas.openxmlformats.org/officeDocument/2006/relationships/slide" Target="slides/slide253.xml"/><Relationship Id="rId55" Type="http://schemas.openxmlformats.org/officeDocument/2006/relationships/slideMaster" Target="slideMasters/slideMaster55.xml"/><Relationship Id="rId97" Type="http://schemas.openxmlformats.org/officeDocument/2006/relationships/slide" Target="slides/slide34.xml"/><Relationship Id="rId120" Type="http://schemas.openxmlformats.org/officeDocument/2006/relationships/slide" Target="slides/slide57.xml"/><Relationship Id="rId162" Type="http://schemas.openxmlformats.org/officeDocument/2006/relationships/slide" Target="slides/slide99.xml"/><Relationship Id="rId218" Type="http://schemas.openxmlformats.org/officeDocument/2006/relationships/slide" Target="slides/slide155.xml"/><Relationship Id="rId271" Type="http://schemas.openxmlformats.org/officeDocument/2006/relationships/slide" Target="slides/slide208.xml"/><Relationship Id="rId24" Type="http://schemas.openxmlformats.org/officeDocument/2006/relationships/slideMaster" Target="slideMasters/slideMaster24.xml"/><Relationship Id="rId66" Type="http://schemas.openxmlformats.org/officeDocument/2006/relationships/slide" Target="slides/slide3.xml"/><Relationship Id="rId131" Type="http://schemas.openxmlformats.org/officeDocument/2006/relationships/slide" Target="slides/slide68.xml"/><Relationship Id="rId327" Type="http://schemas.openxmlformats.org/officeDocument/2006/relationships/slide" Target="slides/slide264.xml"/><Relationship Id="rId173" Type="http://schemas.openxmlformats.org/officeDocument/2006/relationships/slide" Target="slides/slide110.xml"/><Relationship Id="rId229" Type="http://schemas.openxmlformats.org/officeDocument/2006/relationships/slide" Target="slides/slide166.xml"/><Relationship Id="rId240" Type="http://schemas.openxmlformats.org/officeDocument/2006/relationships/slide" Target="slides/slide177.xml"/><Relationship Id="rId35" Type="http://schemas.openxmlformats.org/officeDocument/2006/relationships/slideMaster" Target="slideMasters/slideMaster35.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338" Type="http://schemas.openxmlformats.org/officeDocument/2006/relationships/slide" Target="slides/slide2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FB8E-4223-484D-8BE2-0DF02B805D64}" type="datetimeFigureOut">
              <a:rPr lang="en-GB" smtClean="0"/>
              <a:t>19/04/2026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74BF3-3075-45E4-9BD0-C40831633550}" type="slidenum">
              <a:rPr lang="en-GB" smtClean="0"/>
              <a:t>‹#›</a:t>
            </a:fld>
            <a:endParaRPr lang="en-GB"/>
          </a:p>
        </p:txBody>
      </p:sp>
    </p:spTree>
    <p:extLst>
      <p:ext uri="{BB962C8B-B14F-4D97-AF65-F5344CB8AC3E}">
        <p14:creationId xmlns:p14="http://schemas.microsoft.com/office/powerpoint/2010/main" val="219263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85124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31995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491F41-6703-3D42-BAF0-295224DA7F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80621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591057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33594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actually isn’t a good term to describe all of </a:t>
            </a:r>
            <a:r>
              <a:rPr lang="zh-CN" altLang="en-US">
                <a:latin typeface="Arial" panose="020B0604020202020204" pitchFamily="34" charset="0"/>
              </a:rPr>
              <a:t>约翰</a:t>
            </a:r>
            <a:r>
              <a:rPr lang="en-US" altLang="en-US">
                <a:latin typeface="Arial" panose="020B0604020202020204" pitchFamily="34" charset="0"/>
              </a:rPr>
              <a:t> 13–17 because at the end of </a:t>
            </a:r>
            <a:r>
              <a:rPr lang="zh-CN" altLang="en-US">
                <a:latin typeface="Arial" panose="020B0604020202020204" pitchFamily="34" charset="0"/>
              </a:rPr>
              <a:t>约翰</a:t>
            </a:r>
            <a:r>
              <a:rPr lang="en-US" altLang="en-US">
                <a:latin typeface="Arial" panose="020B0604020202020204" pitchFamily="34" charset="0"/>
              </a:rPr>
              <a:t>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a:t>
            </a:r>
            <a:r>
              <a:rPr lang="zh-CN" altLang="en-US">
                <a:latin typeface="Arial" panose="020B0604020202020204" pitchFamily="34" charset="0"/>
              </a:rPr>
              <a:t>约翰</a:t>
            </a:r>
            <a:r>
              <a:rPr lang="en-US" altLang="en-US">
                <a:latin typeface="Arial" panose="020B0604020202020204" pitchFamily="34" charset="0"/>
              </a:rPr>
              <a:t> 15 that he was the vine and, as branches, they needed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a:t>
            </a:r>
            <a:r>
              <a:rPr lang="zh-CN" altLang="en-US">
                <a:latin typeface="Arial" panose="020B0604020202020204" pitchFamily="34" charset="0"/>
              </a:rPr>
              <a:t>约翰</a:t>
            </a:r>
            <a:r>
              <a:rPr lang="en-US" altLang="en-US">
                <a:latin typeface="Arial" panose="020B0604020202020204" pitchFamily="34" charset="0"/>
              </a:rPr>
              <a:t>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p:txBody>
      </p:sp>
    </p:spTree>
    <p:extLst>
      <p:ext uri="{BB962C8B-B14F-4D97-AF65-F5344CB8AC3E}">
        <p14:creationId xmlns:p14="http://schemas.microsoft.com/office/powerpoint/2010/main" val="31550846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492260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A06798-E156-E948-9ADC-7A69A8662D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883135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8A7C12-D756-D84B-9634-EE13E4409D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2" name="Rectangle 2"/>
          <p:cNvSpPr>
            <a:spLocks noGrp="1" noRot="1" noChangeAspect="1" noChangeArrowheads="1"/>
          </p:cNvSpPr>
          <p:nvPr>
            <p:ph type="sldImg"/>
          </p:nvPr>
        </p:nvSpPr>
        <p:spPr>
          <a:xfrm>
            <a:off x="1143000" y="685800"/>
            <a:ext cx="4572000" cy="34290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Here Jesus prays a threefold prayer for Himself, His disciples, and for all believers.</a:t>
            </a:r>
            <a:r>
              <a:rPr lang="en-SG" dirty="0">
                <a:effectLst/>
              </a:rPr>
              <a:t> </a:t>
            </a:r>
          </a:p>
          <a:p>
            <a:pPr eaLnBrk="1" hangingPunct="1"/>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1-5 Christ prays for </a:t>
            </a:r>
            <a:r>
              <a:rPr lang="en-US" sz="1200" b="1" kern="1200" dirty="0">
                <a:solidFill>
                  <a:schemeClr val="tx1"/>
                </a:solidFill>
                <a:effectLst/>
                <a:latin typeface="Arial" charset="0"/>
                <a:ea typeface="ＭＳ Ｐゴシック" charset="-128"/>
                <a:cs typeface="ＭＳ Ｐゴシック" charset="-128"/>
              </a:rPr>
              <a:t>Himself</a:t>
            </a:r>
            <a:r>
              <a:rPr lang="en-US" sz="1200" kern="1200" dirty="0">
                <a:solidFill>
                  <a:schemeClr val="tx1"/>
                </a:solidFill>
                <a:effectLst/>
                <a:latin typeface="Arial" charset="0"/>
                <a:ea typeface="ＭＳ Ｐゴシック" charset="-128"/>
                <a:cs typeface="ＭＳ Ｐゴシック" charset="-128"/>
              </a:rPr>
              <a:t> that God would glorify Him in His completion of His mission through His vicarious death.</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verses 6-19 Christ prays that His </a:t>
            </a:r>
            <a:r>
              <a:rPr lang="en-US" sz="1200" b="1" kern="1200" dirty="0">
                <a:solidFill>
                  <a:schemeClr val="tx1"/>
                </a:solidFill>
                <a:effectLst/>
                <a:latin typeface="Arial" charset="0"/>
                <a:ea typeface="ＭＳ Ｐゴシック" charset="-128"/>
                <a:cs typeface="ＭＳ Ｐゴシック" charset="-128"/>
              </a:rPr>
              <a:t>disciples</a:t>
            </a:r>
            <a:r>
              <a:rPr lang="en-US" sz="1200" kern="1200" dirty="0">
                <a:solidFill>
                  <a:schemeClr val="tx1"/>
                </a:solidFill>
                <a:effectLst/>
                <a:latin typeface="Arial" charset="0"/>
                <a:ea typeface="ＭＳ Ｐゴシック" charset="-128"/>
                <a:cs typeface="ＭＳ Ｐゴシック" charset="-128"/>
              </a:rPr>
              <a:t> might have God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protection and sanctification while they remain in the world.</a:t>
            </a:r>
            <a:r>
              <a:rPr lang="en-SG" dirty="0">
                <a:effectLst/>
              </a:rPr>
              <a:t> </a:t>
            </a:r>
          </a:p>
          <a:p>
            <a:pPr eaLnBrk="1" hangingPunct="1"/>
            <a:r>
              <a:rPr lang="en-SG" dirty="0">
                <a:effectLst/>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 in verses 20-26 concerns the last section of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that relates to </a:t>
            </a:r>
            <a:r>
              <a:rPr lang="en-US" sz="1200" b="1" kern="1200" dirty="0">
                <a:solidFill>
                  <a:schemeClr val="tx1"/>
                </a:solidFill>
                <a:effectLst/>
                <a:latin typeface="Arial" charset="0"/>
                <a:ea typeface="ＭＳ Ｐゴシック" charset="-128"/>
                <a:cs typeface="ＭＳ Ｐゴシック" charset="-128"/>
              </a:rPr>
              <a:t>us</a:t>
            </a:r>
            <a:r>
              <a:rPr lang="en-US" sz="1200" kern="1200" dirty="0">
                <a:solidFill>
                  <a:schemeClr val="tx1"/>
                </a:solidFill>
                <a:effectLst/>
                <a:latin typeface="Arial" charset="0"/>
                <a:ea typeface="ＭＳ Ｐゴシック" charset="-128"/>
                <a:cs typeface="ＭＳ Ｐゴシック" charset="-128"/>
              </a:rPr>
              <a:t> as a part of </a:t>
            </a:r>
            <a:r>
              <a:rPr lang="en-US" sz="1200" i="1" kern="1200" dirty="0">
                <a:solidFill>
                  <a:schemeClr val="tx1"/>
                </a:solidFill>
                <a:effectLst/>
                <a:latin typeface="Arial" charset="0"/>
                <a:ea typeface="ＭＳ Ｐゴシック" charset="-128"/>
                <a:cs typeface="ＭＳ Ｐゴシック" charset="-128"/>
              </a:rPr>
              <a:t>all believers</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6789658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66185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33575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381000" y="685800"/>
            <a:ext cx="6096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381000" y="685800"/>
            <a:ext cx="6096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growth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07891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395579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381000" y="685800"/>
            <a:ext cx="6096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60263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403225" y="698500"/>
            <a:ext cx="60515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381000" y="685800"/>
            <a:ext cx="6096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kern="1200" dirty="0">
              <a:solidFill>
                <a:schemeClr val="tx1"/>
              </a:solidFill>
              <a:effectLst/>
              <a:latin typeface="Arial" charset="0"/>
              <a:ea typeface="ＭＳ Ｐゴシック" charset="0"/>
              <a:cs typeface="ＭＳ Ｐゴシック" charset="0"/>
            </a:endParaRPr>
          </a:p>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381000" y="685800"/>
            <a:ext cx="6096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381000" y="685800"/>
            <a:ext cx="6096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381000" y="685800"/>
            <a:ext cx="6096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381000" y="685800"/>
            <a:ext cx="6096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0664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89937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381000" y="685800"/>
            <a:ext cx="6096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28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423592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9869982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0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2761152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381000" y="685800"/>
            <a:ext cx="6096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381000" y="685800"/>
            <a:ext cx="6096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381000" y="685800"/>
            <a:ext cx="6096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381000" y="685800"/>
            <a:ext cx="6096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6993952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773417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0371692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245583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718216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3849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7814535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0274868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9391845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48274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611269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37929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575149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350986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711749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9064290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1015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57318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608280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3700592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604307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0395496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3524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6252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17986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6789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80430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197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8716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91149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27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257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5047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6F96CA-9658-4613-B8F1-33446FE767FA}" type="slidenum">
              <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1013646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B139E-8E41-B649-B2C2-CDBD7736BA3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45879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67019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C1CC3A-4574-3044-834F-AF35E742867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8485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1AC6D1-05D3-6646-A7A8-BAB3CECFAD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zh-CN" altLang="en-US" sz="1200" kern="1200" dirty="0">
                <a:solidFill>
                  <a:schemeClr val="tx1"/>
                </a:solidFill>
                <a:latin typeface="Arial" charset="0"/>
                <a:ea typeface="ＭＳ Ｐゴシック" charset="-128"/>
                <a:cs typeface="ＭＳ Ｐゴシック" charset="-128"/>
              </a:rPr>
              <a:t>耶稣的恩膏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共同所有四个福音书的记载：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由女子未宣布拜访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受膏耶稣的头和</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或脚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擦他脚用她的头发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浪费投诉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弟子</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犹大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门徒耶稣斥责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在一个名叫西门的男人的家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玉瓶（除了约翰）</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3029817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3DDA9D-6171-9D4A-AB4D-EBA2F81913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12583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43857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67074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43628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46111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522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35835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926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87199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94353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54081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97569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65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2443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4420A5-5BC0-0F40-BD2C-AEFFE302A7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8529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solidFill>
            <a:srgbClr val="FFFFFF"/>
          </a:solidFill>
          <a:ln/>
        </p:spPr>
      </p:sp>
      <p:sp>
        <p:nvSpPr>
          <p:cNvPr id="295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7359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2979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CDF383-0D3F-A041-97C5-FDD9880DFE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75005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06679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a:t>
            </a:r>
            <a:r>
              <a:rPr lang="zh-CN" altLang="en-US">
                <a:latin typeface="Arial" panose="020B0604020202020204" pitchFamily="34" charset="0"/>
              </a:rPr>
              <a:t>约翰</a:t>
            </a:r>
            <a:r>
              <a:rPr lang="en-US" altLang="en-US">
                <a:latin typeface="Arial" panose="020B0604020202020204" pitchFamily="34" charset="0"/>
              </a:rPr>
              <a:t>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a:t>
            </a:r>
            <a:r>
              <a:rPr lang="zh-CN" altLang="en-US">
                <a:latin typeface="Arial" panose="020B0604020202020204" pitchFamily="34" charset="0"/>
              </a:rPr>
              <a:t>约翰</a:t>
            </a:r>
            <a:r>
              <a:rPr lang="en-US" altLang="en-US">
                <a:latin typeface="Arial" panose="020B0604020202020204" pitchFamily="34" charset="0"/>
              </a:rPr>
              <a:t>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2AAF45-E688-484E-AB46-BE2ED18A18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8067" name="Rectangle 2"/>
          <p:cNvSpPr>
            <a:spLocks noGrp="1" noRot="1" noChangeAspect="1" noChangeArrowheads="1"/>
          </p:cNvSpPr>
          <p:nvPr>
            <p:ph type="sldImg"/>
          </p:nvPr>
        </p:nvSpPr>
        <p:spPr>
          <a:xfrm>
            <a:off x="381000" y="685800"/>
            <a:ext cx="6096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Peter would deny him (13:38)</a:t>
            </a:r>
            <a:r>
              <a:rPr lang="mr-IN"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extLst>
      <p:ext uri="{BB962C8B-B14F-4D97-AF65-F5344CB8AC3E}">
        <p14:creationId xmlns:p14="http://schemas.microsoft.com/office/powerpoint/2010/main" val="2911738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81196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98323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8421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1246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269992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541640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826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17816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75314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38529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5667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69754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114768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778910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0717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99253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86034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9F7BE8-48B0-5941-8B56-822D7AFA2F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7417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15029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3473C-9DBA-744B-8FF8-9452957573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2287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7765E1-A2FE-4A8C-A210-5141EDAE5403}"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41267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9190858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F5264C-3AF6-5248-ABB9-023D1F57A3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747463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1">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06EB11-A238-8B43-B766-18989BECD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9673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3091513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153698-240E-B44D-9834-0D55D31618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069521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Jesus promised that the Holy Spirit would be with us forever.</a:t>
            </a:r>
          </a:p>
          <a:p>
            <a:pPr eaLnBrk="1" hangingPunct="1"/>
            <a:r>
              <a:rPr lang="en-US" dirty="0" err="1">
                <a:latin typeface="Arial"/>
                <a:ea typeface="ＭＳ Ｐゴシック" charset="0"/>
                <a:cs typeface="Arial"/>
              </a:rPr>
              <a:t>耶稣承诺我们圣灵会永远与我们同在</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7931385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Jesus</a:t>
            </a:r>
            <a:r>
              <a:rPr lang="en-US" baseline="0" dirty="0">
                <a:latin typeface="Arial"/>
                <a:cs typeface="Arial"/>
              </a:rPr>
              <a:t> called t</a:t>
            </a:r>
          </a:p>
          <a:p>
            <a:r>
              <a:rPr lang="en-US" baseline="0" dirty="0">
                <a:latin typeface="Arial"/>
                <a:cs typeface="Arial"/>
              </a:rPr>
              <a:t>he Spirit our advocate or counselor or comforter</a:t>
            </a:r>
            <a:r>
              <a:rPr lang="mr-IN" baseline="0" dirty="0">
                <a:latin typeface="Arial"/>
                <a:cs typeface="Arial"/>
              </a:rPr>
              <a:t>…</a:t>
            </a:r>
            <a:endParaRPr lang="en-US" baseline="0" dirty="0">
              <a:latin typeface="Arial"/>
              <a:cs typeface="Arial"/>
            </a:endParaRPr>
          </a:p>
          <a:p>
            <a:r>
              <a:rPr lang="zh-CN" altLang="en-US" dirty="0">
                <a:latin typeface="Arial"/>
                <a:cs typeface="Arial"/>
              </a:rPr>
              <a:t>耶稣称圣灵为我们的保惠师、劝慰者或安慰者</a:t>
            </a:r>
            <a:r>
              <a:rPr lang="en-US" altLang="zh-CN"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SimSun"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SimSun" charset="0"/>
              <a:cs typeface="+mn-cs"/>
            </a:endParaRPr>
          </a:p>
        </p:txBody>
      </p:sp>
    </p:spTree>
    <p:extLst>
      <p:ext uri="{BB962C8B-B14F-4D97-AF65-F5344CB8AC3E}">
        <p14:creationId xmlns:p14="http://schemas.microsoft.com/office/powerpoint/2010/main" val="15235689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075176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082076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581217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3083055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3646273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1374515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13009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11096386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925991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349686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44526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3261847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33222494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2147690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4294802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3466941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4278843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31692940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501377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2861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801621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63453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21437113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11397444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1271572116"/>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58874481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24947567"/>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23377754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15054986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78748061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265193197"/>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371837218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46349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1896175201"/>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1538424767"/>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375707734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365553813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82050558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201903312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280394083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3"/>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93210853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00335317"/>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47473662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347780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389266453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a:p>
        </p:txBody>
      </p:sp>
      <p:sp>
        <p:nvSpPr>
          <p:cNvPr id="4" name="Text Placeholder 3"/>
          <p:cNvSpPr>
            <a:spLocks noGrp="1"/>
          </p:cNvSpPr>
          <p:nvPr>
            <p:ph type="body" sz="half" idx="2"/>
          </p:nvPr>
        </p:nvSpPr>
        <p:spPr>
          <a:xfrm>
            <a:off x="1792288" y="5367382"/>
            <a:ext cx="5486400" cy="804863"/>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19854635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206084673"/>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150576456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716841594"/>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102703922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83128840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362809004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26060928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32001396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35845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35824623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266542586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986901518"/>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340327257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2762831231"/>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891789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30405276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34949801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52765F-3B76-A042-B48E-34B1F956DBA5}" type="slidenum">
              <a:rPr lang="en-US"/>
              <a:pPr/>
              <a:t>‹#›</a:t>
            </a:fld>
            <a:endParaRPr lang="en-US"/>
          </a:p>
        </p:txBody>
      </p:sp>
    </p:spTree>
    <p:extLst>
      <p:ext uri="{BB962C8B-B14F-4D97-AF65-F5344CB8AC3E}">
        <p14:creationId xmlns:p14="http://schemas.microsoft.com/office/powerpoint/2010/main" val="340659625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232166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00149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3995314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23930791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1503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17865144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5897300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9540381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3848485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16521537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38476060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76812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30423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31981259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8360296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14660030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4287140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4318465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163509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5418168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3975765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34954916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1240055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86012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12306769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5317755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3171141049"/>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40329456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96558988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3857564740"/>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389177071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187914855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6001333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155763968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53549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85559651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1631393735"/>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9818541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14401305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26378595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5747936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225830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20997463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933080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09470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169496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15722939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3260423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29133783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8350772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42948105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5903107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1286217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22462720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14549830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263953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169066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38977519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10508860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28094770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7980607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1549916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686334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9746639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9094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18159614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3042770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795265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38330599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54453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7109984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16478939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105560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358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6041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7591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9884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020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26479411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23029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0572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0999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3220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07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519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a:lvl1pPr>
          </a:lstStyle>
          <a:p>
            <a:fld id="{E87D13A9-EA80-4C76-ACCC-D5255FCB9ADC}" type="slidenum">
              <a:rPr lang="en-US" altLang="en-US"/>
              <a:pPr/>
              <a:t>‹#›</a:t>
            </a:fld>
            <a:endParaRPr lang="en-US" altLang="en-US"/>
          </a:p>
        </p:txBody>
      </p:sp>
    </p:spTree>
    <p:extLst>
      <p:ext uri="{BB962C8B-B14F-4D97-AF65-F5344CB8AC3E}">
        <p14:creationId xmlns:p14="http://schemas.microsoft.com/office/powerpoint/2010/main" val="4750291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a:lvl1pPr>
          </a:lstStyle>
          <a:p>
            <a:fld id="{A512F251-BBFC-4475-BE9A-CF793F522A82}" type="slidenum">
              <a:rPr lang="en-US" altLang="en-US"/>
              <a:pPr/>
              <a:t>‹#›</a:t>
            </a:fld>
            <a:endParaRPr lang="en-US" altLang="en-US"/>
          </a:p>
        </p:txBody>
      </p:sp>
    </p:spTree>
    <p:extLst>
      <p:ext uri="{BB962C8B-B14F-4D97-AF65-F5344CB8AC3E}">
        <p14:creationId xmlns:p14="http://schemas.microsoft.com/office/powerpoint/2010/main" val="14851923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a:lvl1pPr>
          </a:lstStyle>
          <a:p>
            <a:fld id="{1E5FF159-1412-46AD-8076-F20AD9EAF92F}" type="slidenum">
              <a:rPr lang="en-US" altLang="en-US"/>
              <a:pPr/>
              <a:t>‹#›</a:t>
            </a:fld>
            <a:endParaRPr lang="en-US" altLang="en-US"/>
          </a:p>
        </p:txBody>
      </p:sp>
    </p:spTree>
    <p:extLst>
      <p:ext uri="{BB962C8B-B14F-4D97-AF65-F5344CB8AC3E}">
        <p14:creationId xmlns:p14="http://schemas.microsoft.com/office/powerpoint/2010/main" val="29002074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a:lvl1pPr>
          </a:lstStyle>
          <a:p>
            <a:fld id="{5E7C1A4D-B3AB-4300-B3B1-C88CE1C729A0}" type="slidenum">
              <a:rPr lang="en-US" altLang="en-US"/>
              <a:pPr/>
              <a:t>‹#›</a:t>
            </a:fld>
            <a:endParaRPr lang="en-US" altLang="en-US"/>
          </a:p>
        </p:txBody>
      </p:sp>
    </p:spTree>
    <p:extLst>
      <p:ext uri="{BB962C8B-B14F-4D97-AF65-F5344CB8AC3E}">
        <p14:creationId xmlns:p14="http://schemas.microsoft.com/office/powerpoint/2010/main" val="27521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65288699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a:lvl1pPr>
          </a:lstStyle>
          <a:p>
            <a:fld id="{475DC578-79BA-461B-AB5A-20E7F59B03FF}" type="slidenum">
              <a:rPr lang="en-US" altLang="en-US"/>
              <a:pPr/>
              <a:t>‹#›</a:t>
            </a:fld>
            <a:endParaRPr lang="en-US" altLang="en-US"/>
          </a:p>
        </p:txBody>
      </p:sp>
    </p:spTree>
    <p:extLst>
      <p:ext uri="{BB962C8B-B14F-4D97-AF65-F5344CB8AC3E}">
        <p14:creationId xmlns:p14="http://schemas.microsoft.com/office/powerpoint/2010/main" val="4028368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a:lvl1pPr>
          </a:lstStyle>
          <a:p>
            <a:fld id="{C3D75960-9B05-40D5-A967-CCCF58FB3524}" type="slidenum">
              <a:rPr lang="en-US" altLang="en-US"/>
              <a:pPr/>
              <a:t>‹#›</a:t>
            </a:fld>
            <a:endParaRPr lang="en-US" altLang="en-US"/>
          </a:p>
        </p:txBody>
      </p:sp>
    </p:spTree>
    <p:extLst>
      <p:ext uri="{BB962C8B-B14F-4D97-AF65-F5344CB8AC3E}">
        <p14:creationId xmlns:p14="http://schemas.microsoft.com/office/powerpoint/2010/main" val="23255032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a:lvl1pPr>
          </a:lstStyle>
          <a:p>
            <a:fld id="{4F0B9D1B-0585-4D71-B305-CA955D9450F2}" type="slidenum">
              <a:rPr lang="en-US" altLang="en-US"/>
              <a:pPr/>
              <a:t>‹#›</a:t>
            </a:fld>
            <a:endParaRPr lang="en-US" altLang="en-US"/>
          </a:p>
        </p:txBody>
      </p:sp>
    </p:spTree>
    <p:extLst>
      <p:ext uri="{BB962C8B-B14F-4D97-AF65-F5344CB8AC3E}">
        <p14:creationId xmlns:p14="http://schemas.microsoft.com/office/powerpoint/2010/main" val="39026025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a:lvl1pPr>
          </a:lstStyle>
          <a:p>
            <a:fld id="{82A7AFFF-D538-4F6F-B8B5-91E6B589996A}" type="slidenum">
              <a:rPr lang="en-US" altLang="en-US"/>
              <a:pPr/>
              <a:t>‹#›</a:t>
            </a:fld>
            <a:endParaRPr lang="en-US" altLang="en-US"/>
          </a:p>
        </p:txBody>
      </p:sp>
    </p:spTree>
    <p:extLst>
      <p:ext uri="{BB962C8B-B14F-4D97-AF65-F5344CB8AC3E}">
        <p14:creationId xmlns:p14="http://schemas.microsoft.com/office/powerpoint/2010/main" val="40416057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a:lvl1pPr>
          </a:lstStyle>
          <a:p>
            <a:fld id="{1BEA4BFF-3184-4FA2-8ACD-800872997ECD}" type="slidenum">
              <a:rPr lang="en-US" altLang="en-US"/>
              <a:pPr/>
              <a:t>‹#›</a:t>
            </a:fld>
            <a:endParaRPr lang="en-US" altLang="en-US"/>
          </a:p>
        </p:txBody>
      </p:sp>
    </p:spTree>
    <p:extLst>
      <p:ext uri="{BB962C8B-B14F-4D97-AF65-F5344CB8AC3E}">
        <p14:creationId xmlns:p14="http://schemas.microsoft.com/office/powerpoint/2010/main" val="2853255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a:lvl1pPr>
          </a:lstStyle>
          <a:p>
            <a:fld id="{078C5ADA-0A3D-4794-BFA2-EC2F0F219E6F}" type="slidenum">
              <a:rPr lang="en-US" altLang="en-US"/>
              <a:pPr/>
              <a:t>‹#›</a:t>
            </a:fld>
            <a:endParaRPr lang="en-US" altLang="en-US"/>
          </a:p>
        </p:txBody>
      </p:sp>
    </p:spTree>
    <p:extLst>
      <p:ext uri="{BB962C8B-B14F-4D97-AF65-F5344CB8AC3E}">
        <p14:creationId xmlns:p14="http://schemas.microsoft.com/office/powerpoint/2010/main" val="37262516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a:lvl1pPr>
          </a:lstStyle>
          <a:p>
            <a:fld id="{81C2EA98-30AA-4ED8-9D08-54A1D66AA837}" type="slidenum">
              <a:rPr lang="en-US" altLang="en-US"/>
              <a:pPr/>
              <a:t>‹#›</a:t>
            </a:fld>
            <a:endParaRPr lang="en-US" altLang="en-US"/>
          </a:p>
        </p:txBody>
      </p:sp>
    </p:spTree>
    <p:extLst>
      <p:ext uri="{BB962C8B-B14F-4D97-AF65-F5344CB8AC3E}">
        <p14:creationId xmlns:p14="http://schemas.microsoft.com/office/powerpoint/2010/main" val="6888369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77848783"/>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7681645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90118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01006919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29702829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5951986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9402679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29678890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37674265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20126936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22524053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15913688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7699956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06714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98914466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30075635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37851506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1818916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23193740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018950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19439529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1163170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3812165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18955182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3318174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95154745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9958400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4813586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3765129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802198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24628198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3322958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6845923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1683513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132018931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975455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6606964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2682813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39582950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30989952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40571140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4/19/26</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35688401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4/19/26</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35802813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4/19/26</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24532241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4/19/26</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41741609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4/19/26</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29969800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4/19/26</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682875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1775596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39157322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165647722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984739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121559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8392002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93211418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4102300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39768627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33661220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87314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0909327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3066689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14773938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26010463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27694558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31215977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37566426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81460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738074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22294068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831410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1217351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21533751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7135207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24000700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1784660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32738197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5832438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10214302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5464533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9180506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85605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966238745"/>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865391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194254183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17560512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33070795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242909461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302006119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869457216"/>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1572910502"/>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141499455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19155819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94230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377801659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304678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402949970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251970909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879341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57296942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10539769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2552229993"/>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2991809467"/>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1558971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25615648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9634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0148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0102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26460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7901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823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9603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002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3722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86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5905176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4722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3389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1238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5368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1492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41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826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8306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94649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192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3647162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52863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5789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6763658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7907960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440461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52538397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312427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40727827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455449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233038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54691331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7483879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963755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31699086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184395943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01888108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6A48-273B-497D-8CFD-C0CB4477E6B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B6513D-A359-4854-8278-DE50F71D8B6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DC52F9-5372-4ADE-AF25-C7AD2822DD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627817-C11C-42A8-BAEE-D8F47CED42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A7EE4-94B8-4426-BA2F-296E29E0B2B0}"/>
              </a:ext>
            </a:extLst>
          </p:cNvPr>
          <p:cNvSpPr>
            <a:spLocks noGrp="1"/>
          </p:cNvSpPr>
          <p:nvPr>
            <p:ph type="sldNum" sz="quarter" idx="12"/>
          </p:nvPr>
        </p:nvSpPr>
        <p:spPr/>
        <p:txBody>
          <a:bodyPr/>
          <a:lstStyle>
            <a:lvl1pPr>
              <a:defRPr/>
            </a:lvl1pPr>
          </a:lstStyle>
          <a:p>
            <a:fld id="{1083FB7F-D0CF-45A8-A7A0-1468AEF77DA5}" type="slidenum">
              <a:rPr lang="en-US" altLang="en-US"/>
              <a:pPr/>
              <a:t>‹#›</a:t>
            </a:fld>
            <a:endParaRPr lang="en-US" altLang="en-US"/>
          </a:p>
        </p:txBody>
      </p:sp>
    </p:spTree>
    <p:extLst>
      <p:ext uri="{BB962C8B-B14F-4D97-AF65-F5344CB8AC3E}">
        <p14:creationId xmlns:p14="http://schemas.microsoft.com/office/powerpoint/2010/main" val="109946866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9B56-1C94-4E36-9F23-9E08872DB4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3A1370-0895-46F6-BB59-6F33C8862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7B6FB2-CE2F-48CE-A2A8-A8FA6D61A0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E6B53C-8FB9-42A1-BC8A-D39CD95D6E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4E02F0-90B5-404A-9A86-F00B8F220B71}"/>
              </a:ext>
            </a:extLst>
          </p:cNvPr>
          <p:cNvSpPr>
            <a:spLocks noGrp="1"/>
          </p:cNvSpPr>
          <p:nvPr>
            <p:ph type="sldNum" sz="quarter" idx="12"/>
          </p:nvPr>
        </p:nvSpPr>
        <p:spPr/>
        <p:txBody>
          <a:bodyPr/>
          <a:lstStyle>
            <a:lvl1pPr>
              <a:defRPr/>
            </a:lvl1pPr>
          </a:lstStyle>
          <a:p>
            <a:fld id="{C8281C6D-ABFF-4E72-8494-5AF8E7FCF699}" type="slidenum">
              <a:rPr lang="en-US" altLang="en-US"/>
              <a:pPr/>
              <a:t>‹#›</a:t>
            </a:fld>
            <a:endParaRPr lang="en-US" altLang="en-US"/>
          </a:p>
        </p:txBody>
      </p:sp>
    </p:spTree>
    <p:extLst>
      <p:ext uri="{BB962C8B-B14F-4D97-AF65-F5344CB8AC3E}">
        <p14:creationId xmlns:p14="http://schemas.microsoft.com/office/powerpoint/2010/main" val="38872102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DB44-3D7B-45B8-BC9B-A202D273F7C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4EE81B-E235-452F-8A68-12873FC27CA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E245820-5E22-43D8-AF83-59F8454676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1A7B0B-B696-40E1-AA12-3565D8E01C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85F48-4363-4A26-8F42-34F7EDCEF935}"/>
              </a:ext>
            </a:extLst>
          </p:cNvPr>
          <p:cNvSpPr>
            <a:spLocks noGrp="1"/>
          </p:cNvSpPr>
          <p:nvPr>
            <p:ph type="sldNum" sz="quarter" idx="12"/>
          </p:nvPr>
        </p:nvSpPr>
        <p:spPr/>
        <p:txBody>
          <a:bodyPr/>
          <a:lstStyle>
            <a:lvl1pPr>
              <a:defRPr/>
            </a:lvl1pPr>
          </a:lstStyle>
          <a:p>
            <a:fld id="{0B8CECF0-96C6-4A12-8619-BCCFED3EA207}" type="slidenum">
              <a:rPr lang="en-US" altLang="en-US"/>
              <a:pPr/>
              <a:t>‹#›</a:t>
            </a:fld>
            <a:endParaRPr lang="en-US" altLang="en-US"/>
          </a:p>
        </p:txBody>
      </p:sp>
    </p:spTree>
    <p:extLst>
      <p:ext uri="{BB962C8B-B14F-4D97-AF65-F5344CB8AC3E}">
        <p14:creationId xmlns:p14="http://schemas.microsoft.com/office/powerpoint/2010/main" val="18534074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0D92-2ADC-4A43-9B57-FD6FC17671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EB4442-80DE-46A9-9ABA-B0132B517183}"/>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6E307D-2BCE-4FB9-8833-81C991F75835}"/>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174A64-4BE9-4783-A98E-83F839193E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42E9D-80F6-4928-A153-C6F367E1CF9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2D948F-3913-49C5-827A-FA2006C178E5}"/>
              </a:ext>
            </a:extLst>
          </p:cNvPr>
          <p:cNvSpPr>
            <a:spLocks noGrp="1"/>
          </p:cNvSpPr>
          <p:nvPr>
            <p:ph type="sldNum" sz="quarter" idx="12"/>
          </p:nvPr>
        </p:nvSpPr>
        <p:spPr/>
        <p:txBody>
          <a:bodyPr/>
          <a:lstStyle>
            <a:lvl1pPr>
              <a:defRPr/>
            </a:lvl1pPr>
          </a:lstStyle>
          <a:p>
            <a:fld id="{4B2F97A6-329A-47B0-91D1-DABCC51F469C}" type="slidenum">
              <a:rPr lang="en-US" altLang="en-US"/>
              <a:pPr/>
              <a:t>‹#›</a:t>
            </a:fld>
            <a:endParaRPr lang="en-US" altLang="en-US"/>
          </a:p>
        </p:txBody>
      </p:sp>
    </p:spTree>
    <p:extLst>
      <p:ext uri="{BB962C8B-B14F-4D97-AF65-F5344CB8AC3E}">
        <p14:creationId xmlns:p14="http://schemas.microsoft.com/office/powerpoint/2010/main" val="215087806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4F83-DDAA-4EFF-A2DD-6F1BE8AD7E0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344651-0895-499E-82C1-E6715CABB5B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A1AB4F-AB58-4471-8CD2-E292E46E983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1826AB-D0F6-4AD6-97A6-1AE4BC6B5A1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DA5BB4-4FB6-4465-BB39-2FD607D96B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2C4E9E-355B-43DD-897A-B500F633EAE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099DF88-E0AF-48EE-809F-D7C58236A4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ACC5397-B5D7-4DF2-B0F0-073E490C7AA0}"/>
              </a:ext>
            </a:extLst>
          </p:cNvPr>
          <p:cNvSpPr>
            <a:spLocks noGrp="1"/>
          </p:cNvSpPr>
          <p:nvPr>
            <p:ph type="sldNum" sz="quarter" idx="12"/>
          </p:nvPr>
        </p:nvSpPr>
        <p:spPr/>
        <p:txBody>
          <a:bodyPr/>
          <a:lstStyle>
            <a:lvl1pPr>
              <a:defRPr/>
            </a:lvl1pPr>
          </a:lstStyle>
          <a:p>
            <a:fld id="{120F924F-EADE-457C-8D0A-43DF5D8D4274}" type="slidenum">
              <a:rPr lang="en-US" altLang="en-US"/>
              <a:pPr/>
              <a:t>‹#›</a:t>
            </a:fld>
            <a:endParaRPr lang="en-US" altLang="en-US"/>
          </a:p>
        </p:txBody>
      </p:sp>
    </p:spTree>
    <p:extLst>
      <p:ext uri="{BB962C8B-B14F-4D97-AF65-F5344CB8AC3E}">
        <p14:creationId xmlns:p14="http://schemas.microsoft.com/office/powerpoint/2010/main" val="135000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149920069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4600-5BB4-471E-8F9D-16869777E0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D98525-9FAF-451B-9568-9B76204A74A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0A6894-7B40-4F55-94B2-0AE92FD6EC0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8044CB1-C940-4877-931F-7BD6EF32DC57}"/>
              </a:ext>
            </a:extLst>
          </p:cNvPr>
          <p:cNvSpPr>
            <a:spLocks noGrp="1"/>
          </p:cNvSpPr>
          <p:nvPr>
            <p:ph type="sldNum" sz="quarter" idx="12"/>
          </p:nvPr>
        </p:nvSpPr>
        <p:spPr/>
        <p:txBody>
          <a:bodyPr/>
          <a:lstStyle>
            <a:lvl1pPr>
              <a:defRPr/>
            </a:lvl1pPr>
          </a:lstStyle>
          <a:p>
            <a:fld id="{A54BC425-460B-43AE-BE97-970048B2963D}" type="slidenum">
              <a:rPr lang="en-US" altLang="en-US"/>
              <a:pPr/>
              <a:t>‹#›</a:t>
            </a:fld>
            <a:endParaRPr lang="en-US" altLang="en-US"/>
          </a:p>
        </p:txBody>
      </p:sp>
    </p:spTree>
    <p:extLst>
      <p:ext uri="{BB962C8B-B14F-4D97-AF65-F5344CB8AC3E}">
        <p14:creationId xmlns:p14="http://schemas.microsoft.com/office/powerpoint/2010/main" val="26559856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6B527-BE60-4DA2-B4BD-F2A35869340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2340393-881F-4521-B174-9F85D75602E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667D4A5-B293-44A1-B6FD-BB9FE26573ED}"/>
              </a:ext>
            </a:extLst>
          </p:cNvPr>
          <p:cNvSpPr>
            <a:spLocks noGrp="1"/>
          </p:cNvSpPr>
          <p:nvPr>
            <p:ph type="sldNum" sz="quarter" idx="12"/>
          </p:nvPr>
        </p:nvSpPr>
        <p:spPr/>
        <p:txBody>
          <a:bodyPr/>
          <a:lstStyle>
            <a:lvl1pPr>
              <a:defRPr/>
            </a:lvl1pPr>
          </a:lstStyle>
          <a:p>
            <a:fld id="{8A1EB771-A013-4F40-A916-02611B8FECC4}" type="slidenum">
              <a:rPr lang="en-US" altLang="en-US"/>
              <a:pPr/>
              <a:t>‹#›</a:t>
            </a:fld>
            <a:endParaRPr lang="en-US" altLang="en-US"/>
          </a:p>
        </p:txBody>
      </p:sp>
    </p:spTree>
    <p:extLst>
      <p:ext uri="{BB962C8B-B14F-4D97-AF65-F5344CB8AC3E}">
        <p14:creationId xmlns:p14="http://schemas.microsoft.com/office/powerpoint/2010/main" val="300267209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3477-75EE-4055-950A-7106B8561D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7D7086-DF64-4EDF-8D7F-F7A34CDFD53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6DEF5A-68ED-46D6-9C15-AB7EC6A553A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F6875E-14D3-485A-9E81-E5A4B02DE8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C7A23D-BCE9-4258-BC00-A750F4EF1E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31C3F5-94E9-4320-ABDF-6D5DB2171885}"/>
              </a:ext>
            </a:extLst>
          </p:cNvPr>
          <p:cNvSpPr>
            <a:spLocks noGrp="1"/>
          </p:cNvSpPr>
          <p:nvPr>
            <p:ph type="sldNum" sz="quarter" idx="12"/>
          </p:nvPr>
        </p:nvSpPr>
        <p:spPr/>
        <p:txBody>
          <a:bodyPr/>
          <a:lstStyle>
            <a:lvl1pPr>
              <a:defRPr/>
            </a:lvl1pPr>
          </a:lstStyle>
          <a:p>
            <a:fld id="{6105F1BF-D49B-4729-8E29-706D405CBD99}" type="slidenum">
              <a:rPr lang="en-US" altLang="en-US"/>
              <a:pPr/>
              <a:t>‹#›</a:t>
            </a:fld>
            <a:endParaRPr lang="en-US" altLang="en-US"/>
          </a:p>
        </p:txBody>
      </p:sp>
    </p:spTree>
    <p:extLst>
      <p:ext uri="{BB962C8B-B14F-4D97-AF65-F5344CB8AC3E}">
        <p14:creationId xmlns:p14="http://schemas.microsoft.com/office/powerpoint/2010/main" val="28624116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2C16-92D8-47A5-BAE3-D45A258C3A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0080E3-2576-4B90-943C-CB791246FC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C6685A-90AB-4B98-8D42-9ED86764A6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141022-4D8E-49E9-BF74-90359FD294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F8D473-5CCE-4C68-9238-622597E27C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A53E96-B519-4AF0-8608-243ACE51508A}"/>
              </a:ext>
            </a:extLst>
          </p:cNvPr>
          <p:cNvSpPr>
            <a:spLocks noGrp="1"/>
          </p:cNvSpPr>
          <p:nvPr>
            <p:ph type="sldNum" sz="quarter" idx="12"/>
          </p:nvPr>
        </p:nvSpPr>
        <p:spPr/>
        <p:txBody>
          <a:bodyPr/>
          <a:lstStyle>
            <a:lvl1pPr>
              <a:defRPr/>
            </a:lvl1pPr>
          </a:lstStyle>
          <a:p>
            <a:fld id="{7A242CD4-39B4-4904-9E26-8B4B75956D7B}" type="slidenum">
              <a:rPr lang="en-US" altLang="en-US"/>
              <a:pPr/>
              <a:t>‹#›</a:t>
            </a:fld>
            <a:endParaRPr lang="en-US" altLang="en-US"/>
          </a:p>
        </p:txBody>
      </p:sp>
    </p:spTree>
    <p:extLst>
      <p:ext uri="{BB962C8B-B14F-4D97-AF65-F5344CB8AC3E}">
        <p14:creationId xmlns:p14="http://schemas.microsoft.com/office/powerpoint/2010/main" val="2557417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69A6-39F1-43A2-AD32-46BDA5FA70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C8786-2343-4FB5-9C11-1BA49AC3B7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78EF0-3D31-4561-B8BA-F3FADFE257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5F82C1E-018B-4D1E-B149-643236B0F2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92B06E-A0DB-428E-B4B9-995BAF07E395}"/>
              </a:ext>
            </a:extLst>
          </p:cNvPr>
          <p:cNvSpPr>
            <a:spLocks noGrp="1"/>
          </p:cNvSpPr>
          <p:nvPr>
            <p:ph type="sldNum" sz="quarter" idx="12"/>
          </p:nvPr>
        </p:nvSpPr>
        <p:spPr/>
        <p:txBody>
          <a:bodyPr/>
          <a:lstStyle>
            <a:lvl1pPr>
              <a:defRPr/>
            </a:lvl1pPr>
          </a:lstStyle>
          <a:p>
            <a:fld id="{EF6A3B29-19F1-4C7F-BA3A-0D511F3561CF}" type="slidenum">
              <a:rPr lang="en-US" altLang="en-US"/>
              <a:pPr/>
              <a:t>‹#›</a:t>
            </a:fld>
            <a:endParaRPr lang="en-US" altLang="en-US"/>
          </a:p>
        </p:txBody>
      </p:sp>
    </p:spTree>
    <p:extLst>
      <p:ext uri="{BB962C8B-B14F-4D97-AF65-F5344CB8AC3E}">
        <p14:creationId xmlns:p14="http://schemas.microsoft.com/office/powerpoint/2010/main" val="130319367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E1216-435B-4E35-B588-9ADAD361D91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7D1507-8B3E-4A4F-A8D2-D5B0252F86A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D1B50-7B28-4703-A5BF-DDB96835D0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81615E-88B8-49DE-9557-396A5AC620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E164CF5-07C5-47B9-A210-D6DF449623FD}"/>
              </a:ext>
            </a:extLst>
          </p:cNvPr>
          <p:cNvSpPr>
            <a:spLocks noGrp="1"/>
          </p:cNvSpPr>
          <p:nvPr>
            <p:ph type="sldNum" sz="quarter" idx="12"/>
          </p:nvPr>
        </p:nvSpPr>
        <p:spPr/>
        <p:txBody>
          <a:bodyPr/>
          <a:lstStyle>
            <a:lvl1pPr>
              <a:defRPr/>
            </a:lvl1pPr>
          </a:lstStyle>
          <a:p>
            <a:fld id="{B2EB1BC5-D668-427A-846A-232FD0D157D7}" type="slidenum">
              <a:rPr lang="en-US" altLang="en-US"/>
              <a:pPr/>
              <a:t>‹#›</a:t>
            </a:fld>
            <a:endParaRPr lang="en-US" altLang="en-US"/>
          </a:p>
        </p:txBody>
      </p:sp>
    </p:spTree>
    <p:extLst>
      <p:ext uri="{BB962C8B-B14F-4D97-AF65-F5344CB8AC3E}">
        <p14:creationId xmlns:p14="http://schemas.microsoft.com/office/powerpoint/2010/main" val="40426487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6F48BB-8A02-4504-B459-43F34A073A3A}"/>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A5921672-A0F5-4FC7-9ADA-B06BBD755B08}"/>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5444695-B100-4490-93B1-33E81AB1E041}"/>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5B85183-95A0-462D-91A6-9D2746BCE803}"/>
              </a:ext>
            </a:extLst>
          </p:cNvPr>
          <p:cNvSpPr>
            <a:spLocks noGrp="1"/>
          </p:cNvSpPr>
          <p:nvPr>
            <p:ph type="sldNum" sz="quarter" idx="12"/>
          </p:nvPr>
        </p:nvSpPr>
        <p:spPr>
          <a:xfrm>
            <a:off x="6553200" y="6245225"/>
            <a:ext cx="2133600" cy="476250"/>
          </a:xfrm>
        </p:spPr>
        <p:txBody>
          <a:bodyPr/>
          <a:lstStyle>
            <a:lvl1pPr>
              <a:defRPr/>
            </a:lvl1pPr>
          </a:lstStyle>
          <a:p>
            <a:fld id="{9D63D25A-0D07-46A2-8DE8-DF13FC0B26A5}" type="slidenum">
              <a:rPr lang="en-US" altLang="en-US"/>
              <a:pPr/>
              <a:t>‹#›</a:t>
            </a:fld>
            <a:endParaRPr lang="en-US" altLang="en-US"/>
          </a:p>
        </p:txBody>
      </p:sp>
    </p:spTree>
    <p:extLst>
      <p:ext uri="{BB962C8B-B14F-4D97-AF65-F5344CB8AC3E}">
        <p14:creationId xmlns:p14="http://schemas.microsoft.com/office/powerpoint/2010/main" val="14103038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B58995BA-A0A2-4AB3-994C-00A062F813DF}"/>
              </a:ext>
            </a:extLst>
          </p:cNvPr>
          <p:cNvGrpSpPr>
            <a:grpSpLocks/>
          </p:cNvGrpSpPr>
          <p:nvPr/>
        </p:nvGrpSpPr>
        <p:grpSpPr bwMode="auto">
          <a:xfrm>
            <a:off x="0" y="0"/>
            <a:ext cx="9140825" cy="6850063"/>
            <a:chOff x="0" y="0"/>
            <a:chExt cx="5758" cy="4315"/>
          </a:xfrm>
        </p:grpSpPr>
        <p:grpSp>
          <p:nvGrpSpPr>
            <p:cNvPr id="40963" name="Group 3">
              <a:extLst>
                <a:ext uri="{FF2B5EF4-FFF2-40B4-BE49-F238E27FC236}">
                  <a16:creationId xmlns:a16="http://schemas.microsoft.com/office/drawing/2014/main" id="{51C55653-A510-4759-B782-BD0CFD58EC19}"/>
                </a:ext>
              </a:extLst>
            </p:cNvPr>
            <p:cNvGrpSpPr>
              <a:grpSpLocks/>
            </p:cNvGrpSpPr>
            <p:nvPr userDrawn="1"/>
          </p:nvGrpSpPr>
          <p:grpSpPr bwMode="auto">
            <a:xfrm>
              <a:off x="1728" y="2230"/>
              <a:ext cx="4027" cy="2085"/>
              <a:chOff x="1728" y="2230"/>
              <a:chExt cx="4027" cy="2085"/>
            </a:xfrm>
          </p:grpSpPr>
          <p:sp>
            <p:nvSpPr>
              <p:cNvPr id="40964" name="Freeform 4">
                <a:extLst>
                  <a:ext uri="{FF2B5EF4-FFF2-40B4-BE49-F238E27FC236}">
                    <a16:creationId xmlns:a16="http://schemas.microsoft.com/office/drawing/2014/main" id="{36AA230E-B2AC-42B4-8DFB-16F9ABF0A18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5" name="Freeform 5">
                <a:extLst>
                  <a:ext uri="{FF2B5EF4-FFF2-40B4-BE49-F238E27FC236}">
                    <a16:creationId xmlns:a16="http://schemas.microsoft.com/office/drawing/2014/main" id="{5BC27366-0B64-45C6-8667-A075D698848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6" name="Freeform 6">
                <a:extLst>
                  <a:ext uri="{FF2B5EF4-FFF2-40B4-BE49-F238E27FC236}">
                    <a16:creationId xmlns:a16="http://schemas.microsoft.com/office/drawing/2014/main" id="{BE476630-44CE-4F2D-ACED-54663915955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7" name="Freeform 7">
                <a:extLst>
                  <a:ext uri="{FF2B5EF4-FFF2-40B4-BE49-F238E27FC236}">
                    <a16:creationId xmlns:a16="http://schemas.microsoft.com/office/drawing/2014/main" id="{8E1E8061-E614-4804-B42D-8A4517A42F3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68" name="Freeform 8">
                <a:extLst>
                  <a:ext uri="{FF2B5EF4-FFF2-40B4-BE49-F238E27FC236}">
                    <a16:creationId xmlns:a16="http://schemas.microsoft.com/office/drawing/2014/main" id="{A9881226-D7B5-403D-8831-0338992679EF}"/>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69" name="Freeform 9">
              <a:extLst>
                <a:ext uri="{FF2B5EF4-FFF2-40B4-BE49-F238E27FC236}">
                  <a16:creationId xmlns:a16="http://schemas.microsoft.com/office/drawing/2014/main" id="{4DAECB9D-2EC8-4544-99ED-E6C30C644C8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0970" name="Freeform 10">
              <a:extLst>
                <a:ext uri="{FF2B5EF4-FFF2-40B4-BE49-F238E27FC236}">
                  <a16:creationId xmlns:a16="http://schemas.microsoft.com/office/drawing/2014/main" id="{78B402BD-6DF7-471F-B369-0B09B21D1AFF}"/>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0971" name="Rectangle 11">
            <a:extLst>
              <a:ext uri="{FF2B5EF4-FFF2-40B4-BE49-F238E27FC236}">
                <a16:creationId xmlns:a16="http://schemas.microsoft.com/office/drawing/2014/main" id="{CF6E4177-0073-4D0C-B7AC-8DAAA9FA1518}"/>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40972" name="Rectangle 12">
            <a:extLst>
              <a:ext uri="{FF2B5EF4-FFF2-40B4-BE49-F238E27FC236}">
                <a16:creationId xmlns:a16="http://schemas.microsoft.com/office/drawing/2014/main" id="{D6493E60-DDA2-4998-AAB2-DFB7FF808B98}"/>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0973" name="Rectangle 13">
            <a:extLst>
              <a:ext uri="{FF2B5EF4-FFF2-40B4-BE49-F238E27FC236}">
                <a16:creationId xmlns:a16="http://schemas.microsoft.com/office/drawing/2014/main" id="{2EEBC909-D7C5-494A-B49C-E5572A9B981F}"/>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40974" name="Rectangle 14">
            <a:extLst>
              <a:ext uri="{FF2B5EF4-FFF2-40B4-BE49-F238E27FC236}">
                <a16:creationId xmlns:a16="http://schemas.microsoft.com/office/drawing/2014/main" id="{47C3501F-8990-4276-B406-AC4D3E6FF795}"/>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40975" name="Rectangle 15">
            <a:extLst>
              <a:ext uri="{FF2B5EF4-FFF2-40B4-BE49-F238E27FC236}">
                <a16:creationId xmlns:a16="http://schemas.microsoft.com/office/drawing/2014/main" id="{45B554A6-7F60-437F-9FC7-C34DE5C798D6}"/>
              </a:ext>
            </a:extLst>
          </p:cNvPr>
          <p:cNvSpPr>
            <a:spLocks noGrp="1" noChangeArrowheads="1"/>
          </p:cNvSpPr>
          <p:nvPr>
            <p:ph type="sldNum" sz="quarter" idx="4"/>
          </p:nvPr>
        </p:nvSpPr>
        <p:spPr>
          <a:xfrm>
            <a:off x="6553200" y="6254750"/>
            <a:ext cx="2133600" cy="476250"/>
          </a:xfrm>
        </p:spPr>
        <p:txBody>
          <a:bodyPr/>
          <a:lstStyle>
            <a:lvl1pPr>
              <a:defRPr/>
            </a:lvl1pPr>
          </a:lstStyle>
          <a:p>
            <a:fld id="{D11C337B-3587-4B38-931B-400A113EAC0F}" type="slidenum">
              <a:rPr lang="en-US" altLang="en-US"/>
              <a:pPr/>
              <a:t>‹#›</a:t>
            </a:fld>
            <a:endParaRPr lang="en-US" altLang="en-US"/>
          </a:p>
        </p:txBody>
      </p:sp>
    </p:spTree>
    <p:extLst>
      <p:ext uri="{BB962C8B-B14F-4D97-AF65-F5344CB8AC3E}">
        <p14:creationId xmlns:p14="http://schemas.microsoft.com/office/powerpoint/2010/main" val="259185948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4C5C-3611-4A85-A9C9-E4E68AB79C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BF04C2-2B4B-4BD5-8DDF-C3B6B882FA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F3CBCC-1EF4-4E02-A07D-B1C6B209D50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B262025-4994-483A-B16B-0C554EB18AF3}"/>
              </a:ext>
            </a:extLst>
          </p:cNvPr>
          <p:cNvSpPr>
            <a:spLocks noGrp="1"/>
          </p:cNvSpPr>
          <p:nvPr>
            <p:ph type="sldNum" sz="quarter" idx="11"/>
          </p:nvPr>
        </p:nvSpPr>
        <p:spPr/>
        <p:txBody>
          <a:bodyPr/>
          <a:lstStyle>
            <a:lvl1pPr>
              <a:defRPr/>
            </a:lvl1pPr>
          </a:lstStyle>
          <a:p>
            <a:fld id="{ACD624DF-1173-4BC7-8C16-3E2F457918F5}" type="slidenum">
              <a:rPr lang="en-US" altLang="en-US"/>
              <a:pPr/>
              <a:t>‹#›</a:t>
            </a:fld>
            <a:endParaRPr lang="en-US" altLang="en-US"/>
          </a:p>
        </p:txBody>
      </p:sp>
      <p:sp>
        <p:nvSpPr>
          <p:cNvPr id="6" name="Footer Placeholder 5">
            <a:extLst>
              <a:ext uri="{FF2B5EF4-FFF2-40B4-BE49-F238E27FC236}">
                <a16:creationId xmlns:a16="http://schemas.microsoft.com/office/drawing/2014/main" id="{44A90A22-3610-447D-B76D-A2036A802DB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564897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C665-3A16-41A9-BCC4-3928F2DAB4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CBF263-623D-4144-864F-12CEF5B81C5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5E4B04A-4590-4287-B910-63EE9A4B771D}"/>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F127A8-6FB3-4CD4-B768-B463BB660AA4}"/>
              </a:ext>
            </a:extLst>
          </p:cNvPr>
          <p:cNvSpPr>
            <a:spLocks noGrp="1"/>
          </p:cNvSpPr>
          <p:nvPr>
            <p:ph type="sldNum" sz="quarter" idx="11"/>
          </p:nvPr>
        </p:nvSpPr>
        <p:spPr/>
        <p:txBody>
          <a:bodyPr/>
          <a:lstStyle>
            <a:lvl1pPr>
              <a:defRPr/>
            </a:lvl1pPr>
          </a:lstStyle>
          <a:p>
            <a:fld id="{E8823BF9-E304-4C2D-ABFD-16350C49B002}" type="slidenum">
              <a:rPr lang="en-US" altLang="en-US"/>
              <a:pPr/>
              <a:t>‹#›</a:t>
            </a:fld>
            <a:endParaRPr lang="en-US" altLang="en-US"/>
          </a:p>
        </p:txBody>
      </p:sp>
      <p:sp>
        <p:nvSpPr>
          <p:cNvPr id="6" name="Footer Placeholder 5">
            <a:extLst>
              <a:ext uri="{FF2B5EF4-FFF2-40B4-BE49-F238E27FC236}">
                <a16:creationId xmlns:a16="http://schemas.microsoft.com/office/drawing/2014/main" id="{0DDF352E-C030-4768-BB8C-70833B08DBC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31586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240532554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9184-FE7E-41DD-84B2-EF91D62224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A7527-AF45-4FB6-8A43-CCE754ABD2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B0EF45-7728-4AC1-BBD6-A036CE976C96}"/>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FAA59-7167-4F6F-9A23-5D9959DDCDAA}"/>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9344D7-2ACB-4513-8240-1CFDF94DA9B6}"/>
              </a:ext>
            </a:extLst>
          </p:cNvPr>
          <p:cNvSpPr>
            <a:spLocks noGrp="1"/>
          </p:cNvSpPr>
          <p:nvPr>
            <p:ph type="sldNum" sz="quarter" idx="11"/>
          </p:nvPr>
        </p:nvSpPr>
        <p:spPr/>
        <p:txBody>
          <a:bodyPr/>
          <a:lstStyle>
            <a:lvl1pPr>
              <a:defRPr/>
            </a:lvl1pPr>
          </a:lstStyle>
          <a:p>
            <a:fld id="{8438E361-05B9-4C53-BA7C-A4C981A30025}" type="slidenum">
              <a:rPr lang="en-US" altLang="en-US"/>
              <a:pPr/>
              <a:t>‹#›</a:t>
            </a:fld>
            <a:endParaRPr lang="en-US" altLang="en-US"/>
          </a:p>
        </p:txBody>
      </p:sp>
      <p:sp>
        <p:nvSpPr>
          <p:cNvPr id="7" name="Footer Placeholder 6">
            <a:extLst>
              <a:ext uri="{FF2B5EF4-FFF2-40B4-BE49-F238E27FC236}">
                <a16:creationId xmlns:a16="http://schemas.microsoft.com/office/drawing/2014/main" id="{C72CD50C-A9BB-46D3-BA4D-A771350252D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053425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D458-1896-4276-9FF5-EA7A4C96E3B3}"/>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7A514B-C192-434D-B17A-9751926E4F6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C1733F-DB67-4A2D-B0A5-AC328559F5F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ABEF5B-AFA3-44A9-BE97-48F10F4F25F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954C5F-D090-4634-B72C-997C11E3D39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E7FB2B-17BD-4B67-8CF9-4598BC90ACF0}"/>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544FD9-22D4-4E9E-AB33-F93D2B0F053F}"/>
              </a:ext>
            </a:extLst>
          </p:cNvPr>
          <p:cNvSpPr>
            <a:spLocks noGrp="1"/>
          </p:cNvSpPr>
          <p:nvPr>
            <p:ph type="sldNum" sz="quarter" idx="11"/>
          </p:nvPr>
        </p:nvSpPr>
        <p:spPr/>
        <p:txBody>
          <a:bodyPr/>
          <a:lstStyle>
            <a:lvl1pPr>
              <a:defRPr/>
            </a:lvl1pPr>
          </a:lstStyle>
          <a:p>
            <a:fld id="{0630C7E3-9767-454F-B2CB-3885EFB169DB}" type="slidenum">
              <a:rPr lang="en-US" altLang="en-US"/>
              <a:pPr/>
              <a:t>‹#›</a:t>
            </a:fld>
            <a:endParaRPr lang="en-US" altLang="en-US"/>
          </a:p>
        </p:txBody>
      </p:sp>
      <p:sp>
        <p:nvSpPr>
          <p:cNvPr id="9" name="Footer Placeholder 8">
            <a:extLst>
              <a:ext uri="{FF2B5EF4-FFF2-40B4-BE49-F238E27FC236}">
                <a16:creationId xmlns:a16="http://schemas.microsoft.com/office/drawing/2014/main" id="{A24585C7-4A1E-4314-AFDD-9B4426C9C4C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838549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83C-1BCF-42B0-ADBD-E57A7E561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9DBA59-4CE4-4F3A-AAB1-A0CEE49BD6B7}"/>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2CB46A5-8414-404A-8614-E422D755D243}"/>
              </a:ext>
            </a:extLst>
          </p:cNvPr>
          <p:cNvSpPr>
            <a:spLocks noGrp="1"/>
          </p:cNvSpPr>
          <p:nvPr>
            <p:ph type="sldNum" sz="quarter" idx="11"/>
          </p:nvPr>
        </p:nvSpPr>
        <p:spPr/>
        <p:txBody>
          <a:bodyPr/>
          <a:lstStyle>
            <a:lvl1pPr>
              <a:defRPr/>
            </a:lvl1pPr>
          </a:lstStyle>
          <a:p>
            <a:fld id="{7A9A9122-119D-40FB-A3EF-089EF1FE4E29}" type="slidenum">
              <a:rPr lang="en-US" altLang="en-US"/>
              <a:pPr/>
              <a:t>‹#›</a:t>
            </a:fld>
            <a:endParaRPr lang="en-US" altLang="en-US"/>
          </a:p>
        </p:txBody>
      </p:sp>
      <p:sp>
        <p:nvSpPr>
          <p:cNvPr id="5" name="Footer Placeholder 4">
            <a:extLst>
              <a:ext uri="{FF2B5EF4-FFF2-40B4-BE49-F238E27FC236}">
                <a16:creationId xmlns:a16="http://schemas.microsoft.com/office/drawing/2014/main" id="{1459BF20-8057-4AE2-ABD9-12F2A07C5A7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594109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50ECD-16F3-4D85-979A-EC1074CDDC14}"/>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38052A4D-5F41-4CEC-BDB7-86D625C56A98}"/>
              </a:ext>
            </a:extLst>
          </p:cNvPr>
          <p:cNvSpPr>
            <a:spLocks noGrp="1"/>
          </p:cNvSpPr>
          <p:nvPr>
            <p:ph type="sldNum" sz="quarter" idx="11"/>
          </p:nvPr>
        </p:nvSpPr>
        <p:spPr/>
        <p:txBody>
          <a:bodyPr/>
          <a:lstStyle>
            <a:lvl1pPr>
              <a:defRPr/>
            </a:lvl1pPr>
          </a:lstStyle>
          <a:p>
            <a:fld id="{233B7F33-D359-4406-8B66-7E63179DBF78}" type="slidenum">
              <a:rPr lang="en-US" altLang="en-US"/>
              <a:pPr/>
              <a:t>‹#›</a:t>
            </a:fld>
            <a:endParaRPr lang="en-US" altLang="en-US"/>
          </a:p>
        </p:txBody>
      </p:sp>
      <p:sp>
        <p:nvSpPr>
          <p:cNvPr id="4" name="Footer Placeholder 3">
            <a:extLst>
              <a:ext uri="{FF2B5EF4-FFF2-40B4-BE49-F238E27FC236}">
                <a16:creationId xmlns:a16="http://schemas.microsoft.com/office/drawing/2014/main" id="{0487FD3B-19F2-4B72-9259-27794983186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0970780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5CED-6837-4A4C-9679-C53F4E67C5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C6BE58-D98E-4503-BA2A-2054C0A9DD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46DC22-C889-437A-9F2E-07FEEC309C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B821BF-A49E-449A-A4B4-29C1FC72BDA8}"/>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8FD508-E6A0-4DCF-9B9C-F8DDCAADD6BB}"/>
              </a:ext>
            </a:extLst>
          </p:cNvPr>
          <p:cNvSpPr>
            <a:spLocks noGrp="1"/>
          </p:cNvSpPr>
          <p:nvPr>
            <p:ph type="sldNum" sz="quarter" idx="11"/>
          </p:nvPr>
        </p:nvSpPr>
        <p:spPr/>
        <p:txBody>
          <a:bodyPr/>
          <a:lstStyle>
            <a:lvl1pPr>
              <a:defRPr/>
            </a:lvl1pPr>
          </a:lstStyle>
          <a:p>
            <a:fld id="{208978A6-7AF1-485A-B946-5B6536E38098}" type="slidenum">
              <a:rPr lang="en-US" altLang="en-US"/>
              <a:pPr/>
              <a:t>‹#›</a:t>
            </a:fld>
            <a:endParaRPr lang="en-US" altLang="en-US"/>
          </a:p>
        </p:txBody>
      </p:sp>
      <p:sp>
        <p:nvSpPr>
          <p:cNvPr id="7" name="Footer Placeholder 6">
            <a:extLst>
              <a:ext uri="{FF2B5EF4-FFF2-40B4-BE49-F238E27FC236}">
                <a16:creationId xmlns:a16="http://schemas.microsoft.com/office/drawing/2014/main" id="{69FDD60E-0915-492F-B3CA-785C49509F8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5261673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02AC-9458-4056-8F90-89235DCBCE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25ADD7-77D1-4645-8D2F-9BC69405677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EF6D07-B921-4FC6-8B42-45DC00E725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FB8DAB-61FD-4065-BA58-129C46A5A82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5C52F4-823D-4B09-A110-E5522E5624EC}"/>
              </a:ext>
            </a:extLst>
          </p:cNvPr>
          <p:cNvSpPr>
            <a:spLocks noGrp="1"/>
          </p:cNvSpPr>
          <p:nvPr>
            <p:ph type="sldNum" sz="quarter" idx="11"/>
          </p:nvPr>
        </p:nvSpPr>
        <p:spPr/>
        <p:txBody>
          <a:bodyPr/>
          <a:lstStyle>
            <a:lvl1pPr>
              <a:defRPr/>
            </a:lvl1pPr>
          </a:lstStyle>
          <a:p>
            <a:fld id="{8DAA98D9-1302-47F5-902A-9898679744A7}" type="slidenum">
              <a:rPr lang="en-US" altLang="en-US"/>
              <a:pPr/>
              <a:t>‹#›</a:t>
            </a:fld>
            <a:endParaRPr lang="en-US" altLang="en-US"/>
          </a:p>
        </p:txBody>
      </p:sp>
      <p:sp>
        <p:nvSpPr>
          <p:cNvPr id="7" name="Footer Placeholder 6">
            <a:extLst>
              <a:ext uri="{FF2B5EF4-FFF2-40B4-BE49-F238E27FC236}">
                <a16:creationId xmlns:a16="http://schemas.microsoft.com/office/drawing/2014/main" id="{881CC747-5029-48D3-B885-32CC1B97891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69816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7C51-8154-4807-9E94-D101A8F367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B5DC77-CC09-4079-B65F-B5FD31E6C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9215D-F895-422F-A00D-771D9CB1023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AE1903D-6E4F-4728-9C89-6EAE62BC3807}"/>
              </a:ext>
            </a:extLst>
          </p:cNvPr>
          <p:cNvSpPr>
            <a:spLocks noGrp="1"/>
          </p:cNvSpPr>
          <p:nvPr>
            <p:ph type="sldNum" sz="quarter" idx="11"/>
          </p:nvPr>
        </p:nvSpPr>
        <p:spPr/>
        <p:txBody>
          <a:bodyPr/>
          <a:lstStyle>
            <a:lvl1pPr>
              <a:defRPr/>
            </a:lvl1pPr>
          </a:lstStyle>
          <a:p>
            <a:fld id="{22F65F88-B0E5-446F-A79F-8F3B8C0DCABB}" type="slidenum">
              <a:rPr lang="en-US" altLang="en-US"/>
              <a:pPr/>
              <a:t>‹#›</a:t>
            </a:fld>
            <a:endParaRPr lang="en-US" altLang="en-US"/>
          </a:p>
        </p:txBody>
      </p:sp>
      <p:sp>
        <p:nvSpPr>
          <p:cNvPr id="6" name="Footer Placeholder 5">
            <a:extLst>
              <a:ext uri="{FF2B5EF4-FFF2-40B4-BE49-F238E27FC236}">
                <a16:creationId xmlns:a16="http://schemas.microsoft.com/office/drawing/2014/main" id="{F51EE7D8-1153-4628-AA45-26319029A4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831207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6C6FA-1AA1-446B-AB96-7571F9F6639D}"/>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A31989-1D37-4674-BDAC-877A9F798E3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3640D6-98FA-4C75-A509-463F1173C2BC}"/>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74B77F9-D968-42A1-9115-C7C64367A416}"/>
              </a:ext>
            </a:extLst>
          </p:cNvPr>
          <p:cNvSpPr>
            <a:spLocks noGrp="1"/>
          </p:cNvSpPr>
          <p:nvPr>
            <p:ph type="sldNum" sz="quarter" idx="11"/>
          </p:nvPr>
        </p:nvSpPr>
        <p:spPr/>
        <p:txBody>
          <a:bodyPr/>
          <a:lstStyle>
            <a:lvl1pPr>
              <a:defRPr/>
            </a:lvl1pPr>
          </a:lstStyle>
          <a:p>
            <a:fld id="{3892809A-E8FF-4E58-874F-0CD956A42D78}" type="slidenum">
              <a:rPr lang="en-US" altLang="en-US"/>
              <a:pPr/>
              <a:t>‹#›</a:t>
            </a:fld>
            <a:endParaRPr lang="en-US" altLang="en-US"/>
          </a:p>
        </p:txBody>
      </p:sp>
      <p:sp>
        <p:nvSpPr>
          <p:cNvPr id="6" name="Footer Placeholder 5">
            <a:extLst>
              <a:ext uri="{FF2B5EF4-FFF2-40B4-BE49-F238E27FC236}">
                <a16:creationId xmlns:a16="http://schemas.microsoft.com/office/drawing/2014/main" id="{FAB4E670-D9E2-4A5D-87C3-8552717A719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9078027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D07F-39DF-4451-938E-AA468DC23434}"/>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a:extLst>
              <a:ext uri="{FF2B5EF4-FFF2-40B4-BE49-F238E27FC236}">
                <a16:creationId xmlns:a16="http://schemas.microsoft.com/office/drawing/2014/main" id="{1B08FC22-14AB-4722-9E32-3BE68734728D}"/>
              </a:ext>
            </a:extLst>
          </p:cNvPr>
          <p:cNvSpPr>
            <a:spLocks noGrp="1"/>
          </p:cNvSpPr>
          <p:nvPr>
            <p:ph type="tbl"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7715F7AF-8366-4077-89DF-E3E4B091A0E1}"/>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C4CBC4E-1141-4E09-9E5D-10C565B7F370}"/>
              </a:ext>
            </a:extLst>
          </p:cNvPr>
          <p:cNvSpPr>
            <a:spLocks noGrp="1"/>
          </p:cNvSpPr>
          <p:nvPr>
            <p:ph type="sldNum" sz="quarter" idx="11"/>
          </p:nvPr>
        </p:nvSpPr>
        <p:spPr>
          <a:xfrm>
            <a:off x="6553200" y="6248400"/>
            <a:ext cx="2133600" cy="476250"/>
          </a:xfrm>
        </p:spPr>
        <p:txBody>
          <a:bodyPr/>
          <a:lstStyle>
            <a:lvl1pPr>
              <a:defRPr/>
            </a:lvl1pPr>
          </a:lstStyle>
          <a:p>
            <a:fld id="{7920E126-F87F-4F3D-841A-2E206F55EE29}" type="slidenum">
              <a:rPr lang="en-US" altLang="en-US"/>
              <a:pPr/>
              <a:t>‹#›</a:t>
            </a:fld>
            <a:endParaRPr lang="en-US" altLang="en-US"/>
          </a:p>
        </p:txBody>
      </p:sp>
      <p:sp>
        <p:nvSpPr>
          <p:cNvPr id="6" name="Footer Placeholder 5">
            <a:extLst>
              <a:ext uri="{FF2B5EF4-FFF2-40B4-BE49-F238E27FC236}">
                <a16:creationId xmlns:a16="http://schemas.microsoft.com/office/drawing/2014/main" id="{2B826CBF-5C04-4D78-BD04-3403CE754085}"/>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5731266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256-A3D1-4A9F-9191-EE223E04CDBB}"/>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3A5F6-3743-4ADE-9C92-89FC74C686FA}"/>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AC2938-BA77-40BF-A7F5-E7E2BEA68BDA}"/>
              </a:ext>
            </a:extLst>
          </p:cNvPr>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74F972F6-B214-474E-B8DE-AD7C4F32C16B}"/>
              </a:ext>
            </a:extLst>
          </p:cNvPr>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755374E9-F6CF-49A0-BB67-1B0C8B6C1137}"/>
              </a:ext>
            </a:extLst>
          </p:cNvPr>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243E9B-6761-4841-AC96-71A70ACCD5CA}"/>
              </a:ext>
            </a:extLst>
          </p:cNvPr>
          <p:cNvSpPr>
            <a:spLocks noGrp="1"/>
          </p:cNvSpPr>
          <p:nvPr>
            <p:ph type="sldNum" sz="quarter" idx="11"/>
          </p:nvPr>
        </p:nvSpPr>
        <p:spPr>
          <a:xfrm>
            <a:off x="6553200" y="6248400"/>
            <a:ext cx="2133600" cy="476250"/>
          </a:xfrm>
        </p:spPr>
        <p:txBody>
          <a:bodyPr/>
          <a:lstStyle>
            <a:lvl1pPr>
              <a:defRPr/>
            </a:lvl1pPr>
          </a:lstStyle>
          <a:p>
            <a:fld id="{86D70019-B89A-4F24-BE3A-CB590AB8FAE7}" type="slidenum">
              <a:rPr lang="en-US" altLang="en-US"/>
              <a:pPr/>
              <a:t>‹#›</a:t>
            </a:fld>
            <a:endParaRPr lang="en-US" altLang="en-US"/>
          </a:p>
        </p:txBody>
      </p:sp>
      <p:sp>
        <p:nvSpPr>
          <p:cNvPr id="8" name="Footer Placeholder 7">
            <a:extLst>
              <a:ext uri="{FF2B5EF4-FFF2-40B4-BE49-F238E27FC236}">
                <a16:creationId xmlns:a16="http://schemas.microsoft.com/office/drawing/2014/main" id="{E79CD07F-434E-4D7D-BB20-4CD29516E282}"/>
              </a:ext>
            </a:extLst>
          </p:cNvPr>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346040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5798510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7522" name="Group 2">
            <a:extLst>
              <a:ext uri="{FF2B5EF4-FFF2-40B4-BE49-F238E27FC236}">
                <a16:creationId xmlns:a16="http://schemas.microsoft.com/office/drawing/2014/main" id="{BAC259BB-0800-4183-81C1-6F99684381CE}"/>
              </a:ext>
            </a:extLst>
          </p:cNvPr>
          <p:cNvGrpSpPr>
            <a:grpSpLocks/>
          </p:cNvGrpSpPr>
          <p:nvPr/>
        </p:nvGrpSpPr>
        <p:grpSpPr bwMode="auto">
          <a:xfrm>
            <a:off x="3800475" y="1789113"/>
            <a:ext cx="5340350" cy="5056187"/>
            <a:chOff x="2394" y="1127"/>
            <a:chExt cx="3364" cy="3185"/>
          </a:xfrm>
        </p:grpSpPr>
        <p:sp>
          <p:nvSpPr>
            <p:cNvPr id="107523" name="Rectangle 3">
              <a:extLst>
                <a:ext uri="{FF2B5EF4-FFF2-40B4-BE49-F238E27FC236}">
                  <a16:creationId xmlns:a16="http://schemas.microsoft.com/office/drawing/2014/main" id="{14BD8028-04F2-4A9B-9C28-717C6E71AC8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4" name="Oval 4">
              <a:extLst>
                <a:ext uri="{FF2B5EF4-FFF2-40B4-BE49-F238E27FC236}">
                  <a16:creationId xmlns:a16="http://schemas.microsoft.com/office/drawing/2014/main" id="{1BE27A42-797D-4564-A82D-B83F0A559FA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5" name="Rectangle 5">
              <a:extLst>
                <a:ext uri="{FF2B5EF4-FFF2-40B4-BE49-F238E27FC236}">
                  <a16:creationId xmlns:a16="http://schemas.microsoft.com/office/drawing/2014/main" id="{386103B1-660A-4B95-8CEE-16BEF5ABB76C}"/>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6" name="Freeform 6">
              <a:extLst>
                <a:ext uri="{FF2B5EF4-FFF2-40B4-BE49-F238E27FC236}">
                  <a16:creationId xmlns:a16="http://schemas.microsoft.com/office/drawing/2014/main" id="{4B50935D-E148-4715-878C-C71C1479394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7" name="Rectangle 7">
              <a:extLst>
                <a:ext uri="{FF2B5EF4-FFF2-40B4-BE49-F238E27FC236}">
                  <a16:creationId xmlns:a16="http://schemas.microsoft.com/office/drawing/2014/main" id="{08677C6E-F268-4333-80C8-146467B3A1F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8" name="Rectangle 8">
              <a:extLst>
                <a:ext uri="{FF2B5EF4-FFF2-40B4-BE49-F238E27FC236}">
                  <a16:creationId xmlns:a16="http://schemas.microsoft.com/office/drawing/2014/main" id="{B425AD5A-2363-4C54-8BD0-0FE42FE4879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29" name="Rectangle 9">
              <a:extLst>
                <a:ext uri="{FF2B5EF4-FFF2-40B4-BE49-F238E27FC236}">
                  <a16:creationId xmlns:a16="http://schemas.microsoft.com/office/drawing/2014/main" id="{B89457D1-A196-4CA7-A103-F74E08C8C1E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0" name="Rectangle 10">
              <a:extLst>
                <a:ext uri="{FF2B5EF4-FFF2-40B4-BE49-F238E27FC236}">
                  <a16:creationId xmlns:a16="http://schemas.microsoft.com/office/drawing/2014/main" id="{D9179445-0919-4C48-BEA9-E6E7A070540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1" name="Rectangle 11">
              <a:extLst>
                <a:ext uri="{FF2B5EF4-FFF2-40B4-BE49-F238E27FC236}">
                  <a16:creationId xmlns:a16="http://schemas.microsoft.com/office/drawing/2014/main" id="{976A53ED-54FB-4271-A7FF-409333F09BD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32" name="Freeform 12">
              <a:extLst>
                <a:ext uri="{FF2B5EF4-FFF2-40B4-BE49-F238E27FC236}">
                  <a16:creationId xmlns:a16="http://schemas.microsoft.com/office/drawing/2014/main" id="{5505B22A-4CFD-4FB0-9F2F-9F5FA22C92E1}"/>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3" name="Freeform 13">
              <a:extLst>
                <a:ext uri="{FF2B5EF4-FFF2-40B4-BE49-F238E27FC236}">
                  <a16:creationId xmlns:a16="http://schemas.microsoft.com/office/drawing/2014/main" id="{FA09A833-A8AB-4DBA-B58E-383CA7DA941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4" name="Freeform 14">
              <a:extLst>
                <a:ext uri="{FF2B5EF4-FFF2-40B4-BE49-F238E27FC236}">
                  <a16:creationId xmlns:a16="http://schemas.microsoft.com/office/drawing/2014/main" id="{0DBE8550-275C-4248-8009-DF085B02749B}"/>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5" name="Freeform 15">
              <a:extLst>
                <a:ext uri="{FF2B5EF4-FFF2-40B4-BE49-F238E27FC236}">
                  <a16:creationId xmlns:a16="http://schemas.microsoft.com/office/drawing/2014/main" id="{EA1801C9-E766-4F14-A829-65EE36AF103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6" name="Freeform 16">
              <a:extLst>
                <a:ext uri="{FF2B5EF4-FFF2-40B4-BE49-F238E27FC236}">
                  <a16:creationId xmlns:a16="http://schemas.microsoft.com/office/drawing/2014/main" id="{5661F7CC-AC41-4AF5-A03A-317F3FEFE2A9}"/>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7" name="Freeform 17">
              <a:extLst>
                <a:ext uri="{FF2B5EF4-FFF2-40B4-BE49-F238E27FC236}">
                  <a16:creationId xmlns:a16="http://schemas.microsoft.com/office/drawing/2014/main" id="{92911E57-B1C6-4BFD-8626-147D5E534A5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8" name="Freeform 18">
              <a:extLst>
                <a:ext uri="{FF2B5EF4-FFF2-40B4-BE49-F238E27FC236}">
                  <a16:creationId xmlns:a16="http://schemas.microsoft.com/office/drawing/2014/main" id="{3DCDE4B0-8292-4E0E-93DD-65F9DE4A7F7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39" name="Freeform 19">
              <a:extLst>
                <a:ext uri="{FF2B5EF4-FFF2-40B4-BE49-F238E27FC236}">
                  <a16:creationId xmlns:a16="http://schemas.microsoft.com/office/drawing/2014/main" id="{EA19A7AA-6027-43C9-937E-EC1729D9F48A}"/>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0" name="Freeform 20">
              <a:extLst>
                <a:ext uri="{FF2B5EF4-FFF2-40B4-BE49-F238E27FC236}">
                  <a16:creationId xmlns:a16="http://schemas.microsoft.com/office/drawing/2014/main" id="{DFDA76D3-1FF1-418D-A9DE-8008226D287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1" name="Freeform 21">
              <a:extLst>
                <a:ext uri="{FF2B5EF4-FFF2-40B4-BE49-F238E27FC236}">
                  <a16:creationId xmlns:a16="http://schemas.microsoft.com/office/drawing/2014/main" id="{44F28994-34EB-4FF8-9F14-D1023728D5C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2" name="Freeform 22">
              <a:extLst>
                <a:ext uri="{FF2B5EF4-FFF2-40B4-BE49-F238E27FC236}">
                  <a16:creationId xmlns:a16="http://schemas.microsoft.com/office/drawing/2014/main" id="{774FD6FF-C18A-4EF9-8B8E-E9CE5A7471CE}"/>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3" name="Freeform 23">
              <a:extLst>
                <a:ext uri="{FF2B5EF4-FFF2-40B4-BE49-F238E27FC236}">
                  <a16:creationId xmlns:a16="http://schemas.microsoft.com/office/drawing/2014/main" id="{A7E04B2E-DB04-4047-8D4B-62C82A753E06}"/>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4" name="Freeform 24">
              <a:extLst>
                <a:ext uri="{FF2B5EF4-FFF2-40B4-BE49-F238E27FC236}">
                  <a16:creationId xmlns:a16="http://schemas.microsoft.com/office/drawing/2014/main" id="{FD4730F6-B02A-4851-A5B3-01969B7E751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5" name="Freeform 25">
              <a:extLst>
                <a:ext uri="{FF2B5EF4-FFF2-40B4-BE49-F238E27FC236}">
                  <a16:creationId xmlns:a16="http://schemas.microsoft.com/office/drawing/2014/main" id="{689A2FDC-E9BA-4041-95B6-530D9E5CA71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6" name="Freeform 26">
              <a:extLst>
                <a:ext uri="{FF2B5EF4-FFF2-40B4-BE49-F238E27FC236}">
                  <a16:creationId xmlns:a16="http://schemas.microsoft.com/office/drawing/2014/main" id="{539AC0A8-55ED-43E4-929A-0A752A41EEC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47" name="Oval 27">
              <a:extLst>
                <a:ext uri="{FF2B5EF4-FFF2-40B4-BE49-F238E27FC236}">
                  <a16:creationId xmlns:a16="http://schemas.microsoft.com/office/drawing/2014/main" id="{88B5A5F5-BDCF-4032-AA25-6D67EDC2F444}"/>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8" name="Oval 28">
              <a:extLst>
                <a:ext uri="{FF2B5EF4-FFF2-40B4-BE49-F238E27FC236}">
                  <a16:creationId xmlns:a16="http://schemas.microsoft.com/office/drawing/2014/main" id="{D83E4B71-1EA6-4FC1-A7E5-9E72E64206A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49" name="Oval 29">
              <a:extLst>
                <a:ext uri="{FF2B5EF4-FFF2-40B4-BE49-F238E27FC236}">
                  <a16:creationId xmlns:a16="http://schemas.microsoft.com/office/drawing/2014/main" id="{26709E32-2151-4568-B60D-F2287399CD9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0" name="Freeform 30">
              <a:extLst>
                <a:ext uri="{FF2B5EF4-FFF2-40B4-BE49-F238E27FC236}">
                  <a16:creationId xmlns:a16="http://schemas.microsoft.com/office/drawing/2014/main" id="{79931834-4033-4BC6-BE02-EC432094A08D}"/>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1" name="Freeform 31">
              <a:extLst>
                <a:ext uri="{FF2B5EF4-FFF2-40B4-BE49-F238E27FC236}">
                  <a16:creationId xmlns:a16="http://schemas.microsoft.com/office/drawing/2014/main" id="{69368E56-1F4F-40B7-AB96-DD785E0482E1}"/>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2" name="Rectangle 32">
              <a:extLst>
                <a:ext uri="{FF2B5EF4-FFF2-40B4-BE49-F238E27FC236}">
                  <a16:creationId xmlns:a16="http://schemas.microsoft.com/office/drawing/2014/main" id="{515FBD1A-437B-4137-B34C-6765F4B024C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3" name="Rectangle 33">
              <a:extLst>
                <a:ext uri="{FF2B5EF4-FFF2-40B4-BE49-F238E27FC236}">
                  <a16:creationId xmlns:a16="http://schemas.microsoft.com/office/drawing/2014/main" id="{76398A3D-512C-43B2-8A74-FC3AC69AAF6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4" name="AutoShape 34">
              <a:extLst>
                <a:ext uri="{FF2B5EF4-FFF2-40B4-BE49-F238E27FC236}">
                  <a16:creationId xmlns:a16="http://schemas.microsoft.com/office/drawing/2014/main" id="{7C39DC8A-75ED-47B0-8BAA-335639CBC426}"/>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7555" name="Freeform 35">
              <a:extLst>
                <a:ext uri="{FF2B5EF4-FFF2-40B4-BE49-F238E27FC236}">
                  <a16:creationId xmlns:a16="http://schemas.microsoft.com/office/drawing/2014/main" id="{4CBFF57C-12B3-4710-B73C-AA368109D029}"/>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56" name="Freeform 36">
              <a:extLst>
                <a:ext uri="{FF2B5EF4-FFF2-40B4-BE49-F238E27FC236}">
                  <a16:creationId xmlns:a16="http://schemas.microsoft.com/office/drawing/2014/main" id="{53686159-9564-4443-87D4-D8C2896AACD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7557" name="Rectangle 37">
            <a:extLst>
              <a:ext uri="{FF2B5EF4-FFF2-40B4-BE49-F238E27FC236}">
                <a16:creationId xmlns:a16="http://schemas.microsoft.com/office/drawing/2014/main" id="{A33404C3-9F71-4A83-B3F1-86788C4747EB}"/>
              </a:ext>
            </a:extLst>
          </p:cNvPr>
          <p:cNvSpPr>
            <a:spLocks noGrp="1" noChangeArrowheads="1"/>
          </p:cNvSpPr>
          <p:nvPr>
            <p:ph type="dt" sz="half" idx="2"/>
          </p:nvPr>
        </p:nvSpPr>
        <p:spPr/>
        <p:txBody>
          <a:bodyPr/>
          <a:lstStyle>
            <a:lvl1pPr>
              <a:defRPr/>
            </a:lvl1pPr>
          </a:lstStyle>
          <a:p>
            <a:endParaRPr lang="en-US" altLang="en-US"/>
          </a:p>
        </p:txBody>
      </p:sp>
      <p:sp>
        <p:nvSpPr>
          <p:cNvPr id="107558" name="Rectangle 38">
            <a:extLst>
              <a:ext uri="{FF2B5EF4-FFF2-40B4-BE49-F238E27FC236}">
                <a16:creationId xmlns:a16="http://schemas.microsoft.com/office/drawing/2014/main" id="{CCAE4DF8-3C0D-4DA0-A21F-E7755E59E1D8}"/>
              </a:ext>
            </a:extLst>
          </p:cNvPr>
          <p:cNvSpPr>
            <a:spLocks noGrp="1" noChangeArrowheads="1"/>
          </p:cNvSpPr>
          <p:nvPr>
            <p:ph type="ftr" sz="quarter" idx="3"/>
          </p:nvPr>
        </p:nvSpPr>
        <p:spPr/>
        <p:txBody>
          <a:bodyPr/>
          <a:lstStyle>
            <a:lvl1pPr>
              <a:defRPr/>
            </a:lvl1pPr>
          </a:lstStyle>
          <a:p>
            <a:endParaRPr lang="en-US" altLang="en-US"/>
          </a:p>
        </p:txBody>
      </p:sp>
      <p:sp>
        <p:nvSpPr>
          <p:cNvPr id="107559" name="Rectangle 39">
            <a:extLst>
              <a:ext uri="{FF2B5EF4-FFF2-40B4-BE49-F238E27FC236}">
                <a16:creationId xmlns:a16="http://schemas.microsoft.com/office/drawing/2014/main" id="{146A54DD-2EF2-4F00-9EF5-A7D6439C1CEE}"/>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7560" name="Rectangle 40">
            <a:extLst>
              <a:ext uri="{FF2B5EF4-FFF2-40B4-BE49-F238E27FC236}">
                <a16:creationId xmlns:a16="http://schemas.microsoft.com/office/drawing/2014/main" id="{25933E3F-8876-4C14-9602-5FEB8BB8A88F}"/>
              </a:ext>
            </a:extLst>
          </p:cNvPr>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107561" name="Rectangle 41">
            <a:extLst>
              <a:ext uri="{FF2B5EF4-FFF2-40B4-BE49-F238E27FC236}">
                <a16:creationId xmlns:a16="http://schemas.microsoft.com/office/drawing/2014/main" id="{0D310A6C-54BA-4FF3-A00C-69EA16C57C22}"/>
              </a:ext>
            </a:extLst>
          </p:cNvPr>
          <p:cNvSpPr>
            <a:spLocks noGrp="1" noChangeArrowheads="1"/>
          </p:cNvSpPr>
          <p:nvPr>
            <p:ph type="sldNum" sz="quarter" idx="4"/>
          </p:nvPr>
        </p:nvSpPr>
        <p:spPr/>
        <p:txBody>
          <a:bodyPr/>
          <a:lstStyle>
            <a:lvl1pPr>
              <a:defRPr/>
            </a:lvl1pPr>
          </a:lstStyle>
          <a:p>
            <a:fld id="{FF114353-C488-454F-B36E-8DF2349B1A53}" type="slidenum">
              <a:rPr lang="en-US" altLang="en-US"/>
              <a:pPr/>
              <a:t>‹#›</a:t>
            </a:fld>
            <a:endParaRPr lang="en-US" altLang="en-US"/>
          </a:p>
        </p:txBody>
      </p:sp>
    </p:spTree>
    <p:extLst>
      <p:ext uri="{BB962C8B-B14F-4D97-AF65-F5344CB8AC3E}">
        <p14:creationId xmlns:p14="http://schemas.microsoft.com/office/powerpoint/2010/main" val="12587168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F50E-9593-43C7-A418-F8B1959D22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C142B-5D12-4276-8DC2-B02BCABA6C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F807B-577A-468A-A2B6-11D26BF455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AD4357-6774-45FE-8788-8C1262A808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B3193F-49FB-42AC-8AC4-CF07C206CD16}"/>
              </a:ext>
            </a:extLst>
          </p:cNvPr>
          <p:cNvSpPr>
            <a:spLocks noGrp="1"/>
          </p:cNvSpPr>
          <p:nvPr>
            <p:ph type="sldNum" sz="quarter" idx="12"/>
          </p:nvPr>
        </p:nvSpPr>
        <p:spPr/>
        <p:txBody>
          <a:bodyPr/>
          <a:lstStyle>
            <a:lvl1pPr>
              <a:defRPr/>
            </a:lvl1pPr>
          </a:lstStyle>
          <a:p>
            <a:fld id="{75296697-88E8-43C1-8593-5879BEF843A1}" type="slidenum">
              <a:rPr lang="en-US" altLang="en-US"/>
              <a:pPr/>
              <a:t>‹#›</a:t>
            </a:fld>
            <a:endParaRPr lang="en-US" altLang="en-US"/>
          </a:p>
        </p:txBody>
      </p:sp>
    </p:spTree>
    <p:extLst>
      <p:ext uri="{BB962C8B-B14F-4D97-AF65-F5344CB8AC3E}">
        <p14:creationId xmlns:p14="http://schemas.microsoft.com/office/powerpoint/2010/main" val="236410266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6B93-6B6F-4FFE-B8CC-53F246A3969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9CF79A-194B-443D-96BF-1E6F80431E5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D42A6767-C425-48BA-A367-27F082797D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C217D2-63BD-4465-83B3-62CC1593DD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C52BB2-DE6D-43E3-93A4-0B890A289157}"/>
              </a:ext>
            </a:extLst>
          </p:cNvPr>
          <p:cNvSpPr>
            <a:spLocks noGrp="1"/>
          </p:cNvSpPr>
          <p:nvPr>
            <p:ph type="sldNum" sz="quarter" idx="12"/>
          </p:nvPr>
        </p:nvSpPr>
        <p:spPr/>
        <p:txBody>
          <a:bodyPr/>
          <a:lstStyle>
            <a:lvl1pPr>
              <a:defRPr/>
            </a:lvl1pPr>
          </a:lstStyle>
          <a:p>
            <a:fld id="{9D212946-D1F7-4E32-869E-AED28C05305C}" type="slidenum">
              <a:rPr lang="en-US" altLang="en-US"/>
              <a:pPr/>
              <a:t>‹#›</a:t>
            </a:fld>
            <a:endParaRPr lang="en-US" altLang="en-US"/>
          </a:p>
        </p:txBody>
      </p:sp>
    </p:spTree>
    <p:extLst>
      <p:ext uri="{BB962C8B-B14F-4D97-AF65-F5344CB8AC3E}">
        <p14:creationId xmlns:p14="http://schemas.microsoft.com/office/powerpoint/2010/main" val="69312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9ACE-ABFA-4E04-BB8E-F275AAD5EB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FDCA2-FB8A-4A46-8D6C-1BE1927B0EA0}"/>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D3A2765-EE23-48B2-AB28-7EE717FDF4A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3CD7B8-971C-439B-88F5-6D77C8506C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CAF8410-5730-4734-B0B9-5DD7BD4C28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CA76AD-AC69-46B2-838B-DA3C58F92712}"/>
              </a:ext>
            </a:extLst>
          </p:cNvPr>
          <p:cNvSpPr>
            <a:spLocks noGrp="1"/>
          </p:cNvSpPr>
          <p:nvPr>
            <p:ph type="sldNum" sz="quarter" idx="12"/>
          </p:nvPr>
        </p:nvSpPr>
        <p:spPr/>
        <p:txBody>
          <a:bodyPr/>
          <a:lstStyle>
            <a:lvl1pPr>
              <a:defRPr/>
            </a:lvl1pPr>
          </a:lstStyle>
          <a:p>
            <a:fld id="{66E29B70-1760-42D4-BF24-C33BDE5C4631}" type="slidenum">
              <a:rPr lang="en-US" altLang="en-US"/>
              <a:pPr/>
              <a:t>‹#›</a:t>
            </a:fld>
            <a:endParaRPr lang="en-US" altLang="en-US"/>
          </a:p>
        </p:txBody>
      </p:sp>
    </p:spTree>
    <p:extLst>
      <p:ext uri="{BB962C8B-B14F-4D97-AF65-F5344CB8AC3E}">
        <p14:creationId xmlns:p14="http://schemas.microsoft.com/office/powerpoint/2010/main" val="505340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9279-7C53-4617-858E-C6549F3F97AC}"/>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02BD0F-5E04-416A-94B3-73B844AC01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6243DF-B82F-4D16-952C-284E7F06D88A}"/>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BEBD24-FCEF-45A6-B44E-0F20EE2C5C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C8A267-E47E-43FC-8773-A005AC25C6F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FC9C19-0A15-40C6-9D29-6D83284C69C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076910-18B2-4A36-8404-8664DE170CA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B2EAD3-43AE-4068-8320-8104670CDBA3}"/>
              </a:ext>
            </a:extLst>
          </p:cNvPr>
          <p:cNvSpPr>
            <a:spLocks noGrp="1"/>
          </p:cNvSpPr>
          <p:nvPr>
            <p:ph type="sldNum" sz="quarter" idx="12"/>
          </p:nvPr>
        </p:nvSpPr>
        <p:spPr/>
        <p:txBody>
          <a:bodyPr/>
          <a:lstStyle>
            <a:lvl1pPr>
              <a:defRPr/>
            </a:lvl1pPr>
          </a:lstStyle>
          <a:p>
            <a:fld id="{300918E3-A16A-4C9E-9086-4A1896E40F25}" type="slidenum">
              <a:rPr lang="en-US" altLang="en-US"/>
              <a:pPr/>
              <a:t>‹#›</a:t>
            </a:fld>
            <a:endParaRPr lang="en-US" altLang="en-US"/>
          </a:p>
        </p:txBody>
      </p:sp>
    </p:spTree>
    <p:extLst>
      <p:ext uri="{BB962C8B-B14F-4D97-AF65-F5344CB8AC3E}">
        <p14:creationId xmlns:p14="http://schemas.microsoft.com/office/powerpoint/2010/main" val="32617566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AFB6-A46D-4E49-AD9A-051EDE74AA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60081-9503-4411-BF95-FA2081667A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E7497EF-A4CD-4FD3-A72E-3FE48ADB1DF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07FE3F9-F4B3-43E3-8C5C-EF7170490737}"/>
              </a:ext>
            </a:extLst>
          </p:cNvPr>
          <p:cNvSpPr>
            <a:spLocks noGrp="1"/>
          </p:cNvSpPr>
          <p:nvPr>
            <p:ph type="sldNum" sz="quarter" idx="12"/>
          </p:nvPr>
        </p:nvSpPr>
        <p:spPr/>
        <p:txBody>
          <a:bodyPr/>
          <a:lstStyle>
            <a:lvl1pPr>
              <a:defRPr/>
            </a:lvl1pPr>
          </a:lstStyle>
          <a:p>
            <a:fld id="{E353B3FB-11E6-48E2-B13B-039F94663D39}" type="slidenum">
              <a:rPr lang="en-US" altLang="en-US"/>
              <a:pPr/>
              <a:t>‹#›</a:t>
            </a:fld>
            <a:endParaRPr lang="en-US" altLang="en-US"/>
          </a:p>
        </p:txBody>
      </p:sp>
    </p:spTree>
    <p:extLst>
      <p:ext uri="{BB962C8B-B14F-4D97-AF65-F5344CB8AC3E}">
        <p14:creationId xmlns:p14="http://schemas.microsoft.com/office/powerpoint/2010/main" val="17508764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5E22-FEFA-4894-89F9-8B2466026FA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EEC3239-D94C-452B-A337-27F51600168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8954381-3BFB-4023-961A-90D44DE073A0}"/>
              </a:ext>
            </a:extLst>
          </p:cNvPr>
          <p:cNvSpPr>
            <a:spLocks noGrp="1"/>
          </p:cNvSpPr>
          <p:nvPr>
            <p:ph type="sldNum" sz="quarter" idx="12"/>
          </p:nvPr>
        </p:nvSpPr>
        <p:spPr/>
        <p:txBody>
          <a:bodyPr/>
          <a:lstStyle>
            <a:lvl1pPr>
              <a:defRPr/>
            </a:lvl1pPr>
          </a:lstStyle>
          <a:p>
            <a:fld id="{F5AE1C9B-D0D2-45B0-9907-F86930CB44F7}" type="slidenum">
              <a:rPr lang="en-US" altLang="en-US"/>
              <a:pPr/>
              <a:t>‹#›</a:t>
            </a:fld>
            <a:endParaRPr lang="en-US" altLang="en-US"/>
          </a:p>
        </p:txBody>
      </p:sp>
    </p:spTree>
    <p:extLst>
      <p:ext uri="{BB962C8B-B14F-4D97-AF65-F5344CB8AC3E}">
        <p14:creationId xmlns:p14="http://schemas.microsoft.com/office/powerpoint/2010/main" val="329239301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0A58-90F0-44E2-99C8-8BF8767FED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C461DE-16CB-4B4E-B157-AF321A371E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43D561-334A-48DA-8A0C-BD1A9BBDCE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D2C71A-2B33-439C-AEE7-BB3797B41A5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9864E4-C621-479D-8DBA-BBA85CD819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C3E403-40B9-4EB0-B612-1C4C7D5BCFDA}"/>
              </a:ext>
            </a:extLst>
          </p:cNvPr>
          <p:cNvSpPr>
            <a:spLocks noGrp="1"/>
          </p:cNvSpPr>
          <p:nvPr>
            <p:ph type="sldNum" sz="quarter" idx="12"/>
          </p:nvPr>
        </p:nvSpPr>
        <p:spPr/>
        <p:txBody>
          <a:bodyPr/>
          <a:lstStyle>
            <a:lvl1pPr>
              <a:defRPr/>
            </a:lvl1pPr>
          </a:lstStyle>
          <a:p>
            <a:fld id="{7DE37609-EFE7-41C2-8998-213F19356AF1}" type="slidenum">
              <a:rPr lang="en-US" altLang="en-US"/>
              <a:pPr/>
              <a:t>‹#›</a:t>
            </a:fld>
            <a:endParaRPr lang="en-US" altLang="en-US"/>
          </a:p>
        </p:txBody>
      </p:sp>
    </p:spTree>
    <p:extLst>
      <p:ext uri="{BB962C8B-B14F-4D97-AF65-F5344CB8AC3E}">
        <p14:creationId xmlns:p14="http://schemas.microsoft.com/office/powerpoint/2010/main" val="3392572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F10-0B93-4935-BF13-A0CFD5444E4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005428-847C-424F-A6D0-CD6EA3AE5A5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FD4432-AED2-48F7-9BAB-5EC95B97C5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1012E0-3BC0-4822-A653-3CD3631499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151091-0B3E-457B-A0F5-27AE87DBA0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B3D5198-580A-4BDE-B4DB-2A01B48873DA}"/>
              </a:ext>
            </a:extLst>
          </p:cNvPr>
          <p:cNvSpPr>
            <a:spLocks noGrp="1"/>
          </p:cNvSpPr>
          <p:nvPr>
            <p:ph type="sldNum" sz="quarter" idx="12"/>
          </p:nvPr>
        </p:nvSpPr>
        <p:spPr/>
        <p:txBody>
          <a:bodyPr/>
          <a:lstStyle>
            <a:lvl1pPr>
              <a:defRPr/>
            </a:lvl1pPr>
          </a:lstStyle>
          <a:p>
            <a:fld id="{515FF9F5-0C6A-4448-933A-57542916D5F3}" type="slidenum">
              <a:rPr lang="en-US" altLang="en-US"/>
              <a:pPr/>
              <a:t>‹#›</a:t>
            </a:fld>
            <a:endParaRPr lang="en-US" altLang="en-US"/>
          </a:p>
        </p:txBody>
      </p:sp>
    </p:spTree>
    <p:extLst>
      <p:ext uri="{BB962C8B-B14F-4D97-AF65-F5344CB8AC3E}">
        <p14:creationId xmlns:p14="http://schemas.microsoft.com/office/powerpoint/2010/main" val="16381293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8FB2-6C91-4A6B-8998-664AE140EF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5D2A16-C926-4505-80F8-DF0143BACA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6E180-C9C5-42D1-B41A-10696D9312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BAA918-6E14-44ED-B8D7-F2069BF0B29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7E51F0-DA35-4C71-A8CE-ECAF44652381}"/>
              </a:ext>
            </a:extLst>
          </p:cNvPr>
          <p:cNvSpPr>
            <a:spLocks noGrp="1"/>
          </p:cNvSpPr>
          <p:nvPr>
            <p:ph type="sldNum" sz="quarter" idx="12"/>
          </p:nvPr>
        </p:nvSpPr>
        <p:spPr/>
        <p:txBody>
          <a:bodyPr/>
          <a:lstStyle>
            <a:lvl1pPr>
              <a:defRPr/>
            </a:lvl1pPr>
          </a:lstStyle>
          <a:p>
            <a:fld id="{18A2999D-A1C2-49CE-AA5E-21E0A30C5CA6}" type="slidenum">
              <a:rPr lang="en-US" altLang="en-US"/>
              <a:pPr/>
              <a:t>‹#›</a:t>
            </a:fld>
            <a:endParaRPr lang="en-US" altLang="en-US"/>
          </a:p>
        </p:txBody>
      </p:sp>
    </p:spTree>
    <p:extLst>
      <p:ext uri="{BB962C8B-B14F-4D97-AF65-F5344CB8AC3E}">
        <p14:creationId xmlns:p14="http://schemas.microsoft.com/office/powerpoint/2010/main" val="288911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6065304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DFAB8-4398-4EDB-B92F-6AA197D3F971}"/>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98E335-DFA0-4D79-BC10-5D6287841CF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B05B5-0DFB-47F4-A415-1D2FE1CD13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4498CD-1C8A-4A68-8F4A-4C07643C9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835868-0785-4A33-9989-01ADC50E5C04}"/>
              </a:ext>
            </a:extLst>
          </p:cNvPr>
          <p:cNvSpPr>
            <a:spLocks noGrp="1"/>
          </p:cNvSpPr>
          <p:nvPr>
            <p:ph type="sldNum" sz="quarter" idx="12"/>
          </p:nvPr>
        </p:nvSpPr>
        <p:spPr/>
        <p:txBody>
          <a:bodyPr/>
          <a:lstStyle>
            <a:lvl1pPr>
              <a:defRPr/>
            </a:lvl1pPr>
          </a:lstStyle>
          <a:p>
            <a:fld id="{5AE86BE4-0FAC-44B6-8055-8F141005A49E}" type="slidenum">
              <a:rPr lang="en-US" altLang="en-US"/>
              <a:pPr/>
              <a:t>‹#›</a:t>
            </a:fld>
            <a:endParaRPr lang="en-US" altLang="en-US"/>
          </a:p>
        </p:txBody>
      </p:sp>
    </p:spTree>
    <p:extLst>
      <p:ext uri="{BB962C8B-B14F-4D97-AF65-F5344CB8AC3E}">
        <p14:creationId xmlns:p14="http://schemas.microsoft.com/office/powerpoint/2010/main" val="22982868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8066" name="Picture 2" descr="titlemaster_med">
            <a:extLst>
              <a:ext uri="{FF2B5EF4-FFF2-40B4-BE49-F238E27FC236}">
                <a16:creationId xmlns:a16="http://schemas.microsoft.com/office/drawing/2014/main" id="{737E3592-73FC-4476-A723-E9F943F12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88067" name="Rectangle 3">
            <a:extLst>
              <a:ext uri="{FF2B5EF4-FFF2-40B4-BE49-F238E27FC236}">
                <a16:creationId xmlns:a16="http://schemas.microsoft.com/office/drawing/2014/main" id="{CA4F3054-0107-4AA6-9FB3-9FE1B12DDDEF}"/>
              </a:ext>
            </a:extLst>
          </p:cNvPr>
          <p:cNvSpPr>
            <a:spLocks noGrp="1" noChangeArrowheads="1"/>
          </p:cNvSpPr>
          <p:nvPr>
            <p:ph type="dt" sz="half" idx="2"/>
          </p:nvPr>
        </p:nvSpPr>
        <p:spPr>
          <a:xfrm>
            <a:off x="3048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8" name="Rectangle 4">
            <a:extLst>
              <a:ext uri="{FF2B5EF4-FFF2-40B4-BE49-F238E27FC236}">
                <a16:creationId xmlns:a16="http://schemas.microsoft.com/office/drawing/2014/main" id="{17AD44DB-25ED-4382-BA40-0E130462FB51}"/>
              </a:ext>
            </a:extLst>
          </p:cNvPr>
          <p:cNvSpPr>
            <a:spLocks noGrp="1" noChangeArrowheads="1"/>
          </p:cNvSpPr>
          <p:nvPr>
            <p:ph type="ftr" sz="quarter" idx="3"/>
          </p:nvPr>
        </p:nvSpPr>
        <p:spPr>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endParaRPr lang="en-US" altLang="en-US"/>
          </a:p>
        </p:txBody>
      </p:sp>
      <p:sp>
        <p:nvSpPr>
          <p:cNvPr id="88069" name="Rectangle 5">
            <a:extLst>
              <a:ext uri="{FF2B5EF4-FFF2-40B4-BE49-F238E27FC236}">
                <a16:creationId xmlns:a16="http://schemas.microsoft.com/office/drawing/2014/main" id="{1D539162-5C62-4403-936B-95A68E29DD29}"/>
              </a:ext>
            </a:extLst>
          </p:cNvPr>
          <p:cNvSpPr>
            <a:spLocks noGrp="1" noChangeArrowheads="1"/>
          </p:cNvSpPr>
          <p:nvPr>
            <p:ph type="sldNum" sz="quarter" idx="4"/>
          </p:nvPr>
        </p:nvSpPr>
        <p:spPr>
          <a:xfrm>
            <a:off x="70104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fld id="{E577B0C8-A06A-4647-B94A-7AEFFF2F2F63}" type="slidenum">
              <a:rPr lang="en-US" altLang="en-US"/>
              <a:pPr/>
              <a:t>‹#›</a:t>
            </a:fld>
            <a:endParaRPr lang="en-US" altLang="en-US"/>
          </a:p>
        </p:txBody>
      </p:sp>
      <p:sp>
        <p:nvSpPr>
          <p:cNvPr id="88070" name="Rectangle 6">
            <a:extLst>
              <a:ext uri="{FF2B5EF4-FFF2-40B4-BE49-F238E27FC236}">
                <a16:creationId xmlns:a16="http://schemas.microsoft.com/office/drawing/2014/main" id="{F5F118FE-3D87-4902-A7C6-1A47604B42EB}"/>
              </a:ext>
            </a:extLst>
          </p:cNvPr>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miter lim="800000"/>
            <a:headEnd/>
            <a:tailEnd/>
          </a:ln>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8071" name="Rectangle 7">
            <a:extLst>
              <a:ext uri="{FF2B5EF4-FFF2-40B4-BE49-F238E27FC236}">
                <a16:creationId xmlns:a16="http://schemas.microsoft.com/office/drawing/2014/main" id="{52A72292-1E41-46C0-8732-840343E010C3}"/>
              </a:ext>
            </a:extLst>
          </p:cNvPr>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miter lim="800000"/>
            <a:headEnd/>
            <a:tailEnd/>
          </a:ln>
        </p:spPr>
        <p:txBody>
          <a:bodyPr/>
          <a:lstStyle>
            <a:lvl1pPr algn="ctr">
              <a:defRPr sz="5400">
                <a:solidFill>
                  <a:schemeClr val="tx1"/>
                </a:solidFill>
              </a:defRPr>
            </a:lvl1pPr>
          </a:lstStyle>
          <a:p>
            <a:pPr lvl="0"/>
            <a:r>
              <a:rPr lang="en-US" altLang="en-US" noProof="0"/>
              <a:t>Click to edit Master title style</a:t>
            </a:r>
          </a:p>
        </p:txBody>
      </p:sp>
    </p:spTree>
    <p:extLst>
      <p:ext uri="{BB962C8B-B14F-4D97-AF65-F5344CB8AC3E}">
        <p14:creationId xmlns:p14="http://schemas.microsoft.com/office/powerpoint/2010/main" val="2494227417"/>
      </p:ext>
    </p:extLst>
  </p:cSld>
  <p:clrMapOvr>
    <a:masterClrMapping/>
  </p:clrMapOvr>
  <p:transition spd="slow"/>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2A4E-1C33-4E08-98E2-60B3516CCF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34828-AED2-4FCC-9789-6B240F4F1E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4F1319-2ABA-4D73-819A-F18F1F5825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7C03D0-2EF5-4272-9608-5B969A5FF0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79FECB-AFCE-4A94-ACF1-986E377658DB}"/>
              </a:ext>
            </a:extLst>
          </p:cNvPr>
          <p:cNvSpPr>
            <a:spLocks noGrp="1"/>
          </p:cNvSpPr>
          <p:nvPr>
            <p:ph type="sldNum" sz="quarter" idx="12"/>
          </p:nvPr>
        </p:nvSpPr>
        <p:spPr/>
        <p:txBody>
          <a:bodyPr/>
          <a:lstStyle>
            <a:lvl1pPr>
              <a:defRPr/>
            </a:lvl1pPr>
          </a:lstStyle>
          <a:p>
            <a:fld id="{FEFE2503-A553-4262-8C9B-55A6C957A8D0}" type="slidenum">
              <a:rPr lang="en-US" altLang="en-US"/>
              <a:pPr/>
              <a:t>‹#›</a:t>
            </a:fld>
            <a:endParaRPr lang="en-US" altLang="en-US"/>
          </a:p>
        </p:txBody>
      </p:sp>
    </p:spTree>
    <p:extLst>
      <p:ext uri="{BB962C8B-B14F-4D97-AF65-F5344CB8AC3E}">
        <p14:creationId xmlns:p14="http://schemas.microsoft.com/office/powerpoint/2010/main" val="3729653238"/>
      </p:ext>
    </p:extLst>
  </p:cSld>
  <p:clrMapOvr>
    <a:masterClrMapping/>
  </p:clrMapOvr>
  <p:transition spd="slow"/>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44B5-C9AF-447A-821E-1EA863B943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7637F5-BBC7-4491-B28F-7AF3692021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F3E662C-F97A-47AC-841A-428B6ED729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038076-2696-4210-B5A3-479311A299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DF641C-BBD4-4029-BBF9-35326FEDD5BC}"/>
              </a:ext>
            </a:extLst>
          </p:cNvPr>
          <p:cNvSpPr>
            <a:spLocks noGrp="1"/>
          </p:cNvSpPr>
          <p:nvPr>
            <p:ph type="sldNum" sz="quarter" idx="12"/>
          </p:nvPr>
        </p:nvSpPr>
        <p:spPr/>
        <p:txBody>
          <a:bodyPr/>
          <a:lstStyle>
            <a:lvl1pPr>
              <a:defRPr/>
            </a:lvl1pPr>
          </a:lstStyle>
          <a:p>
            <a:fld id="{91A6EDBA-8E49-40E8-85E4-81160F3CA2DD}" type="slidenum">
              <a:rPr lang="en-US" altLang="en-US"/>
              <a:pPr/>
              <a:t>‹#›</a:t>
            </a:fld>
            <a:endParaRPr lang="en-US" altLang="en-US"/>
          </a:p>
        </p:txBody>
      </p:sp>
    </p:spTree>
    <p:extLst>
      <p:ext uri="{BB962C8B-B14F-4D97-AF65-F5344CB8AC3E}">
        <p14:creationId xmlns:p14="http://schemas.microsoft.com/office/powerpoint/2010/main" val="2689983064"/>
      </p:ext>
    </p:extLst>
  </p:cSld>
  <p:clrMapOvr>
    <a:masterClrMapping/>
  </p:clrMapOvr>
  <p:transition spd="slow"/>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49B8-7F19-491D-AB7F-77675C85CB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883AA7-5A60-487D-9141-40C165919655}"/>
              </a:ext>
            </a:extLst>
          </p:cNvPr>
          <p:cNvSpPr>
            <a:spLocks noGrp="1"/>
          </p:cNvSpPr>
          <p:nvPr>
            <p:ph sz="half" idx="1"/>
          </p:nvPr>
        </p:nvSpPr>
        <p:spPr>
          <a:xfrm>
            <a:off x="24384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3214B0-F4A5-4AF9-9C0A-C23730B447EF}"/>
              </a:ext>
            </a:extLst>
          </p:cNvPr>
          <p:cNvSpPr>
            <a:spLocks noGrp="1"/>
          </p:cNvSpPr>
          <p:nvPr>
            <p:ph sz="half" idx="2"/>
          </p:nvPr>
        </p:nvSpPr>
        <p:spPr>
          <a:xfrm>
            <a:off x="5715000" y="1600200"/>
            <a:ext cx="3124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7CF223-B77B-42EA-8EC6-0FE6D384A1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F256F1-32C0-438B-B957-873A0E96588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AAFA429-3164-43B0-B46D-5E94D723C205}"/>
              </a:ext>
            </a:extLst>
          </p:cNvPr>
          <p:cNvSpPr>
            <a:spLocks noGrp="1"/>
          </p:cNvSpPr>
          <p:nvPr>
            <p:ph type="sldNum" sz="quarter" idx="12"/>
          </p:nvPr>
        </p:nvSpPr>
        <p:spPr/>
        <p:txBody>
          <a:bodyPr/>
          <a:lstStyle>
            <a:lvl1pPr>
              <a:defRPr/>
            </a:lvl1pPr>
          </a:lstStyle>
          <a:p>
            <a:fld id="{FCB140A9-DEA2-4190-992B-C6BBF1A01CD8}" type="slidenum">
              <a:rPr lang="en-US" altLang="en-US"/>
              <a:pPr/>
              <a:t>‹#›</a:t>
            </a:fld>
            <a:endParaRPr lang="en-US" altLang="en-US"/>
          </a:p>
        </p:txBody>
      </p:sp>
    </p:spTree>
    <p:extLst>
      <p:ext uri="{BB962C8B-B14F-4D97-AF65-F5344CB8AC3E}">
        <p14:creationId xmlns:p14="http://schemas.microsoft.com/office/powerpoint/2010/main" val="3180856815"/>
      </p:ext>
    </p:extLst>
  </p:cSld>
  <p:clrMapOvr>
    <a:masterClrMapping/>
  </p:clrMapOvr>
  <p:transition spd="slow"/>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C35-DDCC-45F7-887E-B78299EB56E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45C2B4-20A4-4914-9526-4530633234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AFF24-04D1-4C9C-A376-244424F43AA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E51051-D7D1-45FE-8D2F-736D408269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BCA0FE-7C36-4D35-A56A-E22B1B9C2D3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BA515D-22C5-4C07-8F43-BCC6E847C9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88E58C-F752-4359-9AF2-46F7A684CFA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4AAD7D5-7920-4882-9975-434EF11C011F}"/>
              </a:ext>
            </a:extLst>
          </p:cNvPr>
          <p:cNvSpPr>
            <a:spLocks noGrp="1"/>
          </p:cNvSpPr>
          <p:nvPr>
            <p:ph type="sldNum" sz="quarter" idx="12"/>
          </p:nvPr>
        </p:nvSpPr>
        <p:spPr/>
        <p:txBody>
          <a:bodyPr/>
          <a:lstStyle>
            <a:lvl1pPr>
              <a:defRPr/>
            </a:lvl1pPr>
          </a:lstStyle>
          <a:p>
            <a:fld id="{EFCF27E4-35E6-4315-9D3B-C9EB3BD56710}" type="slidenum">
              <a:rPr lang="en-US" altLang="en-US"/>
              <a:pPr/>
              <a:t>‹#›</a:t>
            </a:fld>
            <a:endParaRPr lang="en-US" altLang="en-US"/>
          </a:p>
        </p:txBody>
      </p:sp>
    </p:spTree>
    <p:extLst>
      <p:ext uri="{BB962C8B-B14F-4D97-AF65-F5344CB8AC3E}">
        <p14:creationId xmlns:p14="http://schemas.microsoft.com/office/powerpoint/2010/main" val="1359267427"/>
      </p:ext>
    </p:extLst>
  </p:cSld>
  <p:clrMapOvr>
    <a:masterClrMapping/>
  </p:clrMapOvr>
  <p:transition spd="slow"/>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B9D6-4B02-4579-8122-7F1C63125D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EDC304-D73E-4939-A60E-0A6460C5BA0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32E89A7-68B2-41FF-9F02-519F080A97D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80C747-8A8E-461E-84C4-A59DB213AF1D}"/>
              </a:ext>
            </a:extLst>
          </p:cNvPr>
          <p:cNvSpPr>
            <a:spLocks noGrp="1"/>
          </p:cNvSpPr>
          <p:nvPr>
            <p:ph type="sldNum" sz="quarter" idx="12"/>
          </p:nvPr>
        </p:nvSpPr>
        <p:spPr/>
        <p:txBody>
          <a:bodyPr/>
          <a:lstStyle>
            <a:lvl1pPr>
              <a:defRPr/>
            </a:lvl1pPr>
          </a:lstStyle>
          <a:p>
            <a:fld id="{725F0000-9A86-49D5-A478-1C589332B24A}" type="slidenum">
              <a:rPr lang="en-US" altLang="en-US"/>
              <a:pPr/>
              <a:t>‹#›</a:t>
            </a:fld>
            <a:endParaRPr lang="en-US" altLang="en-US"/>
          </a:p>
        </p:txBody>
      </p:sp>
    </p:spTree>
    <p:extLst>
      <p:ext uri="{BB962C8B-B14F-4D97-AF65-F5344CB8AC3E}">
        <p14:creationId xmlns:p14="http://schemas.microsoft.com/office/powerpoint/2010/main" val="2508644680"/>
      </p:ext>
    </p:extLst>
  </p:cSld>
  <p:clrMapOvr>
    <a:masterClrMapping/>
  </p:clrMapOvr>
  <p:transition spd="slow"/>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B743-D41F-4810-B100-BC6D9BE79AF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DF7797A-92B1-494C-B061-953B98F5B39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A61D071-9200-47A0-97A1-4520630B06AE}"/>
              </a:ext>
            </a:extLst>
          </p:cNvPr>
          <p:cNvSpPr>
            <a:spLocks noGrp="1"/>
          </p:cNvSpPr>
          <p:nvPr>
            <p:ph type="sldNum" sz="quarter" idx="12"/>
          </p:nvPr>
        </p:nvSpPr>
        <p:spPr/>
        <p:txBody>
          <a:bodyPr/>
          <a:lstStyle>
            <a:lvl1pPr>
              <a:defRPr/>
            </a:lvl1pPr>
          </a:lstStyle>
          <a:p>
            <a:fld id="{982BE127-5B25-42A0-8554-B7AD11769DE1}" type="slidenum">
              <a:rPr lang="en-US" altLang="en-US"/>
              <a:pPr/>
              <a:t>‹#›</a:t>
            </a:fld>
            <a:endParaRPr lang="en-US" altLang="en-US"/>
          </a:p>
        </p:txBody>
      </p:sp>
    </p:spTree>
    <p:extLst>
      <p:ext uri="{BB962C8B-B14F-4D97-AF65-F5344CB8AC3E}">
        <p14:creationId xmlns:p14="http://schemas.microsoft.com/office/powerpoint/2010/main" val="1829818830"/>
      </p:ext>
    </p:extLst>
  </p:cSld>
  <p:clrMapOvr>
    <a:masterClrMapping/>
  </p:clrMapOvr>
  <p:transition spd="slow"/>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B265-81BD-4E99-BCB3-6BAC3B1F525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0841B5-3791-4379-BFDB-2E427F8688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A51680-4371-4E3C-99CE-4E19F3239D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81BEA6-872A-4B8A-81A1-7F16ED8A46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45120B-6DD3-4FA5-80E5-2DC5510286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84C04A-1A0F-41AD-A226-09B77BDBA2D9}"/>
              </a:ext>
            </a:extLst>
          </p:cNvPr>
          <p:cNvSpPr>
            <a:spLocks noGrp="1"/>
          </p:cNvSpPr>
          <p:nvPr>
            <p:ph type="sldNum" sz="quarter" idx="12"/>
          </p:nvPr>
        </p:nvSpPr>
        <p:spPr/>
        <p:txBody>
          <a:bodyPr/>
          <a:lstStyle>
            <a:lvl1pPr>
              <a:defRPr/>
            </a:lvl1pPr>
          </a:lstStyle>
          <a:p>
            <a:fld id="{C1DE3135-F9D9-4A3A-80F1-D7985E46DB62}" type="slidenum">
              <a:rPr lang="en-US" altLang="en-US"/>
              <a:pPr/>
              <a:t>‹#›</a:t>
            </a:fld>
            <a:endParaRPr lang="en-US" altLang="en-US"/>
          </a:p>
        </p:txBody>
      </p:sp>
    </p:spTree>
    <p:extLst>
      <p:ext uri="{BB962C8B-B14F-4D97-AF65-F5344CB8AC3E}">
        <p14:creationId xmlns:p14="http://schemas.microsoft.com/office/powerpoint/2010/main" val="290770936"/>
      </p:ext>
    </p:extLst>
  </p:cSld>
  <p:clrMapOvr>
    <a:masterClrMapping/>
  </p:clrMapOvr>
  <p:transition spd="slow"/>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23A7-9FF9-43C0-96C5-EE4F929ADE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027C4-F69F-40BE-B39A-C008EF2E10C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44D062-E8F8-435E-8E0A-3BE46DB5E5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19539-291D-4930-968B-6B32EAF687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FCA817-4D0B-44F8-AC44-D05521CADE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71E008-AA5D-41C5-A428-5E94C5FE89A9}"/>
              </a:ext>
            </a:extLst>
          </p:cNvPr>
          <p:cNvSpPr>
            <a:spLocks noGrp="1"/>
          </p:cNvSpPr>
          <p:nvPr>
            <p:ph type="sldNum" sz="quarter" idx="12"/>
          </p:nvPr>
        </p:nvSpPr>
        <p:spPr/>
        <p:txBody>
          <a:bodyPr/>
          <a:lstStyle>
            <a:lvl1pPr>
              <a:defRPr/>
            </a:lvl1pPr>
          </a:lstStyle>
          <a:p>
            <a:fld id="{1313643B-42B0-490C-ACBD-86A438C3B2A6}" type="slidenum">
              <a:rPr lang="en-US" altLang="en-US"/>
              <a:pPr/>
              <a:t>‹#›</a:t>
            </a:fld>
            <a:endParaRPr lang="en-US" altLang="en-US"/>
          </a:p>
        </p:txBody>
      </p:sp>
    </p:spTree>
    <p:extLst>
      <p:ext uri="{BB962C8B-B14F-4D97-AF65-F5344CB8AC3E}">
        <p14:creationId xmlns:p14="http://schemas.microsoft.com/office/powerpoint/2010/main" val="3500915000"/>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51239169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7312-D26E-4658-BC16-54C0FF2D49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932A13-D31D-4126-9FB5-EB87B9E67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BD933E-ACCA-4011-BD03-E14962857C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5E2F91B-665B-4906-805E-462626CEC7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85DB45-37AB-4B9D-9223-532C7CF125D5}"/>
              </a:ext>
            </a:extLst>
          </p:cNvPr>
          <p:cNvSpPr>
            <a:spLocks noGrp="1"/>
          </p:cNvSpPr>
          <p:nvPr>
            <p:ph type="sldNum" sz="quarter" idx="12"/>
          </p:nvPr>
        </p:nvSpPr>
        <p:spPr/>
        <p:txBody>
          <a:bodyPr/>
          <a:lstStyle>
            <a:lvl1pPr>
              <a:defRPr/>
            </a:lvl1pPr>
          </a:lstStyle>
          <a:p>
            <a:fld id="{20A13FAE-6A29-44F7-A210-4474CFA1A3D9}" type="slidenum">
              <a:rPr lang="en-US" altLang="en-US"/>
              <a:pPr/>
              <a:t>‹#›</a:t>
            </a:fld>
            <a:endParaRPr lang="en-US" altLang="en-US"/>
          </a:p>
        </p:txBody>
      </p:sp>
    </p:spTree>
    <p:extLst>
      <p:ext uri="{BB962C8B-B14F-4D97-AF65-F5344CB8AC3E}">
        <p14:creationId xmlns:p14="http://schemas.microsoft.com/office/powerpoint/2010/main" val="752332366"/>
      </p:ext>
    </p:extLst>
  </p:cSld>
  <p:clrMapOvr>
    <a:masterClrMapping/>
  </p:clrMapOvr>
  <p:transition spd="slow"/>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83F09-E3D4-42C4-B941-C2454B8FE406}"/>
              </a:ext>
            </a:extLst>
          </p:cNvPr>
          <p:cNvSpPr>
            <a:spLocks noGrp="1"/>
          </p:cNvSpPr>
          <p:nvPr>
            <p:ph type="title" orient="vert"/>
          </p:nvPr>
        </p:nvSpPr>
        <p:spPr>
          <a:xfrm>
            <a:off x="7239000" y="228600"/>
            <a:ext cx="1600200" cy="5867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D1119-1594-450A-A0FB-BB39EF131BE5}"/>
              </a:ext>
            </a:extLst>
          </p:cNvPr>
          <p:cNvSpPr>
            <a:spLocks noGrp="1"/>
          </p:cNvSpPr>
          <p:nvPr>
            <p:ph type="body" orient="vert" idx="1"/>
          </p:nvPr>
        </p:nvSpPr>
        <p:spPr>
          <a:xfrm>
            <a:off x="2438400" y="228600"/>
            <a:ext cx="46482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3465E-5C93-4417-A9CD-757AF83158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224B170-4B45-4518-BD83-0F731D1E53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3928A8-ECEC-40BB-A47C-88FC3F633DDC}"/>
              </a:ext>
            </a:extLst>
          </p:cNvPr>
          <p:cNvSpPr>
            <a:spLocks noGrp="1"/>
          </p:cNvSpPr>
          <p:nvPr>
            <p:ph type="sldNum" sz="quarter" idx="12"/>
          </p:nvPr>
        </p:nvSpPr>
        <p:spPr/>
        <p:txBody>
          <a:bodyPr/>
          <a:lstStyle>
            <a:lvl1pPr>
              <a:defRPr/>
            </a:lvl1pPr>
          </a:lstStyle>
          <a:p>
            <a:fld id="{B0349B60-057A-4B0F-8FCF-34C92FB850F8}" type="slidenum">
              <a:rPr lang="en-US" altLang="en-US"/>
              <a:pPr/>
              <a:t>‹#›</a:t>
            </a:fld>
            <a:endParaRPr lang="en-US" altLang="en-US"/>
          </a:p>
        </p:txBody>
      </p:sp>
    </p:spTree>
    <p:extLst>
      <p:ext uri="{BB962C8B-B14F-4D97-AF65-F5344CB8AC3E}">
        <p14:creationId xmlns:p14="http://schemas.microsoft.com/office/powerpoint/2010/main" val="396669394"/>
      </p:ext>
    </p:extLst>
  </p:cSld>
  <p:clrMapOvr>
    <a:masterClrMapping/>
  </p:clrMapOvr>
  <p:transition spd="slow"/>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427222778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6595113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0272791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91148257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8420050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9632704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4373565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25787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68448608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934430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59976058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46041488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38309007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634711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135542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57140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391188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05531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9822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58704113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5160642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20472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45452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487103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37167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751424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275728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26895D29-4014-49FB-9586-BEB27C80399D}" type="slidenum">
              <a:rPr lang="en-US" altLang="en-US"/>
              <a:pPr/>
              <a:t>‹#›</a:t>
            </a:fld>
            <a:endParaRPr lang="en-US" altLang="en-US"/>
          </a:p>
        </p:txBody>
      </p:sp>
    </p:spTree>
    <p:extLst>
      <p:ext uri="{BB962C8B-B14F-4D97-AF65-F5344CB8AC3E}">
        <p14:creationId xmlns:p14="http://schemas.microsoft.com/office/powerpoint/2010/main" val="15953373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3C344AD-2230-45F1-AA6E-5CC071B7AD6F}" type="slidenum">
              <a:rPr lang="en-US" altLang="en-US"/>
              <a:pPr/>
              <a:t>‹#›</a:t>
            </a:fld>
            <a:endParaRPr lang="en-US" altLang="en-US"/>
          </a:p>
        </p:txBody>
      </p:sp>
    </p:spTree>
    <p:extLst>
      <p:ext uri="{BB962C8B-B14F-4D97-AF65-F5344CB8AC3E}">
        <p14:creationId xmlns:p14="http://schemas.microsoft.com/office/powerpoint/2010/main" val="7516806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524F5D-0E90-4B8E-BFBB-D1BE95332A7A}" type="slidenum">
              <a:rPr lang="en-US" altLang="en-US"/>
              <a:pPr/>
              <a:t>‹#›</a:t>
            </a:fld>
            <a:endParaRPr lang="en-US" altLang="en-US"/>
          </a:p>
        </p:txBody>
      </p:sp>
    </p:spTree>
    <p:extLst>
      <p:ext uri="{BB962C8B-B14F-4D97-AF65-F5344CB8AC3E}">
        <p14:creationId xmlns:p14="http://schemas.microsoft.com/office/powerpoint/2010/main" val="3593991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0516482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AFB1432-8283-45EA-9267-40C4170C974E}" type="slidenum">
              <a:rPr lang="en-US" altLang="en-US"/>
              <a:pPr/>
              <a:t>‹#›</a:t>
            </a:fld>
            <a:endParaRPr lang="en-US" altLang="en-US"/>
          </a:p>
        </p:txBody>
      </p:sp>
    </p:spTree>
    <p:extLst>
      <p:ext uri="{BB962C8B-B14F-4D97-AF65-F5344CB8AC3E}">
        <p14:creationId xmlns:p14="http://schemas.microsoft.com/office/powerpoint/2010/main" val="160874954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CA4D663-89ED-4388-A365-3C16CAF77536}" type="slidenum">
              <a:rPr lang="en-US" altLang="en-US"/>
              <a:pPr/>
              <a:t>‹#›</a:t>
            </a:fld>
            <a:endParaRPr lang="en-US" altLang="en-US"/>
          </a:p>
        </p:txBody>
      </p:sp>
    </p:spTree>
    <p:extLst>
      <p:ext uri="{BB962C8B-B14F-4D97-AF65-F5344CB8AC3E}">
        <p14:creationId xmlns:p14="http://schemas.microsoft.com/office/powerpoint/2010/main" val="140020548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B87D67-5896-48BD-B791-357B0C67161C}" type="slidenum">
              <a:rPr lang="en-US" altLang="en-US"/>
              <a:pPr/>
              <a:t>‹#›</a:t>
            </a:fld>
            <a:endParaRPr lang="en-US" altLang="en-US"/>
          </a:p>
        </p:txBody>
      </p:sp>
    </p:spTree>
    <p:extLst>
      <p:ext uri="{BB962C8B-B14F-4D97-AF65-F5344CB8AC3E}">
        <p14:creationId xmlns:p14="http://schemas.microsoft.com/office/powerpoint/2010/main" val="310538033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C6455DDC-A9DD-4253-8645-433F2EA07795}" type="slidenum">
              <a:rPr lang="en-US" altLang="en-US"/>
              <a:pPr/>
              <a:t>‹#›</a:t>
            </a:fld>
            <a:endParaRPr lang="en-US" altLang="en-US"/>
          </a:p>
        </p:txBody>
      </p:sp>
    </p:spTree>
    <p:extLst>
      <p:ext uri="{BB962C8B-B14F-4D97-AF65-F5344CB8AC3E}">
        <p14:creationId xmlns:p14="http://schemas.microsoft.com/office/powerpoint/2010/main" val="112200413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64D15E8-C2DC-4031-A402-C2D81A5CFB39}" type="slidenum">
              <a:rPr lang="en-US" altLang="en-US"/>
              <a:pPr/>
              <a:t>‹#›</a:t>
            </a:fld>
            <a:endParaRPr lang="en-US" altLang="en-US"/>
          </a:p>
        </p:txBody>
      </p:sp>
    </p:spTree>
    <p:extLst>
      <p:ext uri="{BB962C8B-B14F-4D97-AF65-F5344CB8AC3E}">
        <p14:creationId xmlns:p14="http://schemas.microsoft.com/office/powerpoint/2010/main" val="46827681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2020558-E030-4414-9CAF-437DDC840F1D}" type="slidenum">
              <a:rPr lang="en-US" altLang="en-US"/>
              <a:pPr/>
              <a:t>‹#›</a:t>
            </a:fld>
            <a:endParaRPr lang="en-US" altLang="en-US"/>
          </a:p>
        </p:txBody>
      </p:sp>
    </p:spTree>
    <p:extLst>
      <p:ext uri="{BB962C8B-B14F-4D97-AF65-F5344CB8AC3E}">
        <p14:creationId xmlns:p14="http://schemas.microsoft.com/office/powerpoint/2010/main" val="37439636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0E84658-A575-47F5-9DD1-AC4927645CBA}" type="slidenum">
              <a:rPr lang="en-US" altLang="en-US"/>
              <a:pPr/>
              <a:t>‹#›</a:t>
            </a:fld>
            <a:endParaRPr lang="en-US" altLang="en-US"/>
          </a:p>
        </p:txBody>
      </p:sp>
    </p:spTree>
    <p:extLst>
      <p:ext uri="{BB962C8B-B14F-4D97-AF65-F5344CB8AC3E}">
        <p14:creationId xmlns:p14="http://schemas.microsoft.com/office/powerpoint/2010/main" val="140827966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77F373D-F189-461B-B3A1-5F1944928943}" type="slidenum">
              <a:rPr lang="en-US" altLang="en-US"/>
              <a:pPr/>
              <a:t>‹#›</a:t>
            </a:fld>
            <a:endParaRPr lang="en-US" altLang="en-US"/>
          </a:p>
        </p:txBody>
      </p:sp>
    </p:spTree>
    <p:extLst>
      <p:ext uri="{BB962C8B-B14F-4D97-AF65-F5344CB8AC3E}">
        <p14:creationId xmlns:p14="http://schemas.microsoft.com/office/powerpoint/2010/main" val="72637486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C68CA6C-18BF-4CA9-8F0D-2DBE70B15FE5}" type="slidenum">
              <a:rPr lang="en-US" altLang="en-US"/>
              <a:pPr/>
              <a:t>‹#›</a:t>
            </a:fld>
            <a:endParaRPr lang="en-US" altLang="en-US"/>
          </a:p>
        </p:txBody>
      </p:sp>
    </p:spTree>
    <p:extLst>
      <p:ext uri="{BB962C8B-B14F-4D97-AF65-F5344CB8AC3E}">
        <p14:creationId xmlns:p14="http://schemas.microsoft.com/office/powerpoint/2010/main" val="149232401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8516426-820A-4DA4-8C65-8DA7E9E0C3CF}" type="slidenum">
              <a:rPr lang="en-US" altLang="en-US"/>
              <a:pPr/>
              <a:t>‹#›</a:t>
            </a:fld>
            <a:endParaRPr lang="en-US" altLang="en-US"/>
          </a:p>
        </p:txBody>
      </p:sp>
    </p:spTree>
    <p:extLst>
      <p:ext uri="{BB962C8B-B14F-4D97-AF65-F5344CB8AC3E}">
        <p14:creationId xmlns:p14="http://schemas.microsoft.com/office/powerpoint/2010/main" val="2241527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12475230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6873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86885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4822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05688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1679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1093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68388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6690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25103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785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36207767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7983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10974337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8080856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31487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0360849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4/19/26</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17827363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4/19/26</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28777783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4/19/26</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7705427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63432819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199228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00830829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4055805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66714011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00430139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09252052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1215709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0347335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1618259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26777059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76082238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917644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14873639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995837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647709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6198067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47095866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35223084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6270927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03157909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729773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24143396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382968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7738017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9715061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7788191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02861873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78861259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224811550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eaLnBrk="1" hangingPunct="1"/>
            <a:endParaRPr lang="en-US">
              <a:solidFill>
                <a:prstClr val="black"/>
              </a:solidFill>
              <a:latin typeface="Times New Roman" charset="0"/>
              <a:cs typeface="+mn-cs"/>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4/19/26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04932795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1C58492-F586-B548-BFDF-B6E4779A21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3874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516119E-B912-794D-A23E-7B266E55877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839774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4D0AB3-CCE9-D849-88E8-E4B76A8EEAC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4482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D282986-288E-7240-94C4-3046077F124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501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18987276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B47EF3F-A294-B941-90E7-B111045A452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92808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9BDFEAC-FC43-5644-AB50-435B3676712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39527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408AD5F-8E09-FD46-AF8C-B68D4B38C50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942409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1BFF8D-4BAB-8742-9C01-164F097C135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87259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88BF947-0D91-5447-9BB8-23906423FBD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864360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252ADF-3E54-DD4E-9A0A-9A9E5FA7EEA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26826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EC9F62-E2E1-1A4D-8BE2-403E59B1A0D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6672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02279427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43626220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09143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40834195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44718505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25399699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99391527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6922801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8801721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47182081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05043591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53341270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15100411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71647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8074978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11742533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23502907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4/19/26</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906307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4/19/26</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4155226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4/19/26</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42320247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48923565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63262876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44323187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9475942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76939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44926246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32670499"/>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98432521"/>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4661679"/>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6531641"/>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36853465"/>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0258116"/>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91450048"/>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5012518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295442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291912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9622643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74423295"/>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0416967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1802590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45491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5393905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7374200"/>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0080178"/>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35026197"/>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37936848"/>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754323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8399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7950514"/>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atin typeface="Tahoma" charset="0"/>
              </a:defRPr>
            </a:lvl1pPr>
          </a:lstStyle>
          <a:p>
            <a:pPr>
              <a:defRPr/>
            </a:pPr>
            <a:fld id="{BC7D3ADC-7355-384D-96DB-C9B41C98AF76}" type="slidenum">
              <a:rPr lang="en-US"/>
              <a:pPr>
                <a:defRPr/>
              </a:pPr>
              <a:t>‹#›</a:t>
            </a:fld>
            <a:endParaRPr lang="en-US"/>
          </a:p>
        </p:txBody>
      </p:sp>
    </p:spTree>
    <p:extLst>
      <p:ext uri="{BB962C8B-B14F-4D97-AF65-F5344CB8AC3E}">
        <p14:creationId xmlns:p14="http://schemas.microsoft.com/office/powerpoint/2010/main" val="187889343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FBC92-0F90-AC42-9637-0E1218E02EE3}" type="slidenum">
              <a:rPr lang="en-US"/>
              <a:pPr>
                <a:defRPr/>
              </a:pPr>
              <a:t>‹#›</a:t>
            </a:fld>
            <a:endParaRPr lang="en-US"/>
          </a:p>
        </p:txBody>
      </p:sp>
    </p:spTree>
    <p:extLst>
      <p:ext uri="{BB962C8B-B14F-4D97-AF65-F5344CB8AC3E}">
        <p14:creationId xmlns:p14="http://schemas.microsoft.com/office/powerpoint/2010/main" val="8345940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40890870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36438073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92072427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6785879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5818712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10781915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3173117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97705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37381539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92184355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77824697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42077789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5233679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4/19/26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88562346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6609352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7363293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85163115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78203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10341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4/19/26</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39146247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4/19/26</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43660302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4/19/26</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3850185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15248402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79584098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54559125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7544377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0554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0156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636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71755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78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06419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00976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9455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81868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25368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2009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52279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6203132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0350339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78787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5854972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8388175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6542403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4060050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8476086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12668943"/>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8917737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63980306"/>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1206491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285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33377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612660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328641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538549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144010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833558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41196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29610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46405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611154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3998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16238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68754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7265566"/>
      </p:ext>
    </p:extLst>
  </p:cSld>
  <p:clrMapOvr>
    <a:masterClrMapping/>
  </p:clrMapOvr>
  <p:transition spd="med">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066205"/>
      </p:ext>
    </p:extLst>
  </p:cSld>
  <p:clrMapOvr>
    <a:masterClrMapping/>
  </p:clrMapOvr>
  <p:transition spd="med">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211670"/>
      </p:ext>
    </p:extLst>
  </p:cSld>
  <p:clrMapOvr>
    <a:masterClrMapping/>
  </p:clrMapOvr>
  <p:transition spd="med">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5787818"/>
      </p:ext>
    </p:extLst>
  </p:cSld>
  <p:clrMapOvr>
    <a:masterClrMapping/>
  </p:clrMapOvr>
  <p:transition spd="med">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591088"/>
      </p:ext>
    </p:extLst>
  </p:cSld>
  <p:clrMapOvr>
    <a:masterClrMapping/>
  </p:clrMapOvr>
  <p:transition spd="med">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821690"/>
      </p:ext>
    </p:extLst>
  </p:cSld>
  <p:clrMapOvr>
    <a:masterClrMapping/>
  </p:clrMapOvr>
  <p:transition spd="med">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128287"/>
      </p:ext>
    </p:extLst>
  </p:cSld>
  <p:clrMapOvr>
    <a:masterClrMapping/>
  </p:clrMapOvr>
  <p:transition spd="med">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800723"/>
      </p:ext>
    </p:extLst>
  </p:cSld>
  <p:clrMapOvr>
    <a:masterClrMapping/>
  </p:clrMapOvr>
  <p:transition spd="med">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8511628"/>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8899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6153457"/>
      </p:ext>
    </p:extLst>
  </p:cSld>
  <p:clrMapOvr>
    <a:masterClrMapping/>
  </p:clrMapOvr>
  <p:transition spd="med">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261880"/>
      </p:ext>
    </p:extLst>
  </p:cSld>
  <p:clrMapOvr>
    <a:masterClrMapping/>
  </p:clrMapOvr>
  <p:transition spd="med">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200031344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1096454879"/>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044182660"/>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118225817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384442968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2936770063"/>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50639220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4686218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89412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79895973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1645582248"/>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271745248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08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327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03386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033862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54840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902026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4/19/26</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11853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4/19/26</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1368923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4/19/26</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540705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115120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10108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95858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4358946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8952982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68586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930324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793479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382622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277380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213818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66379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810019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540124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9159211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227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00492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4237332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789711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4/19/26</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413047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4/19/26</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63135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4/19/26</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4216941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264469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4/19/26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483261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122202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4/19/26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407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5.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image" Target="../media/image8.png"/><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9.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9.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0.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2.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12.jpe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4.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4.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6.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7.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8.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5.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9.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0.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2.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6" Type="http://schemas.openxmlformats.org/officeDocument/2006/relationships/theme" Target="../theme/theme33.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4.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5.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theme" Target="../theme/theme37.xml"/><Relationship Id="rId1" Type="http://schemas.openxmlformats.org/officeDocument/2006/relationships/slideLayout" Target="../slideLayouts/slideLayout36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8.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9.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21.jpe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3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7.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48.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49.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image" Target="../media/image14.jpeg"/><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1.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2.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3.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slideLayout" Target="../slideLayouts/slideLayout551.xml"/><Relationship Id="rId18" Type="http://schemas.openxmlformats.org/officeDocument/2006/relationships/slideLayout" Target="../slideLayouts/slideLayout556.xml"/><Relationship Id="rId3" Type="http://schemas.openxmlformats.org/officeDocument/2006/relationships/slideLayout" Target="../slideLayouts/slideLayout541.xml"/><Relationship Id="rId21" Type="http://schemas.openxmlformats.org/officeDocument/2006/relationships/slideLayout" Target="../slideLayouts/slideLayout559.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17" Type="http://schemas.openxmlformats.org/officeDocument/2006/relationships/slideLayout" Target="../slideLayouts/slideLayout555.xml"/><Relationship Id="rId2" Type="http://schemas.openxmlformats.org/officeDocument/2006/relationships/slideLayout" Target="../slideLayouts/slideLayout540.xml"/><Relationship Id="rId16" Type="http://schemas.openxmlformats.org/officeDocument/2006/relationships/slideLayout" Target="../slideLayouts/slideLayout554.xml"/><Relationship Id="rId20" Type="http://schemas.openxmlformats.org/officeDocument/2006/relationships/slideLayout" Target="../slideLayouts/slideLayout558.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5" Type="http://schemas.openxmlformats.org/officeDocument/2006/relationships/slideLayout" Target="../slideLayouts/slideLayout553.xml"/><Relationship Id="rId23" Type="http://schemas.openxmlformats.org/officeDocument/2006/relationships/theme" Target="../theme/theme54.xml"/><Relationship Id="rId10" Type="http://schemas.openxmlformats.org/officeDocument/2006/relationships/slideLayout" Target="../slideLayouts/slideLayout548.xml"/><Relationship Id="rId19" Type="http://schemas.openxmlformats.org/officeDocument/2006/relationships/slideLayout" Target="../slideLayouts/slideLayout557.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slideLayout" Target="../slideLayouts/slideLayout552.xml"/><Relationship Id="rId22" Type="http://schemas.openxmlformats.org/officeDocument/2006/relationships/slideLayout" Target="../slideLayouts/slideLayout560.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61.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6.xml"/><Relationship Id="rId1" Type="http://schemas.openxmlformats.org/officeDocument/2006/relationships/slideLayout" Target="../slideLayouts/slideLayout56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8.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4.jpe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9.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60.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theme" Target="../theme/theme61.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slideLayout" Target="../slideLayouts/slideLayout62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6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image" Target="../media/image5.jpeg"/><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6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67347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984212100"/>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5165469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90794463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p:titleStyle>
    <p:bodyStyle>
      <a:lvl1pPr marL="342668" indent="-342668"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481" indent="-285568"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2260" indent="-228444"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599160"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6073"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2962" indent="-228444" algn="l" rtl="0" fontAlgn="base">
        <a:spcBef>
          <a:spcPct val="20000"/>
        </a:spcBef>
        <a:spcAft>
          <a:spcPct val="0"/>
        </a:spcAft>
        <a:buChar char="»"/>
        <a:defRPr sz="2000">
          <a:solidFill>
            <a:schemeClr val="tx1"/>
          </a:solidFill>
          <a:latin typeface="+mn-lt"/>
          <a:ea typeface="ＭＳ Ｐゴシック" charset="-128"/>
        </a:defRPr>
      </a:lvl6pPr>
      <a:lvl7pPr marL="2969876" indent="-228444" algn="l" rtl="0" fontAlgn="base">
        <a:spcBef>
          <a:spcPct val="20000"/>
        </a:spcBef>
        <a:spcAft>
          <a:spcPct val="0"/>
        </a:spcAft>
        <a:buChar char="»"/>
        <a:defRPr sz="2000">
          <a:solidFill>
            <a:schemeClr val="tx1"/>
          </a:solidFill>
          <a:latin typeface="+mn-lt"/>
          <a:ea typeface="ＭＳ Ｐゴシック" charset="-128"/>
        </a:defRPr>
      </a:lvl7pPr>
      <a:lvl8pPr marL="3426777" indent="-228444" algn="l" rtl="0" fontAlgn="base">
        <a:spcBef>
          <a:spcPct val="20000"/>
        </a:spcBef>
        <a:spcAft>
          <a:spcPct val="0"/>
        </a:spcAft>
        <a:buChar char="»"/>
        <a:defRPr sz="2000">
          <a:solidFill>
            <a:schemeClr val="tx1"/>
          </a:solidFill>
          <a:latin typeface="+mn-lt"/>
          <a:ea typeface="ＭＳ Ｐゴシック" charset="-128"/>
        </a:defRPr>
      </a:lvl8pPr>
      <a:lvl9pPr marL="3883678" indent="-22844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272729171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3556321758"/>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1738227C-CFC2-CF4B-ADA2-E2CF36B24D55}" type="slidenum">
              <a:rPr lang="en-US"/>
              <a:pPr/>
              <a:t>‹#›</a:t>
            </a:fld>
            <a:endParaRPr lang="en-US"/>
          </a:p>
        </p:txBody>
      </p:sp>
    </p:spTree>
    <p:extLst>
      <p:ext uri="{BB962C8B-B14F-4D97-AF65-F5344CB8AC3E}">
        <p14:creationId xmlns:p14="http://schemas.microsoft.com/office/powerpoint/2010/main" val="3556129217"/>
      </p:ext>
    </p:extLst>
  </p:cSld>
  <p:clrMap bg1="lt1" tx1="dk1" bg2="lt2" tx2="dk2" accent1="accent1" accent2="accent2" accent3="accent3" accent4="accent4" accent5="accent5" accent6="accent6" hlink="hlink" folHlink="folHlink"/>
  <p:sldLayoutIdLst>
    <p:sldLayoutId id="214748394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105791008"/>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24394566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57591643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4807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341551887"/>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1215519727"/>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3647234570"/>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643691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22B5C2C-D123-4034-8D25-F1C6CD135D89}" type="slidenum">
              <a:rPr lang="en-US" altLang="en-US"/>
              <a:pPr/>
              <a:t>‹#›</a:t>
            </a:fld>
            <a:endParaRPr lang="en-US" altLang="en-US"/>
          </a:p>
        </p:txBody>
      </p:sp>
    </p:spTree>
    <p:extLst>
      <p:ext uri="{BB962C8B-B14F-4D97-AF65-F5344CB8AC3E}">
        <p14:creationId xmlns:p14="http://schemas.microsoft.com/office/powerpoint/2010/main" val="1524441817"/>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636872778"/>
      </p:ext>
    </p:extLst>
  </p:cSld>
  <p:clrMap bg1="lt1" tx1="dk1" bg2="lt2" tx2="dk2" accent1="accent1" accent2="accent2" accent3="accent3" accent4="accent4" accent5="accent5" accent6="accent6" hlink="hlink" folHlink="folHlink"/>
  <p:sldLayoutIdLst>
    <p:sldLayoutId id="2147484082"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89210779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257343316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35283365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4/19/26</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8755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29954325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58316716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34430006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241198906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307595696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384791"/>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260839"/>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2251512653"/>
      </p:ext>
    </p:extLst>
  </p:cSld>
  <p:clrMap bg1="lt1" tx1="dk1" bg2="lt2" tx2="dk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3031088092"/>
      </p:ext>
    </p:extLst>
  </p:cSld>
  <p:clrMap bg1="lt1" tx1="dk1" bg2="lt2" tx2="dk2" accent1="accent1" accent2="accent2" accent3="accent3" accent4="accent4" accent5="accent5" accent6="accent6" hlink="hlink" folHlink="folHlink"/>
  <p:sldLayoutIdLst>
    <p:sldLayoutId id="2147484210"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12235610"/>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8BCBA7-1641-4644-9804-C8903CA02E6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95A3468-8844-4094-A861-8457BDDB056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817A893-1C1D-4BB7-BEF9-DAD7F21669C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98A16FD-3912-48AE-A18D-EC2D07374ED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A0D206B-0317-4C09-9738-C628D28358E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799B5E-0490-4D1B-A41C-C58A2093F5BD}" type="slidenum">
              <a:rPr lang="en-US" altLang="en-US"/>
              <a:pPr/>
              <a:t>‹#›</a:t>
            </a:fld>
            <a:endParaRPr lang="en-US" altLang="en-US"/>
          </a:p>
        </p:txBody>
      </p:sp>
    </p:spTree>
    <p:extLst>
      <p:ext uri="{BB962C8B-B14F-4D97-AF65-F5344CB8AC3E}">
        <p14:creationId xmlns:p14="http://schemas.microsoft.com/office/powerpoint/2010/main" val="152949830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42196592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05ECAD8-72D8-4555-9F1C-EE0A577F6793}"/>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39" name="Rectangle 3">
            <a:extLst>
              <a:ext uri="{FF2B5EF4-FFF2-40B4-BE49-F238E27FC236}">
                <a16:creationId xmlns:a16="http://schemas.microsoft.com/office/drawing/2014/main" id="{BD7D87B5-2F83-47CF-8FE3-F44A8497A32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2515C07-EC9F-4B14-ABF2-4DA93AF4E86A}" type="slidenum">
              <a:rPr lang="en-US" altLang="en-US"/>
              <a:pPr/>
              <a:t>‹#›</a:t>
            </a:fld>
            <a:endParaRPr lang="en-US" altLang="en-US"/>
          </a:p>
        </p:txBody>
      </p:sp>
      <p:grpSp>
        <p:nvGrpSpPr>
          <p:cNvPr id="39940" name="Group 4">
            <a:extLst>
              <a:ext uri="{FF2B5EF4-FFF2-40B4-BE49-F238E27FC236}">
                <a16:creationId xmlns:a16="http://schemas.microsoft.com/office/drawing/2014/main" id="{05D0EFB8-C6B5-4A2A-90AD-E9D4F98C45BF}"/>
              </a:ext>
            </a:extLst>
          </p:cNvPr>
          <p:cNvGrpSpPr>
            <a:grpSpLocks/>
          </p:cNvGrpSpPr>
          <p:nvPr/>
        </p:nvGrpSpPr>
        <p:grpSpPr bwMode="auto">
          <a:xfrm>
            <a:off x="0" y="0"/>
            <a:ext cx="9140825" cy="6850063"/>
            <a:chOff x="0" y="0"/>
            <a:chExt cx="5758" cy="4315"/>
          </a:xfrm>
        </p:grpSpPr>
        <p:grpSp>
          <p:nvGrpSpPr>
            <p:cNvPr id="39941" name="Group 5">
              <a:extLst>
                <a:ext uri="{FF2B5EF4-FFF2-40B4-BE49-F238E27FC236}">
                  <a16:creationId xmlns:a16="http://schemas.microsoft.com/office/drawing/2014/main" id="{4681FB84-2093-4836-ACCD-799B75F50B00}"/>
                </a:ext>
              </a:extLst>
            </p:cNvPr>
            <p:cNvGrpSpPr>
              <a:grpSpLocks/>
            </p:cNvGrpSpPr>
            <p:nvPr userDrawn="1"/>
          </p:nvGrpSpPr>
          <p:grpSpPr bwMode="auto">
            <a:xfrm>
              <a:off x="1728" y="2230"/>
              <a:ext cx="4027" cy="2085"/>
              <a:chOff x="1728" y="2230"/>
              <a:chExt cx="4027" cy="2085"/>
            </a:xfrm>
          </p:grpSpPr>
          <p:sp>
            <p:nvSpPr>
              <p:cNvPr id="39942" name="Freeform 6">
                <a:extLst>
                  <a:ext uri="{FF2B5EF4-FFF2-40B4-BE49-F238E27FC236}">
                    <a16:creationId xmlns:a16="http://schemas.microsoft.com/office/drawing/2014/main" id="{CD4BE42F-1F2F-4ED1-87DB-C913F33D2534}"/>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3" name="Freeform 7">
                <a:extLst>
                  <a:ext uri="{FF2B5EF4-FFF2-40B4-BE49-F238E27FC236}">
                    <a16:creationId xmlns:a16="http://schemas.microsoft.com/office/drawing/2014/main" id="{9232AB94-DF3C-4D96-86AC-A35046BCD84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4" name="Freeform 8">
                <a:extLst>
                  <a:ext uri="{FF2B5EF4-FFF2-40B4-BE49-F238E27FC236}">
                    <a16:creationId xmlns:a16="http://schemas.microsoft.com/office/drawing/2014/main" id="{8548715A-A058-42A0-8098-3AF69FBA9106}"/>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5" name="Freeform 9">
                <a:extLst>
                  <a:ext uri="{FF2B5EF4-FFF2-40B4-BE49-F238E27FC236}">
                    <a16:creationId xmlns:a16="http://schemas.microsoft.com/office/drawing/2014/main" id="{BCF779FF-F1A8-44B8-B811-0BF831B0190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6" name="Freeform 10">
                <a:extLst>
                  <a:ext uri="{FF2B5EF4-FFF2-40B4-BE49-F238E27FC236}">
                    <a16:creationId xmlns:a16="http://schemas.microsoft.com/office/drawing/2014/main" id="{DB7CB533-BF45-4B7A-A41A-3ED5D04883A0}"/>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7" name="Freeform 11">
              <a:extLst>
                <a:ext uri="{FF2B5EF4-FFF2-40B4-BE49-F238E27FC236}">
                  <a16:creationId xmlns:a16="http://schemas.microsoft.com/office/drawing/2014/main" id="{D8BE210F-E58C-4F0B-A3C2-1EE05589378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48" name="Freeform 12">
              <a:extLst>
                <a:ext uri="{FF2B5EF4-FFF2-40B4-BE49-F238E27FC236}">
                  <a16:creationId xmlns:a16="http://schemas.microsoft.com/office/drawing/2014/main" id="{36E2FF41-9A90-4D46-BD77-DF6D991E2A7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9949" name="Rectangle 13">
            <a:extLst>
              <a:ext uri="{FF2B5EF4-FFF2-40B4-BE49-F238E27FC236}">
                <a16:creationId xmlns:a16="http://schemas.microsoft.com/office/drawing/2014/main" id="{1D8E1DF2-3D44-4DF5-8D5C-28114178CF67}"/>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50" name="Rectangle 14">
            <a:extLst>
              <a:ext uri="{FF2B5EF4-FFF2-40B4-BE49-F238E27FC236}">
                <a16:creationId xmlns:a16="http://schemas.microsoft.com/office/drawing/2014/main" id="{C35A84EE-6B82-4570-AF8C-65361547993F}"/>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39951" name="Rectangle 15">
            <a:extLst>
              <a:ext uri="{FF2B5EF4-FFF2-40B4-BE49-F238E27FC236}">
                <a16:creationId xmlns:a16="http://schemas.microsoft.com/office/drawing/2014/main" id="{62CC2A31-EBB7-48FA-AF31-5C6DE534CBB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92194639"/>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a:extLst>
              <a:ext uri="{FF2B5EF4-FFF2-40B4-BE49-F238E27FC236}">
                <a16:creationId xmlns:a16="http://schemas.microsoft.com/office/drawing/2014/main" id="{7563E3D2-1425-4FA4-ADE9-87129FB41EF1}"/>
              </a:ext>
            </a:extLst>
          </p:cNvPr>
          <p:cNvGrpSpPr>
            <a:grpSpLocks/>
          </p:cNvGrpSpPr>
          <p:nvPr/>
        </p:nvGrpSpPr>
        <p:grpSpPr bwMode="auto">
          <a:xfrm>
            <a:off x="3800475" y="1789113"/>
            <a:ext cx="5340350" cy="5056187"/>
            <a:chOff x="2394" y="1127"/>
            <a:chExt cx="3364" cy="3185"/>
          </a:xfrm>
        </p:grpSpPr>
        <p:sp>
          <p:nvSpPr>
            <p:cNvPr id="106499" name="Rectangle 3">
              <a:extLst>
                <a:ext uri="{FF2B5EF4-FFF2-40B4-BE49-F238E27FC236}">
                  <a16:creationId xmlns:a16="http://schemas.microsoft.com/office/drawing/2014/main" id="{228B8ABD-E2B6-436D-8ED5-F3CDDEFAB568}"/>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0" name="Oval 4">
              <a:extLst>
                <a:ext uri="{FF2B5EF4-FFF2-40B4-BE49-F238E27FC236}">
                  <a16:creationId xmlns:a16="http://schemas.microsoft.com/office/drawing/2014/main" id="{9AD3DF2B-F938-451F-8DE7-C6003845C3F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1" name="Rectangle 5">
              <a:extLst>
                <a:ext uri="{FF2B5EF4-FFF2-40B4-BE49-F238E27FC236}">
                  <a16:creationId xmlns:a16="http://schemas.microsoft.com/office/drawing/2014/main" id="{22D24826-A088-4DD6-8C0A-7CF5CCE18E4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2" name="Freeform 6">
              <a:extLst>
                <a:ext uri="{FF2B5EF4-FFF2-40B4-BE49-F238E27FC236}">
                  <a16:creationId xmlns:a16="http://schemas.microsoft.com/office/drawing/2014/main" id="{3387EF60-56A4-4671-999D-0E4401B02815}"/>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3" name="Rectangle 7">
              <a:extLst>
                <a:ext uri="{FF2B5EF4-FFF2-40B4-BE49-F238E27FC236}">
                  <a16:creationId xmlns:a16="http://schemas.microsoft.com/office/drawing/2014/main" id="{70FFE0C2-E33B-403A-86CB-8C5BD8D67C29}"/>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4" name="Rectangle 8">
              <a:extLst>
                <a:ext uri="{FF2B5EF4-FFF2-40B4-BE49-F238E27FC236}">
                  <a16:creationId xmlns:a16="http://schemas.microsoft.com/office/drawing/2014/main" id="{588E1E1D-2F21-4E44-967F-9123F594ADC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5" name="Rectangle 9">
              <a:extLst>
                <a:ext uri="{FF2B5EF4-FFF2-40B4-BE49-F238E27FC236}">
                  <a16:creationId xmlns:a16="http://schemas.microsoft.com/office/drawing/2014/main" id="{E0E1E308-23B3-4858-B009-1DEAE1D2F325}"/>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6" name="Rectangle 10">
              <a:extLst>
                <a:ext uri="{FF2B5EF4-FFF2-40B4-BE49-F238E27FC236}">
                  <a16:creationId xmlns:a16="http://schemas.microsoft.com/office/drawing/2014/main" id="{C9331A2D-4DB2-4160-8ADB-D09B92C228DB}"/>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7" name="Rectangle 11">
              <a:extLst>
                <a:ext uri="{FF2B5EF4-FFF2-40B4-BE49-F238E27FC236}">
                  <a16:creationId xmlns:a16="http://schemas.microsoft.com/office/drawing/2014/main" id="{246E7255-ACDD-4D1D-B87C-45FCCF9C93C3}"/>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08" name="Freeform 12">
              <a:extLst>
                <a:ext uri="{FF2B5EF4-FFF2-40B4-BE49-F238E27FC236}">
                  <a16:creationId xmlns:a16="http://schemas.microsoft.com/office/drawing/2014/main" id="{FCBFFC53-6A8A-4FB3-9994-8F03FD8C303A}"/>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09" name="Freeform 13">
              <a:extLst>
                <a:ext uri="{FF2B5EF4-FFF2-40B4-BE49-F238E27FC236}">
                  <a16:creationId xmlns:a16="http://schemas.microsoft.com/office/drawing/2014/main" id="{F3E9BC79-6F44-418E-B006-571E1BE24C8D}"/>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0" name="Freeform 14">
              <a:extLst>
                <a:ext uri="{FF2B5EF4-FFF2-40B4-BE49-F238E27FC236}">
                  <a16:creationId xmlns:a16="http://schemas.microsoft.com/office/drawing/2014/main" id="{2947A25B-274D-4C94-A961-A0599BB60832}"/>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1" name="Freeform 15">
              <a:extLst>
                <a:ext uri="{FF2B5EF4-FFF2-40B4-BE49-F238E27FC236}">
                  <a16:creationId xmlns:a16="http://schemas.microsoft.com/office/drawing/2014/main" id="{D52EB162-74A8-46A1-8632-12B22557D271}"/>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2" name="Freeform 16">
              <a:extLst>
                <a:ext uri="{FF2B5EF4-FFF2-40B4-BE49-F238E27FC236}">
                  <a16:creationId xmlns:a16="http://schemas.microsoft.com/office/drawing/2014/main" id="{8D678383-E63C-43A8-A7B5-9ED7805D4C6E}"/>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3" name="Freeform 17">
              <a:extLst>
                <a:ext uri="{FF2B5EF4-FFF2-40B4-BE49-F238E27FC236}">
                  <a16:creationId xmlns:a16="http://schemas.microsoft.com/office/drawing/2014/main" id="{4967720A-056E-4D63-8203-BC6E7301C5F3}"/>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4" name="Freeform 18">
              <a:extLst>
                <a:ext uri="{FF2B5EF4-FFF2-40B4-BE49-F238E27FC236}">
                  <a16:creationId xmlns:a16="http://schemas.microsoft.com/office/drawing/2014/main" id="{A2297746-59D0-493C-A6F6-8C630EDDF5AA}"/>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5" name="Freeform 19">
              <a:extLst>
                <a:ext uri="{FF2B5EF4-FFF2-40B4-BE49-F238E27FC236}">
                  <a16:creationId xmlns:a16="http://schemas.microsoft.com/office/drawing/2014/main" id="{75323D99-5486-4459-8CA0-8BA8A831EF5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6" name="Freeform 20">
              <a:extLst>
                <a:ext uri="{FF2B5EF4-FFF2-40B4-BE49-F238E27FC236}">
                  <a16:creationId xmlns:a16="http://schemas.microsoft.com/office/drawing/2014/main" id="{C4F645FD-BD6C-4177-8306-A3FFBFC3FE26}"/>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7" name="Freeform 21">
              <a:extLst>
                <a:ext uri="{FF2B5EF4-FFF2-40B4-BE49-F238E27FC236}">
                  <a16:creationId xmlns:a16="http://schemas.microsoft.com/office/drawing/2014/main" id="{CB694669-71D9-4212-83DC-3538FE2EB9AF}"/>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8" name="Freeform 22">
              <a:extLst>
                <a:ext uri="{FF2B5EF4-FFF2-40B4-BE49-F238E27FC236}">
                  <a16:creationId xmlns:a16="http://schemas.microsoft.com/office/drawing/2014/main" id="{071EF5C3-50F8-4079-90E5-6264BAD74015}"/>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19" name="Freeform 23">
              <a:extLst>
                <a:ext uri="{FF2B5EF4-FFF2-40B4-BE49-F238E27FC236}">
                  <a16:creationId xmlns:a16="http://schemas.microsoft.com/office/drawing/2014/main" id="{EC8B27ED-2C28-47F8-9069-4F02EE8E9438}"/>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0" name="Freeform 24">
              <a:extLst>
                <a:ext uri="{FF2B5EF4-FFF2-40B4-BE49-F238E27FC236}">
                  <a16:creationId xmlns:a16="http://schemas.microsoft.com/office/drawing/2014/main" id="{FAD01BE3-0484-4755-971A-C028EB255672}"/>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1" name="Freeform 25">
              <a:extLst>
                <a:ext uri="{FF2B5EF4-FFF2-40B4-BE49-F238E27FC236}">
                  <a16:creationId xmlns:a16="http://schemas.microsoft.com/office/drawing/2014/main" id="{C38DA79F-E855-4059-ADFD-E8C8F3B20371}"/>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2" name="Freeform 26">
              <a:extLst>
                <a:ext uri="{FF2B5EF4-FFF2-40B4-BE49-F238E27FC236}">
                  <a16:creationId xmlns:a16="http://schemas.microsoft.com/office/drawing/2014/main" id="{6E5586E5-1FEF-4FB2-9C7F-2B3A8C35391C}"/>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3" name="Oval 27">
              <a:extLst>
                <a:ext uri="{FF2B5EF4-FFF2-40B4-BE49-F238E27FC236}">
                  <a16:creationId xmlns:a16="http://schemas.microsoft.com/office/drawing/2014/main" id="{879BB098-E488-4814-8E66-8D1983BE25A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4" name="Oval 28">
              <a:extLst>
                <a:ext uri="{FF2B5EF4-FFF2-40B4-BE49-F238E27FC236}">
                  <a16:creationId xmlns:a16="http://schemas.microsoft.com/office/drawing/2014/main" id="{3F950F4C-A657-4731-B9C2-AFE43062FD63}"/>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5" name="Oval 29">
              <a:extLst>
                <a:ext uri="{FF2B5EF4-FFF2-40B4-BE49-F238E27FC236}">
                  <a16:creationId xmlns:a16="http://schemas.microsoft.com/office/drawing/2014/main" id="{7901C027-2996-4CB1-85C7-C651C60801E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6" name="Freeform 30">
              <a:extLst>
                <a:ext uri="{FF2B5EF4-FFF2-40B4-BE49-F238E27FC236}">
                  <a16:creationId xmlns:a16="http://schemas.microsoft.com/office/drawing/2014/main" id="{7404504A-3984-4A01-92BB-66ABBB19D6A7}"/>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7" name="Freeform 31">
              <a:extLst>
                <a:ext uri="{FF2B5EF4-FFF2-40B4-BE49-F238E27FC236}">
                  <a16:creationId xmlns:a16="http://schemas.microsoft.com/office/drawing/2014/main" id="{B5056FDE-D379-4AE6-8234-ABF3BB6D1AF3}"/>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28" name="Rectangle 32">
              <a:extLst>
                <a:ext uri="{FF2B5EF4-FFF2-40B4-BE49-F238E27FC236}">
                  <a16:creationId xmlns:a16="http://schemas.microsoft.com/office/drawing/2014/main" id="{F3DEF715-DA79-48DB-B6CC-0B8921E4D49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29" name="Rectangle 33">
              <a:extLst>
                <a:ext uri="{FF2B5EF4-FFF2-40B4-BE49-F238E27FC236}">
                  <a16:creationId xmlns:a16="http://schemas.microsoft.com/office/drawing/2014/main" id="{14584949-CA56-48C7-897F-CD6E2592624D}"/>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0" name="AutoShape 34">
              <a:extLst>
                <a:ext uri="{FF2B5EF4-FFF2-40B4-BE49-F238E27FC236}">
                  <a16:creationId xmlns:a16="http://schemas.microsoft.com/office/drawing/2014/main" id="{973A66E1-A474-488A-9B70-A7C58E1C00C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6531" name="Freeform 35">
              <a:extLst>
                <a:ext uri="{FF2B5EF4-FFF2-40B4-BE49-F238E27FC236}">
                  <a16:creationId xmlns:a16="http://schemas.microsoft.com/office/drawing/2014/main" id="{1F54DBB5-5F42-4B0D-A647-7C06E1E68879}"/>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532" name="Freeform 36">
              <a:extLst>
                <a:ext uri="{FF2B5EF4-FFF2-40B4-BE49-F238E27FC236}">
                  <a16:creationId xmlns:a16="http://schemas.microsoft.com/office/drawing/2014/main" id="{0E8C4D55-B354-4F85-B109-6BB6887608E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533" name="Rectangle 37">
            <a:extLst>
              <a:ext uri="{FF2B5EF4-FFF2-40B4-BE49-F238E27FC236}">
                <a16:creationId xmlns:a16="http://schemas.microsoft.com/office/drawing/2014/main" id="{21C831D6-9B43-446F-BDDA-4496604E9708}"/>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6534" name="Rectangle 38">
            <a:extLst>
              <a:ext uri="{FF2B5EF4-FFF2-40B4-BE49-F238E27FC236}">
                <a16:creationId xmlns:a16="http://schemas.microsoft.com/office/drawing/2014/main" id="{4C792DB2-86F9-44BF-B55B-3607C81467F0}"/>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535" name="Rectangle 39">
            <a:extLst>
              <a:ext uri="{FF2B5EF4-FFF2-40B4-BE49-F238E27FC236}">
                <a16:creationId xmlns:a16="http://schemas.microsoft.com/office/drawing/2014/main" id="{AB233FD3-752A-418D-811B-934D9C97B8C0}"/>
              </a:ext>
            </a:extLst>
          </p:cNvPr>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ltLang="en-US"/>
          </a:p>
        </p:txBody>
      </p:sp>
      <p:sp>
        <p:nvSpPr>
          <p:cNvPr id="106536" name="Rectangle 40">
            <a:extLst>
              <a:ext uri="{FF2B5EF4-FFF2-40B4-BE49-F238E27FC236}">
                <a16:creationId xmlns:a16="http://schemas.microsoft.com/office/drawing/2014/main" id="{96B366DF-CD72-4364-A96C-DC5564E8115B}"/>
              </a:ext>
            </a:extLst>
          </p:cNvPr>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endParaRPr lang="en-US" altLang="en-US"/>
          </a:p>
        </p:txBody>
      </p:sp>
      <p:sp>
        <p:nvSpPr>
          <p:cNvPr id="106537" name="Rectangle 41">
            <a:extLst>
              <a:ext uri="{FF2B5EF4-FFF2-40B4-BE49-F238E27FC236}">
                <a16:creationId xmlns:a16="http://schemas.microsoft.com/office/drawing/2014/main" id="{BE712F23-39EB-4F95-A6B0-E6ED97FF73A7}"/>
              </a:ext>
            </a:extLst>
          </p:cNvPr>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fld id="{5F86E162-0A07-4AC8-AF2A-0C7D7E4A22EE}" type="slidenum">
              <a:rPr lang="en-US" altLang="en-US"/>
              <a:pPr/>
              <a:t>‹#›</a:t>
            </a:fld>
            <a:endParaRPr lang="en-US" altLang="en-US"/>
          </a:p>
        </p:txBody>
      </p:sp>
    </p:spTree>
    <p:extLst>
      <p:ext uri="{BB962C8B-B14F-4D97-AF65-F5344CB8AC3E}">
        <p14:creationId xmlns:p14="http://schemas.microsoft.com/office/powerpoint/2010/main" val="1829356404"/>
      </p:ext>
    </p:extLst>
  </p:cSld>
  <p:clrMap bg1="dk2" tx1="lt1" bg2="dk1" tx2="lt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0EAB39B2-DFD8-400E-9877-45EE7A4BE03D}"/>
              </a:ext>
            </a:extLst>
          </p:cNvPr>
          <p:cNvGrpSpPr>
            <a:grpSpLocks/>
          </p:cNvGrpSpPr>
          <p:nvPr/>
        </p:nvGrpSpPr>
        <p:grpSpPr bwMode="auto">
          <a:xfrm>
            <a:off x="0" y="0"/>
            <a:ext cx="2667000" cy="6858000"/>
            <a:chOff x="0" y="0"/>
            <a:chExt cx="1680" cy="4320"/>
          </a:xfrm>
        </p:grpSpPr>
        <p:sp>
          <p:nvSpPr>
            <p:cNvPr id="87043" name="Rectangle 3">
              <a:extLst>
                <a:ext uri="{FF2B5EF4-FFF2-40B4-BE49-F238E27FC236}">
                  <a16:creationId xmlns:a16="http://schemas.microsoft.com/office/drawing/2014/main" id="{24D291AB-0F0E-4F19-B368-975F003CF191}"/>
                </a:ext>
              </a:extLst>
            </p:cNvPr>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pic>
          <p:nvPicPr>
            <p:cNvPr id="87044" name="Picture 4" descr="slidemaster_med3">
              <a:extLst>
                <a:ext uri="{FF2B5EF4-FFF2-40B4-BE49-F238E27FC236}">
                  <a16:creationId xmlns:a16="http://schemas.microsoft.com/office/drawing/2014/main" id="{C6A90E65-841F-406A-A1AE-822643BE36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1348"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87045" name="Rectangle 5">
            <a:extLst>
              <a:ext uri="{FF2B5EF4-FFF2-40B4-BE49-F238E27FC236}">
                <a16:creationId xmlns:a16="http://schemas.microsoft.com/office/drawing/2014/main" id="{CD4D0457-4EA8-4621-8391-984A4CADF6FA}"/>
              </a:ext>
            </a:extLst>
          </p:cNvPr>
          <p:cNvSpPr>
            <a:spLocks noGrp="1" noChangeArrowheads="1"/>
          </p:cNvSpPr>
          <p:nvPr>
            <p:ph type="title"/>
          </p:nvPr>
        </p:nvSpPr>
        <p:spPr bwMode="auto">
          <a:xfrm>
            <a:off x="2438400" y="228600"/>
            <a:ext cx="640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6" name="Rectangle 6">
            <a:extLst>
              <a:ext uri="{FF2B5EF4-FFF2-40B4-BE49-F238E27FC236}">
                <a16:creationId xmlns:a16="http://schemas.microsoft.com/office/drawing/2014/main" id="{4A54CD72-8A41-42EE-8282-6A1E1589061F}"/>
              </a:ext>
            </a:extLst>
          </p:cNvPr>
          <p:cNvSpPr>
            <a:spLocks noGrp="1" noChangeArrowheads="1"/>
          </p:cNvSpPr>
          <p:nvPr>
            <p:ph type="body" idx="1"/>
          </p:nvPr>
        </p:nvSpPr>
        <p:spPr bwMode="auto">
          <a:xfrm>
            <a:off x="2438400" y="1600200"/>
            <a:ext cx="6400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047" name="Rectangle 7">
            <a:extLst>
              <a:ext uri="{FF2B5EF4-FFF2-40B4-BE49-F238E27FC236}">
                <a16:creationId xmlns:a16="http://schemas.microsoft.com/office/drawing/2014/main" id="{D212C523-0E32-44C3-8DC8-2B35C7D9760C}"/>
              </a:ext>
            </a:extLst>
          </p:cNvPr>
          <p:cNvSpPr>
            <a:spLocks noGrp="1" noChangeArrowheads="1"/>
          </p:cNvSpPr>
          <p:nvPr>
            <p:ph type="dt" sz="half" idx="2"/>
          </p:nvPr>
        </p:nvSpPr>
        <p:spPr bwMode="auto">
          <a:xfrm>
            <a:off x="152400" y="6248400"/>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C0C0C0"/>
                  </a:outerShdw>
                </a:effectLst>
              </a:defRPr>
            </a:lvl1pPr>
          </a:lstStyle>
          <a:p>
            <a:endParaRPr lang="en-US" altLang="en-US"/>
          </a:p>
        </p:txBody>
      </p:sp>
      <p:sp>
        <p:nvSpPr>
          <p:cNvPr id="87048" name="Rectangle 8">
            <a:extLst>
              <a:ext uri="{FF2B5EF4-FFF2-40B4-BE49-F238E27FC236}">
                <a16:creationId xmlns:a16="http://schemas.microsoft.com/office/drawing/2014/main" id="{0B07F2D0-6084-48C8-85B4-B6EB0747BD8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C0C0C0"/>
                  </a:outerShdw>
                </a:effectLst>
              </a:defRPr>
            </a:lvl1pPr>
          </a:lstStyle>
          <a:p>
            <a:endParaRPr lang="en-US" altLang="en-US"/>
          </a:p>
        </p:txBody>
      </p:sp>
      <p:sp>
        <p:nvSpPr>
          <p:cNvPr id="87049" name="Rectangle 9">
            <a:extLst>
              <a:ext uri="{FF2B5EF4-FFF2-40B4-BE49-F238E27FC236}">
                <a16:creationId xmlns:a16="http://schemas.microsoft.com/office/drawing/2014/main" id="{7F0328F3-726F-4AEB-A0CB-D07DC3854004}"/>
              </a:ext>
            </a:extLst>
          </p:cNvPr>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C0C0C0"/>
                  </a:outerShdw>
                </a:effectLst>
              </a:defRPr>
            </a:lvl1pPr>
          </a:lstStyle>
          <a:p>
            <a:fld id="{F2C689C8-09BC-4C9B-8627-DD8D936CFB56}" type="slidenum">
              <a:rPr lang="en-US" altLang="en-US"/>
              <a:pPr/>
              <a:t>‹#›</a:t>
            </a:fld>
            <a:endParaRPr lang="en-US" altLang="en-US"/>
          </a:p>
        </p:txBody>
      </p:sp>
    </p:spTree>
    <p:extLst>
      <p:ext uri="{BB962C8B-B14F-4D97-AF65-F5344CB8AC3E}">
        <p14:creationId xmlns:p14="http://schemas.microsoft.com/office/powerpoint/2010/main" val="769866391"/>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ransition spd="slow"/>
  <p:txStyles>
    <p:titleStyle>
      <a:lvl1pPr algn="l" rtl="0" fontAlgn="base">
        <a:spcBef>
          <a:spcPct val="0"/>
        </a:spcBef>
        <a:spcAft>
          <a:spcPct val="0"/>
        </a:spcAft>
        <a:defRPr sz="3600" kern="12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2pPr>
      <a:lvl3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3pPr>
      <a:lvl4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4pPr>
      <a:lvl5pPr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anose="05000000000000000000" pitchFamily="2" charset="2"/>
        <a:buChar char="l"/>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fontAlgn="base">
        <a:spcBef>
          <a:spcPct val="20000"/>
        </a:spcBef>
        <a:spcAft>
          <a:spcPct val="0"/>
        </a:spcAft>
        <a:buClr>
          <a:schemeClr val="folHlink"/>
        </a:buClr>
        <a:buSzPct val="70000"/>
        <a:buFont typeface="Wingdings" panose="05000000000000000000" pitchFamily="2" charset="2"/>
        <a:buChar char="l"/>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42881101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965371494"/>
      </p:ext>
    </p:extLst>
  </p:cSld>
  <p:clrMap bg1="dk2" tx1="lt1" bg2="dk1" tx2="lt2" accent1="accent1" accent2="accent2" accent3="accent3" accent4="accent4" accent5="accent5" accent6="accent6" hlink="hlink" folHlink="folHlink"/>
  <p:sldLayoutIdLst>
    <p:sldLayoutId id="2147484287"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35764"/>
      </p:ext>
    </p:extLst>
  </p:cSld>
  <p:clrMap bg1="dk2" tx1="lt1" bg2="dk1" tx2="lt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959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8C73B1CB-F097-4252-8934-F73A18AC440B}"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2959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3081586"/>
      </p:ext>
    </p:extLst>
  </p:cSld>
  <p:clrMap bg1="dk2" tx1="lt1" bg2="dk1"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0010026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4/19/26</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138790377"/>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04634562-D12C-4A6F-AA50-A0D8A14161EE}" type="slidenum">
              <a:rPr lang="en-US" altLang="zh-CN">
                <a:solidFill>
                  <a:srgbClr val="FFFFCC"/>
                </a:solidFill>
                <a:cs typeface="+mn-cs"/>
              </a:rPr>
              <a:pPr/>
              <a:t>‹#›</a:t>
            </a:fld>
            <a:endParaRPr lang="en-US" altLang="zh-CN">
              <a:solidFill>
                <a:srgbClr val="FFFFCC"/>
              </a:solidFill>
              <a:cs typeface="+mn-cs"/>
            </a:endParaRPr>
          </a:p>
        </p:txBody>
      </p:sp>
    </p:spTree>
    <p:extLst>
      <p:ext uri="{BB962C8B-B14F-4D97-AF65-F5344CB8AC3E}">
        <p14:creationId xmlns:p14="http://schemas.microsoft.com/office/powerpoint/2010/main" val="3157433062"/>
      </p:ext>
    </p:extLst>
  </p:cSld>
  <p:clrMap bg1="dk2" tx1="lt1" bg2="dk1" tx2="lt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43233069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B3B5A3FF-14F9-154B-86EE-005E44F03221}" type="slidenum">
              <a:rPr lang="en-US">
                <a:latin typeface="Times New Roman" charset="0"/>
                <a:cs typeface="+mn-cs"/>
              </a:rPr>
              <a:pPr eaLnBrk="1" hangingPunct="1">
                <a:defRPr/>
              </a:pPr>
              <a:t>‹#›</a:t>
            </a:fld>
            <a:endParaRPr lang="en-US">
              <a:latin typeface="Times New Roman" charset="0"/>
              <a:cs typeface="+mn-cs"/>
            </a:endParaRPr>
          </a:p>
        </p:txBody>
      </p:sp>
    </p:spTree>
    <p:extLst>
      <p:ext uri="{BB962C8B-B14F-4D97-AF65-F5344CB8AC3E}">
        <p14:creationId xmlns:p14="http://schemas.microsoft.com/office/powerpoint/2010/main" val="1604115703"/>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a:cs typeface="+mn-cs"/>
              </a:rPr>
              <a:pPr>
                <a:defRPr/>
              </a:pPr>
              <a:t>‹#›</a:t>
            </a:fld>
            <a:endParaRPr lang="en-US" altLang="zh-CN">
              <a:solidFill>
                <a:srgbClr val="000000"/>
              </a:solidFill>
              <a:latin typeface="Arial"/>
              <a:cs typeface="+mn-cs"/>
            </a:endParaRPr>
          </a:p>
        </p:txBody>
      </p:sp>
    </p:spTree>
    <p:extLst>
      <p:ext uri="{BB962C8B-B14F-4D97-AF65-F5344CB8AC3E}">
        <p14:creationId xmlns:p14="http://schemas.microsoft.com/office/powerpoint/2010/main" val="3852620694"/>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445723770"/>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4/19/26</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4058895890"/>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731766901"/>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fld id="{AA6220AC-747D-0E40-8516-8FB26F4A5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81979405"/>
      </p:ext>
    </p:extLst>
  </p:cSld>
  <p:clrMap bg1="lt1" tx1="dk1" bg2="lt2" tx2="dk2" accent1="accent1" accent2="accent2" accent3="accent3" accent4="accent4" accent5="accent5" accent6="accent6" hlink="hlink" folHlink="folHlink"/>
  <p:sldLayoutIdLst>
    <p:sldLayoutId id="214748442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66"/>
                </a:solidFill>
                <a:latin typeface="Trebuchet MS" charset="0"/>
                <a:ea typeface="Osaka" charset="0"/>
                <a:cs typeface="Osaka" charset="0"/>
              </a:defRPr>
            </a:lvl1pPr>
          </a:lstStyle>
          <a:p>
            <a:pPr fontAlgn="base">
              <a:spcBef>
                <a:spcPct val="0"/>
              </a:spcBef>
              <a:spcAft>
                <a:spcPct val="0"/>
              </a:spcAft>
              <a:defRPr/>
            </a:pPr>
            <a:fld id="{26A17B66-6463-B54F-A88E-E9B6645CE8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65413109"/>
      </p:ext>
    </p:extLst>
  </p:cSld>
  <p:clrMap bg1="dk2" tx1="lt1" bg2="dk1" tx2="lt2" accent1="accent1" accent2="accent2" accent3="accent3" accent4="accent4" accent5="accent5" accent6="accent6" hlink="hlink" folHlink="folHlink"/>
  <p:sldLayoutIdLst>
    <p:sldLayoutId id="2147484428"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54447656"/>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4/19/26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3592481807"/>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6805115"/>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66926477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203653287"/>
      </p:ext>
    </p:extLst>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447155"/>
      </p:ext>
    </p:extLst>
  </p:cSld>
  <p:clrMap bg1="dk2" tx1="lt1" bg2="dk1" tx2="lt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73881439"/>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2581250363"/>
      </p:ext>
    </p:extLst>
  </p:cSld>
  <p:clrMap bg1="dk2" tx1="lt1" bg2="dk1" tx2="lt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4352241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15728281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1530571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9.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87.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134.xml"/></Relationships>
</file>

<file path=ppt/slides/_rels/slide1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576.xml"/><Relationship Id="rId5" Type="http://schemas.openxmlformats.org/officeDocument/2006/relationships/image" Target="../media/image75.jpeg"/><Relationship Id="rId4" Type="http://schemas.openxmlformats.org/officeDocument/2006/relationships/image" Target="../media/image6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4.xml"/><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9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4.xml"/><Relationship Id="rId1" Type="http://schemas.openxmlformats.org/officeDocument/2006/relationships/slideLayout" Target="../slideLayouts/slideLayout9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7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362.xml"/><Relationship Id="rId4" Type="http://schemas.openxmlformats.org/officeDocument/2006/relationships/image" Target="../media/image133.png"/></Relationships>
</file>

<file path=ppt/slides/_rels/slide13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0.xml"/><Relationship Id="rId1" Type="http://schemas.openxmlformats.org/officeDocument/2006/relationships/slideLayout" Target="../slideLayouts/slideLayout36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36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364.xml"/></Relationships>
</file>

<file path=ppt/slides/_rels/slide1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1.xml"/><Relationship Id="rId1" Type="http://schemas.openxmlformats.org/officeDocument/2006/relationships/slideLayout" Target="../slideLayouts/slideLayout144.xml"/><Relationship Id="rId4" Type="http://schemas.openxmlformats.org/officeDocument/2006/relationships/image" Target="../media/image138.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2.xml"/><Relationship Id="rId1" Type="http://schemas.openxmlformats.org/officeDocument/2006/relationships/slideLayout" Target="../slideLayouts/slideLayout14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3.xml"/><Relationship Id="rId1" Type="http://schemas.openxmlformats.org/officeDocument/2006/relationships/slideLayout" Target="../slideLayouts/slideLayout14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5.xml"/><Relationship Id="rId1" Type="http://schemas.openxmlformats.org/officeDocument/2006/relationships/slideLayout" Target="../slideLayouts/slideLayout14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6.xml"/><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7.xml"/><Relationship Id="rId1" Type="http://schemas.openxmlformats.org/officeDocument/2006/relationships/slideLayout" Target="../slideLayouts/slideLayout1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8.xml"/><Relationship Id="rId1" Type="http://schemas.openxmlformats.org/officeDocument/2006/relationships/slideLayout" Target="../slideLayouts/slideLayout15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9.xml"/><Relationship Id="rId1" Type="http://schemas.openxmlformats.org/officeDocument/2006/relationships/slideLayout" Target="../slideLayouts/slideLayout1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0.xml"/><Relationship Id="rId1" Type="http://schemas.openxmlformats.org/officeDocument/2006/relationships/slideLayout" Target="../slideLayouts/slideLayout157.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1.xml"/><Relationship Id="rId1" Type="http://schemas.openxmlformats.org/officeDocument/2006/relationships/slideLayout" Target="../slideLayouts/slideLayout15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2.xml"/><Relationship Id="rId1" Type="http://schemas.openxmlformats.org/officeDocument/2006/relationships/slideLayout" Target="../slideLayouts/slideLayout14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3.xml"/><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14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144.xml"/></Relationships>
</file>

<file path=ppt/slides/_rels/slide16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144.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14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0.xml"/><Relationship Id="rId1" Type="http://schemas.openxmlformats.org/officeDocument/2006/relationships/slideLayout" Target="../slideLayouts/slideLayout14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1.xml"/><Relationship Id="rId1" Type="http://schemas.openxmlformats.org/officeDocument/2006/relationships/slideLayout" Target="../slideLayouts/slideLayout144.xml"/></Relationships>
</file>

<file path=ppt/slides/_rels/slide16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3.xml"/><Relationship Id="rId1" Type="http://schemas.openxmlformats.org/officeDocument/2006/relationships/slideLayout" Target="../slideLayouts/slideLayout14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4.xml"/><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38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wmf"/><Relationship Id="rId4" Type="http://schemas.openxmlformats.org/officeDocument/2006/relationships/image" Target="../media/image38.png"/><Relationship Id="rId9" Type="http://schemas.openxmlformats.org/officeDocument/2006/relationships/image" Target="../media/image43.png"/></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5.xml"/><Relationship Id="rId1" Type="http://schemas.openxmlformats.org/officeDocument/2006/relationships/slideLayout" Target="../slideLayouts/slideLayout144.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6.xml"/><Relationship Id="rId1" Type="http://schemas.openxmlformats.org/officeDocument/2006/relationships/slideLayout" Target="../slideLayouts/slideLayout62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7.xml"/><Relationship Id="rId1" Type="http://schemas.openxmlformats.org/officeDocument/2006/relationships/slideLayout" Target="../slideLayouts/slideLayout638.xml"/><Relationship Id="rId4" Type="http://schemas.openxmlformats.org/officeDocument/2006/relationships/image" Target="../media/image161.png"/></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8.xml"/><Relationship Id="rId1" Type="http://schemas.openxmlformats.org/officeDocument/2006/relationships/slideLayout" Target="../slideLayouts/slideLayout145.xml"/></Relationships>
</file>

<file path=ppt/slides/_rels/slide1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9.xml"/><Relationship Id="rId1" Type="http://schemas.openxmlformats.org/officeDocument/2006/relationships/slideLayout" Target="../slideLayouts/slideLayout14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0.xml"/><Relationship Id="rId1" Type="http://schemas.openxmlformats.org/officeDocument/2006/relationships/slideLayout" Target="../slideLayouts/slideLayout144.xml"/><Relationship Id="rId4" Type="http://schemas.openxmlformats.org/officeDocument/2006/relationships/image" Target="../media/image13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1.xml"/><Relationship Id="rId1" Type="http://schemas.openxmlformats.org/officeDocument/2006/relationships/slideLayout" Target="../slideLayouts/slideLayout145.xml"/></Relationships>
</file>

<file path=ppt/slides/_rels/slide17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2.xml"/><Relationship Id="rId1" Type="http://schemas.openxmlformats.org/officeDocument/2006/relationships/slideLayout" Target="../slideLayouts/slideLayout56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18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3.xml"/><Relationship Id="rId1" Type="http://schemas.openxmlformats.org/officeDocument/2006/relationships/slideLayout" Target="../slideLayouts/slideLayout171.xml"/></Relationships>
</file>

<file path=ppt/slides/_rels/slide1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4.xml"/><Relationship Id="rId1" Type="http://schemas.openxmlformats.org/officeDocument/2006/relationships/slideLayout" Target="../slideLayouts/slideLayout18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5.xml"/><Relationship Id="rId1" Type="http://schemas.openxmlformats.org/officeDocument/2006/relationships/slideLayout" Target="../slideLayouts/slideLayout193.xml"/></Relationships>
</file>

<file path=ppt/slides/_rels/slide18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6.xml"/><Relationship Id="rId1" Type="http://schemas.openxmlformats.org/officeDocument/2006/relationships/slideLayout" Target="../slideLayouts/slideLayout193.xml"/><Relationship Id="rId4" Type="http://schemas.openxmlformats.org/officeDocument/2006/relationships/image" Target="../media/image16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7.xml"/><Relationship Id="rId1" Type="http://schemas.openxmlformats.org/officeDocument/2006/relationships/slideLayout" Target="../slideLayouts/slideLayout20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15.xml"/></Relationships>
</file>

<file path=ppt/slides/_rels/slide18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9.xml"/><Relationship Id="rId1" Type="http://schemas.openxmlformats.org/officeDocument/2006/relationships/slideLayout" Target="../slideLayouts/slideLayout193.xml"/><Relationship Id="rId4" Type="http://schemas.openxmlformats.org/officeDocument/2006/relationships/image" Target="../media/image17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19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0.xml"/><Relationship Id="rId1" Type="http://schemas.openxmlformats.org/officeDocument/2006/relationships/slideLayout" Target="../slideLayouts/slideLayout1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182.xml"/></Relationships>
</file>

<file path=ppt/slides/_rels/slide19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15.xml"/></Relationships>
</file>

<file path=ppt/slides/_rels/slide1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3.xml"/><Relationship Id="rId1" Type="http://schemas.openxmlformats.org/officeDocument/2006/relationships/slideLayout" Target="../slideLayouts/slideLayout237.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4.xml"/><Relationship Id="rId1" Type="http://schemas.openxmlformats.org/officeDocument/2006/relationships/slideLayout" Target="../slideLayouts/slideLayout247.xml"/><Relationship Id="rId4" Type="http://schemas.openxmlformats.org/officeDocument/2006/relationships/image" Target="../media/image166.jpeg"/></Relationships>
</file>

<file path=ppt/slides/_rels/slide198.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oleObject" Target="../embeddings/oleObject6.bin"/><Relationship Id="rId18" Type="http://schemas.openxmlformats.org/officeDocument/2006/relationships/image" Target="../media/image182.png"/><Relationship Id="rId26" Type="http://schemas.openxmlformats.org/officeDocument/2006/relationships/image" Target="../media/image187.jpeg"/><Relationship Id="rId3" Type="http://schemas.openxmlformats.org/officeDocument/2006/relationships/oleObject" Target="../embeddings/oleObject1.bin"/><Relationship Id="rId21" Type="http://schemas.openxmlformats.org/officeDocument/2006/relationships/image" Target="../media/image184.png"/><Relationship Id="rId7" Type="http://schemas.openxmlformats.org/officeDocument/2006/relationships/oleObject" Target="../embeddings/oleObject3.bin"/><Relationship Id="rId12" Type="http://schemas.openxmlformats.org/officeDocument/2006/relationships/image" Target="../media/image179.png"/><Relationship Id="rId17" Type="http://schemas.openxmlformats.org/officeDocument/2006/relationships/oleObject" Target="../embeddings/oleObject8.bin"/><Relationship Id="rId25" Type="http://schemas.openxmlformats.org/officeDocument/2006/relationships/image" Target="../media/image186.png"/><Relationship Id="rId2" Type="http://schemas.openxmlformats.org/officeDocument/2006/relationships/notesSlide" Target="../notesSlides/notesSlide115.xml"/><Relationship Id="rId16" Type="http://schemas.openxmlformats.org/officeDocument/2006/relationships/image" Target="../media/image181.png"/><Relationship Id="rId20" Type="http://schemas.openxmlformats.org/officeDocument/2006/relationships/image" Target="../media/image183.png"/><Relationship Id="rId29" Type="http://schemas.openxmlformats.org/officeDocument/2006/relationships/image" Target="../media/image190.jpeg"/><Relationship Id="rId1" Type="http://schemas.openxmlformats.org/officeDocument/2006/relationships/slideLayout" Target="../slideLayouts/slideLayout249.xml"/><Relationship Id="rId6" Type="http://schemas.openxmlformats.org/officeDocument/2006/relationships/image" Target="../media/image176.png"/><Relationship Id="rId11" Type="http://schemas.openxmlformats.org/officeDocument/2006/relationships/oleObject" Target="../embeddings/oleObject5.bin"/><Relationship Id="rId24" Type="http://schemas.openxmlformats.org/officeDocument/2006/relationships/oleObject" Target="../embeddings/oleObject11.bin"/><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185.png"/><Relationship Id="rId28" Type="http://schemas.openxmlformats.org/officeDocument/2006/relationships/image" Target="../media/image189.jpeg"/><Relationship Id="rId10" Type="http://schemas.openxmlformats.org/officeDocument/2006/relationships/image" Target="../media/image178.png"/><Relationship Id="rId19" Type="http://schemas.openxmlformats.org/officeDocument/2006/relationships/oleObject" Target="../embeddings/oleObject9.bin"/><Relationship Id="rId4" Type="http://schemas.openxmlformats.org/officeDocument/2006/relationships/image" Target="../media/image175.png"/><Relationship Id="rId9" Type="http://schemas.openxmlformats.org/officeDocument/2006/relationships/oleObject" Target="../embeddings/oleObject4.bin"/><Relationship Id="rId14" Type="http://schemas.openxmlformats.org/officeDocument/2006/relationships/image" Target="../media/image180.png"/><Relationship Id="rId22" Type="http://schemas.openxmlformats.org/officeDocument/2006/relationships/oleObject" Target="../embeddings/oleObject10.bin"/><Relationship Id="rId27" Type="http://schemas.openxmlformats.org/officeDocument/2006/relationships/image" Target="../media/image188.jpeg"/></Relationships>
</file>

<file path=ppt/slides/_rels/slide19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6.xml"/><Relationship Id="rId1" Type="http://schemas.openxmlformats.org/officeDocument/2006/relationships/slideLayout" Target="../slideLayouts/slideLayout260.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7.xml"/><Relationship Id="rId1" Type="http://schemas.openxmlformats.org/officeDocument/2006/relationships/slideLayout" Target="../slideLayouts/slideLayout260.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8.xml"/><Relationship Id="rId1" Type="http://schemas.openxmlformats.org/officeDocument/2006/relationships/slideLayout" Target="../slideLayouts/slideLayout249.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9.xml"/><Relationship Id="rId1" Type="http://schemas.openxmlformats.org/officeDocument/2006/relationships/slideLayout" Target="../slideLayouts/slideLayout259.xml"/></Relationships>
</file>

<file path=ppt/slides/_rels/slide20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71.xml"/></Relationships>
</file>

<file path=ppt/slides/_rels/slide20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71.xml"/></Relationships>
</file>

<file path=ppt/slides/_rels/slide20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7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71.xml"/></Relationships>
</file>

<file path=ppt/slides/_rels/slide20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9.png"/><Relationship Id="rId18" Type="http://schemas.openxmlformats.org/officeDocument/2006/relationships/oleObject" Target="../embeddings/oleObject8.bin"/><Relationship Id="rId26" Type="http://schemas.openxmlformats.org/officeDocument/2006/relationships/oleObject" Target="../embeddings/oleObject13.bin"/><Relationship Id="rId3" Type="http://schemas.openxmlformats.org/officeDocument/2006/relationships/image" Target="../media/image191.jpeg"/><Relationship Id="rId21"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oleObject" Target="../embeddings/oleObject5.bin"/><Relationship Id="rId17" Type="http://schemas.openxmlformats.org/officeDocument/2006/relationships/image" Target="../media/image181.png"/><Relationship Id="rId25" Type="http://schemas.openxmlformats.org/officeDocument/2006/relationships/image" Target="../media/image185.png"/><Relationship Id="rId2" Type="http://schemas.openxmlformats.org/officeDocument/2006/relationships/notesSlide" Target="../notesSlides/notesSlide120.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260.xml"/><Relationship Id="rId6" Type="http://schemas.openxmlformats.org/officeDocument/2006/relationships/oleObject" Target="../embeddings/oleObject2.bin"/><Relationship Id="rId11" Type="http://schemas.openxmlformats.org/officeDocument/2006/relationships/image" Target="../media/image178.png"/><Relationship Id="rId24" Type="http://schemas.openxmlformats.org/officeDocument/2006/relationships/oleObject" Target="../embeddings/oleObject10.bin"/><Relationship Id="rId5" Type="http://schemas.openxmlformats.org/officeDocument/2006/relationships/image" Target="../media/image175.png"/><Relationship Id="rId15" Type="http://schemas.openxmlformats.org/officeDocument/2006/relationships/image" Target="../media/image180.png"/><Relationship Id="rId23" Type="http://schemas.openxmlformats.org/officeDocument/2006/relationships/image" Target="../media/image184.png"/><Relationship Id="rId10" Type="http://schemas.openxmlformats.org/officeDocument/2006/relationships/oleObject" Target="../embeddings/oleObject4.bin"/><Relationship Id="rId19" Type="http://schemas.openxmlformats.org/officeDocument/2006/relationships/image" Target="../media/image182.png"/><Relationship Id="rId4" Type="http://schemas.openxmlformats.org/officeDocument/2006/relationships/oleObject" Target="../embeddings/oleObject1.bin"/><Relationship Id="rId9" Type="http://schemas.openxmlformats.org/officeDocument/2006/relationships/image" Target="../media/image17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186.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1.xml"/><Relationship Id="rId1" Type="http://schemas.openxmlformats.org/officeDocument/2006/relationships/slideLayout" Target="../slideLayouts/slideLayout249.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1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122.xml"/><Relationship Id="rId1" Type="http://schemas.openxmlformats.org/officeDocument/2006/relationships/slideLayout" Target="../slideLayouts/slideLayout249.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21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81.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81.xml"/></Relationships>
</file>

<file path=ppt/slides/_rels/slide21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81.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81.xml"/></Relationships>
</file>

<file path=ppt/slides/_rels/slide2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1.xml"/></Relationships>
</file>

<file path=ppt/slides/_rels/slide2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182.png"/><Relationship Id="rId26" Type="http://schemas.openxmlformats.org/officeDocument/2006/relationships/image" Target="../media/image209.jpeg"/><Relationship Id="rId21" Type="http://schemas.openxmlformats.org/officeDocument/2006/relationships/image" Target="../media/image184.png"/><Relationship Id="rId34" Type="http://schemas.openxmlformats.org/officeDocument/2006/relationships/image" Target="../media/image217.jpeg"/><Relationship Id="rId7" Type="http://schemas.openxmlformats.org/officeDocument/2006/relationships/oleObject" Target="../embeddings/oleObject3.bin"/><Relationship Id="rId12" Type="http://schemas.openxmlformats.org/officeDocument/2006/relationships/image" Target="../media/image179.png"/><Relationship Id="rId17" Type="http://schemas.openxmlformats.org/officeDocument/2006/relationships/oleObject" Target="../embeddings/oleObject8.bin"/><Relationship Id="rId25" Type="http://schemas.openxmlformats.org/officeDocument/2006/relationships/image" Target="../media/image186.png"/><Relationship Id="rId33" Type="http://schemas.openxmlformats.org/officeDocument/2006/relationships/image" Target="../media/image216.jpeg"/><Relationship Id="rId2" Type="http://schemas.openxmlformats.org/officeDocument/2006/relationships/notesSlide" Target="../notesSlides/notesSlide123.xml"/><Relationship Id="rId16" Type="http://schemas.openxmlformats.org/officeDocument/2006/relationships/image" Target="../media/image181.png"/><Relationship Id="rId20" Type="http://schemas.openxmlformats.org/officeDocument/2006/relationships/image" Target="../media/image183.png"/><Relationship Id="rId29" Type="http://schemas.openxmlformats.org/officeDocument/2006/relationships/image" Target="../media/image212.jpeg"/><Relationship Id="rId1" Type="http://schemas.openxmlformats.org/officeDocument/2006/relationships/slideLayout" Target="../slideLayouts/slideLayout315.xml"/><Relationship Id="rId6" Type="http://schemas.openxmlformats.org/officeDocument/2006/relationships/image" Target="../media/image176.png"/><Relationship Id="rId11" Type="http://schemas.openxmlformats.org/officeDocument/2006/relationships/oleObject" Target="../embeddings/oleObject5.bin"/><Relationship Id="rId24" Type="http://schemas.openxmlformats.org/officeDocument/2006/relationships/oleObject" Target="../embeddings/oleObject11.bin"/><Relationship Id="rId32" Type="http://schemas.openxmlformats.org/officeDocument/2006/relationships/image" Target="../media/image215.jpeg"/><Relationship Id="rId37" Type="http://schemas.openxmlformats.org/officeDocument/2006/relationships/image" Target="../media/image220.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185.png"/><Relationship Id="rId28" Type="http://schemas.openxmlformats.org/officeDocument/2006/relationships/image" Target="../media/image211.jpeg"/><Relationship Id="rId36" Type="http://schemas.openxmlformats.org/officeDocument/2006/relationships/image" Target="../media/image219.jpeg"/><Relationship Id="rId10" Type="http://schemas.openxmlformats.org/officeDocument/2006/relationships/image" Target="../media/image178.png"/><Relationship Id="rId19" Type="http://schemas.openxmlformats.org/officeDocument/2006/relationships/oleObject" Target="../embeddings/oleObject9.bin"/><Relationship Id="rId31" Type="http://schemas.openxmlformats.org/officeDocument/2006/relationships/image" Target="../media/image214.jpeg"/><Relationship Id="rId4" Type="http://schemas.openxmlformats.org/officeDocument/2006/relationships/image" Target="../media/image175.png"/><Relationship Id="rId9" Type="http://schemas.openxmlformats.org/officeDocument/2006/relationships/oleObject" Target="../embeddings/oleObject4.bin"/><Relationship Id="rId14" Type="http://schemas.openxmlformats.org/officeDocument/2006/relationships/image" Target="../media/image180.png"/><Relationship Id="rId22" Type="http://schemas.openxmlformats.org/officeDocument/2006/relationships/oleObject" Target="../embeddings/oleObject10.bin"/><Relationship Id="rId27" Type="http://schemas.openxmlformats.org/officeDocument/2006/relationships/image" Target="../media/image210.jpeg"/><Relationship Id="rId30" Type="http://schemas.openxmlformats.org/officeDocument/2006/relationships/image" Target="../media/image213.jpeg"/><Relationship Id="rId35" Type="http://schemas.openxmlformats.org/officeDocument/2006/relationships/image" Target="../media/image218.jpeg"/><Relationship Id="rId8" Type="http://schemas.openxmlformats.org/officeDocument/2006/relationships/image" Target="../media/image177.png"/><Relationship Id="rId3" Type="http://schemas.openxmlformats.org/officeDocument/2006/relationships/oleObject" Target="../embeddings/oleObject1.bin"/></Relationships>
</file>

<file path=ppt/slides/_rels/slide21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4.xml"/><Relationship Id="rId1" Type="http://schemas.openxmlformats.org/officeDocument/2006/relationships/slideLayout" Target="../slideLayouts/slideLayout29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25.xml"/><Relationship Id="rId1" Type="http://schemas.openxmlformats.org/officeDocument/2006/relationships/slideLayout" Target="../slideLayouts/slideLayout293.xml"/></Relationships>
</file>

<file path=ppt/slides/_rels/slide22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6.xml"/><Relationship Id="rId1" Type="http://schemas.openxmlformats.org/officeDocument/2006/relationships/slideLayout" Target="../slideLayouts/slideLayout29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7.xml"/><Relationship Id="rId1" Type="http://schemas.openxmlformats.org/officeDocument/2006/relationships/slideLayout" Target="../slideLayouts/slideLayout292.xml"/></Relationships>
</file>

<file path=ppt/slides/_rels/slide22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28.xml"/><Relationship Id="rId1" Type="http://schemas.openxmlformats.org/officeDocument/2006/relationships/slideLayout" Target="../slideLayouts/slideLayout292.xml"/></Relationships>
</file>

<file path=ppt/slides/_rels/slide22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191.jpeg"/><Relationship Id="rId21"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oleObject" Target="../embeddings/oleObject5.bin"/><Relationship Id="rId17" Type="http://schemas.openxmlformats.org/officeDocument/2006/relationships/image" Target="../media/image181.png"/><Relationship Id="rId25" Type="http://schemas.openxmlformats.org/officeDocument/2006/relationships/image" Target="../media/image185.png"/><Relationship Id="rId2" Type="http://schemas.openxmlformats.org/officeDocument/2006/relationships/notesSlide" Target="../notesSlides/notesSlide129.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315.xml"/><Relationship Id="rId6" Type="http://schemas.openxmlformats.org/officeDocument/2006/relationships/oleObject" Target="../embeddings/oleObject2.bin"/><Relationship Id="rId11" Type="http://schemas.openxmlformats.org/officeDocument/2006/relationships/image" Target="../media/image178.png"/><Relationship Id="rId24" Type="http://schemas.openxmlformats.org/officeDocument/2006/relationships/oleObject" Target="../embeddings/oleObject10.bin"/><Relationship Id="rId5" Type="http://schemas.openxmlformats.org/officeDocument/2006/relationships/image" Target="../media/image175.png"/><Relationship Id="rId15" Type="http://schemas.openxmlformats.org/officeDocument/2006/relationships/image" Target="../media/image180.png"/><Relationship Id="rId23" Type="http://schemas.openxmlformats.org/officeDocument/2006/relationships/image" Target="../media/image184.png"/><Relationship Id="rId10" Type="http://schemas.openxmlformats.org/officeDocument/2006/relationships/oleObject" Target="../embeddings/oleObject4.bin"/><Relationship Id="rId19" Type="http://schemas.openxmlformats.org/officeDocument/2006/relationships/image" Target="../media/image182.png"/><Relationship Id="rId4" Type="http://schemas.openxmlformats.org/officeDocument/2006/relationships/oleObject" Target="../embeddings/oleObject1.bin"/><Relationship Id="rId9" Type="http://schemas.openxmlformats.org/officeDocument/2006/relationships/image" Target="../media/image17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186.png"/></Relationships>
</file>

<file path=ppt/slides/_rels/slide22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30.xml"/><Relationship Id="rId1" Type="http://schemas.openxmlformats.org/officeDocument/2006/relationships/slideLayout" Target="../slideLayouts/slideLayout29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31.xml"/><Relationship Id="rId1" Type="http://schemas.openxmlformats.org/officeDocument/2006/relationships/slideLayout" Target="../slideLayouts/slideLayout29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09.xml"/></Relationships>
</file>

<file path=ppt/slides/_rels/slide22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3.xml"/><Relationship Id="rId1" Type="http://schemas.openxmlformats.org/officeDocument/2006/relationships/slideLayout" Target="../slideLayouts/slideLayout303.xml"/><Relationship Id="rId5" Type="http://schemas.openxmlformats.org/officeDocument/2006/relationships/image" Target="../media/image230.png"/><Relationship Id="rId4" Type="http://schemas.openxmlformats.org/officeDocument/2006/relationships/image" Target="../media/image229.png"/></Relationships>
</file>

<file path=ppt/slides/_rels/slide22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4.xml"/><Relationship Id="rId1" Type="http://schemas.openxmlformats.org/officeDocument/2006/relationships/slideLayout" Target="../slideLayouts/slideLayout29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40.xml"/></Relationships>
</file>

<file path=ppt/slides/_rels/slide23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5.xml"/><Relationship Id="rId1" Type="http://schemas.openxmlformats.org/officeDocument/2006/relationships/slideLayout" Target="../slideLayouts/slideLayout326.xml"/><Relationship Id="rId4" Type="http://schemas.openxmlformats.org/officeDocument/2006/relationships/image" Target="../media/image233.png"/></Relationships>
</file>

<file path=ppt/slides/_rels/slide23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6.xml"/><Relationship Id="rId1" Type="http://schemas.openxmlformats.org/officeDocument/2006/relationships/slideLayout" Target="../slideLayouts/slideLayout326.xml"/><Relationship Id="rId4" Type="http://schemas.openxmlformats.org/officeDocument/2006/relationships/image" Target="../media/image235.png"/></Relationships>
</file>

<file path=ppt/slides/_rels/slide23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37.xml"/><Relationship Id="rId1" Type="http://schemas.openxmlformats.org/officeDocument/2006/relationships/slideLayout" Target="../slideLayouts/slideLayout292.xml"/></Relationships>
</file>

<file path=ppt/slides/_rels/slide23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191.jpeg"/><Relationship Id="rId21"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oleObject" Target="../embeddings/oleObject5.bin"/><Relationship Id="rId17" Type="http://schemas.openxmlformats.org/officeDocument/2006/relationships/image" Target="../media/image181.png"/><Relationship Id="rId25" Type="http://schemas.openxmlformats.org/officeDocument/2006/relationships/image" Target="../media/image185.png"/><Relationship Id="rId2" Type="http://schemas.openxmlformats.org/officeDocument/2006/relationships/notesSlide" Target="../notesSlides/notesSlide138.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315.xml"/><Relationship Id="rId6" Type="http://schemas.openxmlformats.org/officeDocument/2006/relationships/oleObject" Target="../embeddings/oleObject2.bin"/><Relationship Id="rId11" Type="http://schemas.openxmlformats.org/officeDocument/2006/relationships/image" Target="../media/image178.png"/><Relationship Id="rId24" Type="http://schemas.openxmlformats.org/officeDocument/2006/relationships/oleObject" Target="../embeddings/oleObject10.bin"/><Relationship Id="rId5" Type="http://schemas.openxmlformats.org/officeDocument/2006/relationships/image" Target="../media/image175.png"/><Relationship Id="rId15" Type="http://schemas.openxmlformats.org/officeDocument/2006/relationships/image" Target="../media/image180.png"/><Relationship Id="rId23" Type="http://schemas.openxmlformats.org/officeDocument/2006/relationships/image" Target="../media/image184.png"/><Relationship Id="rId10" Type="http://schemas.openxmlformats.org/officeDocument/2006/relationships/oleObject" Target="../embeddings/oleObject4.bin"/><Relationship Id="rId19" Type="http://schemas.openxmlformats.org/officeDocument/2006/relationships/image" Target="../media/image182.png"/><Relationship Id="rId4" Type="http://schemas.openxmlformats.org/officeDocument/2006/relationships/oleObject" Target="../embeddings/oleObject1.bin"/><Relationship Id="rId9" Type="http://schemas.openxmlformats.org/officeDocument/2006/relationships/image" Target="../media/image17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186.png"/></Relationships>
</file>

<file path=ppt/slides/_rels/slide23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39.xml"/><Relationship Id="rId1" Type="http://schemas.openxmlformats.org/officeDocument/2006/relationships/slideLayout" Target="../slideLayouts/slideLayout303.xml"/></Relationships>
</file>

<file path=ppt/slides/_rels/slide23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40.xml"/><Relationship Id="rId1" Type="http://schemas.openxmlformats.org/officeDocument/2006/relationships/slideLayout" Target="../slideLayouts/slideLayout292.xml"/></Relationships>
</file>

<file path=ppt/slides/_rels/slide23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41.xml"/><Relationship Id="rId1" Type="http://schemas.openxmlformats.org/officeDocument/2006/relationships/slideLayout" Target="../slideLayouts/slideLayout292.xml"/></Relationships>
</file>

<file path=ppt/slides/_rels/slide23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42.xml"/><Relationship Id="rId1" Type="http://schemas.openxmlformats.org/officeDocument/2006/relationships/slideLayout" Target="../slideLayouts/slideLayout330.xml"/></Relationships>
</file>

<file path=ppt/slides/_rels/slide23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3.xml"/><Relationship Id="rId1" Type="http://schemas.openxmlformats.org/officeDocument/2006/relationships/slideLayout" Target="../slideLayouts/slideLayout336.xml"/><Relationship Id="rId5" Type="http://schemas.openxmlformats.org/officeDocument/2006/relationships/image" Target="../media/image241.emf"/><Relationship Id="rId4" Type="http://schemas.openxmlformats.org/officeDocument/2006/relationships/oleObject" Target="../embeddings/oleObject14.bin"/></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3.xml"/></Relationships>
</file>

<file path=ppt/slides/_rels/slide2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5.xml"/><Relationship Id="rId1" Type="http://schemas.openxmlformats.org/officeDocument/2006/relationships/slideLayout" Target="../slideLayouts/slideLayout298.xml"/></Relationships>
</file>

<file path=ppt/slides/_rels/slide2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6.xml"/><Relationship Id="rId1" Type="http://schemas.openxmlformats.org/officeDocument/2006/relationships/slideLayout" Target="../slideLayouts/slideLayout298.xml"/></Relationships>
</file>

<file path=ppt/slides/_rels/slide2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7.xml"/><Relationship Id="rId1" Type="http://schemas.openxmlformats.org/officeDocument/2006/relationships/slideLayout" Target="../slideLayouts/slideLayout298.xml"/></Relationships>
</file>

<file path=ppt/slides/_rels/slide2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8.xml"/><Relationship Id="rId1" Type="http://schemas.openxmlformats.org/officeDocument/2006/relationships/slideLayout" Target="../slideLayouts/slideLayout298.xml"/><Relationship Id="rId4" Type="http://schemas.openxmlformats.org/officeDocument/2006/relationships/image" Target="../media/image242.png"/></Relationships>
</file>

<file path=ppt/slides/_rels/slide24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49.xml"/><Relationship Id="rId1" Type="http://schemas.openxmlformats.org/officeDocument/2006/relationships/slideLayout" Target="../slideLayouts/slideLayout308.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24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0.xml"/><Relationship Id="rId1" Type="http://schemas.openxmlformats.org/officeDocument/2006/relationships/slideLayout" Target="../slideLayouts/slideLayout292.xml"/></Relationships>
</file>

<file path=ppt/slides/_rels/slide24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9.png"/><Relationship Id="rId18" Type="http://schemas.openxmlformats.org/officeDocument/2006/relationships/oleObject" Target="../embeddings/oleObject8.bin"/><Relationship Id="rId26" Type="http://schemas.openxmlformats.org/officeDocument/2006/relationships/oleObject" Target="../embeddings/oleObject11.bin"/><Relationship Id="rId3" Type="http://schemas.openxmlformats.org/officeDocument/2006/relationships/image" Target="../media/image191.jpeg"/><Relationship Id="rId21"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oleObject" Target="../embeddings/oleObject5.bin"/><Relationship Id="rId17" Type="http://schemas.openxmlformats.org/officeDocument/2006/relationships/image" Target="../media/image181.png"/><Relationship Id="rId25" Type="http://schemas.openxmlformats.org/officeDocument/2006/relationships/image" Target="../media/image185.png"/><Relationship Id="rId2" Type="http://schemas.openxmlformats.org/officeDocument/2006/relationships/notesSlide" Target="../notesSlides/notesSlide151.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341.xml"/><Relationship Id="rId6" Type="http://schemas.openxmlformats.org/officeDocument/2006/relationships/oleObject" Target="../embeddings/oleObject2.bin"/><Relationship Id="rId11" Type="http://schemas.openxmlformats.org/officeDocument/2006/relationships/image" Target="../media/image178.png"/><Relationship Id="rId24" Type="http://schemas.openxmlformats.org/officeDocument/2006/relationships/oleObject" Target="../embeddings/oleObject10.bin"/><Relationship Id="rId5" Type="http://schemas.openxmlformats.org/officeDocument/2006/relationships/image" Target="../media/image175.png"/><Relationship Id="rId15" Type="http://schemas.openxmlformats.org/officeDocument/2006/relationships/image" Target="../media/image180.png"/><Relationship Id="rId23" Type="http://schemas.openxmlformats.org/officeDocument/2006/relationships/image" Target="../media/image184.png"/><Relationship Id="rId10" Type="http://schemas.openxmlformats.org/officeDocument/2006/relationships/oleObject" Target="../embeddings/oleObject4.bin"/><Relationship Id="rId19" Type="http://schemas.openxmlformats.org/officeDocument/2006/relationships/image" Target="../media/image182.png"/><Relationship Id="rId4" Type="http://schemas.openxmlformats.org/officeDocument/2006/relationships/oleObject" Target="../embeddings/oleObject1.bin"/><Relationship Id="rId9" Type="http://schemas.openxmlformats.org/officeDocument/2006/relationships/image" Target="../media/image177.png"/><Relationship Id="rId14" Type="http://schemas.openxmlformats.org/officeDocument/2006/relationships/oleObject" Target="../embeddings/oleObject6.bin"/><Relationship Id="rId22" Type="http://schemas.openxmlformats.org/officeDocument/2006/relationships/oleObject" Target="../embeddings/oleObject12.bin"/><Relationship Id="rId27" Type="http://schemas.openxmlformats.org/officeDocument/2006/relationships/image" Target="../media/image186.png"/></Relationships>
</file>

<file path=ppt/slides/_rels/slide24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2.xml"/><Relationship Id="rId1" Type="http://schemas.openxmlformats.org/officeDocument/2006/relationships/slideLayout" Target="../slideLayouts/slideLayout351.xml"/></Relationships>
</file>

<file path=ppt/slides/_rels/slide24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53.xml"/><Relationship Id="rId1" Type="http://schemas.openxmlformats.org/officeDocument/2006/relationships/slideLayout" Target="../slideLayouts/slideLayout292.xml"/></Relationships>
</file>

<file path=ppt/slides/_rels/slide24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54.xml"/><Relationship Id="rId1" Type="http://schemas.openxmlformats.org/officeDocument/2006/relationships/slideLayout" Target="../slideLayouts/slideLayout29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7.xml"/></Relationships>
</file>

<file path=ppt/slides/_rels/slide25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55.xml"/><Relationship Id="rId1" Type="http://schemas.openxmlformats.org/officeDocument/2006/relationships/slideLayout" Target="../slideLayouts/slideLayout298.xml"/><Relationship Id="rId4" Type="http://schemas.openxmlformats.org/officeDocument/2006/relationships/image" Target="../media/image250.jpeg"/></Relationships>
</file>

<file path=ppt/slides/_rels/slide25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6.xml"/><Relationship Id="rId1" Type="http://schemas.openxmlformats.org/officeDocument/2006/relationships/slideLayout" Target="../slideLayouts/slideLayout292.xml"/></Relationships>
</file>

<file path=ppt/slides/_rels/slide252.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182.png"/><Relationship Id="rId26" Type="http://schemas.openxmlformats.org/officeDocument/2006/relationships/image" Target="../media/image186.png"/><Relationship Id="rId21" Type="http://schemas.openxmlformats.org/officeDocument/2006/relationships/oleObject" Target="../embeddings/oleObject12.bin"/><Relationship Id="rId34" Type="http://schemas.openxmlformats.org/officeDocument/2006/relationships/image" Target="../media/image216.jpeg"/><Relationship Id="rId7" Type="http://schemas.openxmlformats.org/officeDocument/2006/relationships/oleObject" Target="../embeddings/oleObject3.bin"/><Relationship Id="rId12" Type="http://schemas.openxmlformats.org/officeDocument/2006/relationships/image" Target="../media/image179.png"/><Relationship Id="rId17" Type="http://schemas.openxmlformats.org/officeDocument/2006/relationships/oleObject" Target="../embeddings/oleObject8.bin"/><Relationship Id="rId25" Type="http://schemas.openxmlformats.org/officeDocument/2006/relationships/oleObject" Target="../embeddings/oleObject11.bin"/><Relationship Id="rId33" Type="http://schemas.openxmlformats.org/officeDocument/2006/relationships/image" Target="../media/image215.jpeg"/><Relationship Id="rId38" Type="http://schemas.openxmlformats.org/officeDocument/2006/relationships/image" Target="../media/image220.jpeg"/><Relationship Id="rId2" Type="http://schemas.openxmlformats.org/officeDocument/2006/relationships/notesSlide" Target="../notesSlides/notesSlide157.xml"/><Relationship Id="rId16" Type="http://schemas.openxmlformats.org/officeDocument/2006/relationships/image" Target="../media/image181.png"/><Relationship Id="rId20" Type="http://schemas.openxmlformats.org/officeDocument/2006/relationships/image" Target="../media/image183.png"/><Relationship Id="rId29" Type="http://schemas.openxmlformats.org/officeDocument/2006/relationships/image" Target="../media/image211.jpeg"/><Relationship Id="rId1" Type="http://schemas.openxmlformats.org/officeDocument/2006/relationships/slideLayout" Target="../slideLayouts/slideLayout293.xml"/><Relationship Id="rId6" Type="http://schemas.openxmlformats.org/officeDocument/2006/relationships/image" Target="../media/image176.png"/><Relationship Id="rId11" Type="http://schemas.openxmlformats.org/officeDocument/2006/relationships/oleObject" Target="../embeddings/oleObject5.bin"/><Relationship Id="rId24" Type="http://schemas.openxmlformats.org/officeDocument/2006/relationships/image" Target="../media/image185.png"/><Relationship Id="rId32" Type="http://schemas.openxmlformats.org/officeDocument/2006/relationships/image" Target="../media/image214.jpeg"/><Relationship Id="rId37" Type="http://schemas.openxmlformats.org/officeDocument/2006/relationships/image" Target="../media/image219.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0.bin"/><Relationship Id="rId28" Type="http://schemas.openxmlformats.org/officeDocument/2006/relationships/image" Target="../media/image210.jpeg"/><Relationship Id="rId36" Type="http://schemas.openxmlformats.org/officeDocument/2006/relationships/image" Target="../media/image218.jpeg"/><Relationship Id="rId10" Type="http://schemas.openxmlformats.org/officeDocument/2006/relationships/image" Target="../media/image178.png"/><Relationship Id="rId19" Type="http://schemas.openxmlformats.org/officeDocument/2006/relationships/oleObject" Target="../embeddings/oleObject9.bin"/><Relationship Id="rId31" Type="http://schemas.openxmlformats.org/officeDocument/2006/relationships/image" Target="../media/image213.jpeg"/><Relationship Id="rId4" Type="http://schemas.openxmlformats.org/officeDocument/2006/relationships/image" Target="../media/image175.png"/><Relationship Id="rId9" Type="http://schemas.openxmlformats.org/officeDocument/2006/relationships/oleObject" Target="../embeddings/oleObject4.bin"/><Relationship Id="rId14" Type="http://schemas.openxmlformats.org/officeDocument/2006/relationships/image" Target="../media/image180.png"/><Relationship Id="rId22" Type="http://schemas.openxmlformats.org/officeDocument/2006/relationships/image" Target="../media/image184.png"/><Relationship Id="rId27" Type="http://schemas.openxmlformats.org/officeDocument/2006/relationships/image" Target="../media/image209.jpeg"/><Relationship Id="rId30" Type="http://schemas.openxmlformats.org/officeDocument/2006/relationships/image" Target="../media/image212.jpeg"/><Relationship Id="rId35" Type="http://schemas.openxmlformats.org/officeDocument/2006/relationships/image" Target="../media/image217.jpeg"/><Relationship Id="rId8" Type="http://schemas.openxmlformats.org/officeDocument/2006/relationships/image" Target="../media/image177.png"/><Relationship Id="rId3" Type="http://schemas.openxmlformats.org/officeDocument/2006/relationships/oleObject" Target="../embeddings/oleObject1.bin"/></Relationships>
</file>

<file path=ppt/slides/_rels/slide25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58.xml"/><Relationship Id="rId1" Type="http://schemas.openxmlformats.org/officeDocument/2006/relationships/slideLayout" Target="../slideLayouts/slideLayout297.xml"/></Relationships>
</file>

<file path=ppt/slides/_rels/slide254.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59.xml"/><Relationship Id="rId1" Type="http://schemas.openxmlformats.org/officeDocument/2006/relationships/slideLayout" Target="../slideLayouts/slideLayout293.xml"/></Relationships>
</file>

<file path=ppt/slides/_rels/slide25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60.xml"/><Relationship Id="rId1" Type="http://schemas.openxmlformats.org/officeDocument/2006/relationships/slideLayout" Target="../slideLayouts/slideLayout303.xml"/></Relationships>
</file>

<file path=ppt/slides/_rels/slide25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61.xml"/><Relationship Id="rId1" Type="http://schemas.openxmlformats.org/officeDocument/2006/relationships/slideLayout" Target="../slideLayouts/slideLayout303.xml"/></Relationships>
</file>

<file path=ppt/slides/_rels/slide25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62.xml"/><Relationship Id="rId1" Type="http://schemas.openxmlformats.org/officeDocument/2006/relationships/slideLayout" Target="../slideLayouts/slideLayout303.xml"/></Relationships>
</file>

<file path=ppt/slides/_rels/slide25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63.xml"/><Relationship Id="rId1" Type="http://schemas.openxmlformats.org/officeDocument/2006/relationships/slideLayout" Target="../slideLayouts/slideLayout303.xml"/></Relationships>
</file>

<file path=ppt/slides/_rels/slide2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7.xml"/></Relationships>
</file>

<file path=ppt/slides/_rels/slide2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57.jpeg"/><Relationship Id="rId1" Type="http://schemas.openxmlformats.org/officeDocument/2006/relationships/slideLayout" Target="../slideLayouts/slideLayout587.xml"/><Relationship Id="rId4" Type="http://schemas.openxmlformats.org/officeDocument/2006/relationships/image" Target="../media/image75.jpeg"/></Relationships>
</file>

<file path=ppt/slides/_rels/slide26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64.xml"/><Relationship Id="rId1" Type="http://schemas.openxmlformats.org/officeDocument/2006/relationships/slideLayout" Target="../slideLayouts/slideLayout231.xml"/></Relationships>
</file>

<file path=ppt/slides/_rels/slide26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65.xml"/><Relationship Id="rId1" Type="http://schemas.openxmlformats.org/officeDocument/2006/relationships/slideLayout" Target="../slideLayouts/slideLayout231.xml"/></Relationships>
</file>

<file path=ppt/slides/_rels/slide26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66.xml"/><Relationship Id="rId1" Type="http://schemas.openxmlformats.org/officeDocument/2006/relationships/slideLayout" Target="../slideLayouts/slideLayout231.xml"/></Relationships>
</file>

<file path=ppt/slides/_rels/slide26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67.xml"/><Relationship Id="rId1" Type="http://schemas.openxmlformats.org/officeDocument/2006/relationships/slideLayout" Target="../slideLayouts/slideLayout231.xml"/></Relationships>
</file>

<file path=ppt/slides/_rels/slide26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68.xml"/><Relationship Id="rId1" Type="http://schemas.openxmlformats.org/officeDocument/2006/relationships/slideLayout" Target="../slideLayouts/slideLayout231.xml"/></Relationships>
</file>

<file path=ppt/slides/_rels/slide26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69.xml"/><Relationship Id="rId1" Type="http://schemas.openxmlformats.org/officeDocument/2006/relationships/slideLayout" Target="../slideLayouts/slideLayout231.xml"/></Relationships>
</file>

<file path=ppt/slides/_rels/slide26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70.xml"/><Relationship Id="rId1" Type="http://schemas.openxmlformats.org/officeDocument/2006/relationships/slideLayout" Target="../slideLayouts/slideLayout231.xml"/></Relationships>
</file>

<file path=ppt/slides/_rels/slide26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71.xml"/><Relationship Id="rId1" Type="http://schemas.openxmlformats.org/officeDocument/2006/relationships/slideLayout" Target="../slideLayouts/slideLayout231.xml"/></Relationships>
</file>

<file path=ppt/slides/_rels/slide26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27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27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7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75.xml"/><Relationship Id="rId1" Type="http://schemas.openxmlformats.org/officeDocument/2006/relationships/slideLayout" Target="../slideLayouts/slideLayout231.xml"/></Relationships>
</file>

<file path=ppt/slides/_rels/slide27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76.xml"/><Relationship Id="rId1" Type="http://schemas.openxmlformats.org/officeDocument/2006/relationships/slideLayout" Target="../slideLayouts/slideLayout231.xml"/></Relationships>
</file>

<file path=ppt/slides/_rels/slide27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77.xml"/><Relationship Id="rId1" Type="http://schemas.openxmlformats.org/officeDocument/2006/relationships/slideLayout" Target="../slideLayouts/slideLayout231.xml"/></Relationships>
</file>

<file path=ppt/slides/_rels/slide27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78.xml"/><Relationship Id="rId1" Type="http://schemas.openxmlformats.org/officeDocument/2006/relationships/slideLayout" Target="../slideLayouts/slideLayout231.xml"/></Relationships>
</file>

<file path=ppt/slides/_rels/slide276.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79.xml"/><Relationship Id="rId1" Type="http://schemas.openxmlformats.org/officeDocument/2006/relationships/slideLayout" Target="../slideLayouts/slideLayout231.xml"/></Relationships>
</file>

<file path=ppt/slides/_rels/slide27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80.xml"/><Relationship Id="rId1" Type="http://schemas.openxmlformats.org/officeDocument/2006/relationships/slideLayout" Target="../slideLayouts/slideLayout231.xml"/></Relationships>
</file>

<file path=ppt/slides/_rels/slide278.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81.xml"/><Relationship Id="rId1" Type="http://schemas.openxmlformats.org/officeDocument/2006/relationships/slideLayout" Target="../slideLayouts/slideLayout231.xml"/></Relationships>
</file>

<file path=ppt/slides/_rels/slide279.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82.xml"/><Relationship Id="rId1" Type="http://schemas.openxmlformats.org/officeDocument/2006/relationships/slideLayout" Target="../slideLayouts/slideLayout23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83.xml"/><Relationship Id="rId1" Type="http://schemas.openxmlformats.org/officeDocument/2006/relationships/slideLayout" Target="../slideLayouts/slideLayout231.xml"/></Relationships>
</file>

<file path=ppt/slides/_rels/slide2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28.xml"/></Relationships>
</file>

<file path=ppt/slides/_rels/slide2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3.jpeg"/><Relationship Id="rId1" Type="http://schemas.openxmlformats.org/officeDocument/2006/relationships/slideLayout" Target="../slideLayouts/slideLayout539.xml"/><Relationship Id="rId4" Type="http://schemas.openxmlformats.org/officeDocument/2006/relationships/hyperlink" Target="http://www.lumoproject.com/" TargetMode="Externa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84.xml"/><Relationship Id="rId1" Type="http://schemas.openxmlformats.org/officeDocument/2006/relationships/slideLayout" Target="../slideLayouts/slideLayout608.xml"/><Relationship Id="rId4" Type="http://schemas.openxmlformats.org/officeDocument/2006/relationships/image" Target="../media/image2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28.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412.xml"/><Relationship Id="rId5" Type="http://schemas.openxmlformats.org/officeDocument/2006/relationships/image" Target="../media/image51.wmf"/><Relationship Id="rId4" Type="http://schemas.openxmlformats.org/officeDocument/2006/relationships/image" Target="../media/image50.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6.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3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46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46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4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33.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57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576.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57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5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576.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576.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576.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576.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576.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576.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576.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bigbookmedia.com/" TargetMode="External"/><Relationship Id="rId1" Type="http://schemas.openxmlformats.org/officeDocument/2006/relationships/slideLayout" Target="../slideLayouts/slideLayout471.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71.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4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499.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49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07.xml"/><Relationship Id="rId1" Type="http://schemas.openxmlformats.org/officeDocument/2006/relationships/themeOverride" Target="../theme/themeOverride1.xml"/><Relationship Id="rId4"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11.xml"/><Relationship Id="rId1" Type="http://schemas.openxmlformats.org/officeDocument/2006/relationships/themeOverride" Target="../theme/themeOverride2.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81.jpeg"/><Relationship Id="rId1" Type="http://schemas.openxmlformats.org/officeDocument/2006/relationships/slideLayout" Target="../slideLayouts/slideLayout517.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28.xml"/></Relationships>
</file>

<file path=ppt/slides/_rels/slide9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3.jpeg"/><Relationship Id="rId1" Type="http://schemas.openxmlformats.org/officeDocument/2006/relationships/slideLayout" Target="../slideLayouts/slideLayout539.xml"/><Relationship Id="rId4" Type="http://schemas.openxmlformats.org/officeDocument/2006/relationships/hyperlink" Target="http://www.lumoproject.co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6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56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64.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68.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564.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564.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A510-6D01-4657-9597-72D794D6C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fontAlgn="base">
              <a:spcBef>
                <a:spcPct val="0"/>
              </a:spcBef>
              <a:spcAft>
                <a:spcPct val="0"/>
              </a:spcAft>
              <a:defRPr sz="4400">
                <a:solidFill>
                  <a:schemeClr val="tx2"/>
                </a:solidFill>
                <a:latin typeface="Times New Roman" charset="0"/>
                <a:ea typeface="ＭＳ Ｐゴシック" charset="0"/>
              </a:defRPr>
            </a:lvl2pPr>
            <a:lvl3pPr algn="ctr" fontAlgn="base">
              <a:spcBef>
                <a:spcPct val="0"/>
              </a:spcBef>
              <a:spcAft>
                <a:spcPct val="0"/>
              </a:spcAft>
              <a:defRPr sz="4400">
                <a:solidFill>
                  <a:schemeClr val="tx2"/>
                </a:solidFill>
                <a:latin typeface="Times New Roman" charset="0"/>
                <a:ea typeface="ＭＳ Ｐゴシック" charset="0"/>
              </a:defRPr>
            </a:lvl3pPr>
            <a:lvl4pPr algn="ctr" fontAlgn="base">
              <a:spcBef>
                <a:spcPct val="0"/>
              </a:spcBef>
              <a:spcAft>
                <a:spcPct val="0"/>
              </a:spcAft>
              <a:defRPr sz="4400">
                <a:solidFill>
                  <a:schemeClr val="tx2"/>
                </a:solidFill>
                <a:latin typeface="Times New Roman" charset="0"/>
                <a:ea typeface="ＭＳ Ｐゴシック" charset="0"/>
              </a:defRPr>
            </a:lvl4pPr>
            <a:lvl5pPr algn="ctr" fontAlgn="base">
              <a:spcBef>
                <a:spcPct val="0"/>
              </a:spcBef>
              <a:spcAft>
                <a:spcPct val="0"/>
              </a:spcAft>
              <a:defRPr sz="4400">
                <a:solidFill>
                  <a:schemeClr val="tx2"/>
                </a:solidFill>
                <a:latin typeface="Times New Roman" charset="0"/>
                <a:ea typeface="ＭＳ Ｐゴシック" charset="0"/>
              </a:defRPr>
            </a:lvl5pPr>
            <a:lvl6pPr marL="457200" algn="ctr" fontAlgn="base">
              <a:spcBef>
                <a:spcPct val="0"/>
              </a:spcBef>
              <a:spcAft>
                <a:spcPct val="0"/>
              </a:spcAft>
              <a:defRPr sz="4400">
                <a:solidFill>
                  <a:schemeClr val="tx2"/>
                </a:solidFill>
                <a:latin typeface="Times New Roman" charset="0"/>
                <a:ea typeface="ＭＳ Ｐゴシック" charset="0"/>
              </a:defRPr>
            </a:lvl6pPr>
            <a:lvl7pPr marL="914400" algn="ctr" fontAlgn="base">
              <a:spcBef>
                <a:spcPct val="0"/>
              </a:spcBef>
              <a:spcAft>
                <a:spcPct val="0"/>
              </a:spcAft>
              <a:defRPr sz="4400">
                <a:solidFill>
                  <a:schemeClr val="tx2"/>
                </a:solidFill>
                <a:latin typeface="Times New Roman" charset="0"/>
                <a:ea typeface="ＭＳ Ｐゴシック" charset="0"/>
              </a:defRPr>
            </a:lvl7pPr>
            <a:lvl8pPr marL="1371600" algn="ctr" fontAlgn="base">
              <a:spcBef>
                <a:spcPct val="0"/>
              </a:spcBef>
              <a:spcAft>
                <a:spcPct val="0"/>
              </a:spcAft>
              <a:defRPr sz="4400">
                <a:solidFill>
                  <a:schemeClr val="tx2"/>
                </a:solidFill>
                <a:latin typeface="Times New Roman" charset="0"/>
                <a:ea typeface="ＭＳ Ｐゴシック" charset="0"/>
              </a:defRPr>
            </a:lvl8pPr>
            <a:lvl9pPr marL="1828800" algn="ctr"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预备君王的死亡</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150-167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3016" y="642905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Christ Himself makes preparations for the Messiah’s death in predictions about Israel's future, by events in the last days of His life, and by precepts and prayers of Christ</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F1212942-1C5E-4E3D-BDAE-D41F78ED7773}"/>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4D3F5A17-8C3D-45FF-A77F-967B6AE036A1}"/>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Title 1">
            <a:extLst>
              <a:ext uri="{FF2B5EF4-FFF2-40B4-BE49-F238E27FC236}">
                <a16:creationId xmlns:a16="http://schemas.microsoft.com/office/drawing/2014/main" id="{F725B63D-B41D-9ADB-5CDA-CC51EF27D8CF}"/>
              </a:ext>
            </a:extLst>
          </p:cNvPr>
          <p:cNvSpPr txBox="1">
            <a:spLocks/>
          </p:cNvSpPr>
          <p:nvPr/>
        </p:nvSpPr>
        <p:spPr bwMode="auto">
          <a:xfrm>
            <a:off x="35496" y="-2475656"/>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Preparation for the Death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125" name="Picture 93" descr="chalie">
            <a:extLst>
              <a:ext uri="{FF2B5EF4-FFF2-40B4-BE49-F238E27FC236}">
                <a16:creationId xmlns:a16="http://schemas.microsoft.com/office/drawing/2014/main" id="{5EFB3639-B74A-45B7-8244-24839CEBB8C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76800" y="457200"/>
            <a:ext cx="3760788"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Rectangle 2">
            <a:extLst>
              <a:ext uri="{FF2B5EF4-FFF2-40B4-BE49-F238E27FC236}">
                <a16:creationId xmlns:a16="http://schemas.microsoft.com/office/drawing/2014/main" id="{FF06301D-D4BE-402B-81C2-C9EBE00D3657}"/>
              </a:ext>
            </a:extLst>
          </p:cNvPr>
          <p:cNvSpPr>
            <a:spLocks noGrp="1" noRot="1" noChangeArrowheads="1"/>
          </p:cNvSpPr>
          <p:nvPr>
            <p:ph type="title"/>
          </p:nvPr>
        </p:nvSpPr>
        <p:spPr>
          <a:xfrm>
            <a:off x="381000" y="3124200"/>
            <a:ext cx="8229600" cy="1143000"/>
          </a:xfrm>
        </p:spPr>
        <p:txBody>
          <a:bodyPr/>
          <a:lstStyle/>
          <a:p>
            <a:r>
              <a:rPr lang="en-US" altLang="en-US" sz="3600">
                <a:solidFill>
                  <a:schemeClr val="tx1"/>
                </a:solidFill>
              </a:rPr>
              <a:t>When Will the Temple Be Destroyed</a:t>
            </a:r>
          </a:p>
        </p:txBody>
      </p:sp>
      <p:pic>
        <p:nvPicPr>
          <p:cNvPr id="44134" name="Picture 102" descr="questionmark">
            <a:extLst>
              <a:ext uri="{FF2B5EF4-FFF2-40B4-BE49-F238E27FC236}">
                <a16:creationId xmlns:a16="http://schemas.microsoft.com/office/drawing/2014/main" id="{9F1987CE-64BC-45E0-A834-1718A84162B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772400" y="5334000"/>
            <a:ext cx="800100" cy="100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Rectangle 3">
            <a:extLst>
              <a:ext uri="{FF2B5EF4-FFF2-40B4-BE49-F238E27FC236}">
                <a16:creationId xmlns:a16="http://schemas.microsoft.com/office/drawing/2014/main" id="{0951E513-A63A-4FF3-B4E2-3F41F8163B77}"/>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4036" name="Group 4">
            <a:extLst>
              <a:ext uri="{FF2B5EF4-FFF2-40B4-BE49-F238E27FC236}">
                <a16:creationId xmlns:a16="http://schemas.microsoft.com/office/drawing/2014/main" id="{1D1C266E-7C12-4CE8-AED8-90AC84DCA33B}"/>
              </a:ext>
            </a:extLst>
          </p:cNvPr>
          <p:cNvGrpSpPr>
            <a:grpSpLocks noChangeAspect="1"/>
          </p:cNvGrpSpPr>
          <p:nvPr/>
        </p:nvGrpSpPr>
        <p:grpSpPr bwMode="auto">
          <a:xfrm>
            <a:off x="762000" y="628650"/>
            <a:ext cx="381000" cy="228600"/>
            <a:chOff x="2351" y="2397"/>
            <a:chExt cx="7200" cy="4320"/>
          </a:xfrm>
        </p:grpSpPr>
        <p:sp>
          <p:nvSpPr>
            <p:cNvPr id="44037" name="AutoShape 5">
              <a:extLst>
                <a:ext uri="{FF2B5EF4-FFF2-40B4-BE49-F238E27FC236}">
                  <a16:creationId xmlns:a16="http://schemas.microsoft.com/office/drawing/2014/main" id="{5685D3B5-66C2-4757-B055-7311DA880535}"/>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44133" name="Rectangle 101">
            <a:extLst>
              <a:ext uri="{FF2B5EF4-FFF2-40B4-BE49-F238E27FC236}">
                <a16:creationId xmlns:a16="http://schemas.microsoft.com/office/drawing/2014/main" id="{D8730311-52B2-4271-9BFC-FB318395C730}"/>
              </a:ext>
            </a:extLst>
          </p:cNvPr>
          <p:cNvSpPr>
            <a:spLocks noRot="1" noChangeArrowheads="1"/>
          </p:cNvSpPr>
          <p:nvPr/>
        </p:nvSpPr>
        <p:spPr bwMode="auto">
          <a:xfrm>
            <a:off x="609600" y="3810000"/>
            <a:ext cx="7772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What Will Be the Sign that it is the end</a:t>
            </a:r>
          </a:p>
        </p:txBody>
      </p:sp>
      <p:pic>
        <p:nvPicPr>
          <p:cNvPr id="44136" name="Picture 104" descr="qanswer">
            <a:extLst>
              <a:ext uri="{FF2B5EF4-FFF2-40B4-BE49-F238E27FC236}">
                <a16:creationId xmlns:a16="http://schemas.microsoft.com/office/drawing/2014/main" id="{00BACBA8-5DE7-44A8-B39A-5EB79781B8E9}"/>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743200" y="2133600"/>
            <a:ext cx="282892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9626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1000" fill="hold"/>
                                        <p:tgtEl>
                                          <p:spTgt spid="44034"/>
                                        </p:tgtEl>
                                        <p:attrNameLst>
                                          <p:attrName>ppt_x</p:attrName>
                                        </p:attrNameLst>
                                      </p:cBhvr>
                                      <p:tavLst>
                                        <p:tav tm="0">
                                          <p:val>
                                            <p:strVal val="#ppt_x"/>
                                          </p:val>
                                        </p:tav>
                                        <p:tav tm="100000">
                                          <p:val>
                                            <p:strVal val="#ppt_x"/>
                                          </p:val>
                                        </p:tav>
                                      </p:tavLst>
                                    </p:anim>
                                    <p:anim calcmode="lin" valueType="num">
                                      <p:cBhvr additive="base">
                                        <p:cTn id="8" dur="10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133"/>
                                        </p:tgtEl>
                                        <p:attrNameLst>
                                          <p:attrName>style.visibility</p:attrName>
                                        </p:attrNameLst>
                                      </p:cBhvr>
                                      <p:to>
                                        <p:strVal val="visible"/>
                                      </p:to>
                                    </p:set>
                                    <p:anim calcmode="lin" valueType="num">
                                      <p:cBhvr additive="base">
                                        <p:cTn id="13" dur="1000" fill="hold"/>
                                        <p:tgtEl>
                                          <p:spTgt spid="44133"/>
                                        </p:tgtEl>
                                        <p:attrNameLst>
                                          <p:attrName>ppt_x</p:attrName>
                                        </p:attrNameLst>
                                      </p:cBhvr>
                                      <p:tavLst>
                                        <p:tav tm="0">
                                          <p:val>
                                            <p:strVal val="#ppt_x"/>
                                          </p:val>
                                        </p:tav>
                                        <p:tav tm="100000">
                                          <p:val>
                                            <p:strVal val="#ppt_x"/>
                                          </p:val>
                                        </p:tav>
                                      </p:tavLst>
                                    </p:anim>
                                    <p:anim calcmode="lin" valueType="num">
                                      <p:cBhvr additive="base">
                                        <p:cTn id="14" dur="1000" fill="hold"/>
                                        <p:tgtEl>
                                          <p:spTgt spid="441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134"/>
                                        </p:tgtEl>
                                        <p:attrNameLst>
                                          <p:attrName>style.visibility</p:attrName>
                                        </p:attrNameLst>
                                      </p:cBhvr>
                                      <p:to>
                                        <p:strVal val="visible"/>
                                      </p:to>
                                    </p:set>
                                    <p:anim calcmode="lin" valueType="num">
                                      <p:cBhvr additive="base">
                                        <p:cTn id="19" dur="500" fill="hold"/>
                                        <p:tgtEl>
                                          <p:spTgt spid="44134"/>
                                        </p:tgtEl>
                                        <p:attrNameLst>
                                          <p:attrName>ppt_x</p:attrName>
                                        </p:attrNameLst>
                                      </p:cBhvr>
                                      <p:tavLst>
                                        <p:tav tm="0">
                                          <p:val>
                                            <p:strVal val="#ppt_x"/>
                                          </p:val>
                                        </p:tav>
                                        <p:tav tm="100000">
                                          <p:val>
                                            <p:strVal val="#ppt_x"/>
                                          </p:val>
                                        </p:tav>
                                      </p:tavLst>
                                    </p:anim>
                                    <p:anim calcmode="lin" valueType="num">
                                      <p:cBhvr additive="base">
                                        <p:cTn id="20" dur="500" fill="hold"/>
                                        <p:tgtEl>
                                          <p:spTgt spid="441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44136"/>
                                        </p:tgtEl>
                                        <p:attrNameLst>
                                          <p:attrName>style.visibility</p:attrName>
                                        </p:attrNameLst>
                                      </p:cBhvr>
                                      <p:to>
                                        <p:strVal val="visible"/>
                                      </p:to>
                                    </p:set>
                                    <p:animEffect transition="in" filter="wheel(4)">
                                      <p:cBhvr>
                                        <p:cTn id="25" dur="5000"/>
                                        <p:tgtEl>
                                          <p:spTgt spid="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133"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en-US" altLang="en-US" sz="5400">
                <a:solidFill>
                  <a:srgbClr val="4E341A"/>
                </a:solidFill>
                <a:effectLst>
                  <a:outerShdw blurRad="38100" dist="38100" dir="2700000" algn="tl">
                    <a:srgbClr val="000000"/>
                  </a:outerShdw>
                </a:effectLst>
              </a:rPr>
              <a:t>Dirty Saints</a:t>
            </a: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zh-CN" altLang="en-US" sz="5400">
                <a:effectLst>
                  <a:outerShdw blurRad="38100" dist="38100" dir="2700000" algn="tl">
                    <a:srgbClr val="000000"/>
                  </a:outerShdw>
                </a:effectLst>
              </a:rPr>
              <a:t>约翰</a:t>
            </a:r>
            <a:r>
              <a:rPr lang="en-US" altLang="en-US" sz="5400">
                <a:effectLst>
                  <a:outerShdw blurRad="38100" dist="38100" dir="2700000" algn="tl">
                    <a:srgbClr val="000000"/>
                  </a:outerShdw>
                </a:effectLst>
              </a:rPr>
              <a:t> 13:1-17</a:t>
            </a:r>
          </a:p>
        </p:txBody>
      </p:sp>
    </p:spTree>
    <p:extLst>
      <p:ext uri="{BB962C8B-B14F-4D97-AF65-F5344CB8AC3E}">
        <p14:creationId xmlns:p14="http://schemas.microsoft.com/office/powerpoint/2010/main" val="4138810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en-US" altLang="en-US" sz="5400">
                <a:effectLst>
                  <a:outerShdw blurRad="38100" dist="38100" dir="2700000" algn="tl">
                    <a:srgbClr val="000000"/>
                  </a:outerShdw>
                </a:effectLst>
              </a:rPr>
              <a:t>Why get dirty for others?</a:t>
            </a:r>
            <a:endParaRPr lang="en-US" altLang="en-US">
              <a:effectLst>
                <a:outerShdw blurRad="38100" dist="38100" dir="2700000" algn="tl">
                  <a:srgbClr val="000000"/>
                </a:outerShdw>
              </a:effectLst>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reasons</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a:lum bright="-28000"/>
            <a:extLst>
              <a:ext uri="{28A0092B-C50C-407E-A947-70E740481C1C}">
                <a14:useLocalDpi xmlns:a14="http://schemas.microsoft.com/office/drawing/2010/main" val="0"/>
              </a:ext>
            </a:extLst>
          </a:blip>
          <a:srcRect t="6630" b="72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en-US" altLang="en-US" sz="5400">
                <a:effectLst>
                  <a:outerShdw blurRad="38100" dist="38100" dir="2700000" algn="tl">
                    <a:srgbClr val="000000"/>
                  </a:outerShdw>
                </a:effectLst>
              </a:rPr>
              <a:t>I.  Getting dirty shows your </a:t>
            </a:r>
            <a:r>
              <a:rPr lang="en-US" altLang="en-US" sz="5400">
                <a:solidFill>
                  <a:srgbClr val="E9E90A"/>
                </a:solidFill>
                <a:effectLst>
                  <a:outerShdw blurRad="38100" dist="38100" dir="2700000" algn="tl">
                    <a:srgbClr val="000000"/>
                  </a:outerShdw>
                </a:effectLst>
              </a:rPr>
              <a:t>love</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4888891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en-US" altLang="en-US" sz="5400">
                <a:solidFill>
                  <a:srgbClr val="FFFF66"/>
                </a:solidFill>
              </a:rPr>
              <a:t>Love Exemplified</a:t>
            </a: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rebuchet MS" panose="020B0603020202020204" pitchFamily="34" charset="0"/>
                <a:ea typeface="Osaka" charset="-128"/>
              </a:rPr>
              <a:t>“... He showed them the full extent of his love” (1).</a:t>
            </a:r>
          </a:p>
        </p:txBody>
      </p:sp>
    </p:spTree>
    <p:extLst>
      <p:ext uri="{BB962C8B-B14F-4D97-AF65-F5344CB8AC3E}">
        <p14:creationId xmlns:p14="http://schemas.microsoft.com/office/powerpoint/2010/main" val="316028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en-US" altLang="en-US" sz="5400">
                <a:effectLst>
                  <a:outerShdw blurRad="38100" dist="38100" dir="2700000" algn="tl">
                    <a:srgbClr val="000000"/>
                  </a:outerShdw>
                </a:effectLst>
              </a:rPr>
              <a:t>II.  Getting dirty shows your </a:t>
            </a:r>
            <a:r>
              <a:rPr lang="en-US" altLang="en-US" sz="5400">
                <a:solidFill>
                  <a:srgbClr val="E9E90A"/>
                </a:solidFill>
                <a:effectLst>
                  <a:outerShdw blurRad="38100" dist="38100" dir="2700000" algn="tl">
                    <a:srgbClr val="000000"/>
                  </a:outerShdw>
                </a:effectLst>
              </a:rPr>
              <a:t>humility</a:t>
            </a:r>
            <a:r>
              <a:rPr lang="en-US" altLang="en-US" sz="5400">
                <a:effectLst>
                  <a:outerShdw blurRad="38100" dist="38100" dir="2700000" algn="tl">
                    <a:srgbClr val="000000"/>
                  </a:outerShdw>
                </a:effectLst>
              </a:rPr>
              <a:t>.</a:t>
            </a:r>
            <a:endParaRPr lang="en-US" altLang="en-US">
              <a:effectLst>
                <a:outerShdw blurRad="38100" dist="38100" dir="2700000" algn="tl">
                  <a:srgbClr val="000000"/>
                </a:outerShdw>
              </a:effectLst>
            </a:endParaRPr>
          </a:p>
        </p:txBody>
      </p:sp>
    </p:spTree>
    <p:extLst>
      <p:ext uri="{BB962C8B-B14F-4D97-AF65-F5344CB8AC3E}">
        <p14:creationId xmlns:p14="http://schemas.microsoft.com/office/powerpoint/2010/main" val="54127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667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en-US" altLang="en-US" sz="2400" b="0" i="0" u="none" strike="noStrike" kern="1200" cap="none" spc="0" normalizeH="0" baseline="0" noProof="0">
              <a:ln>
                <a:noFill/>
              </a:ln>
              <a:solidFill>
                <a:srgbClr val="8383AD"/>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en-US" altLang="en-US" sz="5400">
                <a:effectLst>
                  <a:outerShdw blurRad="38100" dist="38100" dir="2700000" algn="tl">
                    <a:srgbClr val="000000"/>
                  </a:outerShdw>
                </a:effectLst>
              </a:rPr>
              <a:t>Jesus showed humility</a:t>
            </a:r>
          </a:p>
        </p:txBody>
      </p:sp>
    </p:spTree>
    <p:extLst>
      <p:ext uri="{BB962C8B-B14F-4D97-AF65-F5344CB8AC3E}">
        <p14:creationId xmlns:p14="http://schemas.microsoft.com/office/powerpoint/2010/main" val="31039988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washed the feet of Judas too!</a:t>
            </a:r>
          </a:p>
        </p:txBody>
      </p:sp>
    </p:spTree>
    <p:extLst>
      <p:ext uri="{BB962C8B-B14F-4D97-AF65-F5344CB8AC3E}">
        <p14:creationId xmlns:p14="http://schemas.microsoft.com/office/powerpoint/2010/main" val="986446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953000" y="609600"/>
            <a:ext cx="3962400" cy="2895600"/>
          </a:xfrm>
        </p:spPr>
        <p:txBody>
          <a:bodyPr/>
          <a:lstStyle/>
          <a:p>
            <a:r>
              <a:rPr lang="en-US" altLang="en-US">
                <a:effectLst>
                  <a:outerShdw blurRad="38100" dist="38100" dir="2700000" algn="tl">
                    <a:srgbClr val="000000"/>
                  </a:outerShdw>
                </a:effectLst>
              </a:rPr>
              <a:t>Jesus retained his authority but took on a servant’s role</a:t>
            </a:r>
          </a:p>
        </p:txBody>
      </p:sp>
    </p:spTree>
    <p:extLst>
      <p:ext uri="{BB962C8B-B14F-4D97-AF65-F5344CB8AC3E}">
        <p14:creationId xmlns:p14="http://schemas.microsoft.com/office/powerpoint/2010/main" val="1970653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en-US" altLang="en-US">
                <a:effectLst>
                  <a:outerShdw blurRad="38100" dist="38100" dir="2700000" algn="tl">
                    <a:srgbClr val="000000"/>
                  </a:outerShdw>
                </a:effectLst>
              </a:rPr>
              <a:t>“Lord, are you going to wash my feet?” (13:6)</a:t>
            </a: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“Unless I wash you, have no part with me” (13:8)</a:t>
            </a:r>
          </a:p>
        </p:txBody>
      </p:sp>
    </p:spTree>
    <p:extLst>
      <p:ext uri="{BB962C8B-B14F-4D97-AF65-F5344CB8AC3E}">
        <p14:creationId xmlns:p14="http://schemas.microsoft.com/office/powerpoint/2010/main" val="30294784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en-US" altLang="en-US">
                <a:effectLst>
                  <a:outerShdw blurRad="38100" dist="38100" dir="2700000" algn="tl">
                    <a:srgbClr val="000000"/>
                  </a:outerShdw>
                </a:effectLst>
              </a:rPr>
              <a:t>“Then wash my hands and head as well, not just my feet!” (13:9)</a:t>
            </a: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Body = salvation (once)</a:t>
            </a: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Feet = confession (repeated)</a:t>
            </a: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4876800" cy="11430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ＭＳ Ｐゴシック" charset="-128"/>
              </a:rPr>
              <a:t>Two washings:</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57924C1-8BF9-43A2-8389-29AF5BBB2C77}"/>
              </a:ext>
            </a:extLst>
          </p:cNvPr>
          <p:cNvSpPr>
            <a:spLocks noGrp="1" noChangeArrowheads="1"/>
          </p:cNvSpPr>
          <p:nvPr>
            <p:ph type="ctrTitle"/>
          </p:nvPr>
        </p:nvSpPr>
        <p:spPr/>
        <p:txBody>
          <a:bodyPr/>
          <a:lstStyle/>
          <a:p>
            <a:endParaRPr lang="en-US" altLang="en-US"/>
          </a:p>
        </p:txBody>
      </p:sp>
      <p:sp>
        <p:nvSpPr>
          <p:cNvPr id="2051" name="Rectangle 3">
            <a:extLst>
              <a:ext uri="{FF2B5EF4-FFF2-40B4-BE49-F238E27FC236}">
                <a16:creationId xmlns:a16="http://schemas.microsoft.com/office/drawing/2014/main" id="{D5ED4C51-4E51-4D43-8A4C-E6CCC871E211}"/>
              </a:ext>
            </a:extLst>
          </p:cNvPr>
          <p:cNvSpPr>
            <a:spLocks noGrp="1" noChangeArrowheads="1"/>
          </p:cNvSpPr>
          <p:nvPr>
            <p:ph type="subTitle" idx="1"/>
          </p:nvPr>
        </p:nvSpPr>
        <p:spPr/>
        <p:txBody>
          <a:bodyPr/>
          <a:lstStyle/>
          <a:p>
            <a:endParaRPr lang="en-US" altLang="en-US"/>
          </a:p>
        </p:txBody>
      </p:sp>
      <p:pic>
        <p:nvPicPr>
          <p:cNvPr id="2052" name="Picture 4">
            <a:extLst>
              <a:ext uri="{FF2B5EF4-FFF2-40B4-BE49-F238E27FC236}">
                <a16:creationId xmlns:a16="http://schemas.microsoft.com/office/drawing/2014/main" id="{824DF3F0-A398-4682-A887-8045DC3D3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10600" cy="5734050"/>
          </a:xfrm>
          <a:prstGeom prst="rect">
            <a:avLst/>
          </a:prstGeom>
          <a:noFill/>
          <a:extLst>
            <a:ext uri="{909E8E84-426E-40DD-AFC4-6F175D3DCCD1}">
              <a14:hiddenFill xmlns:a14="http://schemas.microsoft.com/office/drawing/2010/main">
                <a:solidFill>
                  <a:schemeClr val="folHlink"/>
                </a:solidFill>
              </a14:hiddenFill>
            </a:ext>
          </a:extLst>
        </p:spPr>
      </p:pic>
      <p:pic>
        <p:nvPicPr>
          <p:cNvPr id="2053" name="Picture 5" descr="Siege Right">
            <a:extLst>
              <a:ext uri="{FF2B5EF4-FFF2-40B4-BE49-F238E27FC236}">
                <a16:creationId xmlns:a16="http://schemas.microsoft.com/office/drawing/2014/main" id="{C88A2072-3381-4413-BD36-1ED7CF56F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09600"/>
            <a:ext cx="4537075"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iege Left">
            <a:extLst>
              <a:ext uri="{FF2B5EF4-FFF2-40B4-BE49-F238E27FC236}">
                <a16:creationId xmlns:a16="http://schemas.microsoft.com/office/drawing/2014/main" id="{AE9781A2-CC41-46C9-B731-A930010DC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876800" cy="59436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75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linds(horizontal)">
                                      <p:cBhvr>
                                        <p:cTn id="12" dur="500"/>
                                        <p:tgtEl>
                                          <p:spTgt spid="2053"/>
                                        </p:tgtEl>
                                      </p:cBhvr>
                                    </p:animEffect>
                                  </p:childTnLst>
                                </p:cTn>
                              </p:par>
                              <p:par>
                                <p:cTn id="13" presetID="3"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linds(horizontal)">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en-US" altLang="en-US" sz="4800">
                <a:solidFill>
                  <a:srgbClr val="FF0000"/>
                </a:solidFill>
                <a:effectLst>
                  <a:outerShdw blurRad="38100" dist="38100" dir="2700000" algn="tl">
                    <a:srgbClr val="C0C0C0"/>
                  </a:outerShdw>
                </a:effectLst>
              </a:rPr>
              <a:t>Humble service curbs pride</a:t>
            </a:r>
            <a:endParaRPr lang="en-US" altLang="en-US" sz="4000">
              <a:solidFill>
                <a:srgbClr val="FF0000"/>
              </a:solidFill>
              <a:effectLst>
                <a:outerShdw blurRad="38100" dist="38100" dir="2700000" algn="tl">
                  <a:srgbClr val="C0C0C0"/>
                </a:outerShdw>
              </a:effectLst>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4114800"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1. Voluntary</a:t>
            </a:r>
            <a:endParaRPr kumimoji="0" lang="en-US" altLang="en-US" sz="4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4114800"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2. No complaining</a:t>
            </a:r>
            <a:endParaRPr kumimoji="0" lang="en-US" altLang="en-US" sz="4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4114800"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rPr>
              <a:t>3. Unconventional</a:t>
            </a:r>
            <a:endParaRPr kumimoji="0" lang="en-US" altLang="en-US" sz="4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en-US" altLang="en-US" sz="4800">
                <a:effectLst>
                  <a:outerShdw blurRad="38100" dist="38100" dir="2700000" algn="tl">
                    <a:srgbClr val="000000"/>
                  </a:outerShdw>
                </a:effectLst>
              </a:rPr>
              <a:t>“When a man forgets himself, he usually does something everybody else remembers.” </a:t>
            </a:r>
            <a:endParaRPr lang="en-US" altLang="en-US" sz="4000">
              <a:effectLst>
                <a:outerShdw blurRad="38100" dist="38100" dir="2700000" algn="tl">
                  <a:srgbClr val="000000"/>
                </a:outerShdw>
              </a:effectLst>
            </a:endParaRPr>
          </a:p>
        </p:txBody>
      </p:sp>
    </p:spTree>
    <p:extLst>
      <p:ext uri="{BB962C8B-B14F-4D97-AF65-F5344CB8AC3E}">
        <p14:creationId xmlns:p14="http://schemas.microsoft.com/office/powerpoint/2010/main" val="1706262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en-US" altLang="en-US" sz="5400" b="1">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III. Getting dirty shows you </a:t>
            </a:r>
            <a:r>
              <a:rPr lang="en-US" altLang="en-US" sz="5400" b="1">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imitate </a:t>
            </a:r>
            <a:r>
              <a:rPr lang="en-US" altLang="en-US" sz="5400" b="1">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Christ.</a:t>
            </a: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en-US" altLang="en-US" sz="3600">
                <a:effectLst>
                  <a:outerShdw blurRad="38100" dist="38100" dir="2700000" algn="tl">
                    <a:srgbClr val="000000"/>
                  </a:outerShdw>
                </a:effectLst>
              </a:rPr>
              <a:t>“I have given you an example to follow. Do as I have done to you” (</a:t>
            </a:r>
            <a:r>
              <a:rPr lang="zh-CN" altLang="en-US" sz="3600">
                <a:effectLst>
                  <a:outerShdw blurRad="38100" dist="38100" dir="2700000" algn="tl">
                    <a:srgbClr val="000000"/>
                  </a:outerShdw>
                </a:effectLst>
              </a:rPr>
              <a:t>约翰</a:t>
            </a:r>
            <a:r>
              <a:rPr lang="en-US" altLang="en-US" sz="3600">
                <a:effectLst>
                  <a:outerShdw blurRad="38100" dist="38100" dir="2700000" algn="tl">
                    <a:srgbClr val="000000"/>
                  </a:outerShdw>
                </a:effectLst>
              </a:rPr>
              <a:t> 13:15)</a:t>
            </a:r>
            <a:endParaRPr lang="en-US" altLang="en-US" sz="2800">
              <a:effectLst>
                <a:outerShdw blurRad="38100" dist="38100" dir="2700000" algn="tl">
                  <a:srgbClr val="000000"/>
                </a:outerShdw>
              </a:effectLst>
            </a:endParaRPr>
          </a:p>
        </p:txBody>
      </p:sp>
    </p:spTree>
    <p:extLst>
      <p:ext uri="{BB962C8B-B14F-4D97-AF65-F5344CB8AC3E}">
        <p14:creationId xmlns:p14="http://schemas.microsoft.com/office/powerpoint/2010/main" val="1792461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anose="020B0600070205080204" pitchFamily="34" charset="-128"/>
              <a:cs typeface="+mn-cs"/>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When you love people like Jesus, you don’t mind </a:t>
            </a:r>
            <a:r>
              <a:rPr kumimoji="0" lang="en-US" altLang="en-US"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dirt</a:t>
            </a:r>
            <a:r>
              <a:rPr kumimoji="0" lang="en-US" alt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en-US" altLang="en-US">
                <a:effectLst>
                  <a:outerShdw blurRad="38100" dist="38100" dir="2700000" algn="tl">
                    <a:srgbClr val="969696"/>
                  </a:outerShdw>
                </a:effectLst>
              </a:rPr>
              <a:t>Main Idea</a:t>
            </a:r>
            <a:endParaRPr lang="en-US" altLang="en-US" sz="3600">
              <a:effectLst>
                <a:outerShdw blurRad="38100" dist="38100" dir="2700000" algn="tl">
                  <a:srgbClr val="969696"/>
                </a:outerShdw>
              </a:effectLst>
            </a:endParaRPr>
          </a:p>
        </p:txBody>
      </p:sp>
    </p:spTree>
    <p:extLst>
      <p:ext uri="{BB962C8B-B14F-4D97-AF65-F5344CB8AC3E}">
        <p14:creationId xmlns:p14="http://schemas.microsoft.com/office/powerpoint/2010/main" val="30092115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en-US" altLang="en-US" sz="5400">
                <a:effectLst>
                  <a:outerShdw blurRad="38100" dist="38100" dir="2700000" algn="tl">
                    <a:srgbClr val="969696"/>
                  </a:outerShdw>
                </a:effectLst>
              </a:rPr>
              <a:t>Why Get Dirty?</a:t>
            </a:r>
            <a:endParaRPr lang="en-US" altLang="en-US">
              <a:effectLst>
                <a:outerShdw blurRad="38100" dist="38100" dir="2700000" algn="tl">
                  <a:srgbClr val="969696"/>
                </a:outerShdw>
              </a:effectLst>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228600"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1.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love</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228600"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2. To show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humility</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228600"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3.  To </a:t>
            </a:r>
            <a:r>
              <a:rPr kumimoji="0" lang="en-US"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imitate </a:t>
            </a:r>
            <a:r>
              <a:rPr kumimoji="0" lang="en-US"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Jesus</a:t>
            </a: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59936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EF12F2-37AF-4120-8AC8-10C5182AD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8. The Prediction of Judas' Betrayal</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26:21-25;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14:18-21;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22:21-23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predicts Judas' betrayal through the passing of the sop in order to offer forgiveness to Judas if he accepts salvation by placing faith in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03808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15B9CC-CDC1-4C1B-979D-F716F192F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The Prediction of Peter's Denial</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26:31-35;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14:27-31;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22:31-38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Lord foretells Peter's denial and prays that the Twelve's faith would not fail so that they all would be restored after denying Him as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827493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betray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title"/>
          </p:nvPr>
        </p:nvSpPr>
        <p:spPr>
          <a:xfrm>
            <a:off x="0" y="4457700"/>
            <a:ext cx="9144000" cy="1428750"/>
          </a:xfrm>
          <a:effectLst/>
        </p:spPr>
        <p:txBody>
          <a:bodyPr/>
          <a:lstStyle/>
          <a:p>
            <a:pPr eaLnBrk="1" hangingPunct="1"/>
            <a:r>
              <a:rPr lang="en-US" i="1">
                <a:latin typeface="Arial" charset="0"/>
                <a:ea typeface="ＭＳ Ｐゴシック" charset="0"/>
                <a:cs typeface="Arial" charset="0"/>
              </a:rPr>
              <a:t>Jesus predicted that Peter would deny him that very night (13:38)</a:t>
            </a:r>
          </a:p>
        </p:txBody>
      </p:sp>
    </p:spTree>
    <p:extLst>
      <p:ext uri="{BB962C8B-B14F-4D97-AF65-F5344CB8AC3E}">
        <p14:creationId xmlns:p14="http://schemas.microsoft.com/office/powerpoint/2010/main" val="2115879752"/>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D4E5D-6533-4A54-B95B-01CD2D19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10. The Provision of a Memorial</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160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26:26-30;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14:22-26;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22:17-20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establishes memorials of His person in the cup and bread in order that in the future whenever they eat bread or drink the cup they would remember His sacrificial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0824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C33AB-B192-459F-A497-BC61278F7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The Tribulation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24:4-26;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13:5-23;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21:8-26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the seventieth week of Daniel 9:27 as a seven year tribulation preceding the Second Advent in order that Israel might know the signs of His coming and the judgments to follow</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10294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主的晚餐</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26:17-35</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14:12-31</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22:7-38</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8" name="Group 7"/>
          <p:cNvGrpSpPr/>
          <p:nvPr/>
        </p:nvGrpSpPr>
        <p:grpSpPr>
          <a:xfrm>
            <a:off x="622818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14235649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0434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84182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5894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829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4495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5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8854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2577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290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4" name="Rectangle 3"/>
          <p:cNvSpPr/>
          <p:nvPr/>
        </p:nvSpPr>
        <p:spPr>
          <a:xfrm>
            <a:off x="1187624" y="0"/>
            <a:ext cx="2520280"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综合</a:t>
            </a:r>
            <a:endParaRPr kumimoji="0" lang="en-US" altLang="zh-CN"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时代主义</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5" name="Rectangle 4"/>
          <p:cNvSpPr/>
          <p:nvPr/>
        </p:nvSpPr>
        <p:spPr>
          <a:xfrm>
            <a:off x="2123728" y="1052735"/>
            <a:ext cx="6336704" cy="523220"/>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目前和未来的迹象 （马太</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24</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4-31</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endParaRPr kumimoji="0" lang="en-SG"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6" name="Rectangle 5"/>
          <p:cNvSpPr/>
          <p:nvPr/>
        </p:nvSpPr>
        <p:spPr>
          <a:xfrm>
            <a:off x="4283968" y="2607295"/>
            <a:ext cx="1415772" cy="46166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教会时代</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7" name="Rectangle 6"/>
          <p:cNvSpPr/>
          <p:nvPr/>
        </p:nvSpPr>
        <p:spPr>
          <a:xfrm>
            <a:off x="6588224" y="2607295"/>
            <a:ext cx="1512168"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苦难</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8" name="Rectangle 7"/>
          <p:cNvSpPr/>
          <p:nvPr/>
        </p:nvSpPr>
        <p:spPr>
          <a:xfrm>
            <a:off x="1062858" y="3204384"/>
            <a:ext cx="1179828" cy="369332"/>
          </a:xfrm>
          <a:prstGeom prst="rect">
            <a:avLst/>
          </a:prstGeom>
          <a:solidFill>
            <a:srgbClr val="8000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末世预言</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实现论</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9" name="Rectangle 8"/>
          <p:cNvSpPr/>
          <p:nvPr/>
        </p:nvSpPr>
        <p:spPr>
          <a:xfrm>
            <a:off x="1082108" y="3673812"/>
            <a:ext cx="1179828" cy="184666"/>
          </a:xfrm>
          <a:prstGeom prst="rect">
            <a:avLst/>
          </a:prstGeom>
          <a:solidFill>
            <a:srgbClr val="6308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局部实现论</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0" name="Rectangle 9"/>
          <p:cNvSpPr/>
          <p:nvPr/>
        </p:nvSpPr>
        <p:spPr>
          <a:xfrm>
            <a:off x="2316230" y="3267842"/>
            <a:ext cx="1391671" cy="184666"/>
          </a:xfrm>
          <a:prstGeom prst="rect">
            <a:avLst/>
          </a:prstGeom>
          <a:solidFill>
            <a:srgbClr val="CC2201"/>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其他</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1" name="Rectangle 10"/>
          <p:cNvSpPr/>
          <p:nvPr/>
        </p:nvSpPr>
        <p:spPr>
          <a:xfrm>
            <a:off x="1053234" y="4025028"/>
            <a:ext cx="1199078" cy="2215991"/>
          </a:xfrm>
          <a:prstGeom prst="rect">
            <a:avLst/>
          </a:prstGeom>
          <a:solidFill>
            <a:srgbClr val="4E0793"/>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现在和</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将来的年代</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356157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223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267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99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78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0630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9857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a:ln>
                  <a:noFill/>
                </a:ln>
                <a:solidFill>
                  <a:srgbClr val="002060"/>
                </a:solidFill>
                <a:effectLst/>
                <a:uLnTx/>
                <a:uFillTx/>
                <a:latin typeface="Calibri"/>
                <a:ea typeface="ＭＳ Ｐゴシック" charset="0"/>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a:ln>
                  <a:noFill/>
                </a:ln>
                <a:solidFill>
                  <a:srgbClr val="00B0F0"/>
                </a:solidFill>
                <a:effectLst/>
                <a:uLnTx/>
                <a:uFillTx/>
                <a:latin typeface="Calibri"/>
                <a:ea typeface="ＭＳ Ｐゴシック" charset="0"/>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a:ln>
                  <a:noFill/>
                </a:ln>
                <a:solidFill>
                  <a:srgbClr val="002060"/>
                </a:solidFill>
                <a:effectLst/>
                <a:uLnTx/>
                <a:uFillTx/>
                <a:latin typeface="Calibri"/>
                <a:ea typeface="ＭＳ Ｐゴシック" charset="0"/>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0873963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The Passover Meal</a:t>
            </a:r>
            <a:endParaRPr kumimoji="0" lang="en-US" sz="5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Sanctification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0" i="0" u="none" strike="noStrike" kern="1200" cap="none" spc="0" normalizeH="0" baseline="0" noProof="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Therefore, say to the Israelites: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ja-JP" sz="2000" b="0" i="0" u="none" strike="noStrike" kern="1200" cap="none" spc="0" normalizeH="0" baseline="0" noProof="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I am the Lord, 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bring you out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under the yoke of the Egyptians.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free you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being slaves to them,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redeem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you with an outstretched arm and with mighty acts of judgment.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400667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路加</a:t>
            </a: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 22:19</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4" name="Rectangle 3"/>
          <p:cNvSpPr/>
          <p:nvPr/>
        </p:nvSpPr>
        <p:spPr>
          <a:xfrm>
            <a:off x="1187624" y="0"/>
            <a:ext cx="2520280"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综合</a:t>
            </a:r>
            <a:endParaRPr kumimoji="0" lang="en-US" altLang="zh-CN"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时代主义</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5" name="Rectangle 4"/>
          <p:cNvSpPr/>
          <p:nvPr/>
        </p:nvSpPr>
        <p:spPr>
          <a:xfrm>
            <a:off x="1588168" y="1043110"/>
            <a:ext cx="6872264" cy="523220"/>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未来的迹象 （马太</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24</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4-31</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）按时间顺序</a:t>
            </a:r>
            <a:endParaRPr kumimoji="0" lang="en-SG"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6" name="Rectangle 5"/>
          <p:cNvSpPr/>
          <p:nvPr/>
        </p:nvSpPr>
        <p:spPr>
          <a:xfrm>
            <a:off x="959753" y="2912809"/>
            <a:ext cx="1179828" cy="369332"/>
          </a:xfrm>
          <a:prstGeom prst="rect">
            <a:avLst/>
          </a:prstGeom>
          <a:solidFill>
            <a:srgbClr val="8000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末世预言</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实现论</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7" name="Rectangle 6"/>
          <p:cNvSpPr/>
          <p:nvPr/>
        </p:nvSpPr>
        <p:spPr>
          <a:xfrm>
            <a:off x="959653" y="3382337"/>
            <a:ext cx="1179828" cy="184666"/>
          </a:xfrm>
          <a:prstGeom prst="rect">
            <a:avLst/>
          </a:prstGeom>
          <a:solidFill>
            <a:srgbClr val="6308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局部实现论</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8" name="Rectangle 7"/>
          <p:cNvSpPr/>
          <p:nvPr/>
        </p:nvSpPr>
        <p:spPr>
          <a:xfrm>
            <a:off x="2174625" y="3043642"/>
            <a:ext cx="1391671" cy="184666"/>
          </a:xfrm>
          <a:prstGeom prst="rect">
            <a:avLst/>
          </a:prstGeom>
          <a:solidFill>
            <a:srgbClr val="CE2200"/>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其他</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未来的年代</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Rectangle 9"/>
          <p:cNvSpPr/>
          <p:nvPr/>
        </p:nvSpPr>
        <p:spPr>
          <a:xfrm>
            <a:off x="4043343" y="2366670"/>
            <a:ext cx="1415772" cy="46166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教会时代</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1" name="Rectangle 10"/>
          <p:cNvSpPr/>
          <p:nvPr/>
        </p:nvSpPr>
        <p:spPr>
          <a:xfrm>
            <a:off x="6347599" y="2366670"/>
            <a:ext cx="1512168"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苦难</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676914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路加</a:t>
            </a: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2919765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AD475-651F-4893-8FD0-9A46E91A6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Precepts 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161-165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13:31-16:33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provides His last precepts for the disciples at the Last Supper in order to prepare them for His departure and for their ministry apart from His bodily presence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16563-A0A3-4BBC-9E81-5889FC73D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Prologue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13:31-35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commands the disciples to love one another with the same love He showed to them--an unconditional, mutual, serving love--as a sign of identification with Himself and a means of provision for one another as Christ had provided for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3675343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8A185-8A37-498B-AD3C-CCE810ABB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Problems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13:36,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addresses problems the disciples had by declaring that He would be gone only temporarily, that He was the only way to the Father, that He would send them a Helper in the person of the Spirit, and that a restoration of intimate fellowship would come to those who believed in Him, all these statements thus promising a new intimacy of fellowship with the Father, Son and Spirit</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153428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3 ways to replace confusion with comfort</a:t>
            </a: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sk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effectLst>
            <a:outerShdw blurRad="50800" dist="38100" dir="2700000">
              <a:srgbClr val="000000">
                <a:alpha val="43000"/>
              </a:srgbClr>
            </a:outerShdw>
          </a:effectLst>
        </p:spPr>
        <p:txBody>
          <a:bodyPr/>
          <a:lstStyle/>
          <a:p>
            <a:pPr eaLnBrk="1" hangingPunct="1"/>
            <a:r>
              <a:rPr lang="en-US">
                <a:solidFill>
                  <a:srgbClr val="FFFFFF"/>
                </a:solidFill>
                <a:effectLst>
                  <a:outerShdw blurRad="38100" dist="38100" dir="2700000" algn="tl">
                    <a:srgbClr val="808080"/>
                  </a:outerShdw>
                </a:effectLst>
                <a:latin typeface="Arial" charset="0"/>
                <a:ea typeface="ＭＳ Ｐゴシック" charset="0"/>
                <a:cs typeface="Arial" charset="0"/>
              </a:rPr>
              <a:t>I. </a:t>
            </a:r>
            <a:r>
              <a:rPr lang="en-US" u="sng">
                <a:solidFill>
                  <a:srgbClr val="FFFF00"/>
                </a:solidFill>
                <a:effectLst>
                  <a:outerShdw blurRad="38100" dist="38100" dir="2700000" algn="tl">
                    <a:srgbClr val="FFFFFF"/>
                  </a:outerShdw>
                </a:effectLst>
                <a:latin typeface="Arial" charset="0"/>
                <a:ea typeface="ＭＳ Ｐゴシック" charset="0"/>
                <a:cs typeface="Arial" charset="0"/>
              </a:rPr>
              <a:t>Life</a:t>
            </a:r>
            <a:r>
              <a:rPr lang="en-US">
                <a:solidFill>
                  <a:srgbClr val="FFFFFF"/>
                </a:solidFill>
                <a:effectLst>
                  <a:outerShdw blurRad="38100" dist="38100" dir="2700000" algn="tl">
                    <a:srgbClr val="808080"/>
                  </a:outerShdw>
                </a:effectLst>
                <a:latin typeface="Arial" charset="0"/>
                <a:ea typeface="ＭＳ Ｐゴシック" charset="0"/>
                <a:cs typeface="Arial" charset="0"/>
              </a:rPr>
              <a:t>: Realize that Jesus is preparing a wonderful </a:t>
            </a:r>
            <a:r>
              <a:rPr lang="en-US">
                <a:solidFill>
                  <a:srgbClr val="FFFF00"/>
                </a:solidFill>
                <a:effectLst>
                  <a:outerShdw blurRad="38100" dist="38100" dir="2700000" algn="tl">
                    <a:srgbClr val="FFFFFF"/>
                  </a:outerShdw>
                </a:effectLst>
                <a:latin typeface="Arial" charset="0"/>
                <a:ea typeface="ＭＳ Ｐゴシック" charset="0"/>
                <a:cs typeface="Arial" charset="0"/>
              </a:rPr>
              <a:t>life </a:t>
            </a:r>
            <a:r>
              <a:rPr lang="en-US">
                <a:solidFill>
                  <a:srgbClr val="FFFFFF"/>
                </a:solidFill>
                <a:effectLst>
                  <a:outerShdw blurRad="38100" dist="38100" dir="2700000" algn="tl">
                    <a:srgbClr val="808080"/>
                  </a:outerShdw>
                </a:effectLst>
                <a:latin typeface="Arial" charset="0"/>
                <a:ea typeface="ＭＳ Ｐゴシック" charset="0"/>
                <a:cs typeface="Arial" charset="0"/>
              </a:rPr>
              <a:t>in heaven for you (14:1-4). </a:t>
            </a:r>
          </a:p>
        </p:txBody>
      </p:sp>
    </p:spTree>
    <p:extLst>
      <p:ext uri="{BB962C8B-B14F-4D97-AF65-F5344CB8AC3E}">
        <p14:creationId xmlns:p14="http://schemas.microsoft.com/office/powerpoint/2010/main" val="3024387990"/>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Don</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t let your hearts be troubled. Trust in God, and 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t>
            </a:r>
            <a:r>
              <a:rPr lang="zh-CN" altLang="en-US" sz="3200">
                <a:solidFill>
                  <a:srgbClr val="FFFFFF"/>
                </a:solidFill>
                <a:effectLst>
                  <a:outerShdw blurRad="38100" dist="38100" dir="2700000" algn="tl">
                    <a:srgbClr val="808080"/>
                  </a:outerShdw>
                </a:effectLst>
                <a:latin typeface="Arial" charset="0"/>
                <a:ea typeface="ＭＳ Ｐゴシック" charset="0"/>
                <a:cs typeface="Arial" charset="0"/>
              </a:rPr>
              <a:t>约翰</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algn="l" eaLnBrk="1" hangingPunct="1"/>
            <a:r>
              <a:rPr lang="en-US">
                <a:solidFill>
                  <a:srgbClr val="FFFFFF"/>
                </a:solidFill>
                <a:latin typeface="Arial" charset="0"/>
                <a:ea typeface="ＭＳ Ｐゴシック" charset="0"/>
                <a:cs typeface="Arial" charset="0"/>
              </a:rPr>
              <a:t>Your Heart</a:t>
            </a: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Trust in the Lord with all your heart; do not depend on your own understanding</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3:5)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Guard your heart above all else, for it determines the course of your life</a:t>
            </a:r>
            <a:r>
              <a:rPr kumimoji="0" lang="ja-JP"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(Prov. 4:23)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Don</a:t>
            </a:r>
            <a:r>
              <a:rPr lang="ja-JP" altLang="en-US" sz="3200">
                <a:solidFill>
                  <a:srgbClr val="FFFF00"/>
                </a:solidFill>
                <a:effectLst>
                  <a:outerShdw blurRad="38100" dist="38100" dir="2700000" algn="tl">
                    <a:srgbClr val="FFFFFF"/>
                  </a:outerShdw>
                </a:effectLst>
                <a:latin typeface="Arial" charset="0"/>
                <a:ea typeface="ＭＳ Ｐゴシック" charset="0"/>
                <a:cs typeface="Arial" charset="0"/>
              </a:rPr>
              <a:t>’</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 </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let your hearts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be troubled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in God</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and </a:t>
            </a:r>
            <a:r>
              <a:rPr lang="en-US" sz="3200">
                <a:solidFill>
                  <a:srgbClr val="FFFF00"/>
                </a:solidFill>
                <a:effectLst>
                  <a:outerShdw blurRad="38100" dist="38100" dir="2700000" algn="tl">
                    <a:srgbClr val="FFFFFF"/>
                  </a:outerShdw>
                </a:effectLst>
                <a:latin typeface="Arial" charset="0"/>
                <a:ea typeface="ＭＳ Ｐゴシック" charset="0"/>
                <a:cs typeface="Arial" charset="0"/>
              </a:rPr>
              <a:t>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a:t>
            </a:r>
            <a:r>
              <a:rPr lang="zh-CN" altLang="en-US" sz="3200">
                <a:solidFill>
                  <a:srgbClr val="FFFFFF"/>
                </a:solidFill>
                <a:effectLst>
                  <a:outerShdw blurRad="38100" dist="38100" dir="2700000" algn="tl">
                    <a:srgbClr val="808080"/>
                  </a:outerShdw>
                </a:effectLst>
                <a:latin typeface="Arial" charset="0"/>
                <a:ea typeface="ＭＳ Ｐゴシック" charset="0"/>
                <a:cs typeface="Arial" charset="0"/>
              </a:rPr>
              <a:t>约翰</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pic>
        <p:nvPicPr>
          <p:cNvPr id="100355" name="Picture 3" descr="alo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zh-CN" altLang="en-US">
                <a:solidFill>
                  <a:srgbClr val="FFFFFF"/>
                </a:solidFill>
                <a:latin typeface="Arial" charset="0"/>
                <a:ea typeface="ＭＳ Ｐゴシック" charset="0"/>
                <a:cs typeface="Arial" charset="0"/>
              </a:rPr>
              <a:t>约翰</a:t>
            </a:r>
            <a:r>
              <a:rPr lang="en-US">
                <a:solidFill>
                  <a:srgbClr val="FFFFFF"/>
                </a:solidFill>
                <a:latin typeface="Arial" charset="0"/>
                <a:ea typeface="ＭＳ Ｐゴシック" charset="0"/>
                <a:cs typeface="Arial" charset="0"/>
              </a:rPr>
              <a:t> 14:2 Mansions (KJV)</a:t>
            </a:r>
          </a:p>
        </p:txBody>
      </p:sp>
      <p:pic>
        <p:nvPicPr>
          <p:cNvPr id="102403" name="Picture 3" descr="blithewood-mansion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000000"/>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rPr>
              <a:t>...” (KJV)</a:t>
            </a: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“In my Father’s house are many </a:t>
            </a:r>
            <a:r>
              <a:rPr kumimoji="0" lang="en-US" sz="4400" b="1" i="0" u="none" strike="noStrike" kern="0" cap="none" spc="0" normalizeH="0" baseline="0" noProof="0" dirty="0" err="1">
                <a:ln>
                  <a:noFill/>
                </a:ln>
                <a:solidFill>
                  <a:srgbClr val="FFFFFF"/>
                </a:solidFill>
                <a:effectLst/>
                <a:uLnTx/>
                <a:uFillTx/>
                <a:latin typeface="Arial" charset="0"/>
                <a:ea typeface="Arial" charset="0"/>
                <a:cs typeface="Arial" charset="0"/>
              </a:rPr>
              <a:t>mansions</a:t>
            </a:r>
            <a:r>
              <a:rPr kumimoji="0" lang="en-US" sz="4400" b="1" i="0" u="none" strike="noStrike" kern="0" cap="none" spc="0" normalizeH="0" baseline="0" noProof="0" dirty="0">
                <a:ln>
                  <a:noFill/>
                </a:ln>
                <a:solidFill>
                  <a:srgbClr val="FFFFFF"/>
                </a:solidFill>
                <a:effectLst/>
                <a:uLnTx/>
                <a:uFillTx/>
                <a:latin typeface="Arial" charset="0"/>
                <a:ea typeface="Arial" charset="0"/>
                <a:cs typeface="Arial" charset="0"/>
              </a:rPr>
              <a:t>...” (KJV)</a:t>
            </a: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4" name="Rectangle 3"/>
          <p:cNvSpPr/>
          <p:nvPr/>
        </p:nvSpPr>
        <p:spPr>
          <a:xfrm>
            <a:off x="4014461" y="2453290"/>
            <a:ext cx="1415772" cy="46166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教会时代</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5" name="Rectangle 4"/>
          <p:cNvSpPr/>
          <p:nvPr/>
        </p:nvSpPr>
        <p:spPr>
          <a:xfrm>
            <a:off x="6318717" y="2453290"/>
            <a:ext cx="1512168"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苦难</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6" name="Rectangle 5"/>
          <p:cNvSpPr/>
          <p:nvPr/>
        </p:nvSpPr>
        <p:spPr>
          <a:xfrm>
            <a:off x="1187624" y="0"/>
            <a:ext cx="2520280"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综合</a:t>
            </a:r>
            <a:endParaRPr kumimoji="0" lang="en-US" altLang="zh-CN"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时代主义</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7" name="Rectangle 6"/>
          <p:cNvSpPr/>
          <p:nvPr/>
        </p:nvSpPr>
        <p:spPr>
          <a:xfrm>
            <a:off x="1621588" y="1004609"/>
            <a:ext cx="6872264" cy="523220"/>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未来的迹象 （马太</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24</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4-31</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）回顾性观点</a:t>
            </a:r>
            <a:endParaRPr kumimoji="0" lang="en-SG"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8" name="Rectangle 7"/>
          <p:cNvSpPr/>
          <p:nvPr/>
        </p:nvSpPr>
        <p:spPr>
          <a:xfrm>
            <a:off x="934353" y="3009059"/>
            <a:ext cx="1179828" cy="369332"/>
          </a:xfrm>
          <a:prstGeom prst="rect">
            <a:avLst/>
          </a:prstGeom>
          <a:solidFill>
            <a:srgbClr val="8000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末世预言</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实现论</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9" name="Rectangle 8"/>
          <p:cNvSpPr/>
          <p:nvPr/>
        </p:nvSpPr>
        <p:spPr>
          <a:xfrm>
            <a:off x="934253" y="3478587"/>
            <a:ext cx="1179828" cy="184666"/>
          </a:xfrm>
          <a:prstGeom prst="rect">
            <a:avLst/>
          </a:prstGeom>
          <a:solidFill>
            <a:srgbClr val="6207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局部实现论</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0" name="Rectangle 9"/>
          <p:cNvSpPr/>
          <p:nvPr/>
        </p:nvSpPr>
        <p:spPr>
          <a:xfrm>
            <a:off x="2149225" y="3139892"/>
            <a:ext cx="1391671" cy="184666"/>
          </a:xfrm>
          <a:prstGeom prst="rect">
            <a:avLst/>
          </a:prstGeom>
          <a:solidFill>
            <a:srgbClr val="CE2200"/>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其他</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1" name="Rectangle 10"/>
          <p:cNvSpPr/>
          <p:nvPr/>
        </p:nvSpPr>
        <p:spPr>
          <a:xfrm>
            <a:off x="939177" y="3816325"/>
            <a:ext cx="1189453" cy="2954655"/>
          </a:xfrm>
          <a:prstGeom prst="rect">
            <a:avLst/>
          </a:prstGeom>
          <a:solidFill>
            <a:srgbClr val="1C2F74"/>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未来的年代</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回顾性观点</a:t>
            </a: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3558170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143000"/>
          </a:xfrm>
        </p:spPr>
        <p:txBody>
          <a:bodyPr/>
          <a:lstStyle/>
          <a:p>
            <a:pPr eaLnBrk="1" hangingPunct="1"/>
            <a:r>
              <a:rPr lang="zh-CN" altLang="en-US">
                <a:solidFill>
                  <a:srgbClr val="FFFFFF"/>
                </a:solidFill>
                <a:latin typeface="Arial" charset="0"/>
                <a:ea typeface="ＭＳ Ｐゴシック" charset="0"/>
                <a:cs typeface="Arial" charset="0"/>
              </a:rPr>
              <a:t>约翰</a:t>
            </a:r>
            <a:r>
              <a:rPr lang="en-US">
                <a:solidFill>
                  <a:srgbClr val="FFFFFF"/>
                </a:solidFill>
                <a:latin typeface="Arial" charset="0"/>
                <a:ea typeface="ＭＳ Ｐゴシック" charset="0"/>
                <a:cs typeface="Arial" charset="0"/>
              </a:rPr>
              <a:t> 14:2</a:t>
            </a:r>
          </a:p>
        </p:txBody>
      </p:sp>
      <p:pic>
        <p:nvPicPr>
          <p:cNvPr id="104451" name="Picture 2" descr="John-14-2 Train &amp; Hou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4572000" y="-228600"/>
            <a:ext cx="4419600" cy="2084388"/>
          </a:xfrm>
        </p:spPr>
        <p:txBody>
          <a:bodyPr/>
          <a:lstStyle/>
          <a:p>
            <a:pPr algn="r" eaLnBrk="1" hangingPunct="1"/>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32771" name="Rectangle 1027"/>
          <p:cNvSpPr>
            <a:spLocks noGrp="1" noChangeArrowheads="1"/>
          </p:cNvSpPr>
          <p:nvPr>
            <p:ph type="body" idx="1"/>
          </p:nvPr>
        </p:nvSpPr>
        <p:spPr>
          <a:xfrm>
            <a:off x="5791200" y="1752600"/>
            <a:ext cx="3124200" cy="3921125"/>
          </a:xfrm>
        </p:spPr>
        <p:txBody>
          <a:bodyPr/>
          <a:lstStyle/>
          <a:p>
            <a:pPr algn="r" eaLnBrk="1" hangingPunct="1">
              <a:lnSpc>
                <a:spcPct val="90000"/>
              </a:lnSpc>
            </a:pPr>
            <a:r>
              <a:rPr 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a:t>
            </a:r>
            <a:r>
              <a:rPr lang="ja-JP" alt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rPr>
              <a:t>s love for the church (Eph. 5)</a:t>
            </a: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en-US" sz="4000">
                <a:latin typeface="Arial" charset="0"/>
                <a:ea typeface="ＭＳ Ｐゴシック" charset="0"/>
                <a:cs typeface="ＭＳ Ｐゴシック" charset="0"/>
              </a:rPr>
              <a:t>The First Century Wedding Procession</a:t>
            </a:r>
          </a:p>
        </p:txBody>
      </p:sp>
      <p:sp>
        <p:nvSpPr>
          <p:cNvPr id="78855" name="Rectangle 1031"/>
          <p:cNvSpPr>
            <a:spLocks noGrp="1" noChangeArrowheads="1"/>
          </p:cNvSpPr>
          <p:nvPr>
            <p:ph type="body" sz="half" idx="2"/>
          </p:nvPr>
        </p:nvSpPr>
        <p:spPr>
          <a:xfrm>
            <a:off x="4648200" y="2590800"/>
            <a:ext cx="4191000" cy="2514600"/>
          </a:xfrm>
        </p:spPr>
        <p:txBody>
          <a:bodyPr/>
          <a:lstStyle/>
          <a:p>
            <a:pPr eaLnBrk="1" hangingPunct="1"/>
            <a:r>
              <a:rPr lang="en-US" sz="3200" b="1">
                <a:latin typeface="Arial" charset="0"/>
                <a:ea typeface="ＭＳ Ｐゴシック" charset="0"/>
                <a:cs typeface="ＭＳ Ｐゴシック" charset="0"/>
              </a:rPr>
              <a:t>The procession parallels Christ</a:t>
            </a:r>
            <a:r>
              <a:rPr lang="ja-JP" altLang="en-US" sz="3200" b="1">
                <a:latin typeface="Arial" charset="0"/>
                <a:ea typeface="ＭＳ Ｐゴシック" charset="0"/>
                <a:cs typeface="ＭＳ Ｐゴシック" charset="0"/>
              </a:rPr>
              <a:t>’</a:t>
            </a:r>
            <a:r>
              <a:rPr lang="en-US" sz="3200" b="1">
                <a:latin typeface="Arial" charset="0"/>
                <a:ea typeface="ＭＳ Ｐゴシック" charset="0"/>
                <a:cs typeface="ＭＳ Ｐゴシック" charset="0"/>
              </a:rPr>
              <a:t>s return for His Bride, the Church</a:t>
            </a:r>
          </a:p>
        </p:txBody>
      </p:sp>
      <p:pic>
        <p:nvPicPr>
          <p:cNvPr id="108548" name="Picture 1028"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2574925" cy="5191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Bride’s House</a:t>
            </a:r>
          </a:p>
        </p:txBody>
      </p:sp>
      <p:sp>
        <p:nvSpPr>
          <p:cNvPr id="78856" name="Text Box 1032"/>
          <p:cNvSpPr txBox="1">
            <a:spLocks noChangeArrowheads="1"/>
          </p:cNvSpPr>
          <p:nvPr/>
        </p:nvSpPr>
        <p:spPr bwMode="auto">
          <a:xfrm>
            <a:off x="2755900" y="1600200"/>
            <a:ext cx="63881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Groom</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 (in Father</a:t>
            </a:r>
            <a:r>
              <a:rPr kumimoji="0" lang="ja-JP" altLang="en-US"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House)</a:t>
            </a: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We will be </a:t>
            </a:r>
            <a:r>
              <a:rPr lang="en-US" sz="3200">
                <a:solidFill>
                  <a:srgbClr val="FFFF00"/>
                </a:solidFill>
                <a:latin typeface="Arial" charset="0"/>
                <a:ea typeface="ＭＳ Ｐゴシック" charset="0"/>
                <a:cs typeface="ＭＳ Ｐゴシック" charset="0"/>
              </a:rPr>
              <a:t>caught up (</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raptured</a:t>
            </a:r>
            <a:r>
              <a:rPr lang="ja-JP" altLang="en-US" sz="32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in the clouds to meet the Lord in the air</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 Thess. 4:17)</a:t>
            </a:r>
          </a:p>
        </p:txBody>
      </p:sp>
    </p:spTree>
    <p:extLst>
      <p:ext uri="{BB962C8B-B14F-4D97-AF65-F5344CB8AC3E}">
        <p14:creationId xmlns:p14="http://schemas.microsoft.com/office/powerpoint/2010/main" val="6303866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descr="sk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effectLst>
            <a:outerShdw blurRad="50800" dist="38100" dir="2700000">
              <a:srgbClr val="000000">
                <a:alpha val="43000"/>
              </a:srgbClr>
            </a:outerShdw>
          </a:effectLst>
        </p:spPr>
        <p:txBody>
          <a:bodyPr/>
          <a:lstStyle/>
          <a:p>
            <a:pPr eaLnBrk="1" hangingPunct="1"/>
            <a:r>
              <a:rPr lang="en-US" b="1">
                <a:solidFill>
                  <a:srgbClr val="FFFFFF"/>
                </a:solidFill>
                <a:effectLst>
                  <a:outerShdw blurRad="38100" dist="38100" dir="2700000" algn="tl">
                    <a:srgbClr val="808080"/>
                  </a:outerShdw>
                </a:effectLst>
                <a:latin typeface="Arial" charset="0"/>
                <a:ea typeface="ＭＳ Ｐゴシック" charset="0"/>
                <a:cs typeface="Arial" charset="0"/>
              </a:rPr>
              <a:t>I. </a:t>
            </a:r>
            <a:r>
              <a:rPr lang="en-US" b="1" u="sng">
                <a:solidFill>
                  <a:srgbClr val="FFFF00"/>
                </a:solidFill>
                <a:effectLst>
                  <a:outerShdw blurRad="38100" dist="38100" dir="2700000" algn="tl">
                    <a:srgbClr val="FFFFFF"/>
                  </a:outerShdw>
                </a:effectLst>
                <a:latin typeface="Arial" charset="0"/>
                <a:ea typeface="ＭＳ Ｐゴシック" charset="0"/>
                <a:cs typeface="Arial" charset="0"/>
              </a:rPr>
              <a:t>Life</a:t>
            </a:r>
            <a:r>
              <a:rPr lang="en-US" b="1">
                <a:solidFill>
                  <a:srgbClr val="FFFFFF"/>
                </a:solidFill>
                <a:effectLst>
                  <a:outerShdw blurRad="38100" dist="38100" dir="2700000" algn="tl">
                    <a:srgbClr val="808080"/>
                  </a:outerShdw>
                </a:effectLst>
                <a:latin typeface="Arial" charset="0"/>
                <a:ea typeface="ＭＳ Ｐゴシック" charset="0"/>
                <a:cs typeface="Arial" charset="0"/>
              </a:rPr>
              <a:t>: Realize that Jesus is preparing a wonderful </a:t>
            </a:r>
            <a:r>
              <a:rPr lang="en-US" b="1">
                <a:solidFill>
                  <a:srgbClr val="FFFF00"/>
                </a:solidFill>
                <a:effectLst>
                  <a:outerShdw blurRad="38100" dist="38100" dir="2700000" algn="tl">
                    <a:srgbClr val="FFFFFF"/>
                  </a:outerShdw>
                </a:effectLst>
                <a:latin typeface="Arial" charset="0"/>
                <a:ea typeface="ＭＳ Ｐゴシック" charset="0"/>
                <a:cs typeface="Arial" charset="0"/>
              </a:rPr>
              <a:t>life </a:t>
            </a:r>
            <a:r>
              <a:rPr lang="en-US" b="1">
                <a:solidFill>
                  <a:srgbClr val="FFFFFF"/>
                </a:solidFill>
                <a:effectLst>
                  <a:outerShdw blurRad="38100" dist="38100" dir="2700000" algn="tl">
                    <a:srgbClr val="808080"/>
                  </a:outerShdw>
                </a:effectLst>
                <a:latin typeface="Arial" charset="0"/>
                <a:ea typeface="ＭＳ Ｐゴシック" charset="0"/>
                <a:cs typeface="Arial" charset="0"/>
              </a:rPr>
              <a:t>in heaven for you (14:1-4). </a:t>
            </a:r>
          </a:p>
        </p:txBody>
      </p:sp>
    </p:spTree>
    <p:extLst>
      <p:ext uri="{BB962C8B-B14F-4D97-AF65-F5344CB8AC3E}">
        <p14:creationId xmlns:p14="http://schemas.microsoft.com/office/powerpoint/2010/main" val="907738256"/>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3" descr="John 14.6 Sig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0"/>
            <a:ext cx="9144000" cy="1143000"/>
          </a:xfrm>
        </p:spPr>
        <p:txBody>
          <a:bodyPr/>
          <a:lstStyle/>
          <a:p>
            <a:pPr eaLnBrk="1" hangingPunct="1"/>
            <a:r>
              <a:rPr lang="zh-CN" altLang="en-US">
                <a:solidFill>
                  <a:srgbClr val="FFFFFF"/>
                </a:solidFill>
                <a:latin typeface="Arial" charset="0"/>
                <a:ea typeface="ＭＳ Ｐゴシック" charset="0"/>
                <a:cs typeface="Arial" charset="0"/>
              </a:rPr>
              <a:t>约翰</a:t>
            </a:r>
            <a:r>
              <a:rPr lang="en-US">
                <a:solidFill>
                  <a:srgbClr val="FFFFFF"/>
                </a:solidFill>
                <a:latin typeface="Arial" charset="0"/>
                <a:ea typeface="ＭＳ Ｐゴシック" charset="0"/>
                <a:cs typeface="Arial" charset="0"/>
              </a:rPr>
              <a:t> 14:6</a:t>
            </a:r>
          </a:p>
        </p:txBody>
      </p:sp>
      <p:pic>
        <p:nvPicPr>
          <p:cNvPr id="116739" name="Picture 4" descr="John 14.6 on 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154986"/>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8780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en-US" sz="5400">
                <a:solidFill>
                  <a:srgbClr val="FFFFFF"/>
                </a:solidFill>
                <a:effectLst>
                  <a:outerShdw blurRad="38100" dist="38100" dir="2700000" algn="tl">
                    <a:srgbClr val="808080"/>
                  </a:outerShd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0" y="14478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"Nor is there salvation in any other, for </a:t>
            </a:r>
            <a:r>
              <a:rPr kumimoji="0" lang="en-US" sz="36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there is no other name </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under heaven given among men by which we must be saved" (Acts 4:12). </a:t>
            </a: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He who does not believe the Son shall not see life</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but the wrath of God abides on him" (</a:t>
            </a:r>
            <a:r>
              <a:rPr kumimoji="0" lang="zh-CN"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约翰</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3:36).</a:t>
            </a: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en-US" sz="5400">
                <a:solidFill>
                  <a:srgbClr val="FFFFFF"/>
                </a:solidFill>
                <a:effectLst>
                  <a:outerShdw blurRad="38100" dist="38100" dir="2700000" algn="tl">
                    <a:srgbClr val="808080"/>
                  </a:outerShd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"For there is one God and </a:t>
            </a:r>
            <a:r>
              <a:rPr kumimoji="0" lang="en-US" sz="36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one Mediator between God and men</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the Man Christ Jesus" (1 Timothy 2:5). </a:t>
            </a: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"And this is the testimony: that God has given us eternal life, and this life is in His Son. He who has the Son has life; </a:t>
            </a:r>
            <a:r>
              <a:rPr kumimoji="0" lang="en-US" sz="36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Arial" charset="0"/>
              </a:rPr>
              <a:t>he who does not have the Son of God does not have life</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a:t>
            </a:r>
            <a:r>
              <a:rPr kumimoji="0" lang="zh-CN"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约翰</a:t>
            </a:r>
            <a:r>
              <a:rPr kumimoji="0" 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5:11-12) </a:t>
            </a: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4" name="Rectangle 3"/>
          <p:cNvSpPr/>
          <p:nvPr/>
        </p:nvSpPr>
        <p:spPr>
          <a:xfrm>
            <a:off x="3885661" y="2841640"/>
            <a:ext cx="1686464" cy="4616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教会时代</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5" name="Rectangle 4"/>
          <p:cNvSpPr/>
          <p:nvPr/>
        </p:nvSpPr>
        <p:spPr>
          <a:xfrm>
            <a:off x="6186742" y="2743215"/>
            <a:ext cx="1512168"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苦难</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综合</a:t>
            </a:r>
            <a:endParaRPr kumimoji="0" lang="en-US" altLang="zh-CN"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时代主义</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7" name="Rectangle 6"/>
          <p:cNvSpPr/>
          <p:nvPr/>
        </p:nvSpPr>
        <p:spPr>
          <a:xfrm>
            <a:off x="1448337" y="1100859"/>
            <a:ext cx="7243275" cy="523220"/>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未来的迹象 （马太</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24</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4-31</a:t>
            </a:r>
            <a:r>
              <a:rPr kumimoji="0" lang="zh-CN" altLang="en-US"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）目前的意义</a:t>
            </a:r>
            <a:endParaRPr kumimoji="0" lang="en-SG" sz="28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8" name="Rectangle 7"/>
          <p:cNvSpPr/>
          <p:nvPr/>
        </p:nvSpPr>
        <p:spPr>
          <a:xfrm>
            <a:off x="722302" y="3422934"/>
            <a:ext cx="1239847" cy="369332"/>
          </a:xfrm>
          <a:prstGeom prst="rect">
            <a:avLst/>
          </a:prstGeom>
          <a:solidFill>
            <a:srgbClr val="8000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末世预言</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实现论</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9" name="Rectangle 8"/>
          <p:cNvSpPr/>
          <p:nvPr/>
        </p:nvSpPr>
        <p:spPr>
          <a:xfrm>
            <a:off x="748003" y="3911712"/>
            <a:ext cx="1179828" cy="184666"/>
          </a:xfrm>
          <a:prstGeom prst="rect">
            <a:avLst/>
          </a:prstGeom>
          <a:solidFill>
            <a:srgbClr val="6308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局部实现论</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0" name="Rectangle 9"/>
          <p:cNvSpPr/>
          <p:nvPr/>
        </p:nvSpPr>
        <p:spPr>
          <a:xfrm>
            <a:off x="2011000" y="3544142"/>
            <a:ext cx="1391671" cy="184666"/>
          </a:xfrm>
          <a:prstGeom prst="rect">
            <a:avLst/>
          </a:prstGeom>
          <a:solidFill>
            <a:srgbClr val="CE2200"/>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其他</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1" name="Rectangle 10"/>
          <p:cNvSpPr/>
          <p:nvPr/>
        </p:nvSpPr>
        <p:spPr>
          <a:xfrm>
            <a:off x="719128" y="4253468"/>
            <a:ext cx="1189453" cy="2031325"/>
          </a:xfrm>
          <a:prstGeom prst="rect">
            <a:avLst/>
          </a:prstGeom>
          <a:solidFill>
            <a:srgbClr val="1C2F74"/>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未来的年代</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目前的意义</a:t>
            </a: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246264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en-US">
                <a:solidFill>
                  <a:srgbClr val="FFFFFF"/>
                </a:solidFill>
                <a:effectLst>
                  <a:outerShdw blurRad="38100" dist="38100" dir="2700000" algn="tl">
                    <a:srgbClr val="808080"/>
                  </a:outerShdw>
                </a:effectLst>
                <a:latin typeface="Arial" charset="0"/>
                <a:ea typeface="ＭＳ Ｐゴシック" charset="0"/>
                <a:cs typeface="Arial" charset="0"/>
              </a:rPr>
              <a:t>Is there really only </a:t>
            </a:r>
            <a:r>
              <a:rPr lang="en-US" i="1">
                <a:solidFill>
                  <a:srgbClr val="FFFFFF"/>
                </a:solidFill>
                <a:effectLst>
                  <a:outerShdw blurRad="38100" dist="38100" dir="2700000" algn="tl">
                    <a:srgbClr val="808080"/>
                  </a:outerShdw>
                </a:effectLst>
                <a:latin typeface="Arial" charset="0"/>
                <a:ea typeface="ＭＳ Ｐゴシック" charset="0"/>
                <a:cs typeface="Arial" charset="0"/>
              </a:rPr>
              <a:t>one </a:t>
            </a:r>
            <a:r>
              <a:rPr lang="en-US">
                <a:solidFill>
                  <a:srgbClr val="FFFFFF"/>
                </a:solidFill>
                <a:effectLst>
                  <a:outerShdw blurRad="38100" dist="38100" dir="2700000" algn="tl">
                    <a:srgbClr val="808080"/>
                  </a:outerShdw>
                </a:effectLst>
                <a:latin typeface="Arial" charset="0"/>
                <a:ea typeface="ＭＳ Ｐゴシック" charset="0"/>
                <a:cs typeface="Arial" charset="0"/>
              </a:rPr>
              <a:t>way?</a:t>
            </a: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4224643"/>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en-US">
                <a:solidFill>
                  <a:srgbClr val="FFFFFF"/>
                </a:solidFill>
                <a:latin typeface="Arial" charset="0"/>
                <a:ea typeface="ＭＳ Ｐゴシック" charset="0"/>
                <a:cs typeface="Arial" charset="0"/>
              </a:rPr>
              <a:t>Lee Strobel</a:t>
            </a: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685800" y="2286000"/>
            <a:ext cx="7772400" cy="1143000"/>
          </a:xfrm>
        </p:spPr>
        <p:txBody>
          <a:bodyPr/>
          <a:lstStyle/>
          <a:p>
            <a:pPr eaLnBrk="1" hangingPunct="1"/>
            <a:r>
              <a:rPr lang="en-US">
                <a:solidFill>
                  <a:schemeClr val="tx1"/>
                </a:solidFill>
                <a:latin typeface="Arial" charset="0"/>
                <a:ea typeface="ＭＳ Ｐゴシック" charset="0"/>
                <a:cs typeface="Arial" charset="0"/>
              </a:rPr>
              <a:t>Black</a:t>
            </a:r>
          </a:p>
        </p:txBody>
      </p:sp>
    </p:spTree>
    <p:extLst>
      <p:ext uri="{BB962C8B-B14F-4D97-AF65-F5344CB8AC3E}">
        <p14:creationId xmlns:p14="http://schemas.microsoft.com/office/powerpoint/2010/main" val="2289969778"/>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effectLst>
            <a:outerShdw blurRad="50800" dist="38100" dir="2700000">
              <a:srgbClr val="000000">
                <a:alpha val="43000"/>
              </a:srgbClr>
            </a:outerShdw>
          </a:effectLst>
        </p:spPr>
        <p:txBody>
          <a:bodyPr/>
          <a:lstStyle/>
          <a:p>
            <a:pPr eaLnBrk="1" hangingPunct="1"/>
            <a:r>
              <a:rPr lang="en-US">
                <a:solidFill>
                  <a:srgbClr val="FFFFFF"/>
                </a:solidFill>
                <a:effectLst>
                  <a:outerShdw blurRad="38100" dist="38100" dir="2700000" algn="tl">
                    <a:srgbClr val="808080"/>
                  </a:outerShdw>
                </a:effectLst>
                <a:latin typeface="Arial" charset="0"/>
                <a:ea typeface="ＭＳ Ｐゴシック" charset="0"/>
                <a:cs typeface="Arial" charset="0"/>
              </a:rPr>
              <a:t>I. </a:t>
            </a:r>
            <a:r>
              <a:rPr lang="en-US" u="sng">
                <a:solidFill>
                  <a:srgbClr val="FFFF00"/>
                </a:solidFill>
                <a:effectLst>
                  <a:outerShdw blurRad="38100" dist="38100" dir="2700000" algn="tl">
                    <a:srgbClr val="FFFFFF"/>
                  </a:outerShdw>
                </a:effectLst>
                <a:latin typeface="Arial" charset="0"/>
                <a:ea typeface="ＭＳ Ｐゴシック" charset="0"/>
                <a:cs typeface="Arial" charset="0"/>
              </a:rPr>
              <a:t>Life</a:t>
            </a:r>
            <a:r>
              <a:rPr lang="en-US">
                <a:solidFill>
                  <a:srgbClr val="FFFFFF"/>
                </a:solidFill>
                <a:effectLst>
                  <a:outerShdw blurRad="38100" dist="38100" dir="2700000" algn="tl">
                    <a:srgbClr val="808080"/>
                  </a:outerShdw>
                </a:effectLst>
                <a:latin typeface="Arial" charset="0"/>
                <a:ea typeface="ＭＳ Ｐゴシック" charset="0"/>
                <a:cs typeface="Arial" charset="0"/>
              </a:rPr>
              <a:t>: Realize that Jesus is preparing a wonderful </a:t>
            </a:r>
            <a:r>
              <a:rPr lang="en-US">
                <a:solidFill>
                  <a:srgbClr val="FFFF00"/>
                </a:solidFill>
                <a:effectLst>
                  <a:outerShdw blurRad="38100" dist="38100" dir="2700000" algn="tl">
                    <a:srgbClr val="FFFFFF"/>
                  </a:outerShdw>
                </a:effectLst>
                <a:latin typeface="Arial" charset="0"/>
                <a:ea typeface="ＭＳ Ｐゴシック" charset="0"/>
                <a:cs typeface="Arial" charset="0"/>
              </a:rPr>
              <a:t>life </a:t>
            </a:r>
            <a:r>
              <a:rPr lang="en-US">
                <a:solidFill>
                  <a:srgbClr val="FFFFFF"/>
                </a:solidFill>
                <a:effectLst>
                  <a:outerShdw blurRad="38100" dist="38100" dir="2700000" algn="tl">
                    <a:srgbClr val="808080"/>
                  </a:outerShdw>
                </a:effectLst>
                <a:latin typeface="Arial" charset="0"/>
                <a:ea typeface="ＭＳ Ｐゴシック" charset="0"/>
                <a:cs typeface="Arial" charset="0"/>
              </a:rPr>
              <a:t>in heaven for you (14:1-4). </a:t>
            </a: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3" descr="John 14.6 Sig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Rectangle 2"/>
          <p:cNvSpPr>
            <a:spLocks noGrp="1" noChangeArrowheads="1"/>
          </p:cNvSpPr>
          <p:nvPr>
            <p:ph type="ctrTitle"/>
          </p:nvPr>
        </p:nvSpPr>
        <p:spPr>
          <a:xfrm>
            <a:off x="4724400" y="0"/>
            <a:ext cx="4419600" cy="6858000"/>
          </a:xfrm>
          <a:solidFill>
            <a:srgbClr val="FFFFFF"/>
          </a:solidFill>
        </p:spPr>
        <p:txBody>
          <a:bodyPr/>
          <a:lstStyle/>
          <a:p>
            <a:pPr eaLnBrk="1" hangingPunct="1"/>
            <a:r>
              <a:rPr lang="en-US" sz="5400">
                <a:solidFill>
                  <a:schemeClr val="tx1"/>
                </a:solidFill>
                <a:latin typeface="Arial" charset="0"/>
                <a:ea typeface="ＭＳ Ｐゴシック" charset="0"/>
                <a:cs typeface="Arial" charset="0"/>
              </a:rPr>
              <a:t>II. </a:t>
            </a:r>
            <a:r>
              <a:rPr lang="en-US" sz="5400" u="sng">
                <a:solidFill>
                  <a:srgbClr val="0000FF"/>
                </a:solidFill>
                <a:latin typeface="Arial" charset="0"/>
                <a:ea typeface="ＭＳ Ｐゴシック" charset="0"/>
                <a:cs typeface="Arial" charset="0"/>
              </a:rPr>
              <a:t>Way</a:t>
            </a:r>
            <a:r>
              <a:rPr lang="en-US" sz="5400">
                <a:solidFill>
                  <a:schemeClr val="tx1"/>
                </a:solidFill>
                <a:latin typeface="Arial" charset="0"/>
                <a:ea typeface="ＭＳ Ｐゴシック" charset="0"/>
                <a:cs typeface="Arial" charset="0"/>
              </a:rPr>
              <a:t>: Trust Christ as the only </a:t>
            </a:r>
            <a:r>
              <a:rPr lang="en-US" sz="5400" u="sng">
                <a:solidFill>
                  <a:srgbClr val="0000FF"/>
                </a:solidFill>
                <a:latin typeface="Arial" charset="0"/>
                <a:ea typeface="ＭＳ Ｐゴシック" charset="0"/>
                <a:cs typeface="Arial" charset="0"/>
              </a:rPr>
              <a:t>way</a:t>
            </a:r>
            <a:r>
              <a:rPr lang="en-US" sz="5400">
                <a:solidFill>
                  <a:srgbClr val="0000FF"/>
                </a:solidFill>
                <a:latin typeface="Arial" charset="0"/>
                <a:ea typeface="ＭＳ Ｐゴシック" charset="0"/>
                <a:cs typeface="Arial" charset="0"/>
              </a:rPr>
              <a:t> </a:t>
            </a:r>
            <a:r>
              <a:rPr lang="en-US" sz="5400">
                <a:solidFill>
                  <a:schemeClr val="tx1"/>
                </a:solidFill>
                <a:latin typeface="Arial" charset="0"/>
                <a:ea typeface="ＭＳ Ｐゴシック" charset="0"/>
                <a:cs typeface="Arial" charset="0"/>
              </a:rPr>
              <a:t>you can reach God (14:5-14). </a:t>
            </a:r>
          </a:p>
        </p:txBody>
      </p:sp>
    </p:spTree>
    <p:extLst>
      <p:ext uri="{BB962C8B-B14F-4D97-AF65-F5344CB8AC3E}">
        <p14:creationId xmlns:p14="http://schemas.microsoft.com/office/powerpoint/2010/main" val="738298891"/>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8DF102-C60A-4E49-B300-025A7EA1E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3. Promises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14:25-31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promises that the Holy Spirit's teaching would cause them to understand those aspects of His instruction which still did not make sense to them so that they would be able to proclaim His words and that they would have His peace which would dispel fear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27076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algn="r" eaLnBrk="1" hangingPunct="1"/>
            <a:r>
              <a:rPr lang="en-US" sz="6600" b="1">
                <a:effectLst>
                  <a:outerShdw blurRad="38100" dist="38100" dir="2700000" algn="tl">
                    <a:srgbClr val="000000"/>
                  </a:outerShdw>
                </a:effectLst>
                <a:latin typeface="Alan Den" charset="0"/>
                <a:ea typeface="ＭＳ Ｐゴシック" charset="0"/>
                <a:cs typeface="Alan Den" charset="0"/>
              </a:rPr>
              <a:t>The Holy Spirit!</a:t>
            </a:r>
            <a:endParaRPr lang="en-US" sz="6000">
              <a:effectLst>
                <a:outerShdw blurRad="38100" dist="38100" dir="2700000" algn="tl">
                  <a:srgbClr val="000000"/>
                </a:outerShdw>
              </a:effectLst>
              <a:latin typeface="Alan Den" charset="0"/>
              <a:ea typeface="ＭＳ Ｐゴシック" charset="0"/>
              <a:cs typeface="Alan Den"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pPr>
            <a:r>
              <a:rPr lang="en-US" sz="4000" i="1">
                <a:latin typeface="Candy Sniper" charset="0"/>
                <a:ea typeface="ＭＳ Ｐゴシック" charset="0"/>
                <a:cs typeface="ＭＳ Ｐゴシック" charset="0"/>
              </a:rPr>
              <a:t>How could the disciples cope once Jesus left them to return to heaven</a:t>
            </a:r>
            <a:r>
              <a:rPr lang="en-US" sz="4000" i="1">
                <a:latin typeface="Lucida Grande" charset="0"/>
                <a:ea typeface="ＭＳ Ｐゴシック" charset="0"/>
                <a:cs typeface="ＭＳ Ｐゴシック" charset="0"/>
              </a:rPr>
              <a:t>?</a:t>
            </a:r>
            <a:endParaRPr lang="en-US" sz="4000" i="1">
              <a:latin typeface="Candy Sniper" charset="0"/>
              <a:ea typeface="ＭＳ Ｐゴシック" charset="0"/>
              <a:cs typeface="ＭＳ Ｐゴシック"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en-US">
                <a:solidFill>
                  <a:srgbClr val="FFFFFF"/>
                </a:solidFill>
                <a:latin typeface="Arial" charset="0"/>
                <a:ea typeface="ＭＳ Ｐゴシック" charset="0"/>
                <a:cs typeface="Arial" charset="0"/>
              </a:rPr>
              <a:t>III. </a:t>
            </a:r>
            <a:r>
              <a:rPr lang="en-US" u="sng">
                <a:solidFill>
                  <a:srgbClr val="FFFF00"/>
                </a:solidFill>
                <a:latin typeface="Arial" charset="0"/>
                <a:ea typeface="ＭＳ Ｐゴシック" charset="0"/>
                <a:cs typeface="Arial" charset="0"/>
              </a:rPr>
              <a:t>Truth</a:t>
            </a:r>
            <a:r>
              <a:rPr lang="en-US">
                <a:latin typeface="Arial" charset="0"/>
                <a:ea typeface="ＭＳ Ｐゴシック" charset="0"/>
                <a:cs typeface="Arial" charset="0"/>
              </a:rPr>
              <a:t>: Submit to the Spirit</a:t>
            </a:r>
            <a:r>
              <a:rPr lang="ja-JP" altLang="en-US">
                <a:latin typeface="Arial" charset="0"/>
                <a:ea typeface="ＭＳ Ｐゴシック" charset="0"/>
                <a:cs typeface="Arial" charset="0"/>
              </a:rPr>
              <a:t>’</a:t>
            </a:r>
            <a:r>
              <a:rPr lang="en-US">
                <a:latin typeface="Arial" charset="0"/>
                <a:ea typeface="ＭＳ Ｐゴシック" charset="0"/>
                <a:cs typeface="Arial" charset="0"/>
              </a:rPr>
              <a:t>s </a:t>
            </a:r>
            <a:r>
              <a:rPr lang="en-US" i="1" u="sng">
                <a:solidFill>
                  <a:srgbClr val="FFFF00"/>
                </a:solidFill>
                <a:latin typeface="Arial" charset="0"/>
                <a:ea typeface="ＭＳ Ｐゴシック" charset="0"/>
                <a:cs typeface="Arial" charset="0"/>
              </a:rPr>
              <a:t>teaching</a:t>
            </a:r>
            <a:r>
              <a:rPr lang="en-US">
                <a:solidFill>
                  <a:srgbClr val="FFFF00"/>
                </a:solidFill>
                <a:latin typeface="Arial" charset="0"/>
                <a:ea typeface="ＭＳ Ｐゴシック" charset="0"/>
                <a:cs typeface="Arial" charset="0"/>
              </a:rPr>
              <a:t> </a:t>
            </a:r>
            <a:r>
              <a:rPr lang="en-US">
                <a:latin typeface="Arial" charset="0"/>
                <a:ea typeface="ＭＳ Ｐゴシック" charset="0"/>
                <a:cs typeface="Arial" charset="0"/>
              </a:rPr>
              <a:t>(14:15-31).</a:t>
            </a:r>
            <a:endParaRPr lang="en-US">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a:solidFill>
                  <a:srgbClr val="000090"/>
                </a:solidFill>
                <a:ea typeface="+mj-ea"/>
                <a:cs typeface="+mj-cs"/>
              </a:rPr>
            </a:br>
            <a:r>
              <a:rPr lang="en-US">
                <a:solidFill>
                  <a:srgbClr val="000090"/>
                </a:solidFill>
                <a:ea typeface="+mj-ea"/>
                <a:cs typeface="+mj-cs"/>
              </a:rPr>
              <a:t>(</a:t>
            </a:r>
            <a:r>
              <a:rPr lang="zh-CN" altLang="en-US">
                <a:solidFill>
                  <a:srgbClr val="000090"/>
                </a:solidFill>
                <a:ea typeface="+mj-ea"/>
                <a:cs typeface="+mj-cs"/>
              </a:rPr>
              <a:t>约翰</a:t>
            </a:r>
            <a:r>
              <a:rPr lang="en-US">
                <a:solidFill>
                  <a:srgbClr val="000090"/>
                </a:solidFill>
                <a:ea typeface="+mj-ea"/>
                <a:cs typeface="+mj-cs"/>
              </a:rPr>
              <a:t> </a:t>
            </a:r>
            <a:r>
              <a:rPr lang="en-US" dirty="0">
                <a:solidFill>
                  <a:srgbClr val="000090"/>
                </a:solidFill>
                <a:ea typeface="+mj-ea"/>
                <a:cs typeface="+mj-cs"/>
              </a:rPr>
              <a:t>14:15-31)</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eaLnBrk="1" hangingPunct="1">
              <a:defRPr/>
            </a:pPr>
            <a:r>
              <a:rPr lang="en-US" sz="3600" b="1">
                <a:solidFill>
                  <a:schemeClr val="tx2"/>
                </a:solidFill>
                <a:latin typeface="Arial" charset="0"/>
                <a:cs typeface="Arial" charset="0"/>
              </a:rPr>
              <a:t>Counsels &amp; teaches</a:t>
            </a:r>
            <a:br>
              <a:rPr lang="en-US" sz="3600" b="1">
                <a:solidFill>
                  <a:schemeClr val="tx2"/>
                </a:solidFill>
                <a:latin typeface="Arial" charset="0"/>
                <a:cs typeface="Arial" charset="0"/>
              </a:rPr>
            </a:br>
            <a:r>
              <a:rPr lang="en-US" sz="3600" b="1">
                <a:solidFill>
                  <a:schemeClr val="tx2"/>
                </a:solidFill>
                <a:latin typeface="Arial" charset="0"/>
                <a:cs typeface="Arial" charset="0"/>
              </a:rPr>
              <a:t>(15-21)</a:t>
            </a: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pic>
        <p:nvPicPr>
          <p:cNvPr id="75781" name="Picture 5" descr="jesus answer">
            <a:extLst>
              <a:ext uri="{FF2B5EF4-FFF2-40B4-BE49-F238E27FC236}">
                <a16:creationId xmlns:a16="http://schemas.microsoft.com/office/drawing/2014/main" id="{73475FA1-630E-47D0-865C-944E9DAD0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114"/>
          <a:stretch>
            <a:fillRect/>
          </a:stretch>
        </p:blipFill>
        <p:spPr bwMode="auto">
          <a:xfrm rot="-959258">
            <a:off x="228600" y="838200"/>
            <a:ext cx="3352800" cy="2351088"/>
          </a:xfrm>
          <a:prstGeom prst="rect">
            <a:avLst/>
          </a:prstGeom>
          <a:noFill/>
          <a:extLst>
            <a:ext uri="{909E8E84-426E-40DD-AFC4-6F175D3DCCD1}">
              <a14:hiddenFill xmlns:a14="http://schemas.microsoft.com/office/drawing/2010/main">
                <a:solidFill>
                  <a:srgbClr val="FFFFFF"/>
                </a:solidFill>
              </a14:hiddenFill>
            </a:ext>
          </a:extLst>
        </p:spPr>
      </p:pic>
      <p:pic>
        <p:nvPicPr>
          <p:cNvPr id="75783" name="Picture 7" descr="wars">
            <a:extLst>
              <a:ext uri="{FF2B5EF4-FFF2-40B4-BE49-F238E27FC236}">
                <a16:creationId xmlns:a16="http://schemas.microsoft.com/office/drawing/2014/main" id="{46639178-E91D-4396-A968-4F6EBB85C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4202">
            <a:off x="4951413" y="777875"/>
            <a:ext cx="2781300" cy="2257425"/>
          </a:xfrm>
          <a:prstGeom prst="rect">
            <a:avLst/>
          </a:prstGeom>
          <a:noFill/>
          <a:extLst>
            <a:ext uri="{909E8E84-426E-40DD-AFC4-6F175D3DCCD1}">
              <a14:hiddenFill xmlns:a14="http://schemas.microsoft.com/office/drawing/2010/main">
                <a:solidFill>
                  <a:srgbClr val="FFFFFF"/>
                </a:solidFill>
              </a14:hiddenFill>
            </a:ext>
          </a:extLst>
        </p:spPr>
      </p:pic>
      <p:sp>
        <p:nvSpPr>
          <p:cNvPr id="75784" name="Rectangle 8">
            <a:extLst>
              <a:ext uri="{FF2B5EF4-FFF2-40B4-BE49-F238E27FC236}">
                <a16:creationId xmlns:a16="http://schemas.microsoft.com/office/drawing/2014/main" id="{9EE8543E-C650-4210-8B00-F281AB6E2E2C}"/>
              </a:ext>
            </a:extLst>
          </p:cNvPr>
          <p:cNvSpPr>
            <a:spLocks noRot="1" noChangeArrowheads="1"/>
          </p:cNvSpPr>
          <p:nvPr/>
        </p:nvSpPr>
        <p:spPr bwMode="auto">
          <a:xfrm>
            <a:off x="0" y="16002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deceive many </a:t>
            </a:r>
          </a:p>
        </p:txBody>
      </p:sp>
      <p:pic>
        <p:nvPicPr>
          <p:cNvPr id="75790" name="Picture 14" descr="wars2">
            <a:extLst>
              <a:ext uri="{FF2B5EF4-FFF2-40B4-BE49-F238E27FC236}">
                <a16:creationId xmlns:a16="http://schemas.microsoft.com/office/drawing/2014/main" id="{5C449474-3E95-4CB4-AEFB-B3845DF8A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86000"/>
            <a:ext cx="3657600" cy="1801813"/>
          </a:xfrm>
          <a:prstGeom prst="rect">
            <a:avLst/>
          </a:prstGeom>
          <a:noFill/>
          <a:extLst>
            <a:ext uri="{909E8E84-426E-40DD-AFC4-6F175D3DCCD1}">
              <a14:hiddenFill xmlns:a14="http://schemas.microsoft.com/office/drawing/2010/main">
                <a:solidFill>
                  <a:srgbClr val="FFFFFF"/>
                </a:solidFill>
              </a14:hiddenFill>
            </a:ext>
          </a:extLst>
        </p:spPr>
      </p:pic>
      <p:sp>
        <p:nvSpPr>
          <p:cNvPr id="75791" name="Rectangle 15">
            <a:extLst>
              <a:ext uri="{FF2B5EF4-FFF2-40B4-BE49-F238E27FC236}">
                <a16:creationId xmlns:a16="http://schemas.microsoft.com/office/drawing/2014/main" id="{3D116756-DC7F-42BE-8F0A-6C7601EDF02A}"/>
              </a:ext>
            </a:extLst>
          </p:cNvPr>
          <p:cNvSpPr>
            <a:spLocks noRot="1" noChangeArrowheads="1"/>
          </p:cNvSpPr>
          <p:nvPr/>
        </p:nvSpPr>
        <p:spPr bwMode="auto">
          <a:xfrm>
            <a:off x="4495800" y="2514600"/>
            <a:ext cx="42672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wars and rumours of wars </a:t>
            </a:r>
          </a:p>
        </p:txBody>
      </p:sp>
      <p:pic>
        <p:nvPicPr>
          <p:cNvPr id="75792" name="Picture 16" descr="earthquake">
            <a:extLst>
              <a:ext uri="{FF2B5EF4-FFF2-40B4-BE49-F238E27FC236}">
                <a16:creationId xmlns:a16="http://schemas.microsoft.com/office/drawing/2014/main" id="{522A3F90-87F4-42B2-85F0-EF016DEE4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29000"/>
            <a:ext cx="3352800" cy="2379663"/>
          </a:xfrm>
          <a:prstGeom prst="rect">
            <a:avLst/>
          </a:prstGeom>
          <a:noFill/>
          <a:extLst>
            <a:ext uri="{909E8E84-426E-40DD-AFC4-6F175D3DCCD1}">
              <a14:hiddenFill xmlns:a14="http://schemas.microsoft.com/office/drawing/2010/main">
                <a:solidFill>
                  <a:srgbClr val="FFFFFF"/>
                </a:solidFill>
              </a14:hiddenFill>
            </a:ext>
          </a:extLst>
        </p:spPr>
      </p:pic>
      <p:pic>
        <p:nvPicPr>
          <p:cNvPr id="75793" name="Picture 17" descr="earthquake2">
            <a:extLst>
              <a:ext uri="{FF2B5EF4-FFF2-40B4-BE49-F238E27FC236}">
                <a16:creationId xmlns:a16="http://schemas.microsoft.com/office/drawing/2014/main" id="{F1DE8850-BF20-4D1F-9B40-89E40C140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667000"/>
            <a:ext cx="2133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5794" name="Picture 18" descr="earthquake3">
            <a:extLst>
              <a:ext uri="{FF2B5EF4-FFF2-40B4-BE49-F238E27FC236}">
                <a16:creationId xmlns:a16="http://schemas.microsoft.com/office/drawing/2014/main" id="{D4A0F949-5B09-430E-9C62-754101AEF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7365">
            <a:off x="304800" y="4191000"/>
            <a:ext cx="3429000" cy="2368550"/>
          </a:xfrm>
          <a:prstGeom prst="rect">
            <a:avLst/>
          </a:prstGeom>
          <a:noFill/>
          <a:extLst>
            <a:ext uri="{909E8E84-426E-40DD-AFC4-6F175D3DCCD1}">
              <a14:hiddenFill xmlns:a14="http://schemas.microsoft.com/office/drawing/2010/main">
                <a:solidFill>
                  <a:srgbClr val="FFFFFF"/>
                </a:solidFill>
              </a14:hiddenFill>
            </a:ext>
          </a:extLst>
        </p:spPr>
      </p:pic>
      <p:pic>
        <p:nvPicPr>
          <p:cNvPr id="75796" name="Picture 20" descr="persecution">
            <a:extLst>
              <a:ext uri="{FF2B5EF4-FFF2-40B4-BE49-F238E27FC236}">
                <a16:creationId xmlns:a16="http://schemas.microsoft.com/office/drawing/2014/main" id="{868668ED-1233-4CC8-86CB-B9D82A089D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581400"/>
            <a:ext cx="228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5797" name="Picture 21" descr="persecution5">
            <a:extLst>
              <a:ext uri="{FF2B5EF4-FFF2-40B4-BE49-F238E27FC236}">
                <a16:creationId xmlns:a16="http://schemas.microsoft.com/office/drawing/2014/main" id="{D1EAC40F-3283-4D5D-90A2-ED9DFC7519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08572">
            <a:off x="4572000" y="4191000"/>
            <a:ext cx="3505200" cy="2108200"/>
          </a:xfrm>
          <a:prstGeom prst="rect">
            <a:avLst/>
          </a:prstGeom>
          <a:noFill/>
          <a:extLst>
            <a:ext uri="{909E8E84-426E-40DD-AFC4-6F175D3DCCD1}">
              <a14:hiddenFill xmlns:a14="http://schemas.microsoft.com/office/drawing/2010/main">
                <a:solidFill>
                  <a:srgbClr val="FFFFFF"/>
                </a:solidFill>
              </a14:hiddenFill>
            </a:ext>
          </a:extLst>
        </p:spPr>
      </p:pic>
      <p:sp>
        <p:nvSpPr>
          <p:cNvPr id="75798" name="Rectangle 22">
            <a:extLst>
              <a:ext uri="{FF2B5EF4-FFF2-40B4-BE49-F238E27FC236}">
                <a16:creationId xmlns:a16="http://schemas.microsoft.com/office/drawing/2014/main" id="{2F609215-25B8-4662-A4EA-24FF56EA5CCB}"/>
              </a:ext>
            </a:extLst>
          </p:cNvPr>
          <p:cNvSpPr>
            <a:spLocks noRot="1" noChangeArrowheads="1"/>
          </p:cNvSpPr>
          <p:nvPr/>
        </p:nvSpPr>
        <p:spPr bwMode="auto">
          <a:xfrm>
            <a:off x="2895600" y="54864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persecutions</a:t>
            </a:r>
          </a:p>
        </p:txBody>
      </p:sp>
      <p:pic>
        <p:nvPicPr>
          <p:cNvPr id="75799" name="Picture 23" descr="j0332916">
            <a:extLst>
              <a:ext uri="{FF2B5EF4-FFF2-40B4-BE49-F238E27FC236}">
                <a16:creationId xmlns:a16="http://schemas.microsoft.com/office/drawing/2014/main" id="{820F9F3F-DD59-4F81-BD8D-721C9B79D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3657600"/>
            <a:ext cx="148431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24">
            <a:extLst>
              <a:ext uri="{FF2B5EF4-FFF2-40B4-BE49-F238E27FC236}">
                <a16:creationId xmlns:a16="http://schemas.microsoft.com/office/drawing/2014/main" id="{2705E06A-CDC8-43AB-AF19-4AD40B57B19C}"/>
              </a:ext>
            </a:extLst>
          </p:cNvPr>
          <p:cNvSpPr txBox="1">
            <a:spLocks noChangeArrowheads="1"/>
          </p:cNvSpPr>
          <p:nvPr/>
        </p:nvSpPr>
        <p:spPr bwMode="auto">
          <a:xfrm rot="-1080531">
            <a:off x="485775" y="2705100"/>
            <a:ext cx="7974013" cy="118903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not yet the end</a:t>
            </a:r>
          </a:p>
        </p:txBody>
      </p:sp>
      <p:sp>
        <p:nvSpPr>
          <p:cNvPr id="75801" name="Rectangle 25">
            <a:extLst>
              <a:ext uri="{FF2B5EF4-FFF2-40B4-BE49-F238E27FC236}">
                <a16:creationId xmlns:a16="http://schemas.microsoft.com/office/drawing/2014/main" id="{02C36D27-B449-48EC-839F-4FFB2B556BF7}"/>
              </a:ext>
            </a:extLst>
          </p:cNvPr>
          <p:cNvSpPr>
            <a:spLocks noRot="1" noChangeArrowheads="1"/>
          </p:cNvSpPr>
          <p:nvPr/>
        </p:nvSpPr>
        <p:spPr bwMode="auto">
          <a:xfrm>
            <a:off x="0" y="4876800"/>
            <a:ext cx="4267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6000" b="1">
                <a:solidFill>
                  <a:schemeClr val="tx2"/>
                </a:solidFill>
                <a:effectLst>
                  <a:outerShdw blurRad="38100" dist="38100" dir="2700000" algn="tl">
                    <a:srgbClr val="000000"/>
                  </a:outerShdw>
                </a:effectLst>
                <a:latin typeface="Garamond" panose="02020404030301010803" pitchFamily="18" charset="0"/>
              </a:defRPr>
            </a:lvl1pPr>
            <a:lvl2pPr algn="ctr">
              <a:defRPr sz="6000" b="1">
                <a:solidFill>
                  <a:schemeClr val="tx2"/>
                </a:solidFill>
                <a:effectLst>
                  <a:outerShdw blurRad="38100" dist="38100" dir="2700000" algn="tl">
                    <a:srgbClr val="000000"/>
                  </a:outerShdw>
                </a:effectLst>
                <a:latin typeface="Garamond" panose="02020404030301010803" pitchFamily="18" charset="0"/>
              </a:defRPr>
            </a:lvl2pPr>
            <a:lvl3pPr algn="ctr">
              <a:defRPr sz="6000" b="1">
                <a:solidFill>
                  <a:schemeClr val="tx2"/>
                </a:solidFill>
                <a:effectLst>
                  <a:outerShdw blurRad="38100" dist="38100" dir="2700000" algn="tl">
                    <a:srgbClr val="000000"/>
                  </a:outerShdw>
                </a:effectLst>
                <a:latin typeface="Garamond" panose="02020404030301010803" pitchFamily="18" charset="0"/>
              </a:defRPr>
            </a:lvl3pPr>
            <a:lvl4pPr algn="ctr">
              <a:defRPr sz="6000" b="1">
                <a:solidFill>
                  <a:schemeClr val="tx2"/>
                </a:solidFill>
                <a:effectLst>
                  <a:outerShdw blurRad="38100" dist="38100" dir="2700000" algn="tl">
                    <a:srgbClr val="000000"/>
                  </a:outerShdw>
                </a:effectLst>
                <a:latin typeface="Garamond" panose="02020404030301010803" pitchFamily="18" charset="0"/>
              </a:defRPr>
            </a:lvl4pPr>
            <a:lvl5pPr algn="ctr">
              <a:defRPr sz="6000" b="1">
                <a:solidFill>
                  <a:schemeClr val="tx2"/>
                </a:solidFill>
                <a:effectLst>
                  <a:outerShdw blurRad="38100" dist="38100" dir="2700000" algn="tl">
                    <a:srgbClr val="000000"/>
                  </a:outerShdw>
                </a:effectLst>
                <a:latin typeface="Garamond" panose="02020404030301010803" pitchFamily="18" charset="0"/>
              </a:defRPr>
            </a:lvl5pPr>
            <a:lvl6pPr marL="4572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6pPr>
            <a:lvl7pPr marL="9144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7pPr>
            <a:lvl8pPr marL="13716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8pPr>
            <a:lvl9pPr marL="1828800" algn="ctr" fontAlgn="base">
              <a:spcBef>
                <a:spcPct val="0"/>
              </a:spcBef>
              <a:spcAft>
                <a:spcPct val="0"/>
              </a:spcAft>
              <a:defRPr sz="60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panose="02020404030301010803" pitchFamily="18" charset="0"/>
                <a:ea typeface="+mn-ea"/>
                <a:cs typeface="+mn-cs"/>
              </a:rPr>
              <a:t>famine </a:t>
            </a:r>
          </a:p>
        </p:txBody>
      </p:sp>
      <p:sp>
        <p:nvSpPr>
          <p:cNvPr id="75778" name="Rectangle 2">
            <a:extLst>
              <a:ext uri="{FF2B5EF4-FFF2-40B4-BE49-F238E27FC236}">
                <a16:creationId xmlns:a16="http://schemas.microsoft.com/office/drawing/2014/main" id="{E7477C5E-AA92-45B7-8A4A-BA0AAAD2F153}"/>
              </a:ext>
            </a:extLst>
          </p:cNvPr>
          <p:cNvSpPr>
            <a:spLocks noGrp="1" noChangeArrowheads="1"/>
          </p:cNvSpPr>
          <p:nvPr>
            <p:ph type="ctrTitle"/>
          </p:nvPr>
        </p:nvSpPr>
        <p:spPr>
          <a:xfrm>
            <a:off x="1828800" y="304800"/>
            <a:ext cx="4267200" cy="1371600"/>
          </a:xfrm>
        </p:spPr>
        <p:txBody>
          <a:bodyPr/>
          <a:lstStyle/>
          <a:p>
            <a:r>
              <a:rPr lang="en-US" altLang="en-US" sz="6600">
                <a:solidFill>
                  <a:srgbClr val="660033"/>
                </a:solidFill>
              </a:rPr>
              <a:t>signs </a:t>
            </a:r>
            <a:r>
              <a:rPr lang="en-US" altLang="en-US" sz="4800">
                <a:solidFill>
                  <a:schemeClr val="tx1"/>
                </a:solidFill>
              </a:rPr>
              <a:t>(v. 5-8)</a:t>
            </a:r>
            <a:r>
              <a:rPr lang="en-US" altLang="en-US" sz="6600"/>
              <a:t>  </a:t>
            </a:r>
          </a:p>
        </p:txBody>
      </p:sp>
    </p:spTree>
    <p:extLst>
      <p:ext uri="{BB962C8B-B14F-4D97-AF65-F5344CB8AC3E}">
        <p14:creationId xmlns:p14="http://schemas.microsoft.com/office/powerpoint/2010/main" val="1449876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ox(in)">
                                      <p:cBhvr>
                                        <p:cTn id="7" dur="20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784"/>
                                        </p:tgtEl>
                                        <p:attrNameLst>
                                          <p:attrName>style.visibility</p:attrName>
                                        </p:attrNameLst>
                                      </p:cBhvr>
                                      <p:to>
                                        <p:strVal val="visible"/>
                                      </p:to>
                                    </p:set>
                                    <p:anim calcmode="lin" valueType="num">
                                      <p:cBhvr additive="base">
                                        <p:cTn id="12" dur="2000" fill="hold"/>
                                        <p:tgtEl>
                                          <p:spTgt spid="75784"/>
                                        </p:tgtEl>
                                        <p:attrNameLst>
                                          <p:attrName>ppt_x</p:attrName>
                                        </p:attrNameLst>
                                      </p:cBhvr>
                                      <p:tavLst>
                                        <p:tav tm="0">
                                          <p:val>
                                            <p:strVal val="#ppt_x"/>
                                          </p:val>
                                        </p:tav>
                                        <p:tav tm="100000">
                                          <p:val>
                                            <p:strVal val="#ppt_x"/>
                                          </p:val>
                                        </p:tav>
                                      </p:tavLst>
                                    </p:anim>
                                    <p:anim calcmode="lin" valueType="num">
                                      <p:cBhvr additive="base">
                                        <p:cTn id="13" dur="20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75783"/>
                                        </p:tgtEl>
                                        <p:attrNameLst>
                                          <p:attrName>style.visibility</p:attrName>
                                        </p:attrNameLst>
                                      </p:cBhvr>
                                      <p:to>
                                        <p:strVal val="visible"/>
                                      </p:to>
                                    </p:set>
                                    <p:animEffect transition="in" filter="box(in)">
                                      <p:cBhvr>
                                        <p:cTn id="18" dur="2000"/>
                                        <p:tgtEl>
                                          <p:spTgt spid="757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5791"/>
                                        </p:tgtEl>
                                        <p:attrNameLst>
                                          <p:attrName>style.visibility</p:attrName>
                                        </p:attrNameLst>
                                      </p:cBhvr>
                                      <p:to>
                                        <p:strVal val="visible"/>
                                      </p:to>
                                    </p:set>
                                    <p:anim calcmode="lin" valueType="num">
                                      <p:cBhvr additive="base">
                                        <p:cTn id="23" dur="2000" fill="hold"/>
                                        <p:tgtEl>
                                          <p:spTgt spid="75791"/>
                                        </p:tgtEl>
                                        <p:attrNameLst>
                                          <p:attrName>ppt_x</p:attrName>
                                        </p:attrNameLst>
                                      </p:cBhvr>
                                      <p:tavLst>
                                        <p:tav tm="0">
                                          <p:val>
                                            <p:strVal val="#ppt_x"/>
                                          </p:val>
                                        </p:tav>
                                        <p:tav tm="100000">
                                          <p:val>
                                            <p:strVal val="#ppt_x"/>
                                          </p:val>
                                        </p:tav>
                                      </p:tavLst>
                                    </p:anim>
                                    <p:anim calcmode="lin" valueType="num">
                                      <p:cBhvr additive="base">
                                        <p:cTn id="24" dur="2000" fill="hold"/>
                                        <p:tgtEl>
                                          <p:spTgt spid="757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75792"/>
                                        </p:tgtEl>
                                        <p:attrNameLst>
                                          <p:attrName>style.visibility</p:attrName>
                                        </p:attrNameLst>
                                      </p:cBhvr>
                                      <p:to>
                                        <p:strVal val="visible"/>
                                      </p:to>
                                    </p:set>
                                    <p:animEffect transition="in" filter="box(in)">
                                      <p:cBhvr>
                                        <p:cTn id="29" dur="2000"/>
                                        <p:tgtEl>
                                          <p:spTgt spid="7579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75793"/>
                                        </p:tgtEl>
                                        <p:attrNameLst>
                                          <p:attrName>style.visibility</p:attrName>
                                        </p:attrNameLst>
                                      </p:cBhvr>
                                      <p:to>
                                        <p:strVal val="visible"/>
                                      </p:to>
                                    </p:set>
                                    <p:animEffect transition="in" filter="box(in)">
                                      <p:cBhvr>
                                        <p:cTn id="34" dur="2000"/>
                                        <p:tgtEl>
                                          <p:spTgt spid="7579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75794"/>
                                        </p:tgtEl>
                                        <p:attrNameLst>
                                          <p:attrName>style.visibility</p:attrName>
                                        </p:attrNameLst>
                                      </p:cBhvr>
                                      <p:to>
                                        <p:strVal val="visible"/>
                                      </p:to>
                                    </p:set>
                                    <p:animEffect transition="in" filter="box(in)">
                                      <p:cBhvr>
                                        <p:cTn id="39" dur="2000"/>
                                        <p:tgtEl>
                                          <p:spTgt spid="757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75796"/>
                                        </p:tgtEl>
                                        <p:attrNameLst>
                                          <p:attrName>style.visibility</p:attrName>
                                        </p:attrNameLst>
                                      </p:cBhvr>
                                      <p:to>
                                        <p:strVal val="visible"/>
                                      </p:to>
                                    </p:set>
                                    <p:animEffect transition="in" filter="box(in)">
                                      <p:cBhvr>
                                        <p:cTn id="44" dur="2000"/>
                                        <p:tgtEl>
                                          <p:spTgt spid="7579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5797"/>
                                        </p:tgtEl>
                                        <p:attrNameLst>
                                          <p:attrName>style.visibility</p:attrName>
                                        </p:attrNameLst>
                                      </p:cBhvr>
                                      <p:to>
                                        <p:strVal val="visible"/>
                                      </p:to>
                                    </p:set>
                                    <p:animEffect transition="in" filter="box(in)">
                                      <p:cBhvr>
                                        <p:cTn id="49" dur="2000"/>
                                        <p:tgtEl>
                                          <p:spTgt spid="757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5798"/>
                                        </p:tgtEl>
                                        <p:attrNameLst>
                                          <p:attrName>style.visibility</p:attrName>
                                        </p:attrNameLst>
                                      </p:cBhvr>
                                      <p:to>
                                        <p:strVal val="visible"/>
                                      </p:to>
                                    </p:set>
                                    <p:anim calcmode="lin" valueType="num">
                                      <p:cBhvr additive="base">
                                        <p:cTn id="54" dur="2000" fill="hold"/>
                                        <p:tgtEl>
                                          <p:spTgt spid="75798"/>
                                        </p:tgtEl>
                                        <p:attrNameLst>
                                          <p:attrName>ppt_x</p:attrName>
                                        </p:attrNameLst>
                                      </p:cBhvr>
                                      <p:tavLst>
                                        <p:tav tm="0">
                                          <p:val>
                                            <p:strVal val="#ppt_x"/>
                                          </p:val>
                                        </p:tav>
                                        <p:tav tm="100000">
                                          <p:val>
                                            <p:strVal val="#ppt_x"/>
                                          </p:val>
                                        </p:tav>
                                      </p:tavLst>
                                    </p:anim>
                                    <p:anim calcmode="lin" valueType="num">
                                      <p:cBhvr additive="base">
                                        <p:cTn id="55" dur="2000" fill="hold"/>
                                        <p:tgtEl>
                                          <p:spTgt spid="7579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7" presetClass="entr" presetSubtype="2" fill="hold" nodeType="clickEffect">
                                  <p:stCondLst>
                                    <p:cond delay="0"/>
                                  </p:stCondLst>
                                  <p:childTnLst>
                                    <p:set>
                                      <p:cBhvr>
                                        <p:cTn id="59" dur="1" fill="hold">
                                          <p:stCondLst>
                                            <p:cond delay="0"/>
                                          </p:stCondLst>
                                        </p:cTn>
                                        <p:tgtEl>
                                          <p:spTgt spid="75799"/>
                                        </p:tgtEl>
                                        <p:attrNameLst>
                                          <p:attrName>style.visibility</p:attrName>
                                        </p:attrNameLst>
                                      </p:cBhvr>
                                      <p:to>
                                        <p:strVal val="visible"/>
                                      </p:to>
                                    </p:set>
                                    <p:anim calcmode="lin" valueType="num">
                                      <p:cBhvr additive="base">
                                        <p:cTn id="60" dur="1000" fill="hold"/>
                                        <p:tgtEl>
                                          <p:spTgt spid="75799"/>
                                        </p:tgtEl>
                                        <p:attrNameLst>
                                          <p:attrName>ppt_x</p:attrName>
                                        </p:attrNameLst>
                                      </p:cBhvr>
                                      <p:tavLst>
                                        <p:tav tm="0">
                                          <p:val>
                                            <p:strVal val="1+#ppt_w/2"/>
                                          </p:val>
                                        </p:tav>
                                        <p:tav tm="100000">
                                          <p:val>
                                            <p:strVal val="#ppt_x"/>
                                          </p:val>
                                        </p:tav>
                                      </p:tavLst>
                                    </p:anim>
                                    <p:anim calcmode="lin" valueType="num">
                                      <p:cBhvr additive="base">
                                        <p:cTn id="61" dur="1000" fill="hold"/>
                                        <p:tgtEl>
                                          <p:spTgt spid="7579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5801"/>
                                        </p:tgtEl>
                                        <p:attrNameLst>
                                          <p:attrName>style.visibility</p:attrName>
                                        </p:attrNameLst>
                                      </p:cBhvr>
                                      <p:to>
                                        <p:strVal val="visible"/>
                                      </p:to>
                                    </p:set>
                                    <p:anim calcmode="lin" valueType="num">
                                      <p:cBhvr additive="base">
                                        <p:cTn id="66" dur="2000" fill="hold"/>
                                        <p:tgtEl>
                                          <p:spTgt spid="75801"/>
                                        </p:tgtEl>
                                        <p:attrNameLst>
                                          <p:attrName>ppt_x</p:attrName>
                                        </p:attrNameLst>
                                      </p:cBhvr>
                                      <p:tavLst>
                                        <p:tav tm="0">
                                          <p:val>
                                            <p:strVal val="#ppt_x"/>
                                          </p:val>
                                        </p:tav>
                                        <p:tav tm="100000">
                                          <p:val>
                                            <p:strVal val="#ppt_x"/>
                                          </p:val>
                                        </p:tav>
                                      </p:tavLst>
                                    </p:anim>
                                    <p:anim calcmode="lin" valueType="num">
                                      <p:cBhvr additive="base">
                                        <p:cTn id="67" dur="2000" fill="hold"/>
                                        <p:tgtEl>
                                          <p:spTgt spid="7580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5800"/>
                                        </p:tgtEl>
                                        <p:attrNameLst>
                                          <p:attrName>style.visibility</p:attrName>
                                        </p:attrNameLst>
                                      </p:cBhvr>
                                      <p:to>
                                        <p:strVal val="visible"/>
                                      </p:to>
                                    </p:set>
                                    <p:anim calcmode="lin" valueType="num">
                                      <p:cBhvr additive="base">
                                        <p:cTn id="72" dur="1000" fill="hold"/>
                                        <p:tgtEl>
                                          <p:spTgt spid="75800"/>
                                        </p:tgtEl>
                                        <p:attrNameLst>
                                          <p:attrName>ppt_x</p:attrName>
                                        </p:attrNameLst>
                                      </p:cBhvr>
                                      <p:tavLst>
                                        <p:tav tm="0">
                                          <p:val>
                                            <p:strVal val="#ppt_x"/>
                                          </p:val>
                                        </p:tav>
                                        <p:tav tm="100000">
                                          <p:val>
                                            <p:strVal val="#ppt_x"/>
                                          </p:val>
                                        </p:tav>
                                      </p:tavLst>
                                    </p:anim>
                                    <p:anim calcmode="lin" valueType="num">
                                      <p:cBhvr additive="base">
                                        <p:cTn id="73" dur="1000" fill="hold"/>
                                        <p:tgtEl>
                                          <p:spTgt spid="75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75791" grpId="0"/>
      <p:bldP spid="75798" grpId="0"/>
      <p:bldP spid="75800" grpId="0" animBg="1"/>
      <p:bldP spid="7580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dirty="0" err="1">
                <a:solidFill>
                  <a:srgbClr val="FFFFFF"/>
                </a:solidFill>
                <a:latin typeface="Arial" charset="0"/>
                <a:ea typeface="ＭＳ Ｐゴシック" charset="0"/>
                <a:cs typeface="Arial" charset="0"/>
              </a:rPr>
              <a:t>圣灵保惠师</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95284" y="319612"/>
            <a:ext cx="8368736" cy="2010195"/>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你 们 若 爱 我 ， 就 必 遵 守 我 的 命 令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我 要 求 父 ， 父 就 另 外 赐 给 你 们 一 位 保 惠 师 （ 或 作 ： 训 慰 师 ； 下 同 ） ， 叫 他 永 远 与 你 们 同 在。</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约翰福音</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14:15-16</a:t>
            </a:r>
          </a:p>
        </p:txBody>
      </p:sp>
    </p:spTree>
    <p:extLst>
      <p:ext uri="{BB962C8B-B14F-4D97-AF65-F5344CB8AC3E}">
        <p14:creationId xmlns:p14="http://schemas.microsoft.com/office/powerpoint/2010/main" val="1318048575"/>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dirty="0" err="1">
                <a:latin typeface="Arial" charset="0"/>
                <a:ea typeface="ＭＳ Ｐゴシック" charset="0"/>
                <a:cs typeface="Arial" charset="0"/>
              </a:rPr>
              <a:t>保惠师</a:t>
            </a:r>
            <a:r>
              <a:rPr lang="en-US" dirty="0">
                <a:latin typeface="Arial" charset="0"/>
                <a:ea typeface="ＭＳ Ｐゴシック" charset="0"/>
                <a:cs typeface="Arial" charset="0"/>
              </a:rPr>
              <a:t>(</a:t>
            </a:r>
            <a:r>
              <a:rPr lang="en-US" dirty="0" err="1">
                <a:latin typeface="Arial" charset="0"/>
                <a:ea typeface="ＭＳ Ｐゴシック" charset="0"/>
                <a:cs typeface="Arial" charset="0"/>
              </a:rPr>
              <a:t>约翰福音</a:t>
            </a:r>
            <a:r>
              <a:rPr lang="en-US" dirty="0">
                <a:latin typeface="Arial" charset="0"/>
                <a:ea typeface="ＭＳ Ｐゴシック" charset="0"/>
                <a:cs typeface="Arial" charset="0"/>
              </a:rPr>
              <a:t>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保惠师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策士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安慰者</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“‘另一个’的希腊语选项”</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Heteros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另一种不同的”</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希腊语</a:t>
            </a: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与你并肩而行的人”</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Allos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另一种相同的</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uLnTx/>
                <a:uFillTx/>
                <a:latin typeface="Arial"/>
                <a:ea typeface="ＭＳ Ｐゴシック" charset="-128"/>
                <a:cs typeface="Arial"/>
              </a:rPr>
              <a:t>圣灵将像耶稣本人一样与我们同在！</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3824830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r>
              <a:rPr lang="en-US" sz="2400" dirty="0">
                <a:solidFill>
                  <a:srgbClr val="FFFFFF"/>
                </a:solidFill>
              </a:rPr>
              <a:t>"…those who do not have the Spirit of Christ living in them do not belong to him at all… The Spirit of God, who raised Jesus from the dead, lives in you" </a:t>
            </a:r>
            <a:br>
              <a:rPr lang="en-US" sz="2400" dirty="0">
                <a:solidFill>
                  <a:srgbClr val="FFFFFF"/>
                </a:solidFill>
              </a:rPr>
            </a:br>
            <a:r>
              <a:rPr lang="en-US" sz="2400" dirty="0">
                <a:solidFill>
                  <a:srgbClr val="FFFFFF"/>
                </a:solidFill>
              </a:rPr>
              <a:t>(Romans 8:9, 11)</a:t>
            </a: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11699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a:solidFill>
                  <a:srgbClr val="000090"/>
                </a:solidFill>
                <a:ea typeface="+mj-ea"/>
                <a:cs typeface="+mj-cs"/>
              </a:rPr>
            </a:br>
            <a:r>
              <a:rPr lang="en-US">
                <a:solidFill>
                  <a:srgbClr val="000090"/>
                </a:solidFill>
                <a:ea typeface="+mj-ea"/>
                <a:cs typeface="+mj-cs"/>
              </a:rPr>
              <a:t>(</a:t>
            </a:r>
            <a:r>
              <a:rPr lang="zh-CN" altLang="en-US">
                <a:solidFill>
                  <a:srgbClr val="000090"/>
                </a:solidFill>
                <a:ea typeface="+mj-ea"/>
                <a:cs typeface="+mj-cs"/>
              </a:rPr>
              <a:t>约翰</a:t>
            </a:r>
            <a:r>
              <a:rPr lang="en-US">
                <a:solidFill>
                  <a:srgbClr val="000090"/>
                </a:solidFill>
                <a:ea typeface="+mj-ea"/>
                <a:cs typeface="+mj-cs"/>
              </a:rPr>
              <a:t> </a:t>
            </a:r>
            <a:r>
              <a:rPr lang="en-US" dirty="0">
                <a:solidFill>
                  <a:srgbClr val="000090"/>
                </a:solidFill>
                <a:ea typeface="+mj-ea"/>
                <a:cs typeface="+mj-cs"/>
              </a:rPr>
              <a:t>14:15-31)</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2828815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6" name="Picture 3" descr="John14_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2"/>
          <p:cNvSpPr>
            <a:spLocks noGrp="1" noChangeArrowheads="1"/>
          </p:cNvSpPr>
          <p:nvPr>
            <p:ph type="ctrTitle"/>
          </p:nvPr>
        </p:nvSpPr>
        <p:spPr>
          <a:xfrm>
            <a:off x="0" y="6096000"/>
            <a:ext cx="9144000" cy="762000"/>
          </a:xfrm>
        </p:spPr>
        <p:txBody>
          <a:bodyPr/>
          <a:lstStyle/>
          <a:p>
            <a:pPr eaLnBrk="1" hangingPunct="1"/>
            <a:r>
              <a:rPr lang="zh-CN" altLang="en-US" sz="3600">
                <a:solidFill>
                  <a:srgbClr val="FFFFFF"/>
                </a:solidFill>
                <a:latin typeface="Arial" charset="0"/>
                <a:ea typeface="ＭＳ Ｐゴシック" charset="0"/>
                <a:cs typeface="Arial" charset="0"/>
              </a:rPr>
              <a:t>约翰</a:t>
            </a:r>
            <a:r>
              <a:rPr lang="en-US" sz="3600">
                <a:solidFill>
                  <a:srgbClr val="FFFFFF"/>
                </a:solidFill>
                <a:latin typeface="Arial" charset="0"/>
                <a:ea typeface="ＭＳ Ｐゴシック" charset="0"/>
                <a:cs typeface="Arial" charset="0"/>
              </a:rPr>
              <a:t> 14:27</a:t>
            </a: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rPr>
                <a:t>Comfort</a:t>
              </a:r>
              <a:endParaRPr kumimoji="0" lang="en-US" sz="9600" b="1" i="0" u="none" strike="noStrike" kern="1200" cap="none" spc="0" normalizeH="0" baseline="0" noProof="0">
                <a:ln>
                  <a:noFill/>
                </a:ln>
                <a:solidFill>
                  <a:srgbClr val="FFFFFF"/>
                </a:solidFill>
                <a:effectLst>
                  <a:outerShdw blurRad="38100" dist="38100" dir="2700000" algn="tl">
                    <a:srgbClr val="808080"/>
                  </a:outerShdw>
                </a:effectLst>
                <a:uLnTx/>
                <a:uFillTx/>
                <a:latin typeface="Edwardian Script ITC" charset="0"/>
                <a:ea typeface="ＭＳ Ｐゴシック" charset="0"/>
                <a:cs typeface="Edwardian Script ITC"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effectLst>
            <a:outerShdw blurRad="63500" dist="107763" dir="8100000" algn="ctr" rotWithShape="0">
              <a:schemeClr val="tx2">
                <a:alpha val="74998"/>
              </a:schemeClr>
            </a:outerShdw>
          </a:effectLst>
        </p:spPr>
        <p:txBody>
          <a:bodyPr/>
          <a:lstStyle/>
          <a:p>
            <a:pPr eaLnBrk="1" hangingPunct="1"/>
            <a:r>
              <a:rPr lang="en-US" sz="4800">
                <a:latin typeface="Arial" charset="0"/>
                <a:ea typeface="ＭＳ Ｐゴシック" charset="0"/>
                <a:cs typeface="Arial" charset="0"/>
              </a:rPr>
              <a:t>How can you replace your confusion with Christ</a:t>
            </a:r>
            <a:r>
              <a:rPr lang="ja-JP" altLang="en-US" sz="4800">
                <a:latin typeface="Arial" charset="0"/>
                <a:ea typeface="ＭＳ Ｐゴシック" charset="0"/>
                <a:cs typeface="Arial" charset="0"/>
              </a:rPr>
              <a:t>’</a:t>
            </a:r>
            <a:r>
              <a:rPr lang="en-US" sz="4800">
                <a:latin typeface="Arial" charset="0"/>
                <a:ea typeface="ＭＳ Ｐゴシック" charset="0"/>
                <a:cs typeface="Arial" charset="0"/>
              </a:rPr>
              <a:t>s comfort</a:t>
            </a:r>
            <a:r>
              <a:rPr lang="en-US" sz="4800">
                <a:effectLst>
                  <a:outerShdw blurRad="38100" dist="38100" dir="2700000" algn="tl">
                    <a:srgbClr val="808080"/>
                  </a:outerShdw>
                </a:effectLst>
                <a:latin typeface="Arial" charset="0"/>
                <a:ea typeface="ＭＳ Ｐゴシック" charset="0"/>
                <a:cs typeface="Arial" charset="0"/>
              </a:rPr>
              <a:t>?</a:t>
            </a:r>
            <a:endParaRPr lang="en-US" sz="4800">
              <a:latin typeface="Arial" charset="0"/>
              <a:ea typeface="ＭＳ Ｐゴシック" charset="0"/>
              <a:cs typeface="Arial"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Trust the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way</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truth</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 and one </a:t>
            </a:r>
            <a:r>
              <a:rPr lang="en-US" sz="4400" b="1">
                <a:solidFill>
                  <a:srgbClr val="FFFF00"/>
                </a:solidFill>
                <a:effectLst>
                  <a:outerShdw blurRad="38100" dist="38100" dir="2700000" algn="tl">
                    <a:srgbClr val="000000"/>
                  </a:outerShdw>
                </a:effectLst>
                <a:latin typeface="Arial" charset="0"/>
                <a:ea typeface="ＭＳ Ｐゴシック" charset="0"/>
                <a:cs typeface="Arial" charset="0"/>
              </a:rPr>
              <a:t>life</a:t>
            </a:r>
            <a:r>
              <a:rPr lang="en-US" sz="4400" b="1">
                <a:solidFill>
                  <a:schemeClr val="bg1"/>
                </a:solidFill>
                <a:effectLst>
                  <a:outerShdw blurRad="38100" dist="38100" dir="2700000" algn="tl">
                    <a:srgbClr val="000000"/>
                  </a:outerShdw>
                </a:effectLst>
                <a:latin typeface="Arial" charset="0"/>
                <a:ea typeface="ＭＳ Ｐゴシック" charset="0"/>
                <a:cs typeface="Arial" charset="0"/>
              </a:rPr>
              <a:t>!</a:t>
            </a:r>
          </a:p>
        </p:txBody>
      </p:sp>
      <p:sp>
        <p:nvSpPr>
          <p:cNvPr id="153605" name="WordArt 5"/>
          <p:cNvSpPr>
            <a:spLocks noChangeArrowheads="1" noChangeShapeType="1" noTextEdit="1"/>
          </p:cNvSpPr>
          <p:nvPr/>
        </p:nvSpPr>
        <p:spPr bwMode="auto">
          <a:xfrm>
            <a:off x="0" y="-1524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a:ea typeface="Arial Black"/>
                <a:cs typeface="Arial Black"/>
              </a:rPr>
              <a:t>Main Idea</a:t>
            </a: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Way</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(5-14)</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Truth</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(15-31)</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One </a:t>
            </a:r>
            <a:r>
              <a:rPr kumimoji="0" 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Life</a:t>
            </a:r>
            <a:b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(1-4)</a:t>
            </a:r>
          </a:p>
        </p:txBody>
      </p:sp>
      <p:sp>
        <p:nvSpPr>
          <p:cNvPr id="153609" name="WordArt 5"/>
          <p:cNvSpPr>
            <a:spLocks noChangeArrowheads="1" noChangeShapeType="1" noTextEdit="1"/>
          </p:cNvSpPr>
          <p:nvPr/>
        </p:nvSpPr>
        <p:spPr bwMode="auto">
          <a:xfrm>
            <a:off x="76200" y="-76200"/>
            <a:ext cx="1981200" cy="251460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Main Idea</a:t>
            </a: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164E5-055C-4B05-982E-0A1584A42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Instruction Concerning Their Present Experience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15:1-16:4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instructs the disciples concerning their need to be vitally related to Him through the Holy Spirit in the midst of opposition from the world that they might experience success in ministry and be prepared for spiritual conflict</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982609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5BF31-89CA-4CAB-920E-E01D5FBA6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Fruit bearing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15:1-17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likens Himself to a vine and the disciples to branches connected to the vine that the Father tends to produce the most fruit in order to show that their success in ministry depends upon their future relationship to Him as the Source of life and the Source of fruit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936203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8" descr="GrapeVine30.06.2004.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7"/>
          <p:cNvSpPr>
            <a:spLocks noGrp="1"/>
          </p:cNvSpPr>
          <p:nvPr>
            <p:ph type="title" idx="4294967295"/>
          </p:nvPr>
        </p:nvSpPr>
        <p:spPr>
          <a:xfrm>
            <a:off x="0" y="0"/>
            <a:ext cx="9144000" cy="646113"/>
          </a:xfrm>
          <a:solidFill>
            <a:srgbClr val="000000"/>
          </a:solidFill>
          <a:ln w="12700" cap="sq">
            <a:headEnd type="none" w="sm" len="sm"/>
            <a:tailEnd type="none" w="sm" len="sm"/>
          </a:ln>
        </p:spPr>
        <p:txBody>
          <a:bodyPr>
            <a:spAutoFit/>
          </a:bodyPr>
          <a:lstStyle/>
          <a:p>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约</a:t>
            </a:r>
            <a:r>
              <a:rPr lang="en-US" altLang="zh-CN" sz="3600" b="1">
                <a:solidFill>
                  <a:srgbClr val="FFFF00"/>
                </a:solidFill>
                <a:effectLst>
                  <a:outerShdw blurRad="38100" dist="38100" dir="2700000" algn="tl">
                    <a:srgbClr val="FFFFFF"/>
                  </a:outerShdw>
                </a:effectLst>
                <a:latin typeface="SimHei" charset="0"/>
                <a:ea typeface="SimHei" charset="0"/>
                <a:cs typeface="SimHei" charset="0"/>
              </a:rPr>
              <a:t>15:1-6 </a:t>
            </a:r>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的诠释</a:t>
            </a:r>
            <a:endParaRPr lang="en-US" altLang="zh-CN" sz="3600" b="1">
              <a:solidFill>
                <a:srgbClr val="FFFF00"/>
              </a:solidFill>
              <a:effectLst>
                <a:outerShdw blurRad="38100" dist="38100" dir="2700000" algn="tl">
                  <a:srgbClr val="FFFFFF"/>
                </a:outerShdw>
              </a:effectLst>
              <a:latin typeface="SimHei" charset="0"/>
              <a:ea typeface="ＭＳ Ｐゴシック" charset="0"/>
              <a:cs typeface="Arial" charset="0"/>
            </a:endParaRPr>
          </a:p>
        </p:txBody>
      </p:sp>
      <p:sp>
        <p:nvSpPr>
          <p:cNvPr id="300035" name="Text Box 3"/>
          <p:cNvSpPr txBox="1">
            <a:spLocks noChangeArrowheads="1"/>
          </p:cNvSpPr>
          <p:nvPr/>
        </p:nvSpPr>
        <p:spPr bwMode="auto">
          <a:xfrm>
            <a:off x="8229600" y="71438"/>
            <a:ext cx="846138" cy="46196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Arial" charset="0"/>
              </a:rPr>
              <a:t>119e</a:t>
            </a:r>
          </a:p>
        </p:txBody>
      </p:sp>
      <p:sp>
        <p:nvSpPr>
          <p:cNvPr id="38916" name="Text Box 4"/>
          <p:cNvSpPr txBox="1">
            <a:spLocks noChangeArrowheads="1"/>
          </p:cNvSpPr>
          <p:nvPr/>
        </p:nvSpPr>
        <p:spPr bwMode="auto">
          <a:xfrm>
            <a:off x="0" y="1143000"/>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EEECE1"/>
                  </a:outerShdw>
                </a:effectLst>
                <a:uLnTx/>
                <a:uFillTx/>
                <a:latin typeface="SimHei" charset="0"/>
                <a:ea typeface="SimHei" charset="0"/>
                <a:cs typeface="SimHei" charset="0"/>
              </a:rPr>
              <a:t>基督徒</a:t>
            </a:r>
            <a:r>
              <a:rPr kumimoji="0" lang="zh-CN" alt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cs typeface="SimHei" charset="0"/>
              </a:rPr>
              <a:t>失去</a:t>
            </a:r>
            <a:r>
              <a:rPr kumimoji="0" lang="zh-CN" altLang="en-US" sz="2800" b="1" i="0" u="none" strike="noStrike" kern="1200" cap="none" spc="0" normalizeH="0" baseline="0" noProof="0">
                <a:ln>
                  <a:noFill/>
                </a:ln>
                <a:solidFill>
                  <a:srgbClr val="FFFFFF"/>
                </a:solidFill>
                <a:effectLst>
                  <a:outerShdw blurRad="38100" dist="38100" dir="2700000" algn="tl">
                    <a:srgbClr val="EEECE1"/>
                  </a:outerShdw>
                </a:effectLst>
                <a:uLnTx/>
                <a:uFillTx/>
                <a:latin typeface="SimHei" charset="0"/>
                <a:ea typeface="SimHei" charset="0"/>
                <a:cs typeface="SimHei" charset="0"/>
              </a:rPr>
              <a:t>了他们的</a:t>
            </a:r>
            <a:r>
              <a:rPr kumimoji="0" lang="zh-CN" alt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cs typeface="SimHei" charset="0"/>
              </a:rPr>
              <a:t>救恩</a:t>
            </a:r>
            <a:endParaRPr kumimoji="0" 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endParaRPr>
          </a:p>
        </p:txBody>
      </p:sp>
      <p:sp>
        <p:nvSpPr>
          <p:cNvPr id="38917" name="Text Box 5"/>
          <p:cNvSpPr txBox="1">
            <a:spLocks noChangeArrowheads="1"/>
          </p:cNvSpPr>
          <p:nvPr/>
        </p:nvSpPr>
        <p:spPr bwMode="auto">
          <a:xfrm>
            <a:off x="3910013" y="2438400"/>
            <a:ext cx="5233987" cy="523875"/>
          </a:xfrm>
          <a:prstGeom prst="rect">
            <a:avLst/>
          </a:prstGeom>
          <a:solidFill>
            <a:srgbClr val="0000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EEECE1"/>
                  </a:outerShdw>
                </a:effectLst>
                <a:uLnTx/>
                <a:uFillTx/>
                <a:latin typeface="SimHei" charset="0"/>
                <a:ea typeface="SimHei" charset="0"/>
                <a:cs typeface="SimHei" charset="0"/>
              </a:rPr>
              <a:t>所谓的“基督徒”其实是</a:t>
            </a:r>
            <a:r>
              <a:rPr kumimoji="0" lang="zh-CN" alt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cs typeface="SimHei" charset="0"/>
              </a:rPr>
              <a:t>非信徒</a:t>
            </a:r>
            <a:endParaRPr kumimoji="0" lang="en-US" altLang="zh-CN"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ＭＳ Ｐゴシック" charset="0"/>
              <a:cs typeface="Arial" charset="0"/>
            </a:endParaRPr>
          </a:p>
        </p:txBody>
      </p:sp>
      <p:sp>
        <p:nvSpPr>
          <p:cNvPr id="38918" name="Text Box 6"/>
          <p:cNvSpPr txBox="1">
            <a:spLocks noChangeArrowheads="1"/>
          </p:cNvSpPr>
          <p:nvPr/>
        </p:nvSpPr>
        <p:spPr bwMode="auto">
          <a:xfrm>
            <a:off x="0" y="3649663"/>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EEECE1"/>
                </a:solidFill>
                <a:effectLst>
                  <a:outerShdw blurRad="38100" dist="38100" dir="2700000" algn="tl">
                    <a:srgbClr val="FFFFFF"/>
                  </a:outerShdw>
                </a:effectLst>
                <a:uLnTx/>
                <a:uFillTx/>
                <a:latin typeface="SimHei" charset="0"/>
                <a:ea typeface="SimHei" charset="0"/>
                <a:cs typeface="SimHei" charset="0"/>
              </a:rPr>
              <a:t>曾经被高举并得鼓励的基督徒后来被以</a:t>
            </a:r>
            <a:r>
              <a:rPr kumimoji="0" lang="zh-CN" alt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cs typeface="SimHei" charset="0"/>
              </a:rPr>
              <a:t>死亡作懲罰</a:t>
            </a:r>
            <a:endParaRPr kumimoji="0" 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cs typeface="Times New Roman" charset="0"/>
            </a:endParaRPr>
          </a:p>
        </p:txBody>
      </p:sp>
      <p:sp>
        <p:nvSpPr>
          <p:cNvPr id="38919" name="Text Box 7"/>
          <p:cNvSpPr txBox="1">
            <a:spLocks noChangeArrowheads="1"/>
          </p:cNvSpPr>
          <p:nvPr/>
        </p:nvSpPr>
        <p:spPr bwMode="auto">
          <a:xfrm>
            <a:off x="0" y="5334000"/>
            <a:ext cx="9144000" cy="954088"/>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white"/>
                </a:solidFill>
                <a:effectLst>
                  <a:outerShdw blurRad="38100" dist="38100" dir="2700000" algn="tl">
                    <a:srgbClr val="EEECE1"/>
                  </a:outerShdw>
                </a:effectLst>
                <a:uLnTx/>
                <a:uFillTx/>
                <a:latin typeface="SimHei" charset="0"/>
                <a:ea typeface="SimHei" charset="0"/>
                <a:cs typeface="SimHei" charset="0"/>
              </a:rPr>
              <a:t>基督徒为神所顾念，直至审判临到那些</a:t>
            </a:r>
            <a:r>
              <a:rPr kumimoji="0" lang="zh-CN" altLang="en-US" sz="2800" b="1" i="0" u="none" strike="noStrike" kern="1200" cap="none" spc="0" normalizeH="0" baseline="0" noProof="0">
                <a:ln>
                  <a:noFill/>
                </a:ln>
                <a:solidFill>
                  <a:srgbClr val="FFFF00"/>
                </a:solidFill>
                <a:effectLst>
                  <a:outerShdw blurRad="38100" dist="38100" dir="2700000" algn="tl">
                    <a:srgbClr val="FFFFFF"/>
                  </a:outerShdw>
                </a:effectLst>
                <a:uLnTx/>
                <a:uFillTx/>
                <a:latin typeface="SimHei" charset="0"/>
                <a:ea typeface="SimHei" charset="0"/>
                <a:cs typeface="SimHei" charset="0"/>
              </a:rPr>
              <a:t>不为神所使用</a:t>
            </a:r>
            <a:r>
              <a:rPr kumimoji="0" lang="zh-CN" altLang="en-US" sz="2800" b="1" i="0" u="none" strike="noStrike" kern="1200" cap="none" spc="0" normalizeH="0" baseline="0" noProof="0">
                <a:ln>
                  <a:noFill/>
                </a:ln>
                <a:solidFill>
                  <a:prstClr val="white"/>
                </a:solidFill>
                <a:effectLst>
                  <a:outerShdw blurRad="38100" dist="38100" dir="2700000" algn="tl">
                    <a:srgbClr val="EEECE1"/>
                  </a:outerShdw>
                </a:effectLst>
                <a:uLnTx/>
                <a:uFillTx/>
                <a:latin typeface="SimHei" charset="0"/>
                <a:ea typeface="SimHei" charset="0"/>
                <a:cs typeface="SimHei" charset="0"/>
              </a:rPr>
              <a:t>的人身上</a:t>
            </a:r>
            <a:endParaRPr kumimoji="0" lang="en-US" sz="2800" b="1" i="0" u="none" strike="noStrike" kern="1200" cap="none" spc="0" normalizeH="0" baseline="0" noProof="0">
              <a:ln>
                <a:noFill/>
              </a:ln>
              <a:solidFill>
                <a:prstClr val="white"/>
              </a:solidFill>
              <a:effectLst>
                <a:outerShdw blurRad="38100" dist="38100" dir="2700000" algn="tl">
                  <a:srgbClr val="EEECE1"/>
                </a:outerShd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75969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C120C5F-4B32-4E69-98E7-B2BB80172675}"/>
              </a:ext>
            </a:extLst>
          </p:cNvPr>
          <p:cNvSpPr>
            <a:spLocks noGrp="1" noRot="1" noChangeArrowheads="1"/>
          </p:cNvSpPr>
          <p:nvPr>
            <p:ph type="title"/>
          </p:nvPr>
        </p:nvSpPr>
        <p:spPr>
          <a:xfrm>
            <a:off x="457200" y="457200"/>
            <a:ext cx="8229600" cy="1143000"/>
          </a:xfrm>
        </p:spPr>
        <p:txBody>
          <a:bodyPr/>
          <a:lstStyle/>
          <a:p>
            <a:r>
              <a:rPr lang="en-US" altLang="en-US" sz="3600"/>
              <a:t>Keep Alert Do Not Be Alarmed </a:t>
            </a:r>
            <a:r>
              <a:rPr lang="en-US" altLang="en-US" sz="3600" b="0"/>
              <a:t>(vv. 1-13)</a:t>
            </a:r>
          </a:p>
        </p:txBody>
      </p:sp>
      <p:sp>
        <p:nvSpPr>
          <p:cNvPr id="78851" name="Rectangle 3">
            <a:extLst>
              <a:ext uri="{FF2B5EF4-FFF2-40B4-BE49-F238E27FC236}">
                <a16:creationId xmlns:a16="http://schemas.microsoft.com/office/drawing/2014/main" id="{F80E014C-ACAC-4703-A173-6496CD619FDF}"/>
              </a:ext>
            </a:extLst>
          </p:cNvPr>
          <p:cNvSpPr>
            <a:spLocks noGrp="1" noChangeArrowheads="1"/>
          </p:cNvSpPr>
          <p:nvPr>
            <p:ph type="body" idx="1"/>
          </p:nvPr>
        </p:nvSpPr>
        <p:spPr>
          <a:xfrm>
            <a:off x="457200" y="1752600"/>
            <a:ext cx="8382000" cy="4525963"/>
          </a:xfrm>
        </p:spPr>
        <p:txBody>
          <a:bodyPr/>
          <a:lstStyle/>
          <a:p>
            <a:r>
              <a:rPr lang="en-US" altLang="en-US"/>
              <a:t>The Gospel must be preached to all nations (v.10)</a:t>
            </a:r>
          </a:p>
          <a:p>
            <a:r>
              <a:rPr lang="en-US" altLang="en-US"/>
              <a:t>Do not worry what to say, Holy Spirit will help (v.11)</a:t>
            </a:r>
          </a:p>
          <a:p>
            <a:r>
              <a:rPr lang="en-US" altLang="en-US"/>
              <a:t>Persecution – family members (v.12)</a:t>
            </a:r>
          </a:p>
          <a:p>
            <a:r>
              <a:rPr lang="en-US" altLang="en-US"/>
              <a:t>Stand firm (v.13)</a:t>
            </a:r>
          </a:p>
        </p:txBody>
      </p:sp>
    </p:spTree>
    <p:extLst>
      <p:ext uri="{BB962C8B-B14F-4D97-AF65-F5344CB8AC3E}">
        <p14:creationId xmlns:p14="http://schemas.microsoft.com/office/powerpoint/2010/main" val="308897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95DF4-EB52-426D-BC14-F44784B4F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Foe of the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15:18-16:4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the believers of opposition from the world even unto death that they might depend upon the Spirit and be prepared for spiritual conflict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06939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6213F-EC69-490A-B61C-6FAD191D4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5. Instruction Concerning the Future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16:5-33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gives the disciples instruction regarding the future ministry of the Spirit, the resurrection and His presence, which will result in power for effective ministry, unlimited access in prayer, and peace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8794523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CE7564-EE53-4361-8D33-68D581C71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a. The Ministry of the Holy Spirit</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16:5-15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coming of the Spirit depends upon His departure that the Holy Spirit might indwell them for an effective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6344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zh-CN" altLang="en-US" sz="7200">
                <a:solidFill>
                  <a:schemeClr val="bg1"/>
                </a:solidFill>
              </a:rPr>
              <a:t>约翰</a:t>
            </a:r>
            <a:r>
              <a:rPr lang="en-US" sz="7200">
                <a:solidFill>
                  <a:schemeClr val="bg1"/>
                </a:solidFill>
              </a:rPr>
              <a:t> 16:5-33</a:t>
            </a: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en-US" sz="3600" i="1">
                <a:solidFill>
                  <a:schemeClr val="bg1"/>
                </a:solidFill>
              </a:rPr>
              <a:t>Jesus Continues Preparing the Disciples for His Absence</a:t>
            </a:r>
          </a:p>
          <a:p>
            <a:pPr algn="ctr" eaLnBrk="1" hangingPunct="1">
              <a:lnSpc>
                <a:spcPct val="90000"/>
              </a:lnSpc>
              <a:buFontTx/>
              <a:buNone/>
              <a:defRPr/>
            </a:pPr>
            <a:endParaRPr lang="en-US" sz="3600" i="1">
              <a:solidFill>
                <a:schemeClr val="bg1"/>
              </a:solidFill>
            </a:endParaRPr>
          </a:p>
          <a:p>
            <a:pPr algn="ctr" eaLnBrk="1" hangingPunct="1">
              <a:lnSpc>
                <a:spcPct val="90000"/>
              </a:lnSpc>
              <a:buFontTx/>
              <a:buNone/>
              <a:defRPr/>
            </a:pPr>
            <a:r>
              <a:rPr lang="en-US" sz="3600" i="1">
                <a:solidFill>
                  <a:schemeClr val="bg1"/>
                </a:solidFill>
              </a:rPr>
              <a:t>Last Discourse</a:t>
            </a:r>
            <a:br>
              <a:rPr lang="en-US" sz="3600" i="1">
                <a:solidFill>
                  <a:schemeClr val="bg1"/>
                </a:solidFill>
              </a:rPr>
            </a:br>
            <a:r>
              <a:rPr lang="en-US" sz="3600" i="1">
                <a:solidFill>
                  <a:schemeClr val="bg1"/>
                </a:solidFill>
              </a:rPr>
              <a:t> Part 3</a:t>
            </a:r>
          </a:p>
        </p:txBody>
      </p:sp>
    </p:spTree>
    <p:extLst>
      <p:ext uri="{BB962C8B-B14F-4D97-AF65-F5344CB8AC3E}">
        <p14:creationId xmlns:p14="http://schemas.microsoft.com/office/powerpoint/2010/main" val="309308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2" end="2"/>
                                            </p:txEl>
                                          </p:spTgt>
                                        </p:tgtEl>
                                        <p:attrNameLst>
                                          <p:attrName>style.visibility</p:attrName>
                                        </p:attrNameLst>
                                      </p:cBhvr>
                                      <p:to>
                                        <p:strVal val="visible"/>
                                      </p:to>
                                    </p:set>
                                    <p:animEffect transition="in" filter="fade">
                                      <p:cBhvr>
                                        <p:cTn id="12" dur="500"/>
                                        <p:tgtEl>
                                          <p:spTgt spid="153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cs typeface="+mj-cs"/>
              </a:rPr>
              <a:t>Preparing the Disciples in Christ</a:t>
            </a:r>
            <a:r>
              <a:rPr lang="mr-IN" b="1">
                <a:solidFill>
                  <a:schemeClr val="bg1"/>
                </a:solidFill>
                <a:cs typeface="+mj-cs"/>
              </a:rPr>
              <a:t>'</a:t>
            </a:r>
            <a:r>
              <a:rPr lang="en-US" b="1">
                <a:solidFill>
                  <a:schemeClr val="bg1"/>
                </a:solidFill>
                <a:cs typeface="+mj-cs"/>
              </a:rPr>
              <a:t>s Last Discourse</a:t>
            </a:r>
            <a:br>
              <a:rPr lang="en-US" b="1">
                <a:solidFill>
                  <a:schemeClr val="bg1"/>
                </a:solidFill>
                <a:cs typeface="+mj-cs"/>
              </a:rPr>
            </a:br>
            <a:r>
              <a:rPr lang="en-US" b="1">
                <a:solidFill>
                  <a:schemeClr val="bg1"/>
                </a:solidFill>
                <a:cs typeface="+mj-cs"/>
              </a:rPr>
              <a:t>(</a:t>
            </a:r>
            <a:r>
              <a:rPr lang="zh-CN" altLang="en-US" b="1">
                <a:solidFill>
                  <a:schemeClr val="bg1"/>
                </a:solidFill>
                <a:cs typeface="+mj-cs"/>
              </a:rPr>
              <a:t>约翰</a:t>
            </a:r>
            <a:r>
              <a:rPr lang="en-US" b="1">
                <a:solidFill>
                  <a:schemeClr val="bg1"/>
                </a:solidFill>
                <a:cs typeface="+mj-cs"/>
              </a:rPr>
              <a:t> 13:31–16:33)</a:t>
            </a:r>
          </a:p>
        </p:txBody>
      </p:sp>
    </p:spTree>
    <p:extLst>
      <p:ext uri="{BB962C8B-B14F-4D97-AF65-F5344CB8AC3E}">
        <p14:creationId xmlns:p14="http://schemas.microsoft.com/office/powerpoint/2010/main" val="3562122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a:extLst>
              <a:ext uri="{28A0092B-C50C-407E-A947-70E740481C1C}">
                <a14:useLocalDpi xmlns:a14="http://schemas.microsoft.com/office/drawing/2010/main" val="0"/>
              </a:ext>
            </a:extLst>
          </a:blip>
          <a:srcRect l="46870" t="2684" r="2687" b="49747"/>
          <a:stretch>
            <a:fillRect/>
          </a:stretch>
        </p:blipFill>
        <p:spPr bwMode="auto">
          <a:xfrm>
            <a:off x="0" y="-103188"/>
            <a:ext cx="9144000" cy="666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lstStyle/>
          <a:p>
            <a:pPr algn="l" eaLnBrk="1" hangingPunct="1">
              <a:lnSpc>
                <a:spcPct val="90000"/>
              </a:lnSpc>
              <a:spcBef>
                <a:spcPct val="20000"/>
              </a:spcBef>
              <a:buFont typeface="Wingdings" charset="0"/>
              <a:buNone/>
              <a:defRPr/>
            </a:pPr>
            <a:r>
              <a:rPr lang="en-US" sz="4000">
                <a:solidFill>
                  <a:schemeClr val="tx1"/>
                </a:solidFill>
                <a:latin typeface="Candy Sniper" charset="0"/>
              </a:rPr>
              <a:t>How could the disciples cope without Jesus with them anymore</a:t>
            </a:r>
            <a:r>
              <a:rPr lang="en-US" sz="4000">
                <a:solidFill>
                  <a:schemeClr val="tx1"/>
                </a:solidFill>
                <a:latin typeface="Lucida Grande" charset="0"/>
              </a:rPr>
              <a:t>?</a:t>
            </a:r>
            <a:endParaRPr lang="en-US" sz="4000">
              <a:solidFill>
                <a:schemeClr val="tx1"/>
              </a:solidFill>
              <a:latin typeface="Candy Sniper" charset="0"/>
            </a:endParaRPr>
          </a:p>
        </p:txBody>
      </p:sp>
    </p:spTree>
    <p:extLst>
      <p:ext uri="{BB962C8B-B14F-4D97-AF65-F5344CB8AC3E}">
        <p14:creationId xmlns:p14="http://schemas.microsoft.com/office/powerpoint/2010/main" val="31727000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685800" y="914400"/>
            <a:ext cx="7772400" cy="1143000"/>
          </a:xfrm>
          <a:effectLst>
            <a:outerShdw blurRad="25400" dist="25399" dir="2700000" algn="ctr" rotWithShape="0">
              <a:schemeClr val="tx1">
                <a:alpha val="99962"/>
              </a:schemeClr>
            </a:outerShdw>
          </a:effectLst>
        </p:spPr>
        <p:txBody>
          <a:bodyPr/>
          <a:lstStyle/>
          <a:p>
            <a:pPr algn="r" eaLnBrk="1" hangingPunct="1">
              <a:defRPr/>
            </a:pPr>
            <a:r>
              <a:rPr lang="en-US" sz="4800" b="1">
                <a:solidFill>
                  <a:srgbClr val="232391"/>
                </a:solidFill>
              </a:rPr>
              <a:t>The Holy Spirit!</a:t>
            </a:r>
            <a:endParaRPr lang="en-US"/>
          </a:p>
        </p:txBody>
      </p:sp>
      <p:sp>
        <p:nvSpPr>
          <p:cNvPr id="145412" name="Rectangle 4"/>
          <p:cNvSpPr>
            <a:spLocks noGrp="1" noChangeArrowheads="1"/>
          </p:cNvSpPr>
          <p:nvPr>
            <p:ph type="body" idx="1"/>
          </p:nvPr>
        </p:nvSpPr>
        <p:spPr>
          <a:xfrm>
            <a:off x="685800" y="4953000"/>
            <a:ext cx="7772400"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defRPr/>
            </a:pPr>
            <a:r>
              <a:rPr lang="en-US" sz="4000" i="1">
                <a:effectLst>
                  <a:glow rad="101600">
                    <a:schemeClr val="bg1">
                      <a:alpha val="75000"/>
                    </a:schemeClr>
                  </a:glow>
                </a:effectLst>
                <a:latin typeface="Candy Sniper" charset="0"/>
              </a:rPr>
              <a:t>How could the disciples cope without Jesus with them anymore</a:t>
            </a:r>
            <a:r>
              <a:rPr lang="en-US" sz="4000" i="1">
                <a:effectLst>
                  <a:glow rad="101600">
                    <a:schemeClr val="bg1">
                      <a:alpha val="75000"/>
                    </a:schemeClr>
                  </a:glow>
                </a:effectLst>
                <a:latin typeface="Lucida Grande" charset="0"/>
              </a:rPr>
              <a:t>?</a:t>
            </a:r>
            <a:endParaRPr lang="en-US" sz="4000" i="1">
              <a:effectLst>
                <a:glow rad="101600">
                  <a:schemeClr val="bg1">
                    <a:alpha val="75000"/>
                  </a:schemeClr>
                </a:glow>
              </a:effectLst>
              <a:latin typeface="Candy Sniper"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r>
              <a:rPr lang="en-US" sz="6000">
                <a:solidFill>
                  <a:schemeClr val="tx1"/>
                </a:solidFill>
                <a:cs typeface="+mj-cs"/>
              </a:rPr>
              <a:t>Key Ministries of </a:t>
            </a:r>
            <a:br>
              <a:rPr lang="en-US" sz="6000">
                <a:solidFill>
                  <a:schemeClr val="tx1"/>
                </a:solidFill>
                <a:cs typeface="+mj-cs"/>
              </a:rPr>
            </a:br>
            <a:r>
              <a:rPr lang="en-US" sz="6000">
                <a:solidFill>
                  <a:schemeClr val="tx1"/>
                </a:solidFill>
                <a:cs typeface="+mj-cs"/>
              </a:rPr>
              <a:t>the Spirit (16:5-15)</a:t>
            </a:r>
            <a:endParaRPr lang="en-US" sz="7200">
              <a:solidFill>
                <a:schemeClr val="tx1"/>
              </a:solidFill>
              <a:cs typeface="+mj-cs"/>
            </a:endParaRPr>
          </a:p>
        </p:txBody>
      </p:sp>
      <p:sp>
        <p:nvSpPr>
          <p:cNvPr id="139267" name="Rectangle 3"/>
          <p:cNvSpPr>
            <a:spLocks noGrp="1" noChangeArrowheads="1"/>
          </p:cNvSpPr>
          <p:nvPr>
            <p:ph type="subTitle" idx="1"/>
          </p:nvPr>
        </p:nvSpPr>
        <p:spPr>
          <a:xfrm>
            <a:off x="228600" y="2781300"/>
            <a:ext cx="4572000" cy="1371600"/>
          </a:xfrm>
          <a:effectLst>
            <a:outerShdw blurRad="68580" dist="107763" dir="18900000" algn="ctr" rotWithShape="0">
              <a:srgbClr val="000000">
                <a:alpha val="75000"/>
              </a:srgbClr>
            </a:outerShdw>
          </a:effectLst>
        </p:spPr>
        <p:txBody>
          <a:bodyPr/>
          <a:lstStyle/>
          <a:p>
            <a:pPr>
              <a:defRPr/>
            </a:pPr>
            <a:r>
              <a:rPr lang="en-US" sz="4000" b="1">
                <a:cs typeface="+mn-cs"/>
              </a:rPr>
              <a:t>To Unbelievers</a:t>
            </a:r>
            <a:br>
              <a:rPr lang="en-US" sz="4000" b="1">
                <a:cs typeface="+mn-cs"/>
              </a:rPr>
            </a:br>
            <a:r>
              <a:rPr lang="en-US" sz="4000" b="1">
                <a:cs typeface="+mn-cs"/>
              </a:rPr>
              <a:t>8-11</a:t>
            </a: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To Believers</a:t>
            </a:r>
            <a:b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Conviction</a:t>
            </a: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Teaching</a:t>
            </a:r>
          </a:p>
        </p:txBody>
      </p:sp>
      <p:pic>
        <p:nvPicPr>
          <p:cNvPr id="139275" name="Picture 11" descr="001_dovesymbolofHolySpiritbyGri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en-US"/>
              <a:t>How does the Spirit convict unbelievers (16:8-11)?</a:t>
            </a:r>
          </a:p>
        </p:txBody>
      </p:sp>
      <p:sp>
        <p:nvSpPr>
          <p:cNvPr id="143363" name="Rectangle 3"/>
          <p:cNvSpPr>
            <a:spLocks noGrp="1" noChangeArrowheads="1"/>
          </p:cNvSpPr>
          <p:nvPr>
            <p:ph type="body" idx="1"/>
          </p:nvPr>
        </p:nvSpPr>
        <p:spPr>
          <a:xfrm>
            <a:off x="685800" y="2590800"/>
            <a:ext cx="7772400" cy="3505200"/>
          </a:xfrm>
        </p:spPr>
        <p:txBody>
          <a:bodyPr/>
          <a:lstStyle/>
          <a:p>
            <a:pPr eaLnBrk="1" hangingPunct="1">
              <a:defRPr/>
            </a:pPr>
            <a:r>
              <a:rPr kumimoji="0" lang="en-US" b="1"/>
              <a:t>Conviction summary (8)</a:t>
            </a:r>
          </a:p>
          <a:p>
            <a:pPr eaLnBrk="1" hangingPunct="1">
              <a:defRPr/>
            </a:pPr>
            <a:r>
              <a:rPr kumimoji="0" lang="en-US" b="1"/>
              <a:t>Guilt in regard to sin (9)</a:t>
            </a:r>
          </a:p>
          <a:p>
            <a:pPr eaLnBrk="1" hangingPunct="1">
              <a:defRPr/>
            </a:pPr>
            <a:r>
              <a:rPr kumimoji="0" lang="en-US" b="1"/>
              <a:t>Guilt in regard to righteousness (10)</a:t>
            </a:r>
          </a:p>
          <a:p>
            <a:pPr eaLnBrk="1" hangingPunct="1">
              <a:defRPr/>
            </a:pPr>
            <a:r>
              <a:rPr kumimoji="0" lang="en-US" b="1"/>
              <a:t>Guilt in regard to judgment (11)</a:t>
            </a:r>
          </a:p>
        </p:txBody>
      </p:sp>
    </p:spTree>
    <p:extLst>
      <p:ext uri="{BB962C8B-B14F-4D97-AF65-F5344CB8AC3E}">
        <p14:creationId xmlns:p14="http://schemas.microsoft.com/office/powerpoint/2010/main" val="256100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left)">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left)">
                                      <p:cBhvr>
                                        <p:cTn id="12" dur="500"/>
                                        <p:tgtEl>
                                          <p:spTgt spid="143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left)">
                                      <p:cBhvr>
                                        <p:cTn id="17" dur="500"/>
                                        <p:tgtEl>
                                          <p:spTgt spid="143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lef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en-US" b="1"/>
              <a:t>The Spirit &amp; the Word</a:t>
            </a:r>
            <a:endParaRPr lang="en-US" sz="4000"/>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defRPr/>
            </a:pPr>
            <a:r>
              <a:rPr lang="mr-IN" altLang="ja-JP" sz="3600" i="1">
                <a:latin typeface="Arial" charset="0"/>
              </a:rPr>
              <a:t>"</a:t>
            </a:r>
            <a:r>
              <a:rPr lang="en-US" sz="3600" i="1">
                <a:latin typeface="Arial" charset="0"/>
              </a:rPr>
              <a:t>But when he, the Spirit of truth, comes, he will guide you into all truth…</a:t>
            </a:r>
            <a:r>
              <a:rPr lang="mr-IN" altLang="ja-JP" sz="3600" i="1">
                <a:latin typeface="Arial" charset="0"/>
              </a:rPr>
              <a:t>"</a:t>
            </a:r>
            <a:r>
              <a:rPr lang="en-US" sz="3600" i="1">
                <a:latin typeface="Arial" charset="0"/>
              </a:rPr>
              <a:t> (16:14)</a:t>
            </a:r>
          </a:p>
        </p:txBody>
      </p:sp>
    </p:spTree>
    <p:extLst>
      <p:ext uri="{BB962C8B-B14F-4D97-AF65-F5344CB8AC3E}">
        <p14:creationId xmlns:p14="http://schemas.microsoft.com/office/powerpoint/2010/main" val="119580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D36C0F8-0332-44A3-BFC6-FCD2B899F87D}"/>
              </a:ext>
            </a:extLst>
          </p:cNvPr>
          <p:cNvSpPr>
            <a:spLocks noGrp="1" noRot="1" noChangeArrowheads="1"/>
          </p:cNvSpPr>
          <p:nvPr>
            <p:ph type="title"/>
          </p:nvPr>
        </p:nvSpPr>
        <p:spPr>
          <a:xfrm>
            <a:off x="457200" y="838200"/>
            <a:ext cx="8229600" cy="579438"/>
          </a:xfrm>
        </p:spPr>
        <p:txBody>
          <a:bodyPr/>
          <a:lstStyle/>
          <a:p>
            <a:r>
              <a:rPr lang="en-US" altLang="en-US" b="0"/>
              <a:t>“ the abomination that causes desolation” </a:t>
            </a:r>
            <a:r>
              <a:rPr lang="en-US" altLang="en-US" sz="3200" b="0"/>
              <a:t>(v.14) (Mt. 24:15)</a:t>
            </a:r>
            <a:br>
              <a:rPr lang="en-US" altLang="en-US" sz="4000"/>
            </a:br>
            <a:endParaRPr lang="en-US" altLang="en-US" sz="4000"/>
          </a:p>
        </p:txBody>
      </p:sp>
      <p:sp>
        <p:nvSpPr>
          <p:cNvPr id="92163" name="Rectangle 3">
            <a:extLst>
              <a:ext uri="{FF2B5EF4-FFF2-40B4-BE49-F238E27FC236}">
                <a16:creationId xmlns:a16="http://schemas.microsoft.com/office/drawing/2014/main" id="{69AAFBE7-525A-4B9E-88C4-0C6C6CD0FEAD}"/>
              </a:ext>
            </a:extLst>
          </p:cNvPr>
          <p:cNvSpPr>
            <a:spLocks noGrp="1" noChangeArrowheads="1"/>
          </p:cNvSpPr>
          <p:nvPr>
            <p:ph type="body" idx="1"/>
          </p:nvPr>
        </p:nvSpPr>
        <p:spPr>
          <a:xfrm>
            <a:off x="609600" y="1981200"/>
            <a:ext cx="8229600" cy="4525963"/>
          </a:xfrm>
        </p:spPr>
        <p:txBody>
          <a:bodyPr/>
          <a:lstStyle/>
          <a:p>
            <a:pPr marL="812800" indent="-812800"/>
            <a:r>
              <a:rPr lang="en-US" altLang="en-US"/>
              <a:t>It is the detestable thing (Dan 9: 24-27)</a:t>
            </a:r>
          </a:p>
          <a:p>
            <a:pPr marL="812800" indent="-812800"/>
            <a:r>
              <a:rPr lang="en-US" altLang="en-US"/>
              <a:t>The Antichrist </a:t>
            </a:r>
          </a:p>
          <a:p>
            <a:pPr marL="812800" indent="-812800"/>
            <a:r>
              <a:rPr lang="en-US" altLang="en-US"/>
              <a:t>Believers flee immediately (v.14b) </a:t>
            </a:r>
          </a:p>
          <a:p>
            <a:pPr marL="812800" indent="-812800"/>
            <a:r>
              <a:rPr lang="en-US" altLang="en-US"/>
              <a:t>Leave belongings (v.15-16)</a:t>
            </a:r>
          </a:p>
          <a:p>
            <a:pPr marL="812800" indent="-812800"/>
            <a:r>
              <a:rPr lang="en-US" altLang="en-US"/>
              <a:t>Dreadful for mothers (v.17)</a:t>
            </a:r>
          </a:p>
          <a:p>
            <a:pPr marL="812800" indent="-812800"/>
            <a:r>
              <a:rPr lang="en-US" altLang="en-US"/>
              <a:t>pray for good weather (v.18)</a:t>
            </a:r>
          </a:p>
        </p:txBody>
      </p:sp>
    </p:spTree>
    <p:extLst>
      <p:ext uri="{BB962C8B-B14F-4D97-AF65-F5344CB8AC3E}">
        <p14:creationId xmlns:p14="http://schemas.microsoft.com/office/powerpoint/2010/main" val="36045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en-US" sz="4000" b="1">
                <a:cs typeface="+mj-cs"/>
              </a:rPr>
              <a:t>How does the Spirit teach</a:t>
            </a:r>
            <a:br>
              <a:rPr lang="en-US" sz="4000" b="1">
                <a:cs typeface="+mj-cs"/>
              </a:rPr>
            </a:br>
            <a:r>
              <a:rPr lang="en-US" sz="4000" b="1">
                <a:cs typeface="+mj-cs"/>
              </a:rPr>
              <a:t> believers God</a:t>
            </a:r>
            <a:r>
              <a:rPr lang="mr-IN" altLang="ja-JP" sz="4000" b="1">
                <a:cs typeface="+mj-cs"/>
              </a:rPr>
              <a:t>'</a:t>
            </a:r>
            <a:r>
              <a:rPr lang="en-US" sz="4000" b="1">
                <a:cs typeface="+mj-cs"/>
              </a:rPr>
              <a:t>s Word (16:12-15)?</a:t>
            </a:r>
            <a:endParaRPr lang="en-US">
              <a:solidFill>
                <a:schemeClr val="bg1"/>
              </a:solidFill>
              <a:cs typeface="+mj-cs"/>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cs typeface="+mn-cs"/>
            </a:endParaRPr>
          </a:p>
        </p:txBody>
      </p:sp>
    </p:spTree>
    <p:extLst>
      <p:ext uri="{BB962C8B-B14F-4D97-AF65-F5344CB8AC3E}">
        <p14:creationId xmlns:p14="http://schemas.microsoft.com/office/powerpoint/2010/main" val="35074034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en-US" b="1">
                <a:cs typeface="+mj-cs"/>
              </a:rPr>
              <a:t>How can you be more open to the Spirit</a:t>
            </a:r>
            <a:r>
              <a:rPr lang="mr-IN" altLang="ja-JP" b="1">
                <a:cs typeface="+mj-cs"/>
              </a:rPr>
              <a:t>'</a:t>
            </a:r>
            <a:r>
              <a:rPr lang="en-US" b="1">
                <a:cs typeface="+mj-cs"/>
              </a:rPr>
              <a:t>s teaching ministry in your life?</a:t>
            </a:r>
            <a:endParaRPr lang="en-US">
              <a:cs typeface="+mj-cs"/>
            </a:endParaRPr>
          </a:p>
        </p:txBody>
      </p:sp>
    </p:spTree>
    <p:extLst>
      <p:ext uri="{BB962C8B-B14F-4D97-AF65-F5344CB8AC3E}">
        <p14:creationId xmlns:p14="http://schemas.microsoft.com/office/powerpoint/2010/main" val="41740993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C42B90-012A-4FA4-94A7-9E91B1A64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b. The Result of the Resurrection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16:16-28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resurrection will be preceded by great grief but Christ will be restored to them again with great joy that they might have unlimited access to the Father in prayer through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030263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3E394-3A6E-40C3-ABE4-62CB4D265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c. Conclusion</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16:29-33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will not abandon the disciples so that they might know His peace as they wait for the fulfillment of His promise to overcome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5502146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5EB8DF-6748-4FC4-BE74-A2EFF4103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Prayer by Christ for Believers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prays for Himself but especially for His disciples and future believers to enable them to minister successfully in His behalf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40374" name="Group 1110"/>
          <p:cNvGraphicFramePr>
            <a:graphicFrameLocks noGrp="1"/>
          </p:cNvGraphicFramePr>
          <p:nvPr/>
        </p:nvGraphicFramePr>
        <p:xfrm>
          <a:off x="0" y="685800"/>
          <a:ext cx="9144000" cy="6242248"/>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rPr>
                        <a:t>道成肉身赐世人永生</a:t>
                      </a:r>
                      <a:endParaRPr kumimoji="0" lang="en-US" sz="20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的神性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神儿子的启示</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神子装备</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门徒</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神子受难</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与复活</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神子的</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足够性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前言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C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道成肉身</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被接受的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被拒绝的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楼房里</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（无神迹）</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最后的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29</a:t>
                      </a:r>
                      <a:r>
                        <a:rPr kumimoji="0" lang="zh-CN" altLang="en-US" sz="2000" b="1" i="0" u="none" strike="noStrike" cap="none" normalizeH="0" baseline="0">
                          <a:ln>
                            <a:noFill/>
                          </a:ln>
                          <a:solidFill>
                            <a:schemeClr val="bg2"/>
                          </a:solidFill>
                          <a:effectLst/>
                          <a:latin typeface="SimHei" charset="0"/>
                          <a:ea typeface="SimHei" charset="0"/>
                          <a:cs typeface="SimHei" charset="0"/>
                        </a:rPr>
                        <a:t>年秋天至</a:t>
                      </a:r>
                      <a:br>
                        <a:rPr kumimoji="0" lang="en-US" altLang="ja-JP" sz="2000" b="1" i="0" u="none" strike="noStrike" cap="none" normalizeH="0" baseline="0">
                          <a:ln>
                            <a:noFill/>
                          </a:ln>
                          <a:solidFill>
                            <a:schemeClr val="bg2"/>
                          </a:solidFill>
                          <a:effectLst/>
                          <a:latin typeface="SimHei" charset="0"/>
                          <a:ea typeface="ＭＳ Ｐゴシック" charset="0"/>
                          <a:cs typeface="Times" charset="0"/>
                        </a:rPr>
                      </a:b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30</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星期一</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 </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星期四</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星期五</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至</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星期日</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endParaRPr kumimoji="0" lang="en-US" sz="2000" b="0" i="0" u="none" strike="noStrike" cap="none" normalizeH="0" baseline="0">
                        <a:ln>
                          <a:noFill/>
                        </a:ln>
                        <a:solidFill>
                          <a:srgbClr val="000000"/>
                        </a:solidFill>
                        <a:effectLst/>
                        <a:latin typeface="Arial"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2"/>
                          </a:solidFill>
                          <a:effectLst/>
                          <a:latin typeface="SimHei" charset="0"/>
                          <a:ea typeface="SimHei" charset="0"/>
                          <a:cs typeface="SimHei" charset="0"/>
                        </a:rPr>
                        <a:t>以弗所 </a:t>
                      </a:r>
                      <a:r>
                        <a:rPr kumimoji="0" lang="en-US" sz="1900" b="1" i="0" u="none" strike="noStrike" cap="none" normalizeH="0" baseline="0">
                          <a:ln>
                            <a:noFill/>
                          </a:ln>
                          <a:solidFill>
                            <a:srgbClr val="000000"/>
                          </a:solidFill>
                          <a:effectLst/>
                          <a:latin typeface="Arial" charset="0"/>
                          <a:ea typeface="ＭＳ Ｐゴシック" charset="0"/>
                          <a:cs typeface="Times" charset="0"/>
                        </a:rPr>
                        <a:t>(</a:t>
                      </a:r>
                      <a:r>
                        <a:rPr kumimoji="0" lang="zh-CN" altLang="en-US" sz="1800" b="1" i="0" u="none" strike="noStrike" cap="none" normalizeH="0" baseline="0">
                          <a:ln>
                            <a:noFill/>
                          </a:ln>
                          <a:solidFill>
                            <a:schemeClr val="bg2"/>
                          </a:solidFill>
                          <a:effectLst/>
                          <a:latin typeface="SimHei" charset="0"/>
                          <a:ea typeface="SimHei" charset="0"/>
                          <a:cs typeface="SimHei" charset="0"/>
                        </a:rPr>
                        <a:t>主後</a:t>
                      </a:r>
                      <a:r>
                        <a:rPr kumimoji="0" lang="en-US" altLang="ja-JP" sz="1800" b="1" i="0" u="none" strike="noStrike" cap="none" normalizeH="0" baseline="0">
                          <a:ln>
                            <a:noFill/>
                          </a:ln>
                          <a:solidFill>
                            <a:srgbClr val="000000"/>
                          </a:solidFill>
                          <a:effectLst/>
                          <a:latin typeface="Arial" charset="0"/>
                          <a:ea typeface="ＭＳ Ｐゴシック" charset="0"/>
                          <a:cs typeface="Times" charset="0"/>
                        </a:rPr>
                        <a:t>65-69</a:t>
                      </a:r>
                      <a:r>
                        <a:rPr kumimoji="0" lang="zh-CN" altLang="en-US" sz="1800" b="1" i="0" u="none" strike="noStrike" cap="none" normalizeH="0" baseline="0">
                          <a:ln>
                            <a:noFill/>
                          </a:ln>
                          <a:solidFill>
                            <a:schemeClr val="bg2"/>
                          </a:solidFill>
                          <a:effectLst/>
                          <a:latin typeface="SimHei" charset="0"/>
                          <a:ea typeface="SimHei" charset="0"/>
                          <a:cs typeface="SimHei" charset="0"/>
                        </a:rPr>
                        <a:t>年</a:t>
                      </a:r>
                      <a:r>
                        <a:rPr kumimoji="0" lang="en-US" altLang="ja-JP" sz="1900" b="1" i="0" u="none" strike="noStrike" cap="none" normalizeH="0" baseline="0">
                          <a:ln>
                            <a:noFill/>
                          </a:ln>
                          <a:solidFill>
                            <a:srgbClr val="000000"/>
                          </a:solidFill>
                          <a:effectLst/>
                          <a:latin typeface="Arial" charset="0"/>
                          <a:ea typeface="ＭＳ Ｐゴシック" charset="0"/>
                          <a:cs typeface="Times" charset="0"/>
                        </a:rPr>
                        <a:t>)</a:t>
                      </a:r>
                      <a:endParaRPr kumimoji="0" lang="en-US" sz="1900" b="1"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a:effectLst/>
                <a:latin typeface="SimHei" charset="0"/>
                <a:ea typeface="SimHei" charset="0"/>
                <a:cs typeface="SimHei" charset="0"/>
              </a:rPr>
              <a:t>约翰福音概览</a:t>
            </a:r>
            <a:endParaRPr lang="en-US" sz="5400">
              <a:effectLst/>
              <a:latin typeface="SimHei" charset="0"/>
              <a:ea typeface="SimHei" charset="0"/>
              <a:cs typeface="SimHei" charset="0"/>
            </a:endParaRPr>
          </a:p>
        </p:txBody>
      </p:sp>
      <p:sp>
        <p:nvSpPr>
          <p:cNvPr id="204836"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107</a:t>
            </a:r>
          </a:p>
        </p:txBody>
      </p:sp>
    </p:spTree>
    <p:extLst>
      <p:ext uri="{BB962C8B-B14F-4D97-AF65-F5344CB8AC3E}">
        <p14:creationId xmlns:p14="http://schemas.microsoft.com/office/powerpoint/2010/main" val="27822227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Jerusalem from the East, AD 33</a:t>
            </a:r>
            <a:endParaRPr lang="en-US" altLang="en-US" b="1">
              <a:solidFill>
                <a:schemeClr val="bg1"/>
              </a:solidFill>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484188" y="1412875"/>
            <a:ext cx="3987800" cy="830263"/>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约翰</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 13–14</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Passover at </a:t>
            </a:r>
            <a:r>
              <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马可</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’s House</a:t>
            </a: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597831" y="3789363"/>
            <a:ext cx="1744387"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约翰</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 15–16</a:t>
            </a:r>
            <a:b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b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Vineyard</a:t>
            </a: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686294" y="5229225"/>
            <a:ext cx="1229824"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128"/>
              </a:rPr>
              <a:t>约翰</a:t>
            </a: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Prayer</a:t>
            </a: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2" name="Down Arrow 11">
            <a:extLst>
              <a:ext uri="{FF2B5EF4-FFF2-40B4-BE49-F238E27FC236}">
                <a16:creationId xmlns:a16="http://schemas.microsoft.com/office/drawing/2014/main" id="{0B2D4798-C613-4517-8FDB-4A15604BB4F4}"/>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 name="Freeform 1">
            <a:extLst>
              <a:ext uri="{FF2B5EF4-FFF2-40B4-BE49-F238E27FC236}">
                <a16:creationId xmlns:a16="http://schemas.microsoft.com/office/drawing/2014/main" id="{8434ABFF-AA68-40B3-8B37-080B63D563C0}"/>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4" name="Freeform 13">
            <a:extLst>
              <a:ext uri="{FF2B5EF4-FFF2-40B4-BE49-F238E27FC236}">
                <a16:creationId xmlns:a16="http://schemas.microsoft.com/office/drawing/2014/main" id="{2EAF8108-C89D-4C7D-B4BE-0AB53BA1BBA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5" name="Text Box 46">
            <a:extLst>
              <a:ext uri="{FF2B5EF4-FFF2-40B4-BE49-F238E27FC236}">
                <a16:creationId xmlns:a16="http://schemas.microsoft.com/office/drawing/2014/main" id="{16F780EC-2530-4917-89C7-EE0D9FB4A2F9}"/>
              </a:ext>
            </a:extLst>
          </p:cNvPr>
          <p:cNvSpPr txBox="1">
            <a:spLocks noChangeArrowheads="1"/>
          </p:cNvSpPr>
          <p:nvPr/>
        </p:nvSpPr>
        <p:spPr bwMode="auto">
          <a:xfrm>
            <a:off x="3276600" y="6396038"/>
            <a:ext cx="3262313" cy="461962"/>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128"/>
              </a:rPr>
              <a:t>约翰</a:t>
            </a: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18 Mt. of Olives</a:t>
            </a:r>
          </a:p>
        </p:txBody>
      </p:sp>
      <p:sp>
        <p:nvSpPr>
          <p:cNvPr id="16" name="Text Box 46">
            <a:extLst>
              <a:ext uri="{FF2B5EF4-FFF2-40B4-BE49-F238E27FC236}">
                <a16:creationId xmlns:a16="http://schemas.microsoft.com/office/drawing/2014/main" id="{99323F58-AED0-4EC8-91E8-7EBE2B6ED335}"/>
              </a:ext>
            </a:extLst>
          </p:cNvPr>
          <p:cNvSpPr txBox="1">
            <a:spLocks noChangeArrowheads="1"/>
          </p:cNvSpPr>
          <p:nvPr/>
        </p:nvSpPr>
        <p:spPr bwMode="auto">
          <a:xfrm>
            <a:off x="5076825" y="5516563"/>
            <a:ext cx="247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Kidron Brook</a:t>
            </a:r>
          </a:p>
        </p:txBody>
      </p:sp>
    </p:spTree>
    <p:extLst>
      <p:ext uri="{BB962C8B-B14F-4D97-AF65-F5344CB8AC3E}">
        <p14:creationId xmlns:p14="http://schemas.microsoft.com/office/powerpoint/2010/main" val="240128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en-US" altLang="en-US">
                <a:latin typeface="Arial" panose="020B0604020202020204" pitchFamily="34" charset="0"/>
              </a:rPr>
              <a:t>Christ’s Prayer in </a:t>
            </a:r>
            <a:r>
              <a:rPr lang="zh-CN" altLang="en-US">
                <a:latin typeface="Arial" panose="020B0604020202020204" pitchFamily="34" charset="0"/>
              </a:rPr>
              <a:t>约翰</a:t>
            </a:r>
            <a:r>
              <a:rPr lang="en-US" altLang="en-US">
                <a:latin typeface="Arial" panose="020B0604020202020204" pitchFamily="34" charset="0"/>
              </a:rPr>
              <a:t> 17</a:t>
            </a: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“There is no voice which has ever been heard, either in heaven or in earth, more exalted, more holy, more fruitful, more sublime, than the prayer offered up by the Son to God Himself.” </a:t>
            </a: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––Philip Melanchthon</a:t>
            </a: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B470DA8C-396F-40BE-8924-6AE828830024}"/>
              </a:ext>
            </a:extLst>
          </p:cNvPr>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a:extLst>
                          <a:ext uri="{FF2B5EF4-FFF2-40B4-BE49-F238E27FC236}">
                            <a16:creationId xmlns:a16="http://schemas.microsoft.com/office/drawing/2014/main" id="{B470DA8C-396F-40BE-8924-6AE828830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8" name="Object 3">
            <a:extLst>
              <a:ext uri="{FF2B5EF4-FFF2-40B4-BE49-F238E27FC236}">
                <a16:creationId xmlns:a16="http://schemas.microsoft.com/office/drawing/2014/main" id="{B716CA0C-6828-4026-A28F-82BCA62D0E00}"/>
              </a:ext>
            </a:extLst>
          </p:cNvPr>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a:extLst>
                          <a:ext uri="{FF2B5EF4-FFF2-40B4-BE49-F238E27FC236}">
                            <a16:creationId xmlns:a16="http://schemas.microsoft.com/office/drawing/2014/main" id="{B716CA0C-6828-4026-A28F-82BCA62D0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59" name="Object 4">
            <a:extLst>
              <a:ext uri="{FF2B5EF4-FFF2-40B4-BE49-F238E27FC236}">
                <a16:creationId xmlns:a16="http://schemas.microsoft.com/office/drawing/2014/main" id="{615D6923-5AB3-4801-A1DF-2C7D680796E3}"/>
              </a:ext>
            </a:extLst>
          </p:cNvPr>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a:extLst>
                          <a:ext uri="{FF2B5EF4-FFF2-40B4-BE49-F238E27FC236}">
                            <a16:creationId xmlns:a16="http://schemas.microsoft.com/office/drawing/2014/main" id="{615D6923-5AB3-4801-A1DF-2C7D6807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0" name="Object 5">
            <a:extLst>
              <a:ext uri="{FF2B5EF4-FFF2-40B4-BE49-F238E27FC236}">
                <a16:creationId xmlns:a16="http://schemas.microsoft.com/office/drawing/2014/main" id="{2E9A5F5C-2CF7-4086-9218-03C6801396E9}"/>
              </a:ext>
            </a:extLst>
          </p:cNvPr>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a:extLst>
                          <a:ext uri="{FF2B5EF4-FFF2-40B4-BE49-F238E27FC236}">
                            <a16:creationId xmlns:a16="http://schemas.microsoft.com/office/drawing/2014/main" id="{2E9A5F5C-2CF7-4086-9218-03C680139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1" name="Object 6">
            <a:extLst>
              <a:ext uri="{FF2B5EF4-FFF2-40B4-BE49-F238E27FC236}">
                <a16:creationId xmlns:a16="http://schemas.microsoft.com/office/drawing/2014/main" id="{4DD48867-9C95-4F1F-B1EA-FA5AAB096C32}"/>
              </a:ext>
            </a:extLst>
          </p:cNvPr>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a:extLst>
                          <a:ext uri="{FF2B5EF4-FFF2-40B4-BE49-F238E27FC236}">
                            <a16:creationId xmlns:a16="http://schemas.microsoft.com/office/drawing/2014/main" id="{4DD48867-9C95-4F1F-B1EA-FA5AAB096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7">
            <a:extLst>
              <a:ext uri="{FF2B5EF4-FFF2-40B4-BE49-F238E27FC236}">
                <a16:creationId xmlns:a16="http://schemas.microsoft.com/office/drawing/2014/main" id="{57C7F1CD-19D6-4E91-B714-E13E071270ED}"/>
              </a:ext>
            </a:extLst>
          </p:cNvPr>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a:extLst>
                          <a:ext uri="{FF2B5EF4-FFF2-40B4-BE49-F238E27FC236}">
                            <a16:creationId xmlns:a16="http://schemas.microsoft.com/office/drawing/2014/main" id="{57C7F1CD-19D6-4E91-B714-E13E071270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3" name="Object 8">
            <a:extLst>
              <a:ext uri="{FF2B5EF4-FFF2-40B4-BE49-F238E27FC236}">
                <a16:creationId xmlns:a16="http://schemas.microsoft.com/office/drawing/2014/main" id="{48940BCE-1EDB-41B1-A9E8-F175BD091A28}"/>
              </a:ext>
            </a:extLst>
          </p:cNvPr>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a:extLst>
                          <a:ext uri="{FF2B5EF4-FFF2-40B4-BE49-F238E27FC236}">
                            <a16:creationId xmlns:a16="http://schemas.microsoft.com/office/drawing/2014/main" id="{48940BCE-1EDB-41B1-A9E8-F175BD091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4" name="Object 9">
            <a:extLst>
              <a:ext uri="{FF2B5EF4-FFF2-40B4-BE49-F238E27FC236}">
                <a16:creationId xmlns:a16="http://schemas.microsoft.com/office/drawing/2014/main" id="{8738BD7E-D66F-4B00-BC8B-14571C12AD42}"/>
              </a:ext>
            </a:extLst>
          </p:cNvPr>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a:extLst>
                          <a:ext uri="{FF2B5EF4-FFF2-40B4-BE49-F238E27FC236}">
                            <a16:creationId xmlns:a16="http://schemas.microsoft.com/office/drawing/2014/main" id="{8738BD7E-D66F-4B00-BC8B-14571C12AD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5" name="Object 10">
            <a:extLst>
              <a:ext uri="{FF2B5EF4-FFF2-40B4-BE49-F238E27FC236}">
                <a16:creationId xmlns:a16="http://schemas.microsoft.com/office/drawing/2014/main" id="{26907012-92A9-4F5C-88A2-B513A9AB65B2}"/>
              </a:ext>
            </a:extLst>
          </p:cNvPr>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a:extLst>
                          <a:ext uri="{FF2B5EF4-FFF2-40B4-BE49-F238E27FC236}">
                            <a16:creationId xmlns:a16="http://schemas.microsoft.com/office/drawing/2014/main" id="{26907012-92A9-4F5C-88A2-B513A9AB65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6" name="Object 11">
            <a:extLst>
              <a:ext uri="{FF2B5EF4-FFF2-40B4-BE49-F238E27FC236}">
                <a16:creationId xmlns:a16="http://schemas.microsoft.com/office/drawing/2014/main" id="{F2063E14-6D19-497D-B619-08404E49AEDE}"/>
              </a:ext>
            </a:extLst>
          </p:cNvPr>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5" imgW="4105848" imgH="4172532" progId="MSPhotoEd.3">
                  <p:embed/>
                </p:oleObj>
              </mc:Choice>
              <mc:Fallback>
                <p:oleObj name="Photo Editor Photo" r:id="rId5" imgW="4105848" imgH="4172532" progId="MSPhotoEd.3">
                  <p:embed/>
                  <p:pic>
                    <p:nvPicPr>
                      <p:cNvPr id="121866" name="Object 11">
                        <a:extLst>
                          <a:ext uri="{FF2B5EF4-FFF2-40B4-BE49-F238E27FC236}">
                            <a16:creationId xmlns:a16="http://schemas.microsoft.com/office/drawing/2014/main" id="{F2063E14-6D19-497D-B619-08404E49AE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7" name="Object 12">
            <a:extLst>
              <a:ext uri="{FF2B5EF4-FFF2-40B4-BE49-F238E27FC236}">
                <a16:creationId xmlns:a16="http://schemas.microsoft.com/office/drawing/2014/main" id="{14055E9F-D74D-4CA3-803E-EB5717581CCB}"/>
              </a:ext>
            </a:extLst>
          </p:cNvPr>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2" imgW="4544059" imgH="4571429" progId="MSPhotoEd.3">
                  <p:embed/>
                </p:oleObj>
              </mc:Choice>
              <mc:Fallback>
                <p:oleObj name="Photo Editor Photo" r:id="rId22" imgW="4544059" imgH="4571429" progId="MSPhotoEd.3">
                  <p:embed/>
                  <p:pic>
                    <p:nvPicPr>
                      <p:cNvPr id="121867" name="Object 12">
                        <a:extLst>
                          <a:ext uri="{FF2B5EF4-FFF2-40B4-BE49-F238E27FC236}">
                            <a16:creationId xmlns:a16="http://schemas.microsoft.com/office/drawing/2014/main" id="{14055E9F-D74D-4CA3-803E-EB5717581C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8" name="Object 13">
            <a:extLst>
              <a:ext uri="{FF2B5EF4-FFF2-40B4-BE49-F238E27FC236}">
                <a16:creationId xmlns:a16="http://schemas.microsoft.com/office/drawing/2014/main" id="{115F5F6A-A931-46CD-88BC-F988B35F4A46}"/>
              </a:ext>
            </a:extLst>
          </p:cNvPr>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4" imgW="4552381" imgH="4571429" progId="MSPhotoEd.3">
                  <p:embed/>
                </p:oleObj>
              </mc:Choice>
              <mc:Fallback>
                <p:oleObj name="Photo Editor Photo" r:id="rId24" imgW="4552381" imgH="4571429" progId="MSPhotoEd.3">
                  <p:embed/>
                  <p:pic>
                    <p:nvPicPr>
                      <p:cNvPr id="121868" name="Object 13">
                        <a:extLst>
                          <a:ext uri="{FF2B5EF4-FFF2-40B4-BE49-F238E27FC236}">
                            <a16:creationId xmlns:a16="http://schemas.microsoft.com/office/drawing/2014/main" id="{115F5F6A-A931-46CD-88BC-F988B35F4A4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5531" t="3125" r="23048" b="54176"/>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t="25662" r="70338" b="53807"/>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马太</a:t>
              </a:r>
              <a:endPar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35472" t="25662" r="35472" b="53807"/>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47095" t="25662" r="23849" b="53807"/>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约翰</a:t>
              </a:r>
              <a:endPar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l="67433" t="25363" r="3511" b="54106"/>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Thomas</a:t>
              </a: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47095" t="2052" r="23849" b="78444"/>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Bartholomew</a:t>
              </a: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70338" t="1027" b="78442"/>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Philip</a:t>
              </a: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47095" t="50299" r="23849" b="29170"/>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Thaddeus</a:t>
              </a: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70338" t="50299" b="30197"/>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 bar Alphaeus</a:t>
              </a: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l="32567" t="25363" r="38377" b="54106"/>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a:t>
              </a: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70338" t="25662" b="53807"/>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Peter</a:t>
              </a: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038725" y="3810000"/>
            <a:ext cx="1285875"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Himself</a:t>
            </a: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386513" y="4876800"/>
            <a:ext cx="1522412"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Disciples</a:t>
            </a: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70338" t="73909" b="5560"/>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Simon the Zealot</a:t>
              </a: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129463" y="6035675"/>
            <a:ext cx="2014537"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All Believers</a:t>
            </a: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Christ's Prayer</a:t>
            </a:r>
            <a:endParaRPr lang="en-US" altLang="en-US" b="1">
              <a:solidFill>
                <a:schemeClr val="bg1"/>
              </a:solidFill>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rPr>
              <a:t>Finally pray for those </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MS PGothic" panose="020B0600070205080204" pitchFamily="34" charset="-128"/>
                <a:cs typeface="+mn-cs"/>
              </a:rPr>
              <a:t>outside</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rPr>
              <a:t> your influence</a:t>
            </a: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Then pray for those in your </a:t>
            </a:r>
            <a:r>
              <a:rPr kumimoji="0" lang="en-US"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closest</a:t>
            </a:r>
            <a:r>
              <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t> sphere of influence</a:t>
            </a: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First pray that </a:t>
            </a:r>
            <a:br>
              <a:rPr lang="en-US" altLang="en-US" b="1">
                <a:solidFill>
                  <a:schemeClr val="bg1"/>
                </a:solidFill>
                <a:effectLst>
                  <a:outerShdw blurRad="38100" dist="38100" dir="2700000" algn="tl">
                    <a:srgbClr val="000000"/>
                  </a:outerShdw>
                </a:effectLst>
              </a:rPr>
            </a:b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are in </a:t>
            </a:r>
            <a:br>
              <a:rPr lang="en-US" altLang="en-US" b="1">
                <a:solidFill>
                  <a:schemeClr val="bg1"/>
                </a:solidFill>
                <a:effectLst>
                  <a:outerShdw blurRad="38100" dist="38100" dir="2700000" algn="tl">
                    <a:srgbClr val="000000"/>
                  </a:outerShdw>
                </a:effectLst>
              </a:rPr>
            </a:br>
            <a:r>
              <a:rPr lang="en-US" altLang="en-US" b="1">
                <a:solidFill>
                  <a:schemeClr val="bg1"/>
                </a:solidFill>
                <a:effectLst>
                  <a:outerShdw blurRad="38100" dist="38100" dir="2700000" algn="tl">
                    <a:srgbClr val="000000"/>
                  </a:outerShdw>
                </a:effectLst>
              </a:rPr>
              <a:t>God’s will</a:t>
            </a: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4">
                                            <p:txEl>
                                              <p:pRg st="9" end="9"/>
                                            </p:txEl>
                                          </p:spTgt>
                                        </p:tgtEl>
                                        <p:attrNameLst>
                                          <p:attrName>style.visibility</p:attrName>
                                        </p:attrNameLst>
                                      </p:cBhvr>
                                      <p:to>
                                        <p:strVal val="visible"/>
                                      </p:to>
                                    </p:set>
                                    <p:animEffect transition="in" filter="dissolve">
                                      <p:cBhvr>
                                        <p:cTn id="17"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3" grpId="0" build="p" autoUpdateAnimBg="0"/>
      <p:bldP spid="151757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17D489-9800-43D7-953C-A11E150A7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Predictions 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24:1-25:46;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13:1-37;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21:5-36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foretells the events that will accompany His Second Advent that Israel might know that the Messiah is about to appear as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E4BB0-BE13-436D-A321-9629C61CE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First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24:4-8;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13:5-8;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21:8-11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signs of the first three and one half years of the Tribulation are given in order to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606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1. His Prayer for Himself </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prays for the reunion of His soul and body after death (resurrection) and that He would be brought out of spiritual death (glorification), revealing His complete subjection to God in His approaching death and His absolute confidence in God for the resurrection to follow</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mn-cs"/>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 Pattern for Prayer</a:t>
            </a:r>
            <a:endParaRPr lang="en-US" altLang="en-US">
              <a:solidFill>
                <a:schemeClr val="bg1"/>
              </a:solidFill>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en-US" altLang="en-US" b="1">
                <a:solidFill>
                  <a:schemeClr val="bg1"/>
                </a:solidFill>
                <a:effectLst>
                  <a:outerShdw blurRad="38100" dist="38100" dir="2700000" algn="tl">
                    <a:srgbClr val="000000"/>
                  </a:outerShdw>
                </a:effectLst>
              </a:rPr>
              <a:t>I. Pray that </a:t>
            </a:r>
            <a:r>
              <a:rPr lang="en-US" altLang="en-US" b="1">
                <a:solidFill>
                  <a:srgbClr val="FFFF00"/>
                </a:solidFill>
                <a:effectLst>
                  <a:outerShdw blurRad="38100" dist="38100" dir="2700000" algn="tl">
                    <a:srgbClr val="000000"/>
                  </a:outerShdw>
                </a:effectLst>
              </a:rPr>
              <a:t>you</a:t>
            </a:r>
            <a:r>
              <a:rPr lang="en-US" altLang="en-US" b="1">
                <a:solidFill>
                  <a:schemeClr val="bg1"/>
                </a:solidFill>
                <a:effectLst>
                  <a:outerShdw blurRad="38100" dist="38100" dir="2700000" algn="tl">
                    <a:srgbClr val="000000"/>
                  </a:outerShdw>
                </a:effectLst>
              </a:rPr>
              <a:t> will glorify God by fulfilling his </a:t>
            </a:r>
            <a:r>
              <a:rPr lang="en-US" altLang="en-US" b="1">
                <a:solidFill>
                  <a:srgbClr val="FFFF00"/>
                </a:solidFill>
                <a:effectLst>
                  <a:outerShdw blurRad="38100" dist="38100" dir="2700000" algn="tl">
                    <a:srgbClr val="000000"/>
                  </a:outerShdw>
                </a:effectLst>
              </a:rPr>
              <a:t>calling</a:t>
            </a:r>
            <a:r>
              <a:rPr lang="en-US" altLang="en-US" b="1">
                <a:solidFill>
                  <a:schemeClr val="bg1"/>
                </a:solidFill>
                <a:effectLst>
                  <a:outerShdw blurRad="38100" dist="38100" dir="2700000" algn="tl">
                    <a:srgbClr val="000000"/>
                  </a:outerShdw>
                </a:effectLst>
              </a:rPr>
              <a:t> for you.</a:t>
            </a:r>
          </a:p>
        </p:txBody>
      </p:sp>
    </p:spTree>
    <p:extLst>
      <p:ext uri="{BB962C8B-B14F-4D97-AF65-F5344CB8AC3E}">
        <p14:creationId xmlns:p14="http://schemas.microsoft.com/office/powerpoint/2010/main" val="3931136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1" t="3125" r="23048" b="54176"/>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038725" y="3810000"/>
            <a:ext cx="1285875"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Himself</a:t>
            </a: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Christ's Prayer</a:t>
            </a:r>
            <a:endParaRPr lang="en-US" altLang="en-US" b="1">
              <a:solidFill>
                <a:schemeClr val="bg1"/>
              </a:solidFill>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ja-JP" altLang="en-US" sz="5400" b="1">
                <a:solidFill>
                  <a:schemeClr val="bg1"/>
                </a:solidFill>
              </a:rPr>
              <a:t>“</a:t>
            </a:r>
            <a:r>
              <a:rPr lang="en-US" altLang="ja-JP" sz="5400" b="1">
                <a:solidFill>
                  <a:schemeClr val="bg1"/>
                </a:solidFill>
              </a:rPr>
              <a:t>The time has come.  Glorify your Son…</a:t>
            </a:r>
            <a:r>
              <a:rPr lang="ja-JP" altLang="en-US" sz="5400" b="1">
                <a:solidFill>
                  <a:schemeClr val="bg1"/>
                </a:solidFill>
              </a:rPr>
              <a:t>”</a:t>
            </a:r>
            <a:r>
              <a:rPr lang="en-US" altLang="ja-JP" sz="5400" b="1">
                <a:solidFill>
                  <a:schemeClr val="bg1"/>
                </a:solidFill>
              </a:rPr>
              <a:t> (17:1)</a:t>
            </a:r>
            <a:endParaRPr lang="en-US" altLang="en-US" sz="6000" b="1">
              <a:solidFill>
                <a:schemeClr val="bg1"/>
              </a:solidFill>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ja-JP" altLang="en-US" sz="3600" b="1" i="1">
                <a:solidFill>
                  <a:schemeClr val="bg1"/>
                </a:solidFill>
              </a:rPr>
              <a:t>“</a:t>
            </a:r>
            <a:r>
              <a:rPr lang="en-US" altLang="ja-JP" sz="3600" b="1" i="1">
                <a:solidFill>
                  <a:schemeClr val="bg1"/>
                </a:solidFill>
              </a:rPr>
              <a:t>I have brought you </a:t>
            </a:r>
            <a:r>
              <a:rPr lang="en-US" altLang="ja-JP" sz="3600" b="1" i="1">
                <a:solidFill>
                  <a:srgbClr val="FFFF00"/>
                </a:solidFill>
              </a:rPr>
              <a:t>glory</a:t>
            </a:r>
            <a:r>
              <a:rPr lang="en-US" altLang="ja-JP" sz="3600" b="1" i="1">
                <a:solidFill>
                  <a:schemeClr val="bg1"/>
                </a:solidFill>
              </a:rPr>
              <a:t> by </a:t>
            </a:r>
            <a:r>
              <a:rPr lang="en-US" altLang="ja-JP" sz="3600" b="1" i="1">
                <a:solidFill>
                  <a:srgbClr val="FFFF00"/>
                </a:solidFill>
              </a:rPr>
              <a:t>completing the work </a:t>
            </a:r>
            <a:br>
              <a:rPr lang="en-US" altLang="ja-JP" sz="3600" b="1" i="1">
                <a:solidFill>
                  <a:schemeClr val="bg1"/>
                </a:solidFill>
              </a:rPr>
            </a:br>
            <a:r>
              <a:rPr lang="en-US" altLang="ja-JP" sz="3600" b="1" i="1">
                <a:solidFill>
                  <a:schemeClr val="bg1"/>
                </a:solidFill>
              </a:rPr>
              <a:t>you gave me to do</a:t>
            </a:r>
            <a:r>
              <a:rPr lang="ja-JP" altLang="en-US" sz="3600" b="1" i="1">
                <a:solidFill>
                  <a:schemeClr val="bg1"/>
                </a:solidFill>
              </a:rPr>
              <a:t>”</a:t>
            </a:r>
            <a:r>
              <a:rPr lang="en-US" altLang="ja-JP" sz="3600" b="1" i="1">
                <a:solidFill>
                  <a:schemeClr val="bg1"/>
                </a:solidFill>
              </a:rPr>
              <a:t> (17:4)</a:t>
            </a:r>
            <a:endParaRPr lang="en-US" altLang="en-US" b="1">
              <a:solidFill>
                <a:schemeClr val="bg1"/>
              </a:solidFill>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You granted him authority…</a:t>
            </a:r>
            <a:br>
              <a:rPr kumimoji="0" lang="en-US" altLang="ja-JP"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ja-JP"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[to] give eternal life</a:t>
            </a:r>
            <a:r>
              <a:rPr kumimoji="0" lang="ja-JP" altLang="en-US"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(17:2)</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a:extLst>
              <a:ext uri="{28A0092B-C50C-407E-A947-70E740481C1C}">
                <a14:useLocalDpi xmlns:a14="http://schemas.microsoft.com/office/drawing/2010/main" val="0"/>
              </a:ext>
            </a:extLst>
          </a:blip>
          <a:srcRect l="5000" t="22221" r="69167" b="26303"/>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zh-CN" alt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我们在</a:t>
            </a:r>
            <a:br>
              <a:rPr lang="en-GB" altLang="zh-CN"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br>
            <a:r>
              <a:rPr lang="zh-CN" alt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天上的父</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a:extLst>
              <a:ext uri="{28A0092B-C50C-407E-A947-70E740481C1C}">
                <a14:useLocalDpi xmlns:a14="http://schemas.microsoft.com/office/drawing/2010/main" val="0"/>
              </a:ext>
            </a:extLst>
          </a:blip>
          <a:srcRect l="37500" t="21111" r="35834" b="24445"/>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zh-CN" alt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愿人都尊你的名为圣</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a:extLst>
              <a:ext uri="{28A0092B-C50C-407E-A947-70E740481C1C}">
                <a14:useLocalDpi xmlns:a14="http://schemas.microsoft.com/office/drawing/2010/main" val="0"/>
              </a:ext>
            </a:extLst>
          </a:blip>
          <a:srcRect l="69167" t="21111" r="5000" b="25009"/>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zh-CN" alt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愿你的国降临</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41379088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a:extLst>
              <a:ext uri="{28A0092B-C50C-407E-A947-70E740481C1C}">
                <a14:useLocalDpi xmlns:a14="http://schemas.microsoft.com/office/drawing/2010/main" val="0"/>
              </a:ext>
            </a:extLst>
          </a:blip>
          <a:srcRect l="4167" t="21111" r="70000" b="25555"/>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zh-CN" alt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愿你的旨意行在地上</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050847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2. His Prayer for His Disciples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prays for the disciples' protection, joy, and setting apart for ministry (ordination) that they might make the Father known to the world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87401"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87401"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2"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87402"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3"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87403"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4"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87404"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5"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87405"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6"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87406"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7"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87407"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8"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87408"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9"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87409"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0"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8741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1"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87411"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2"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87412"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0" fontAlgn="base" hangingPunct="0">
              <a:spcBef>
                <a:spcPct val="0"/>
              </a:spcBef>
              <a:spcAft>
                <a:spcPct val="0"/>
              </a:spcAft>
              <a:defRPr/>
            </a:pP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III.</a:t>
            </a:r>
            <a:r>
              <a:rPr lang="zh-CN" altLang="en-US" sz="3200" b="1" noProof="0" dirty="0">
                <a:solidFill>
                  <a:srgbClr val="FFFFFF"/>
                </a:solidFill>
                <a:effectLst>
                  <a:outerShdw blurRad="50800" dist="38100" dir="2700000" algn="tl" rotWithShape="0">
                    <a:prstClr val="black">
                      <a:alpha val="40000"/>
                    </a:prstClr>
                  </a:outerShdw>
                </a:effectLst>
                <a:latin typeface="Arial" charset="0"/>
                <a:ea typeface="ＭＳ Ｐゴシック" charset="0"/>
              </a:rPr>
              <a:t> </a:t>
            </a:r>
            <a:r>
              <a:rPr lang="zh-CN" altLang="en-US" sz="3200" b="1" dirty="0">
                <a:solidFill>
                  <a:srgbClr val="FFFFFF"/>
                </a:solidFill>
                <a:effectLst>
                  <a:outerShdw blurRad="50800" dist="38100" dir="2700000" algn="tl" rotWithShape="0">
                    <a:prstClr val="black">
                      <a:alpha val="40000"/>
                    </a:prstClr>
                  </a:outerShdw>
                </a:effectLst>
                <a:latin typeface="Arial" charset="0"/>
                <a:ea typeface="ＭＳ Ｐゴシック" charset="0"/>
              </a:rPr>
              <a:t>为所有信徒祷告，使他们成为向世界作联合见证的人。</a:t>
            </a: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II. Pray for those you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influence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to be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protected</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holy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联合</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719405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D7C2D2-D742-4392-A3BC-183C395E1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Second Half</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24:9-14;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13:9-13;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640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signs of the second three and one half years of the Tribulation are given in order to forewarn Israel of the coming judgment at Christ's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42119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1" t="3125" r="23048" b="54176"/>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662" r="70338" b="53807"/>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马太</a:t>
              </a:r>
              <a:endPar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72" t="25662" r="35472" b="53807"/>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Andrew</a:t>
              </a: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95" t="25662" r="23849" b="53807"/>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约翰</a:t>
              </a:r>
              <a:endPar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433" t="25363" r="3511" b="54106"/>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Thomas</a:t>
              </a: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95" t="2052" r="23849" b="78444"/>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Bartholomew</a:t>
              </a: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38" t="1027" b="78442"/>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Philip</a:t>
              </a: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95" t="50299" r="23849" b="29170"/>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Thaddeus</a:t>
              </a: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38" t="50299" b="30197"/>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 bar Alphaeus</a:t>
              </a: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567" t="25363" r="38377" b="54106"/>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James</a:t>
              </a: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38" t="25662" b="53807"/>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Peter</a:t>
              </a: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8725" y="3810000"/>
            <a:ext cx="1285875"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386513" y="4876800"/>
            <a:ext cx="1522412"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For </a:t>
            </a:r>
            <a:br>
              <a:rPr kumimoji="0" lang="en-US" sz="24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128"/>
              </a:rPr>
              <a:t>Disciples</a:t>
            </a: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38" t="73909" b="5560"/>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Simon the Zealot</a:t>
              </a: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Christ's Prayer</a:t>
            </a:r>
            <a:endParaRPr lang="en-US" altLang="en-US" b="1">
              <a:solidFill>
                <a:schemeClr val="bg1"/>
              </a:solidFill>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 (6-16)</a:t>
            </a: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 (17-19)</a:t>
            </a: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rPr>
              <a:t>Widening Circle of </a:t>
            </a:r>
            <a:r>
              <a:rPr lang="en-US" altLang="en-US" sz="4000" b="1">
                <a:solidFill>
                  <a:srgbClr val="FFFF00"/>
                </a:solidFill>
              </a:rPr>
              <a:t>Your</a:t>
            </a:r>
            <a:r>
              <a:rPr lang="en-US" altLang="en-US" sz="4000" b="1">
                <a:solidFill>
                  <a:schemeClr val="bg1"/>
                </a:solidFill>
              </a:rPr>
              <a:t> Prayers</a:t>
            </a:r>
            <a:endParaRPr lang="en-US" altLang="en-US" b="1">
              <a:solidFill>
                <a:schemeClr val="bg1"/>
              </a:solidFill>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2.  Sanctify them</a:t>
            </a: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  Protect them</a:t>
            </a: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B458C213-A1C8-4136-8C23-4B7D3C0F70B0}"/>
              </a:ext>
            </a:extLst>
          </p:cNvPr>
          <p:cNvSpPr>
            <a:spLocks noGrp="1"/>
          </p:cNvSpPr>
          <p:nvPr>
            <p:ph type="ctrTitle"/>
          </p:nvPr>
        </p:nvSpPr>
        <p:spPr/>
        <p:txBody>
          <a:bodyPr/>
          <a:lstStyle/>
          <a:p>
            <a:r>
              <a:rPr lang="en-US" altLang="en-US"/>
              <a:t>Good &amp; Evil</a:t>
            </a:r>
          </a:p>
        </p:txBody>
      </p:sp>
      <p:pic>
        <p:nvPicPr>
          <p:cNvPr id="143362" name="Picture 3" descr="GoodandEvil.jpg">
            <a:extLst>
              <a:ext uri="{FF2B5EF4-FFF2-40B4-BE49-F238E27FC236}">
                <a16:creationId xmlns:a16="http://schemas.microsoft.com/office/drawing/2014/main" id="{D63F44A4-4C0F-4CF4-9436-593B2EEE4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41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7C18786-F04E-4216-AC3C-BCF221B3D443}"/>
              </a:ext>
            </a:extLst>
          </p:cNvPr>
          <p:cNvSpPr>
            <a:spLocks noGrp="1"/>
          </p:cNvSpPr>
          <p:nvPr>
            <p:ph type="ctrTitle"/>
          </p:nvPr>
        </p:nvSpPr>
        <p:spPr/>
        <p:txBody>
          <a:bodyPr/>
          <a:lstStyle/>
          <a:p>
            <a:r>
              <a:rPr lang="en-US" altLang="en-US"/>
              <a:t>Hebrews 5:14</a:t>
            </a:r>
          </a:p>
        </p:txBody>
      </p:sp>
      <p:pic>
        <p:nvPicPr>
          <p:cNvPr id="144386" name="Picture 2" descr="GoodandEvilPg2.jpg">
            <a:extLst>
              <a:ext uri="{FF2B5EF4-FFF2-40B4-BE49-F238E27FC236}">
                <a16:creationId xmlns:a16="http://schemas.microsoft.com/office/drawing/2014/main" id="{14ECF475-7D78-4BD6-9E76-65928887BE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5733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95CF2F3B-01DF-46AD-9BEB-735CAD8ED9FE}"/>
              </a:ext>
            </a:extLst>
          </p:cNvPr>
          <p:cNvSpPr>
            <a:spLocks noGrp="1"/>
          </p:cNvSpPr>
          <p:nvPr>
            <p:ph type="ctrTitle"/>
          </p:nvPr>
        </p:nvSpPr>
        <p:spPr/>
        <p:txBody>
          <a:bodyPr/>
          <a:lstStyle/>
          <a:p>
            <a:r>
              <a:rPr lang="en-US" altLang="en-US"/>
              <a:t>Light overpowers the dark… EVERY TIME.</a:t>
            </a:r>
          </a:p>
        </p:txBody>
      </p:sp>
      <p:pic>
        <p:nvPicPr>
          <p:cNvPr id="145410" name="Picture 2" descr="GoodandEvilPg3.jpg">
            <a:extLst>
              <a:ext uri="{FF2B5EF4-FFF2-40B4-BE49-F238E27FC236}">
                <a16:creationId xmlns:a16="http://schemas.microsoft.com/office/drawing/2014/main" id="{0297F144-6F6D-47A2-927B-67DC97F311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369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3203575" y="0"/>
            <a:ext cx="5329238" cy="5805488"/>
          </a:xfrm>
        </p:spPr>
        <p:txBody>
          <a:bodyPr/>
          <a:lstStyle/>
          <a:p>
            <a:r>
              <a:rPr lang="en-US" altLang="en-US" baseline="30000">
                <a:solidFill>
                  <a:schemeClr val="bg1"/>
                </a:solidFill>
                <a:latin typeface="Arial" panose="020B0604020202020204" pitchFamily="34" charset="0"/>
              </a:rPr>
              <a:t> ”</a:t>
            </a:r>
            <a:r>
              <a:rPr lang="en-US" altLang="ja-JP">
                <a:solidFill>
                  <a:schemeClr val="bg1"/>
                </a:solidFill>
                <a:latin typeface="Arial" panose="020B0604020202020204" pitchFamily="34" charset="0"/>
              </a:rPr>
              <a:t>I</a:t>
            </a:r>
            <a:r>
              <a:rPr lang="en-US" altLang="en-US">
                <a:solidFill>
                  <a:schemeClr val="bg1"/>
                </a:solidFill>
                <a:latin typeface="Arial" panose="020B0604020202020204" pitchFamily="34" charset="0"/>
              </a:rPr>
              <a:t>’</a:t>
            </a:r>
            <a:r>
              <a:rPr lang="en-US" altLang="ja-JP">
                <a:solidFill>
                  <a:schemeClr val="bg1"/>
                </a:solidFill>
                <a:latin typeface="Arial" panose="020B0604020202020204" pitchFamily="34" charset="0"/>
              </a:rPr>
              <a:t>m not asking you to take them out of the world, but to keep them safe from the evil one</a:t>
            </a:r>
            <a:r>
              <a:rPr lang="en-US" altLang="en-US">
                <a:solidFill>
                  <a:schemeClr val="bg1"/>
                </a:solidFill>
                <a:latin typeface="Arial" panose="020B0604020202020204" pitchFamily="34" charset="0"/>
              </a:rPr>
              <a:t>”</a:t>
            </a:r>
            <a:r>
              <a:rPr lang="en-US" altLang="ja-JP">
                <a:solidFill>
                  <a:schemeClr val="bg1"/>
                </a:solidFill>
                <a:latin typeface="Arial" panose="020B0604020202020204" pitchFamily="34" charset="0"/>
              </a:rPr>
              <a:t> </a:t>
            </a:r>
            <a:br>
              <a:rPr lang="en-US" altLang="ja-JP">
                <a:solidFill>
                  <a:schemeClr val="bg1"/>
                </a:solidFill>
                <a:latin typeface="Arial" panose="020B0604020202020204" pitchFamily="34" charset="0"/>
              </a:rPr>
            </a:br>
            <a:r>
              <a:rPr lang="en-US" altLang="ja-JP">
                <a:solidFill>
                  <a:schemeClr val="bg1"/>
                </a:solidFill>
                <a:latin typeface="Arial" panose="020B0604020202020204" pitchFamily="34" charset="0"/>
              </a:rPr>
              <a:t>(</a:t>
            </a:r>
            <a:r>
              <a:rPr lang="zh-CN" altLang="en-US">
                <a:solidFill>
                  <a:schemeClr val="bg1"/>
                </a:solidFill>
                <a:latin typeface="Arial" panose="020B0604020202020204" pitchFamily="34" charset="0"/>
              </a:rPr>
              <a:t>约翰</a:t>
            </a:r>
            <a:r>
              <a:rPr lang="en-US" altLang="ja-JP">
                <a:solidFill>
                  <a:schemeClr val="bg1"/>
                </a:solidFill>
                <a:latin typeface="Arial" panose="020B0604020202020204" pitchFamily="34" charset="0"/>
              </a:rPr>
              <a:t> 17:15)</a:t>
            </a:r>
            <a:endParaRPr lang="en-US" altLang="en-US" sz="13800">
              <a:solidFill>
                <a:schemeClr val="bg1"/>
              </a:solidFill>
            </a:endParaRPr>
          </a:p>
        </p:txBody>
      </p:sp>
    </p:spTree>
    <p:extLst>
      <p:ext uri="{BB962C8B-B14F-4D97-AF65-F5344CB8AC3E}">
        <p14:creationId xmlns:p14="http://schemas.microsoft.com/office/powerpoint/2010/main" val="7837426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p:txBody>
          <a:bodyPr/>
          <a:lstStyle/>
          <a:p>
            <a:r>
              <a:rPr lang="en-US" altLang="en-US"/>
              <a:t>Light dispels darkness!</a:t>
            </a:r>
          </a:p>
        </p:txBody>
      </p:sp>
      <p:pic>
        <p:nvPicPr>
          <p:cNvPr id="147458" name="Picture 1" descr="GoodandEvil-Pg5.jpg">
            <a:extLst>
              <a:ext uri="{FF2B5EF4-FFF2-40B4-BE49-F238E27FC236}">
                <a16:creationId xmlns:a16="http://schemas.microsoft.com/office/drawing/2014/main" id="{9A6594C6-B9A2-4284-8676-EFE7CBD5D3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911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3. His Prayer for the Family of Believers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prays in regard to the future believers who would result from the disciples' ministry for their unity, glorification and love for one another to match the love the Father has for the 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1857" name="Object 2"/>
          <p:cNvGraphicFramePr>
            <a:graphicFrameLocks noChangeAspect="1"/>
          </p:cNvGraphicFramePr>
          <p:nvPr/>
        </p:nvGraphicFramePr>
        <p:xfrm>
          <a:off x="1068018" y="4206280"/>
          <a:ext cx="1960563" cy="14859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21857"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068018" y="4206280"/>
                        <a:ext cx="1960563"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8" name="Object 3"/>
          <p:cNvGraphicFramePr>
            <a:graphicFrameLocks noChangeAspect="1"/>
          </p:cNvGraphicFramePr>
          <p:nvPr/>
        </p:nvGraphicFramePr>
        <p:xfrm>
          <a:off x="2973016" y="4790879"/>
          <a:ext cx="1524000" cy="901303"/>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21858"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2973016" y="4790879"/>
                        <a:ext cx="1524000" cy="901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9" name="Object 4"/>
          <p:cNvGraphicFramePr>
            <a:graphicFrameLocks noChangeAspect="1"/>
          </p:cNvGraphicFramePr>
          <p:nvPr/>
        </p:nvGraphicFramePr>
        <p:xfrm>
          <a:off x="3658816" y="548682"/>
          <a:ext cx="2895600" cy="1850231"/>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21859"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3658816" y="548682"/>
                        <a:ext cx="2895600" cy="1850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0" name="Object 5"/>
          <p:cNvGraphicFramePr>
            <a:graphicFrameLocks noChangeAspect="1"/>
          </p:cNvGraphicFramePr>
          <p:nvPr/>
        </p:nvGraphicFramePr>
        <p:xfrm>
          <a:off x="-684584" y="1348781"/>
          <a:ext cx="2209800" cy="1540669"/>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21860"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684584" y="1348781"/>
                        <a:ext cx="2209800" cy="1540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1" name="Object 6"/>
          <p:cNvGraphicFramePr>
            <a:graphicFrameLocks noChangeAspect="1"/>
          </p:cNvGraphicFramePr>
          <p:nvPr/>
        </p:nvGraphicFramePr>
        <p:xfrm>
          <a:off x="6703642" y="548680"/>
          <a:ext cx="1755775" cy="16002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21861"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6703642" y="548680"/>
                        <a:ext cx="175577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2" name="Object 7"/>
          <p:cNvGraphicFramePr>
            <a:graphicFrameLocks noChangeAspect="1"/>
          </p:cNvGraphicFramePr>
          <p:nvPr/>
        </p:nvGraphicFramePr>
        <p:xfrm>
          <a:off x="-151184" y="2606080"/>
          <a:ext cx="2057400" cy="1510904"/>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21862"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151184" y="2606080"/>
                        <a:ext cx="2057400" cy="1510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3" name="Object 8"/>
          <p:cNvGraphicFramePr>
            <a:graphicFrameLocks noChangeAspect="1"/>
          </p:cNvGraphicFramePr>
          <p:nvPr/>
        </p:nvGraphicFramePr>
        <p:xfrm>
          <a:off x="6563943" y="3063280"/>
          <a:ext cx="1895475" cy="200025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21863"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6563943" y="3063280"/>
                        <a:ext cx="1895475"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4" name="Object 9"/>
          <p:cNvGraphicFramePr>
            <a:graphicFrameLocks noChangeAspect="1"/>
          </p:cNvGraphicFramePr>
          <p:nvPr/>
        </p:nvGraphicFramePr>
        <p:xfrm>
          <a:off x="6783016" y="2034580"/>
          <a:ext cx="1676400" cy="12573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21864"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6783016" y="2034580"/>
                        <a:ext cx="1676400" cy="125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5" name="Object 10"/>
          <p:cNvGraphicFramePr>
            <a:graphicFrameLocks noChangeAspect="1"/>
          </p:cNvGraphicFramePr>
          <p:nvPr/>
        </p:nvGraphicFramePr>
        <p:xfrm>
          <a:off x="4573216" y="4895653"/>
          <a:ext cx="1905000" cy="796528"/>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21865"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4573216" y="4895653"/>
                        <a:ext cx="1905000" cy="79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6" name="Object 11"/>
          <p:cNvGraphicFramePr>
            <a:graphicFrameLocks noChangeAspect="1"/>
          </p:cNvGraphicFramePr>
          <p:nvPr/>
        </p:nvGraphicFramePr>
        <p:xfrm>
          <a:off x="-684584" y="548681"/>
          <a:ext cx="4267200" cy="1184672"/>
        </p:xfrm>
        <a:graphic>
          <a:graphicData uri="http://schemas.openxmlformats.org/presentationml/2006/ole">
            <mc:AlternateContent xmlns:mc="http://schemas.openxmlformats.org/markup-compatibility/2006">
              <mc:Choice xmlns:v="urn:schemas-microsoft-com:vml" Requires="v">
                <p:oleObj name="Photo Editor Photo" r:id="rId5" imgW="4105848" imgH="4172532" progId="MSPhotoEd.3">
                  <p:embed/>
                </p:oleObj>
              </mc:Choice>
              <mc:Fallback>
                <p:oleObj name="Photo Editor Photo" r:id="rId5" imgW="4105848" imgH="4172532" progId="MSPhotoEd.3">
                  <p:embed/>
                  <p:pic>
                    <p:nvPicPr>
                      <p:cNvPr id="121866" name="Object 11"/>
                      <p:cNvPicPr>
                        <a:picLocks noChangeAspect="1" noChangeArrowheads="1"/>
                      </p:cNvPicPr>
                      <p:nvPr/>
                    </p:nvPicPr>
                    <p:blipFill>
                      <a:blip r:embed="rId21">
                        <a:extLst>
                          <a:ext uri="{28A0092B-C50C-407E-A947-70E740481C1C}">
                            <a14:useLocalDpi xmlns:a14="http://schemas.microsoft.com/office/drawing/2010/main" val="0"/>
                          </a:ext>
                        </a:extLst>
                      </a:blip>
                      <a:srcRect t="12546" b="51045"/>
                      <a:stretch>
                        <a:fillRect/>
                      </a:stretch>
                    </p:blipFill>
                    <p:spPr bwMode="auto">
                      <a:xfrm>
                        <a:off x="-684584" y="548681"/>
                        <a:ext cx="4267200" cy="1184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7" name="Object 12"/>
          <p:cNvGraphicFramePr>
            <a:graphicFrameLocks noChangeAspect="1"/>
          </p:cNvGraphicFramePr>
          <p:nvPr/>
        </p:nvGraphicFramePr>
        <p:xfrm>
          <a:off x="-684584" y="3634780"/>
          <a:ext cx="1676400" cy="1172766"/>
        </p:xfrm>
        <a:graphic>
          <a:graphicData uri="http://schemas.openxmlformats.org/presentationml/2006/ole">
            <mc:AlternateContent xmlns:mc="http://schemas.openxmlformats.org/markup-compatibility/2006">
              <mc:Choice xmlns:v="urn:schemas-microsoft-com:vml" Requires="v">
                <p:oleObj name="Photo Editor Photo" r:id="rId22" imgW="4544059" imgH="4571429" progId="MSPhotoEd.3">
                  <p:embed/>
                </p:oleObj>
              </mc:Choice>
              <mc:Fallback>
                <p:oleObj name="Photo Editor Photo" r:id="rId22" imgW="4544059" imgH="4571429" progId="MSPhotoEd.3">
                  <p:embed/>
                  <p:pic>
                    <p:nvPicPr>
                      <p:cNvPr id="121867" name="Object 12"/>
                      <p:cNvPicPr>
                        <a:picLocks noChangeAspect="1" noChangeArrowheads="1"/>
                      </p:cNvPicPr>
                      <p:nvPr/>
                    </p:nvPicPr>
                    <p:blipFill>
                      <a:blip r:embed="rId23">
                        <a:extLst>
                          <a:ext uri="{28A0092B-C50C-407E-A947-70E740481C1C}">
                            <a14:useLocalDpi xmlns:a14="http://schemas.microsoft.com/office/drawing/2010/main" val="0"/>
                          </a:ext>
                        </a:extLst>
                      </a:blip>
                      <a:srcRect l="7362" t="6747" r="41670" b="46017"/>
                      <a:stretch>
                        <a:fillRect/>
                      </a:stretch>
                    </p:blipFill>
                    <p:spPr bwMode="auto">
                      <a:xfrm>
                        <a:off x="-684584" y="3634780"/>
                        <a:ext cx="1676400" cy="117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8" name="Object 13"/>
          <p:cNvGraphicFramePr>
            <a:graphicFrameLocks noChangeAspect="1"/>
          </p:cNvGraphicFramePr>
          <p:nvPr/>
        </p:nvGraphicFramePr>
        <p:xfrm>
          <a:off x="-684584" y="4663480"/>
          <a:ext cx="1905000" cy="1028700"/>
        </p:xfrm>
        <a:graphic>
          <a:graphicData uri="http://schemas.openxmlformats.org/presentationml/2006/ole">
            <mc:AlternateContent xmlns:mc="http://schemas.openxmlformats.org/markup-compatibility/2006">
              <mc:Choice xmlns:v="urn:schemas-microsoft-com:vml" Requires="v">
                <p:oleObj name="Photo Editor Photo" r:id="rId24" imgW="4552381" imgH="4571429" progId="MSPhotoEd.3">
                  <p:embed/>
                </p:oleObj>
              </mc:Choice>
              <mc:Fallback>
                <p:oleObj name="Photo Editor Photo" r:id="rId24" imgW="4552381" imgH="4571429" progId="MSPhotoEd.3">
                  <p:embed/>
                  <p:pic>
                    <p:nvPicPr>
                      <p:cNvPr id="121868" name="Object 13"/>
                      <p:cNvPicPr>
                        <a:picLocks noChangeAspect="1" noChangeArrowheads="1"/>
                      </p:cNvPicPr>
                      <p:nvPr/>
                    </p:nvPicPr>
                    <p:blipFill>
                      <a:blip r:embed="rId25">
                        <a:extLst>
                          <a:ext uri="{28A0092B-C50C-407E-A947-70E740481C1C}">
                            <a14:useLocalDpi xmlns:a14="http://schemas.microsoft.com/office/drawing/2010/main" val="0"/>
                          </a:ext>
                        </a:extLst>
                      </a:blip>
                      <a:srcRect l="22728" t="37428" r="31819" b="29976"/>
                      <a:stretch>
                        <a:fillRect/>
                      </a:stretch>
                    </p:blipFill>
                    <p:spPr bwMode="auto">
                      <a:xfrm>
                        <a:off x="-684584" y="4663480"/>
                        <a:ext cx="19050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66089" name="Rectangle 41"/>
          <p:cNvSpPr>
            <a:spLocks noChangeArrowheads="1"/>
          </p:cNvSpPr>
          <p:nvPr/>
        </p:nvSpPr>
        <p:spPr bwMode="auto">
          <a:xfrm>
            <a:off x="-684584" y="548680"/>
            <a:ext cx="9144000" cy="51435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pic>
        <p:nvPicPr>
          <p:cNvPr id="1666088" name="Picture 40" descr="Jesus"/>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439616" y="2491781"/>
            <a:ext cx="2895600" cy="1679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3414341" y="4149130"/>
            <a:ext cx="946150" cy="971550"/>
            <a:chOff x="1392" y="3216"/>
            <a:chExt cx="980" cy="1104"/>
          </a:xfrm>
        </p:grpSpPr>
        <p:pic>
          <p:nvPicPr>
            <p:cNvPr id="121906" name="Picture 4" descr="Disciple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7" name="Rectangle 5"/>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zh-CN" altLang="en-US" sz="1000" b="1">
                  <a:solidFill>
                    <a:srgbClr val="FFFFFF"/>
                  </a:solidFill>
                  <a:latin typeface="Arial" charset="0"/>
                  <a:ea typeface="ＭＳ Ｐゴシック" charset="0"/>
                </a:rPr>
                <a:t>马太</a:t>
              </a:r>
              <a:endParaRPr lang="en-US" sz="1000" b="1">
                <a:solidFill>
                  <a:srgbClr val="FFFFFF"/>
                </a:solidFill>
                <a:latin typeface="Arial" charset="0"/>
                <a:ea typeface="ＭＳ Ｐゴシック" charset="0"/>
              </a:endParaRPr>
            </a:p>
          </p:txBody>
        </p:sp>
      </p:grpSp>
      <p:grpSp>
        <p:nvGrpSpPr>
          <p:cNvPr id="3" name="Group 12"/>
          <p:cNvGrpSpPr>
            <a:grpSpLocks/>
          </p:cNvGrpSpPr>
          <p:nvPr/>
        </p:nvGrpSpPr>
        <p:grpSpPr bwMode="auto">
          <a:xfrm>
            <a:off x="5182816" y="2534642"/>
            <a:ext cx="927100" cy="928688"/>
            <a:chOff x="4656" y="2256"/>
            <a:chExt cx="960" cy="1056"/>
          </a:xfrm>
        </p:grpSpPr>
        <p:pic>
          <p:nvPicPr>
            <p:cNvPr id="121904" name="Picture 13"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5" name="Rectangle 14"/>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Andrew</a:t>
              </a:r>
            </a:p>
          </p:txBody>
        </p:sp>
      </p:grpSp>
      <p:grpSp>
        <p:nvGrpSpPr>
          <p:cNvPr id="4" name="Group 15"/>
          <p:cNvGrpSpPr>
            <a:grpSpLocks/>
          </p:cNvGrpSpPr>
          <p:nvPr/>
        </p:nvGrpSpPr>
        <p:grpSpPr bwMode="auto">
          <a:xfrm>
            <a:off x="4479554" y="1920280"/>
            <a:ext cx="927100" cy="971550"/>
            <a:chOff x="3504" y="912"/>
            <a:chExt cx="960" cy="1104"/>
          </a:xfrm>
        </p:grpSpPr>
        <p:pic>
          <p:nvPicPr>
            <p:cNvPr id="121902" name="Picture 16" descr="High Priest000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3" name="Rectangle 17"/>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zh-CN" altLang="en-US" sz="1000" b="1">
                  <a:solidFill>
                    <a:srgbClr val="FFFFFF"/>
                  </a:solidFill>
                  <a:latin typeface="Arial" charset="0"/>
                  <a:ea typeface="ＭＳ Ｐゴシック" charset="0"/>
                </a:rPr>
                <a:t>约翰</a:t>
              </a:r>
              <a:endParaRPr lang="en-US" sz="1000" b="1">
                <a:solidFill>
                  <a:srgbClr val="FFFFFF"/>
                </a:solidFill>
                <a:latin typeface="Arial" charset="0"/>
                <a:ea typeface="ＭＳ Ｐゴシック" charset="0"/>
              </a:endParaRPr>
            </a:p>
          </p:txBody>
        </p:sp>
      </p:grpSp>
      <p:grpSp>
        <p:nvGrpSpPr>
          <p:cNvPr id="5" name="Group 18"/>
          <p:cNvGrpSpPr>
            <a:grpSpLocks/>
          </p:cNvGrpSpPr>
          <p:nvPr/>
        </p:nvGrpSpPr>
        <p:grpSpPr bwMode="auto">
          <a:xfrm>
            <a:off x="2503116" y="4091980"/>
            <a:ext cx="927100" cy="971550"/>
            <a:chOff x="1056" y="2304"/>
            <a:chExt cx="960" cy="1104"/>
          </a:xfrm>
        </p:grpSpPr>
        <p:pic>
          <p:nvPicPr>
            <p:cNvPr id="121900" name="Picture 19" descr="High Priest0004"/>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1" name="Rectangle 20"/>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Thomas</a:t>
              </a:r>
            </a:p>
          </p:txBody>
        </p:sp>
      </p:grpSp>
      <p:grpSp>
        <p:nvGrpSpPr>
          <p:cNvPr id="6" name="Group 21"/>
          <p:cNvGrpSpPr>
            <a:grpSpLocks/>
          </p:cNvGrpSpPr>
          <p:nvPr/>
        </p:nvGrpSpPr>
        <p:grpSpPr bwMode="auto">
          <a:xfrm>
            <a:off x="1890343" y="3291880"/>
            <a:ext cx="1158875" cy="928688"/>
            <a:chOff x="96" y="1872"/>
            <a:chExt cx="1200" cy="1056"/>
          </a:xfrm>
        </p:grpSpPr>
        <p:pic>
          <p:nvPicPr>
            <p:cNvPr id="121898" name="Picture 22" descr="High Priest0005"/>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9" name="Rectangle 23"/>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Bartholomew</a:t>
              </a:r>
            </a:p>
          </p:txBody>
        </p:sp>
      </p:grpSp>
      <p:grpSp>
        <p:nvGrpSpPr>
          <p:cNvPr id="7" name="Group 24"/>
          <p:cNvGrpSpPr>
            <a:grpSpLocks/>
          </p:cNvGrpSpPr>
          <p:nvPr/>
        </p:nvGrpSpPr>
        <p:grpSpPr bwMode="auto">
          <a:xfrm>
            <a:off x="5106616" y="4034830"/>
            <a:ext cx="973138" cy="971550"/>
            <a:chOff x="2496" y="2496"/>
            <a:chExt cx="1008" cy="1104"/>
          </a:xfrm>
        </p:grpSpPr>
        <p:pic>
          <p:nvPicPr>
            <p:cNvPr id="121896" name="Picture 25" descr="Disciples"/>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7" name="Rectangle 26"/>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Philip</a:t>
              </a:r>
            </a:p>
          </p:txBody>
        </p:sp>
      </p:grpSp>
      <p:grpSp>
        <p:nvGrpSpPr>
          <p:cNvPr id="8" name="Group 27"/>
          <p:cNvGrpSpPr>
            <a:grpSpLocks/>
          </p:cNvGrpSpPr>
          <p:nvPr/>
        </p:nvGrpSpPr>
        <p:grpSpPr bwMode="auto">
          <a:xfrm>
            <a:off x="2668216" y="1920280"/>
            <a:ext cx="927100" cy="971550"/>
            <a:chOff x="1824" y="1776"/>
            <a:chExt cx="960" cy="1104"/>
          </a:xfrm>
        </p:grpSpPr>
        <p:pic>
          <p:nvPicPr>
            <p:cNvPr id="121894" name="Picture 28" descr="High Priest0005"/>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5" name="Rectangle 29"/>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900" b="1">
                  <a:solidFill>
                    <a:srgbClr val="FFFFFF"/>
                  </a:solidFill>
                  <a:latin typeface="Arial" charset="0"/>
                  <a:ea typeface="ＭＳ Ｐゴシック" charset="0"/>
                </a:rPr>
                <a:t>Thaddeus</a:t>
              </a:r>
            </a:p>
          </p:txBody>
        </p:sp>
      </p:grpSp>
      <p:grpSp>
        <p:nvGrpSpPr>
          <p:cNvPr id="9" name="Group 30"/>
          <p:cNvGrpSpPr>
            <a:grpSpLocks/>
          </p:cNvGrpSpPr>
          <p:nvPr/>
        </p:nvGrpSpPr>
        <p:grpSpPr bwMode="auto">
          <a:xfrm>
            <a:off x="5030417" y="3349030"/>
            <a:ext cx="1668463" cy="928688"/>
            <a:chOff x="3264" y="2016"/>
            <a:chExt cx="1728" cy="1056"/>
          </a:xfrm>
        </p:grpSpPr>
        <p:pic>
          <p:nvPicPr>
            <p:cNvPr id="121892" name="Picture 31" descr="Disciples"/>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3" name="Rectangle 32"/>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 bar Alphaeus</a:t>
              </a:r>
            </a:p>
          </p:txBody>
        </p:sp>
      </p:grpSp>
      <p:grpSp>
        <p:nvGrpSpPr>
          <p:cNvPr id="10" name="Group 33"/>
          <p:cNvGrpSpPr>
            <a:grpSpLocks/>
          </p:cNvGrpSpPr>
          <p:nvPr/>
        </p:nvGrpSpPr>
        <p:grpSpPr bwMode="auto">
          <a:xfrm>
            <a:off x="3582616" y="1805980"/>
            <a:ext cx="973138" cy="971550"/>
            <a:chOff x="2400" y="1008"/>
            <a:chExt cx="1008" cy="1104"/>
          </a:xfrm>
        </p:grpSpPr>
        <p:pic>
          <p:nvPicPr>
            <p:cNvPr id="121890" name="Picture 34" descr="High Priest0004"/>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1" name="Rectangle 35"/>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a:t>
              </a:r>
            </a:p>
          </p:txBody>
        </p:sp>
      </p:grpSp>
      <p:grpSp>
        <p:nvGrpSpPr>
          <p:cNvPr id="11" name="Group 36"/>
          <p:cNvGrpSpPr>
            <a:grpSpLocks/>
          </p:cNvGrpSpPr>
          <p:nvPr/>
        </p:nvGrpSpPr>
        <p:grpSpPr bwMode="auto">
          <a:xfrm>
            <a:off x="1830016" y="2491780"/>
            <a:ext cx="946150" cy="971550"/>
            <a:chOff x="1248" y="912"/>
            <a:chExt cx="980" cy="1104"/>
          </a:xfrm>
        </p:grpSpPr>
        <p:pic>
          <p:nvPicPr>
            <p:cNvPr id="121888" name="Picture 37" descr="Disciples"/>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89" name="Rectangle 38"/>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Peter</a:t>
              </a:r>
            </a:p>
          </p:txBody>
        </p:sp>
      </p:grpSp>
      <p:sp>
        <p:nvSpPr>
          <p:cNvPr id="1666090" name="Text Box 42"/>
          <p:cNvSpPr txBox="1">
            <a:spLocks noChangeArrowheads="1"/>
          </p:cNvSpPr>
          <p:nvPr/>
        </p:nvSpPr>
        <p:spPr bwMode="auto">
          <a:xfrm>
            <a:off x="4103440" y="3192439"/>
            <a:ext cx="1300356"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charset="0"/>
                <a:ea typeface="ＭＳ Ｐゴシック" charset="-128"/>
                <a:cs typeface="ＭＳ Ｐゴシック" charset="-128"/>
              </a:rPr>
              <a:t>For </a:t>
            </a:r>
            <a:br>
              <a:rPr lang="en-US" sz="2400" b="1" dirty="0">
                <a:solidFill>
                  <a:srgbClr val="FFFFFF"/>
                </a:solidFill>
                <a:latin typeface="Arial" charset="0"/>
                <a:ea typeface="ＭＳ Ｐゴシック" charset="-128"/>
                <a:cs typeface="ＭＳ Ｐゴシック" charset="-128"/>
              </a:rPr>
            </a:br>
            <a:r>
              <a:rPr lang="en-US" sz="2400" b="1" dirty="0">
                <a:solidFill>
                  <a:srgbClr val="FFFFFF"/>
                </a:solidFill>
                <a:latin typeface="Arial" charset="0"/>
                <a:ea typeface="ＭＳ Ｐゴシック" charset="-128"/>
                <a:cs typeface="ＭＳ Ｐゴシック" charset="-128"/>
              </a:rPr>
              <a:t>Himself</a:t>
            </a:r>
          </a:p>
        </p:txBody>
      </p:sp>
      <p:sp>
        <p:nvSpPr>
          <p:cNvPr id="1666091" name="Text Box 43"/>
          <p:cNvSpPr txBox="1">
            <a:spLocks noChangeArrowheads="1"/>
          </p:cNvSpPr>
          <p:nvPr/>
        </p:nvSpPr>
        <p:spPr bwMode="auto">
          <a:xfrm>
            <a:off x="5903180" y="4206281"/>
            <a:ext cx="1536148"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charset="0"/>
                <a:ea typeface="ＭＳ Ｐゴシック" charset="-128"/>
                <a:cs typeface="ＭＳ Ｐゴシック" charset="-128"/>
              </a:rPr>
              <a:t>For </a:t>
            </a:r>
            <a:br>
              <a:rPr lang="en-US" sz="2400" b="1" dirty="0">
                <a:solidFill>
                  <a:srgbClr val="FFFFFF"/>
                </a:solidFill>
                <a:latin typeface="Arial" charset="0"/>
                <a:ea typeface="ＭＳ Ｐゴシック" charset="-128"/>
                <a:cs typeface="ＭＳ Ｐゴシック" charset="-128"/>
              </a:rPr>
            </a:br>
            <a:r>
              <a:rPr lang="en-US" sz="2400" b="1" dirty="0">
                <a:solidFill>
                  <a:srgbClr val="FFFFFF"/>
                </a:solidFill>
                <a:latin typeface="Arial" charset="0"/>
                <a:ea typeface="ＭＳ Ｐゴシック" charset="-128"/>
                <a:cs typeface="ＭＳ Ｐゴシック" charset="-128"/>
              </a:rPr>
              <a:t>Disciples</a:t>
            </a:r>
          </a:p>
        </p:txBody>
      </p:sp>
      <p:grpSp>
        <p:nvGrpSpPr>
          <p:cNvPr id="12" name="Group 6"/>
          <p:cNvGrpSpPr>
            <a:grpSpLocks/>
          </p:cNvGrpSpPr>
          <p:nvPr/>
        </p:nvGrpSpPr>
        <p:grpSpPr bwMode="auto">
          <a:xfrm>
            <a:off x="3887418" y="4034830"/>
            <a:ext cx="1528763" cy="971550"/>
            <a:chOff x="2928" y="3216"/>
            <a:chExt cx="1584" cy="1104"/>
          </a:xfrm>
        </p:grpSpPr>
        <p:pic>
          <p:nvPicPr>
            <p:cNvPr id="121886" name="Picture 7"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87" name="Rectangle 8"/>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Simon the Zealot</a:t>
              </a:r>
            </a:p>
          </p:txBody>
        </p:sp>
      </p:grpSp>
      <p:sp>
        <p:nvSpPr>
          <p:cNvPr id="1666092" name="Text Box 44"/>
          <p:cNvSpPr txBox="1">
            <a:spLocks noChangeArrowheads="1"/>
          </p:cNvSpPr>
          <p:nvPr/>
        </p:nvSpPr>
        <p:spPr bwMode="auto">
          <a:xfrm>
            <a:off x="7076128" y="5075438"/>
            <a:ext cx="2032377"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charset="0"/>
                <a:ea typeface="ＭＳ Ｐゴシック" charset="-128"/>
                <a:cs typeface="ＭＳ Ｐゴシック" charset="-128"/>
              </a:rPr>
              <a:t>For </a:t>
            </a:r>
            <a:br>
              <a:rPr lang="en-US" sz="2400" b="1" dirty="0">
                <a:solidFill>
                  <a:srgbClr val="FFFFFF"/>
                </a:solidFill>
                <a:latin typeface="Arial" charset="0"/>
                <a:ea typeface="ＭＳ Ｐゴシック" charset="-128"/>
                <a:cs typeface="ＭＳ Ｐゴシック" charset="-128"/>
              </a:rPr>
            </a:br>
            <a:r>
              <a:rPr lang="en-US" sz="2400" b="1" dirty="0">
                <a:solidFill>
                  <a:srgbClr val="FFFFFF"/>
                </a:solidFill>
                <a:latin typeface="Arial" charset="0"/>
                <a:ea typeface="ＭＳ Ｐゴシック" charset="-128"/>
                <a:cs typeface="ＭＳ Ｐゴシック" charset="-128"/>
              </a:rPr>
              <a:t>All Believers</a:t>
            </a:r>
          </a:p>
        </p:txBody>
      </p:sp>
      <p:sp>
        <p:nvSpPr>
          <p:cNvPr id="1666050" name="Rectangle 2"/>
          <p:cNvSpPr>
            <a:spLocks noGrp="1" noChangeArrowheads="1"/>
          </p:cNvSpPr>
          <p:nvPr>
            <p:ph type="title"/>
          </p:nvPr>
        </p:nvSpPr>
        <p:spPr>
          <a:xfrm>
            <a:off x="0" y="857250"/>
            <a:ext cx="9144000" cy="5715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Christ</a:t>
            </a:r>
            <a:r>
              <a:rPr lang="uk-UA" sz="4000" b="1" dirty="0">
                <a:solidFill>
                  <a:schemeClr val="bg1"/>
                </a:solidFill>
                <a:latin typeface="Arial" charset="0"/>
                <a:ea typeface="ＭＳ Ｐゴシック" charset="0"/>
                <a:cs typeface="ＭＳ Ｐゴシック" charset="0"/>
              </a:rPr>
              <a:t>'</a:t>
            </a:r>
            <a:r>
              <a:rPr lang="en-US" sz="4000" b="1" dirty="0">
                <a:solidFill>
                  <a:schemeClr val="bg1"/>
                </a:solidFill>
                <a:latin typeface="Arial" charset="0"/>
                <a:ea typeface="ＭＳ Ｐゴシック" charset="0"/>
                <a:cs typeface="ＭＳ Ｐゴシック" charset="0"/>
              </a:rPr>
              <a:t>s Prayer</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37109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was most important to Jesus as he anticipated the cross?</a:t>
            </a:r>
            <a:endParaRPr lang="en-US" dirty="0"/>
          </a:p>
        </p:txBody>
      </p:sp>
    </p:spTree>
    <p:extLst>
      <p:ext uri="{BB962C8B-B14F-4D97-AF65-F5344CB8AC3E}">
        <p14:creationId xmlns:p14="http://schemas.microsoft.com/office/powerpoint/2010/main" val="1217075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5C164-4BFB-4243-8951-982A9B988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c. Repetition and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24:15-26;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13:14-23;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terror of the Tribulation is reiterated in respect to the Antichrist in particular to identify this man as the sign that will forewarn Israel of the approaching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982379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algn="l" eaLnBrk="1" hangingPunct="1"/>
            <a:r>
              <a:rPr lang="en-US" sz="3600" b="1" dirty="0">
                <a:latin typeface="Alan Den" charset="0"/>
                <a:ea typeface="ＭＳ Ｐゴシック" charset="0"/>
                <a:cs typeface="Alan Den" charset="0"/>
              </a:rPr>
              <a:t>Jesus prayed for our </a:t>
            </a:r>
            <a:r>
              <a:rPr lang="en-US" sz="3600" b="1">
                <a:latin typeface="Alan Den" charset="0"/>
                <a:ea typeface="ＭＳ Ｐゴシック" charset="0"/>
                <a:cs typeface="Alan Den" charset="0"/>
              </a:rPr>
              <a:t>unity (</a:t>
            </a:r>
            <a:r>
              <a:rPr lang="zh-CN" altLang="en-US" sz="3600" b="1">
                <a:latin typeface="Alan Den" charset="0"/>
                <a:ea typeface="ＭＳ Ｐゴシック" charset="0"/>
                <a:cs typeface="Alan Den" charset="0"/>
              </a:rPr>
              <a:t>约翰</a:t>
            </a:r>
            <a:r>
              <a:rPr lang="en-US" sz="3600" b="1">
                <a:latin typeface="Alan Den" charset="0"/>
                <a:ea typeface="ＭＳ Ｐゴシック" charset="0"/>
                <a:cs typeface="Alan Den" charset="0"/>
              </a:rPr>
              <a:t> </a:t>
            </a:r>
            <a:r>
              <a:rPr lang="en-US" sz="3600" b="1" dirty="0">
                <a:latin typeface="Alan Den" charset="0"/>
                <a:ea typeface="ＭＳ Ｐゴシック" charset="0"/>
                <a:cs typeface="Alan Den" charset="0"/>
              </a:rPr>
              <a:t>17)</a:t>
            </a: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6718773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What is Unity?</a:t>
            </a:r>
            <a:endParaRPr lang="en-US" dirty="0"/>
          </a:p>
        </p:txBody>
      </p:sp>
    </p:spTree>
    <p:extLst>
      <p:ext uri="{BB962C8B-B14F-4D97-AF65-F5344CB8AC3E}">
        <p14:creationId xmlns:p14="http://schemas.microsoft.com/office/powerpoint/2010/main" val="17731088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Uniformity</a:t>
            </a:r>
            <a:endParaRPr lang="en-US" dirty="0"/>
          </a:p>
        </p:txBody>
      </p:sp>
    </p:spTree>
    <p:extLst>
      <p:ext uri="{BB962C8B-B14F-4D97-AF65-F5344CB8AC3E}">
        <p14:creationId xmlns:p14="http://schemas.microsoft.com/office/powerpoint/2010/main" val="231725331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9600" b="1" dirty="0">
                <a:solidFill>
                  <a:schemeClr val="bg1"/>
                </a:solidFill>
                <a:effectLst>
                  <a:glow rad="228600">
                    <a:schemeClr val="tx1"/>
                  </a:glow>
                </a:effectLst>
                <a:latin typeface="Arial" charset="0"/>
                <a:ea typeface="ＭＳ Ｐゴシック" charset="0"/>
                <a:cs typeface="ＭＳ Ｐゴシック" charset="0"/>
              </a:rPr>
              <a:t>Why Unity?</a:t>
            </a:r>
            <a:endParaRPr lang="en-US" sz="96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r>
              <a:rPr lang="is-IS" altLang="ja-JP" sz="4800" b="1" i="1" dirty="0">
                <a:solidFill>
                  <a:srgbClr val="FFFFFF"/>
                </a:solidFill>
                <a:effectLst>
                  <a:glow rad="228600">
                    <a:srgbClr val="000000"/>
                  </a:glow>
                </a:effectLst>
                <a:latin typeface="Arial" charset="0"/>
                <a:ea typeface="ＭＳ Ｐゴシック" charset="0"/>
                <a:cs typeface="ＭＳ Ｐゴシック" charset="0"/>
              </a:rPr>
              <a:t>…</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85725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My prayer is not for them alone. I pray also for those who will believe in me through their message</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(17:20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91762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ru-RU" altLang="ja-JP" sz="3600" b="1" dirty="0">
                <a:solidFill>
                  <a:schemeClr val="bg1"/>
                </a:solidFill>
                <a:effectLst>
                  <a:glow rad="228600">
                    <a:schemeClr val="tx1"/>
                  </a:glow>
                </a:effectLst>
                <a:latin typeface="Arial" charset="0"/>
                <a:ea typeface="ＭＳ Ｐゴシック" charset="0"/>
                <a:cs typeface="ＭＳ Ｐゴシック" charset="0"/>
              </a:rPr>
              <a:t>"</a:t>
            </a:r>
            <a:r>
              <a:rPr lang="en-US" sz="3600" b="1" dirty="0">
                <a:solidFill>
                  <a:schemeClr val="bg1"/>
                </a:solidFill>
                <a:effectLst>
                  <a:glow rad="228600">
                    <a:schemeClr val="tx1"/>
                  </a:glow>
                </a:effectLst>
                <a:latin typeface="Arial" charset="0"/>
                <a:ea typeface="ＭＳ Ｐゴシック" charset="0"/>
                <a:cs typeface="ＭＳ Ｐゴシック" charset="0"/>
              </a:rPr>
              <a:t>that all of them may be one, Father, just as you are in me and I am in you</a:t>
            </a:r>
            <a:r>
              <a:rPr lang="ru-RU" sz="3600" b="1" dirty="0">
                <a:solidFill>
                  <a:schemeClr val="bg1"/>
                </a:solidFill>
                <a:effectLst>
                  <a:glow rad="228600">
                    <a:schemeClr val="tx1"/>
                  </a:glow>
                </a:effectLst>
                <a:latin typeface="Arial" charset="0"/>
                <a:ea typeface="ＭＳ Ｐゴシック" charset="0"/>
                <a:cs typeface="ＭＳ Ｐゴシック" charset="0"/>
              </a:rPr>
              <a:t>"</a:t>
            </a:r>
            <a:r>
              <a:rPr lang="en-SG" sz="3600" b="1" dirty="0">
                <a:solidFill>
                  <a:schemeClr val="bg1"/>
                </a:solidFill>
                <a:effectLst>
                  <a:glow rad="228600">
                    <a:schemeClr val="tx1"/>
                  </a:glow>
                </a:effectLst>
                <a:latin typeface="Arial" charset="0"/>
                <a:ea typeface="ＭＳ Ｐゴシック" charset="0"/>
                <a:cs typeface="ＭＳ Ｐゴシック" charset="0"/>
              </a:rPr>
              <a:t> </a:t>
            </a:r>
            <a:br>
              <a:rPr lang="en-SG" sz="3600" b="1" dirty="0">
                <a:solidFill>
                  <a:schemeClr val="bg1"/>
                </a:solidFill>
                <a:effectLst>
                  <a:glow rad="228600">
                    <a:schemeClr val="tx1"/>
                  </a:glow>
                </a:effectLst>
                <a:latin typeface="Arial" charset="0"/>
                <a:ea typeface="ＭＳ Ｐゴシック" charset="0"/>
                <a:cs typeface="ＭＳ Ｐゴシック" charset="0"/>
              </a:rPr>
            </a:br>
            <a:r>
              <a:rPr lang="en-SG" sz="3600" b="1" dirty="0">
                <a:solidFill>
                  <a:schemeClr val="bg1"/>
                </a:solidFill>
                <a:effectLst>
                  <a:glow rad="228600">
                    <a:schemeClr val="tx1"/>
                  </a:glow>
                </a:effectLst>
                <a:latin typeface="Arial" charset="0"/>
                <a:ea typeface="ＭＳ Ｐゴシック" charset="0"/>
                <a:cs typeface="ＭＳ Ｐゴシック" charset="0"/>
              </a:rPr>
              <a:t>(17:21a </a:t>
            </a:r>
            <a:r>
              <a:rPr lang="en-SG" sz="2800" b="1" dirty="0">
                <a:solidFill>
                  <a:schemeClr val="bg1"/>
                </a:solidFill>
                <a:effectLst>
                  <a:glow rad="228600">
                    <a:schemeClr val="tx1"/>
                  </a:glow>
                </a:effectLst>
                <a:latin typeface="Arial" charset="0"/>
                <a:ea typeface="ＭＳ Ｐゴシック" charset="0"/>
                <a:cs typeface="ＭＳ Ｐゴシック" charset="0"/>
              </a:rPr>
              <a:t>NIV</a:t>
            </a:r>
            <a:r>
              <a:rPr lang="en-SG" sz="3600" b="1" dirty="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851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buFontTx/>
              <a:buChar char="•"/>
              <a:defRPr/>
            </a:pPr>
            <a:endParaRPr lang="en-US" sz="2400">
              <a:solidFill>
                <a:srgbClr val="000000"/>
              </a:solidFill>
              <a:latin typeface="Times New Roman" charset="0"/>
              <a:ea typeface="ＭＳ Ｐゴシック"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4000" b="1" i="1" dirty="0">
                <a:solidFill>
                  <a:srgbClr val="FFFFFF"/>
                </a:solidFill>
                <a:latin typeface="Times New Roman" charset="0"/>
                <a:ea typeface="ＭＳ Ｐゴシック" charset="0"/>
              </a:rPr>
              <a:t>is</a:t>
            </a: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eaLnBrk="0" fontAlgn="base" hangingPunct="0">
              <a:spcBef>
                <a:spcPct val="0"/>
              </a:spcBef>
              <a:spcAft>
                <a:spcPct val="0"/>
              </a:spcAft>
              <a:defRPr/>
            </a:pPr>
            <a:r>
              <a:rPr lang="en-US" sz="4000" b="1" i="1" dirty="0">
                <a:solidFill>
                  <a:srgbClr val="FFFFFF"/>
                </a:solidFill>
                <a:latin typeface="Times New Roman" charset="0"/>
                <a:ea typeface="ＭＳ Ｐゴシック" charset="0"/>
              </a:rPr>
              <a:t>is</a:t>
            </a: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defTabSz="914400" eaLnBrk="0" fontAlgn="base" hangingPunct="0">
              <a:spcBef>
                <a:spcPct val="0"/>
              </a:spcBef>
              <a:spcAft>
                <a:spcPct val="0"/>
              </a:spcAft>
              <a:defRPr/>
            </a:pPr>
            <a:r>
              <a:rPr lang="en-US" sz="4000" b="1" i="1">
                <a:solidFill>
                  <a:srgbClr val="FFFFFF"/>
                </a:solidFill>
                <a:latin typeface="Times New Roman" charset="0"/>
                <a:ea typeface="ＭＳ Ｐゴシック" charset="0"/>
              </a:rPr>
              <a:t>is</a:t>
            </a: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eaLnBrk="0" fontAlgn="base" hangingPunct="0">
              <a:spcBef>
                <a:spcPct val="0"/>
              </a:spcBef>
              <a:spcAft>
                <a:spcPct val="0"/>
              </a:spcAft>
              <a:defRPr/>
            </a:pPr>
            <a:r>
              <a:rPr lang="en-US" sz="4000" b="1" i="1" dirty="0">
                <a:solidFill>
                  <a:srgbClr val="FFFFFF"/>
                </a:solidFill>
                <a:latin typeface="Times New Roman" charset="0"/>
                <a:ea typeface="ＭＳ Ｐゴシック" charset="0"/>
              </a:rPr>
              <a:t>Son</a:t>
            </a: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4000" b="1" i="1">
                  <a:solidFill>
                    <a:srgbClr val="FFFFFF"/>
                  </a:solidFill>
                  <a:latin typeface="Times New Roman" charset="0"/>
                  <a:ea typeface="ＭＳ Ｐゴシック" charset="0"/>
                </a:rPr>
                <a:t>GOD</a:t>
              </a: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4000" b="1" i="1" dirty="0">
                <a:solidFill>
                  <a:srgbClr val="FFFFFF"/>
                </a:solidFill>
                <a:latin typeface="Times New Roman" charset="0"/>
                <a:ea typeface="ＭＳ Ｐゴシック" charset="0"/>
              </a:rPr>
              <a:t>Father</a:t>
            </a: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defTabSz="914400" eaLnBrk="0" fontAlgn="base" hangingPunct="0">
              <a:spcBef>
                <a:spcPct val="0"/>
              </a:spcBef>
              <a:spcAft>
                <a:spcPct val="0"/>
              </a:spcAft>
              <a:defRPr/>
            </a:pPr>
            <a:r>
              <a:rPr lang="en-US" sz="4000" b="1" i="1" dirty="0">
                <a:solidFill>
                  <a:srgbClr val="FFFFFF"/>
                </a:solidFill>
                <a:latin typeface="Times New Roman" charset="0"/>
                <a:ea typeface="ＭＳ Ｐゴシック" charset="0"/>
              </a:rPr>
              <a:t>Spirit</a:t>
            </a: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2400" b="1" kern="10">
                <a:ln w="9525">
                  <a:solidFill>
                    <a:srgbClr val="000000"/>
                  </a:solidFill>
                  <a:round/>
                  <a:headEnd/>
                  <a:tailEnd/>
                </a:ln>
                <a:solidFill>
                  <a:srgbClr val="FFFFFF"/>
                </a:solidFill>
                <a:latin typeface="Times New Roman"/>
                <a:ea typeface="Times New Roman"/>
                <a:cs typeface="Times New Roman"/>
              </a:rPr>
              <a:t>is not</a:t>
            </a: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2400" b="1" kern="10">
                <a:ln w="9525">
                  <a:solidFill>
                    <a:srgbClr val="000000"/>
                  </a:solidFill>
                  <a:round/>
                  <a:headEnd/>
                  <a:tailEnd/>
                </a:ln>
                <a:solidFill>
                  <a:srgbClr val="FFFFFF"/>
                </a:solidFill>
                <a:latin typeface="Times New Roman"/>
                <a:ea typeface="Times New Roman"/>
                <a:cs typeface="Times New Roman"/>
              </a:rPr>
              <a:t>is not</a:t>
            </a: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algn="ctr" defTabSz="914400" eaLnBrk="0" fontAlgn="base" hangingPunct="0">
              <a:spcBef>
                <a:spcPct val="0"/>
              </a:spcBef>
              <a:spcAft>
                <a:spcPct val="0"/>
              </a:spcAft>
            </a:pPr>
            <a:r>
              <a:rPr lang="en-US" sz="2400" b="1" kern="10">
                <a:ln w="9525">
                  <a:solidFill>
                    <a:srgbClr val="000000"/>
                  </a:solidFill>
                  <a:round/>
                  <a:headEnd/>
                  <a:tailEnd/>
                </a:ln>
                <a:solidFill>
                  <a:srgbClr val="FFFFFF"/>
                </a:solidFill>
                <a:latin typeface="Times New Roman"/>
                <a:ea typeface="Times New Roman"/>
                <a:cs typeface="Times New Roman"/>
              </a:rPr>
              <a:t>is not</a:t>
            </a: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1400" b="1">
                <a:solidFill>
                  <a:srgbClr val="FFFFFF"/>
                </a:solidFill>
                <a:latin typeface="Times New Roman" charset="0"/>
                <a:ea typeface="ＭＳ Ｐゴシック" charset="0"/>
              </a:rPr>
              <a:t>H. Wayne House, </a:t>
            </a:r>
            <a:r>
              <a:rPr lang="en-US" sz="1400" b="1" i="1">
                <a:solidFill>
                  <a:srgbClr val="FFFFFF"/>
                </a:solidFill>
                <a:latin typeface="Times New Roman" charset="0"/>
                <a:ea typeface="ＭＳ Ｐゴシック" charset="0"/>
              </a:rPr>
              <a:t>Charts of Christian Theology and Doctrine</a:t>
            </a:r>
            <a:r>
              <a:rPr lang="en-US" sz="1400" b="1">
                <a:solidFill>
                  <a:srgbClr val="FFFFFF"/>
                </a:solidFill>
                <a:latin typeface="Times New Roman" charset="0"/>
                <a:ea typeface="ＭＳ Ｐゴシック" charset="0"/>
              </a:rPr>
              <a:t>, p. 45</a:t>
            </a: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en-US" dirty="0">
                <a:solidFill>
                  <a:srgbClr val="FFFFFF"/>
                </a:solidFill>
              </a:rPr>
              <a:t>The Trinity</a:t>
            </a: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defRPr/>
            </a:pPr>
            <a:r>
              <a:rPr lang="en-US" dirty="0">
                <a:solidFill>
                  <a:srgbClr val="FFFFFF"/>
                </a:solidFill>
                <a:latin typeface="Arial"/>
              </a:rPr>
              <a:t>= Three-unity</a:t>
            </a: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2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ru-RU" sz="2400" b="1" dirty="0">
                <a:solidFill>
                  <a:srgbClr val="FFFFFF"/>
                </a:solidFill>
              </a:rPr>
              <a:t>"</a:t>
            </a:r>
            <a:r>
              <a:rPr lang="en-US" sz="2400" b="1" dirty="0">
                <a:solidFill>
                  <a:srgbClr val="FFFFFF"/>
                </a:solidFill>
              </a:rPr>
              <a:t>that all of them may be one, Father, just as you are in me and I am in you. May they also be in us </a:t>
            </a:r>
            <a:r>
              <a:rPr lang="en-US" sz="2400" b="1" dirty="0">
                <a:solidFill>
                  <a:schemeClr val="bg1"/>
                </a:solidFill>
              </a:rPr>
              <a:t>so</a:t>
            </a:r>
            <a:r>
              <a:rPr lang="en-US" sz="2400" b="1" dirty="0">
                <a:solidFill>
                  <a:srgbClr val="FFFF00"/>
                </a:solidFill>
              </a:rPr>
              <a:t> that the world may believe </a:t>
            </a:r>
            <a:r>
              <a:rPr lang="en-US" sz="2400" b="1" dirty="0">
                <a:solidFill>
                  <a:srgbClr val="FFFFFF"/>
                </a:solidFill>
              </a:rPr>
              <a:t>that you have sent me. </a:t>
            </a:r>
            <a:r>
              <a:rPr lang="en-US" sz="2400" b="1" baseline="30000" dirty="0">
                <a:solidFill>
                  <a:srgbClr val="FFFFFF"/>
                </a:solidFill>
              </a:rPr>
              <a:t>22</a:t>
            </a:r>
            <a:r>
              <a:rPr lang="en-US" sz="2400" b="1" dirty="0">
                <a:solidFill>
                  <a:srgbClr val="FFFFFF"/>
                </a:solidFill>
              </a:rPr>
              <a:t>I have given them the glory that you gave me, that they may be one as we are one: </a:t>
            </a:r>
            <a:r>
              <a:rPr lang="en-US" sz="2400" b="1" baseline="30000" dirty="0">
                <a:solidFill>
                  <a:srgbClr val="FFFFFF"/>
                </a:solidFill>
              </a:rPr>
              <a:t>23</a:t>
            </a:r>
            <a:r>
              <a:rPr lang="en-US" sz="2400" b="1" dirty="0">
                <a:solidFill>
                  <a:srgbClr val="FFFFFF"/>
                </a:solidFill>
              </a:rPr>
              <a:t>I in them and you in me. May they be brought to complete unity </a:t>
            </a:r>
            <a:r>
              <a:rPr lang="en-US" sz="2400" b="1" dirty="0">
                <a:solidFill>
                  <a:srgbClr val="FFFF00"/>
                </a:solidFill>
              </a:rPr>
              <a:t>to let the world know </a:t>
            </a:r>
            <a:r>
              <a:rPr lang="en-US" sz="2400" b="1" dirty="0">
                <a:solidFill>
                  <a:srgbClr val="FFFFFF"/>
                </a:solidFill>
              </a:rPr>
              <a:t>that you sent me and have loved them even as you have loved me</a:t>
            </a:r>
            <a:r>
              <a:rPr lang="ru-RU" sz="2800" b="1" dirty="0">
                <a:solidFill>
                  <a:srgbClr val="FFFFFF"/>
                </a:solidFill>
              </a:rPr>
              <a:t>"</a:t>
            </a:r>
            <a:r>
              <a:rPr lang="en-US" sz="2800" b="1" dirty="0">
                <a:solidFill>
                  <a:srgbClr val="FFFFFF"/>
                </a:solidFill>
              </a:rPr>
              <a:t> (21b-23 </a:t>
            </a:r>
            <a:r>
              <a:rPr lang="en-US" sz="2400" b="1" dirty="0">
                <a:solidFill>
                  <a:srgbClr val="FFFFFF"/>
                </a:solidFill>
              </a:rPr>
              <a:t>NIV</a:t>
            </a:r>
            <a:r>
              <a:rPr lang="en-US" sz="2800" b="1" dirty="0">
                <a:solidFill>
                  <a:srgbClr val="FFFFFF"/>
                </a:solidFill>
              </a:rPr>
              <a:t>).</a:t>
            </a: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Interview of a Catholic Leader</a:t>
            </a:r>
            <a:endParaRPr lang="en-US" dirty="0"/>
          </a:p>
        </p:txBody>
      </p:sp>
    </p:spTree>
    <p:extLst>
      <p:ext uri="{BB962C8B-B14F-4D97-AF65-F5344CB8AC3E}">
        <p14:creationId xmlns:p14="http://schemas.microsoft.com/office/powerpoint/2010/main" val="613391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357563"/>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sp>
        <p:nvSpPr>
          <p:cNvPr id="40960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04" name="Rectangle 4"/>
          <p:cNvSpPr>
            <a:spLocks noGrp="1" noChangeArrowheads="1"/>
          </p:cNvSpPr>
          <p:nvPr>
            <p:ph type="title" idx="4294967295"/>
          </p:nvPr>
        </p:nvSpPr>
        <p:spPr>
          <a:xfrm>
            <a:off x="971550" y="609600"/>
            <a:ext cx="7129463" cy="646331"/>
          </a:xfrm>
        </p:spPr>
        <p:txBody>
          <a:bodyPr anchor="t">
            <a:spAutoFit/>
          </a:bodyPr>
          <a:lstStyle/>
          <a:p>
            <a:pPr eaLnBrk="1" hangingPunct="1"/>
            <a:r>
              <a:rPr lang="zh-CN" altLang="en-US" sz="3600" dirty="0"/>
              <a:t>橄榄山论语概述</a:t>
            </a:r>
            <a:endParaRPr lang="en-US" sz="3600" b="1" dirty="0">
              <a:latin typeface="Arial" charset="0"/>
            </a:endParaRP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09606" name="TextBox 1"/>
          <p:cNvSpPr txBox="1">
            <a:spLocks noChangeArrowheads="1"/>
          </p:cNvSpPr>
          <p:nvPr/>
        </p:nvSpPr>
        <p:spPr bwMode="auto">
          <a:xfrm>
            <a:off x="2195513" y="3151188"/>
            <a:ext cx="1296987"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教会时代</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7" name="TextBox 5"/>
          <p:cNvSpPr txBox="1">
            <a:spLocks noChangeArrowheads="1"/>
          </p:cNvSpPr>
          <p:nvPr/>
        </p:nvSpPr>
        <p:spPr bwMode="auto">
          <a:xfrm>
            <a:off x="7667625" y="3151188"/>
            <a:ext cx="1296988"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千禧年</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8" name="TextBox 6"/>
          <p:cNvSpPr txBox="1">
            <a:spLocks noChangeArrowheads="1"/>
          </p:cNvSpPr>
          <p:nvPr/>
        </p:nvSpPr>
        <p:spPr bwMode="auto">
          <a:xfrm>
            <a:off x="5940425" y="3151188"/>
            <a:ext cx="1295400"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灾难</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9" name="TextBox 7"/>
          <p:cNvSpPr txBox="1">
            <a:spLocks noChangeArrowheads="1"/>
          </p:cNvSpPr>
          <p:nvPr/>
        </p:nvSpPr>
        <p:spPr bwMode="auto">
          <a:xfrm>
            <a:off x="1403350" y="4089400"/>
            <a:ext cx="2447925"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以色列被分散</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路</a:t>
            </a:r>
            <a:r>
              <a:rPr kumimoji="0" lang="en-US" sz="1200" b="1" i="0" u="none" strike="noStrike" kern="1200" cap="none" spc="0" normalizeH="0" baseline="0" noProof="0" dirty="0">
                <a:ln>
                  <a:noFill/>
                </a:ln>
                <a:solidFill>
                  <a:srgbClr val="220011"/>
                </a:solidFill>
                <a:effectLst/>
                <a:uLnTx/>
                <a:uFillTx/>
                <a:latin typeface="Arial" charset="0"/>
                <a:ea typeface="ＭＳ Ｐゴシック" charset="0"/>
              </a:rPr>
              <a:t> 21:24</a:t>
            </a:r>
          </a:p>
        </p:txBody>
      </p:sp>
      <p:sp>
        <p:nvSpPr>
          <p:cNvPr id="409610" name="TextBox 8"/>
          <p:cNvSpPr txBox="1">
            <a:spLocks noChangeArrowheads="1"/>
          </p:cNvSpPr>
          <p:nvPr/>
        </p:nvSpPr>
        <p:spPr bwMode="auto">
          <a:xfrm>
            <a:off x="3932287" y="4089400"/>
            <a:ext cx="164782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归回应许之地</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11" name="TextBox 10"/>
          <p:cNvSpPr txBox="1">
            <a:spLocks noChangeArrowheads="1"/>
          </p:cNvSpPr>
          <p:nvPr/>
        </p:nvSpPr>
        <p:spPr bwMode="auto">
          <a:xfrm>
            <a:off x="6165850" y="5765800"/>
            <a:ext cx="2943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取自撒冷。可班</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启示录表</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(1979), 48</a:t>
            </a:r>
          </a:p>
        </p:txBody>
      </p:sp>
      <p:sp>
        <p:nvSpPr>
          <p:cNvPr id="409612" name="TextBox 11"/>
          <p:cNvSpPr txBox="1">
            <a:spLocks noChangeArrowheads="1"/>
          </p:cNvSpPr>
          <p:nvPr/>
        </p:nvSpPr>
        <p:spPr bwMode="auto">
          <a:xfrm>
            <a:off x="6370638" y="3505200"/>
            <a:ext cx="1296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大灾难</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但</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24:15</a:t>
            </a:r>
          </a:p>
        </p:txBody>
      </p:sp>
      <p:sp>
        <p:nvSpPr>
          <p:cNvPr id="409613" name="TextBox 12"/>
          <p:cNvSpPr txBox="1">
            <a:spLocks noChangeArrowheads="1"/>
          </p:cNvSpPr>
          <p:nvPr/>
        </p:nvSpPr>
        <p:spPr bwMode="auto">
          <a:xfrm>
            <a:off x="7667625" y="3970338"/>
            <a:ext cx="1441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外邦国的审判</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25:31-46</a:t>
            </a:r>
          </a:p>
        </p:txBody>
      </p:sp>
      <p:sp>
        <p:nvSpPr>
          <p:cNvPr id="409614" name="TextBox 13"/>
          <p:cNvSpPr txBox="1">
            <a:spLocks noChangeArrowheads="1"/>
          </p:cNvSpPr>
          <p:nvPr/>
        </p:nvSpPr>
        <p:spPr bwMode="auto">
          <a:xfrm>
            <a:off x="1042988" y="1739900"/>
            <a:ext cx="1296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第二次被陷</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09615" name="TextBox 14"/>
          <p:cNvSpPr txBox="1">
            <a:spLocks noChangeArrowheads="1"/>
          </p:cNvSpPr>
          <p:nvPr/>
        </p:nvSpPr>
        <p:spPr bwMode="auto">
          <a:xfrm>
            <a:off x="4572000" y="1739900"/>
            <a:ext cx="1512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被提</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帖前</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4:14-17</a:t>
            </a:r>
          </a:p>
        </p:txBody>
      </p:sp>
      <p:sp>
        <p:nvSpPr>
          <p:cNvPr id="409616" name="TextBox 15"/>
          <p:cNvSpPr txBox="1">
            <a:spLocks noChangeArrowheads="1"/>
          </p:cNvSpPr>
          <p:nvPr/>
        </p:nvSpPr>
        <p:spPr bwMode="auto">
          <a:xfrm>
            <a:off x="5795963" y="1739900"/>
            <a:ext cx="12969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第三次被陷</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9617" name="TextBox 16"/>
          <p:cNvSpPr txBox="1">
            <a:spLocks noChangeArrowheads="1"/>
          </p:cNvSpPr>
          <p:nvPr/>
        </p:nvSpPr>
        <p:spPr bwMode="auto">
          <a:xfrm>
            <a:off x="6804025" y="1739900"/>
            <a:ext cx="1647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圣徒第二次再来</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23:39; 24:30</a:t>
            </a:r>
          </a:p>
        </p:txBody>
      </p:sp>
      <p:sp>
        <p:nvSpPr>
          <p:cNvPr id="409618" name="TextBox 1"/>
          <p:cNvSpPr txBox="1">
            <a:spLocks noChangeArrowheads="1"/>
          </p:cNvSpPr>
          <p:nvPr/>
        </p:nvSpPr>
        <p:spPr bwMode="auto">
          <a:xfrm>
            <a:off x="179388" y="3151188"/>
            <a:ext cx="1296987"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以色列</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19"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606 B.C.</a:t>
            </a:r>
          </a:p>
        </p:txBody>
      </p:sp>
      <p:sp>
        <p:nvSpPr>
          <p:cNvPr id="409620" name="TextBox 13"/>
          <p:cNvSpPr txBox="1">
            <a:spLocks noChangeArrowheads="1"/>
          </p:cNvSpPr>
          <p:nvPr/>
        </p:nvSpPr>
        <p:spPr bwMode="auto">
          <a:xfrm>
            <a:off x="46038" y="1739900"/>
            <a:ext cx="1077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第一次被陷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0962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708275" y="4519613"/>
            <a:ext cx="2943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外邦人的时代</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路</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21:24</a:t>
            </a:r>
          </a:p>
        </p:txBody>
      </p:sp>
      <p:cxnSp>
        <p:nvCxnSpPr>
          <p:cNvPr id="409629"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rPr>
              <a:t> </a:t>
            </a:r>
            <a:endParaRPr kumimoji="0" lang="en-US"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rPr>
              <a:t>Chinese Simplified  </a:t>
            </a:r>
            <a:endParaRPr kumimoji="0" lang="en-US" altLang="en-US" sz="9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rPr>
              <a:t>English</a:t>
            </a:r>
            <a:endParaRPr kumimoji="0" lang="en-US" altLang="en-US" sz="8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444444"/>
                </a:solidFill>
                <a:effectLst/>
                <a:uLnTx/>
                <a:uFillTx/>
                <a:latin typeface="Segoe UI" panose="020B0502040204020203" pitchFamily="34" charset="0"/>
                <a:ea typeface="ＭＳ Ｐゴシック" charset="0"/>
                <a:cs typeface="Segoe UI" panose="020B0502040204020203" pitchFamily="34" charset="0"/>
              </a:rPr>
              <a:t>橄榄山话语概述</a:t>
            </a:r>
            <a:endParaRPr kumimoji="0" lang="en-US" altLang="en-US" sz="11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endParaRPr>
          </a:p>
        </p:txBody>
      </p:sp>
      <p:pic>
        <p:nvPicPr>
          <p:cNvPr id="152578" name="Picture 2" descr="https://ssl.microsofttranslator.com/static/220107/img/downarrow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84138"/>
            <a:ext cx="247650" cy="1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497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908720"/>
            <a:ext cx="9144000" cy="571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chemeClr val="bg1"/>
                </a:solidFill>
                <a:effectLst>
                  <a:glow rad="228600">
                    <a:schemeClr val="tx1"/>
                  </a:glow>
                </a:effectLst>
                <a:latin typeface="Arial" charset="0"/>
                <a:ea typeface="ＭＳ Ｐゴシック" charset="0"/>
              </a:rPr>
              <a:t>The City-State of Singapore</a:t>
            </a:r>
          </a:p>
        </p:txBody>
      </p:sp>
      <p:sp>
        <p:nvSpPr>
          <p:cNvPr id="742403" name="Rectangle 3"/>
          <p:cNvSpPr>
            <a:spLocks noGrp="1" noChangeArrowheads="1"/>
          </p:cNvSpPr>
          <p:nvPr>
            <p:ph type="body" idx="1"/>
          </p:nvPr>
        </p:nvSpPr>
        <p:spPr/>
        <p:txBody>
          <a:bodyPr/>
          <a:lstStyle/>
          <a:p>
            <a:pPr eaLnBrk="1" hangingPunct="1">
              <a:defRPr/>
            </a:pPr>
            <a:endParaRPr lang="en-US">
              <a:cs typeface="+mn-cs"/>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657350"/>
            <a:ext cx="4905375"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657350"/>
            <a:ext cx="3789363"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857250"/>
            <a:ext cx="9144000" cy="857250"/>
          </a:xfrm>
        </p:spPr>
        <p:txBody>
          <a:bodyPr/>
          <a:lstStyle/>
          <a:p>
            <a:pPr eaLnBrk="1" hangingPunct="1">
              <a:defRPr/>
            </a:pPr>
            <a:r>
              <a:rPr lang="en-US" sz="3200" b="1" dirty="0">
                <a:solidFill>
                  <a:schemeClr val="bg1"/>
                </a:solidFill>
                <a:latin typeface="Arial"/>
                <a:cs typeface="Arial"/>
              </a:rPr>
              <a:t>Multi-cultural • Multi-ethnic • Multi-religious</a:t>
            </a: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34965" y="1657350"/>
            <a:ext cx="3932237"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746627" y="1685926"/>
            <a:ext cx="4092575" cy="4200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62000" y="1772816"/>
            <a:ext cx="7842448" cy="3989040"/>
          </a:xfrm>
          <a:noFill/>
          <a:ln>
            <a:noFill/>
          </a:ln>
        </p:spPr>
        <p:txBody>
          <a:bodyPr vert="horz" wrap="square" lIns="91440" tIns="45720" rIns="91440" bIns="45720" numCol="1" anchor="ctr" anchorCtr="0" compatLnSpc="1">
            <a:prstTxWarp prst="textNoShape">
              <a:avLst/>
            </a:prstTxWarp>
          </a:bodyPr>
          <a:lstStyle/>
          <a:p>
            <a:pPr>
              <a:spcBef>
                <a:spcPct val="0"/>
              </a:spcBef>
            </a:pPr>
            <a:r>
              <a:rPr lang="en-US" sz="4000" b="1" dirty="0">
                <a:solidFill>
                  <a:schemeClr val="bg1"/>
                </a:solidFill>
                <a:effectLst>
                  <a:glow rad="228600">
                    <a:schemeClr val="tx1"/>
                  </a:glow>
                </a:effectLst>
                <a:latin typeface="Arial" charset="0"/>
                <a:ea typeface="ＭＳ Ｐゴシック" charset="0"/>
              </a:rPr>
              <a:t>99% of Hindus are Indian</a:t>
            </a:r>
          </a:p>
          <a:p>
            <a:pPr>
              <a:spcBef>
                <a:spcPct val="0"/>
              </a:spcBef>
            </a:pPr>
            <a:r>
              <a:rPr lang="en-US" sz="4000" b="1" dirty="0">
                <a:solidFill>
                  <a:schemeClr val="bg1"/>
                </a:solidFill>
                <a:effectLst>
                  <a:glow rad="228600">
                    <a:schemeClr val="tx1"/>
                  </a:glow>
                </a:effectLst>
                <a:latin typeface="Arial" charset="0"/>
                <a:ea typeface="ＭＳ Ｐゴシック" charset="0"/>
              </a:rPr>
              <a:t>99% of Buddhists are Chinese</a:t>
            </a:r>
          </a:p>
          <a:p>
            <a:pPr>
              <a:spcBef>
                <a:spcPct val="0"/>
              </a:spcBef>
            </a:pPr>
            <a:r>
              <a:rPr lang="en-US" sz="4000" b="1" dirty="0">
                <a:solidFill>
                  <a:schemeClr val="bg1"/>
                </a:solidFill>
                <a:effectLst>
                  <a:glow rad="228600">
                    <a:schemeClr val="tx1"/>
                  </a:glow>
                </a:effectLst>
                <a:latin typeface="Arial" charset="0"/>
                <a:ea typeface="ＭＳ Ｐゴシック" charset="0"/>
              </a:rPr>
              <a:t>99% of Muslims are Malay</a:t>
            </a:r>
          </a:p>
          <a:p>
            <a:pPr>
              <a:spcBef>
                <a:spcPct val="0"/>
              </a:spcBef>
            </a:pPr>
            <a:r>
              <a:rPr lang="en-US" sz="4000" b="1" dirty="0">
                <a:solidFill>
                  <a:schemeClr val="bg1"/>
                </a:solidFill>
                <a:effectLst>
                  <a:glow rad="228600">
                    <a:schemeClr val="tx1"/>
                  </a:glow>
                </a:effectLst>
                <a:latin typeface="Arial" charset="0"/>
                <a:ea typeface="ＭＳ Ｐゴシック" charset="0"/>
              </a:rPr>
              <a:t>Only Christians effectively cross racial lines though Malays are still unreached</a:t>
            </a: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endParaRPr>
          </a:p>
        </p:txBody>
      </p:sp>
    </p:spTree>
    <p:extLst>
      <p:ext uri="{BB962C8B-B14F-4D97-AF65-F5344CB8AC3E}">
        <p14:creationId xmlns:p14="http://schemas.microsoft.com/office/powerpoint/2010/main" val="28980128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85725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9776111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err="1">
                <a:solidFill>
                  <a:schemeClr val="bg1"/>
                </a:solidFill>
                <a:effectLst>
                  <a:glow rad="228600">
                    <a:schemeClr val="tx1"/>
                  </a:glow>
                </a:effectLst>
                <a:latin typeface="Arial" charset="0"/>
              </a:rPr>
              <a:t>ll</a:t>
            </a:r>
            <a:r>
              <a:rPr lang="en-US" b="1" dirty="0">
                <a:solidFill>
                  <a:schemeClr val="bg1"/>
                </a:solidFill>
                <a:effectLst>
                  <a:glow rad="228600">
                    <a:schemeClr val="tx1"/>
                  </a:glow>
                </a:effectLst>
                <a:latin typeface="Arial" charset="0"/>
              </a:rPr>
              <a:t>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38308504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Father, I want those </a:t>
            </a:r>
            <a:r>
              <a:rPr lang="en-US" altLang="ja-JP" sz="3200" b="1" dirty="0">
                <a:solidFill>
                  <a:schemeClr val="accent3"/>
                </a:solidFill>
                <a:effectLst>
                  <a:glow rad="228600">
                    <a:schemeClr val="tx1"/>
                  </a:glow>
                </a:effectLst>
                <a:latin typeface="Arial" charset="0"/>
                <a:ea typeface="ＭＳ Ｐゴシック" charset="0"/>
                <a:cs typeface="ＭＳ Ｐゴシック" charset="0"/>
              </a:rPr>
              <a:t>you have given me</a:t>
            </a:r>
            <a:r>
              <a:rPr lang="en-US" altLang="ja-JP" sz="3200" b="1" dirty="0">
                <a:solidFill>
                  <a:srgbClr val="FFFF00"/>
                </a:solidFill>
                <a:effectLst>
                  <a:glow rad="228600">
                    <a:schemeClr val="tx1"/>
                  </a:glow>
                </a:effectLst>
                <a:latin typeface="Arial" charset="0"/>
                <a:ea typeface="ＭＳ Ｐゴシック" charset="0"/>
                <a:cs typeface="ＭＳ Ｐゴシック" charset="0"/>
              </a:rPr>
              <a:t> to be with me where I am</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and to see my glory, the glory you have given me because you loved me before the creation of the world</a:t>
            </a:r>
            <a:r>
              <a:rPr lang="ru-RU" altLang="ja-JP" sz="3200" b="1" dirty="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(17:24 </a:t>
            </a:r>
            <a:r>
              <a:rPr lang="en-US" altLang="ja-JP" sz="24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3200" b="1" dirty="0">
                <a:solidFill>
                  <a:schemeClr val="bg1"/>
                </a:solidFill>
                <a:effectLst>
                  <a:glow rad="228600">
                    <a:schemeClr val="tx1"/>
                  </a:glow>
                </a:effectLst>
                <a:latin typeface="Arial" charset="0"/>
                <a:ea typeface="ＭＳ Ｐゴシック" charset="0"/>
                <a:cs typeface="ＭＳ Ｐゴシック" charset="0"/>
              </a:rPr>
              <a:t>).</a:t>
            </a:r>
            <a:endParaRPr lang="en-US" sz="3200" dirty="0"/>
          </a:p>
        </p:txBody>
      </p:sp>
    </p:spTree>
    <p:extLst>
      <p:ext uri="{BB962C8B-B14F-4D97-AF65-F5344CB8AC3E}">
        <p14:creationId xmlns:p14="http://schemas.microsoft.com/office/powerpoint/2010/main" val="32328769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97" y="887578"/>
            <a:ext cx="3056085" cy="5143500"/>
          </a:xfrm>
          <a:prstGeom prst="rect">
            <a:avLst/>
          </a:prstGeom>
        </p:spPr>
      </p:pic>
      <p:sp>
        <p:nvSpPr>
          <p:cNvPr id="3" name="Title 2"/>
          <p:cNvSpPr>
            <a:spLocks noGrp="1"/>
          </p:cNvSpPr>
          <p:nvPr>
            <p:ph type="ctrTitle"/>
          </p:nvPr>
        </p:nvSpPr>
        <p:spPr>
          <a:xfrm>
            <a:off x="2987824" y="980728"/>
            <a:ext cx="6156176" cy="3312368"/>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Finding Directions in Heaven?</a:t>
            </a:r>
            <a:endParaRPr lang="en-US" dirty="0"/>
          </a:p>
        </p:txBody>
      </p:sp>
    </p:spTree>
    <p:extLst>
      <p:ext uri="{BB962C8B-B14F-4D97-AF65-F5344CB8AC3E}">
        <p14:creationId xmlns:p14="http://schemas.microsoft.com/office/powerpoint/2010/main" val="2895897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470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857250"/>
            <a:ext cx="9144000" cy="707886"/>
          </a:xfrm>
          <a:solidFill>
            <a:srgbClr val="000066"/>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defRPr/>
            </a:pPr>
            <a:r>
              <a:rPr lang="zh-CN" altLang="en-US" sz="4000" b="1">
                <a:solidFill>
                  <a:schemeClr val="bg1"/>
                </a:solidFill>
                <a:latin typeface="Arial"/>
                <a:cs typeface="Arial"/>
              </a:rPr>
              <a:t>新加坡神学院</a:t>
            </a:r>
            <a:endParaRPr lang="en-US" sz="4000" b="1">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562100" y="1028701"/>
            <a:ext cx="7086600"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en-US" sz="7200" b="1" i="1">
                <a:solidFill>
                  <a:schemeClr val="accent1"/>
                </a:solidFill>
                <a:latin typeface="Arial" charset="0"/>
                <a:ea typeface="ＭＳ Ｐゴシック" charset="0"/>
                <a:cs typeface="Arial" charset="0"/>
              </a:rPr>
              <a:t>SBC Schools</a:t>
            </a:r>
            <a:endParaRPr lang="en-US">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533400" y="26289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Established 1952</a:t>
            </a:r>
          </a:p>
        </p:txBody>
      </p:sp>
      <p:sp>
        <p:nvSpPr>
          <p:cNvPr id="1098757" name="Text Box 5" descr="Wide upward diagonal"/>
          <p:cNvSpPr txBox="1">
            <a:spLocks noChangeArrowheads="1"/>
          </p:cNvSpPr>
          <p:nvPr/>
        </p:nvSpPr>
        <p:spPr bwMode="auto">
          <a:xfrm>
            <a:off x="2286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Chinese</a:t>
            </a:r>
            <a:endParaRPr lang="en-US" sz="3600">
              <a:solidFill>
                <a:srgbClr val="000000"/>
              </a:solidFill>
              <a:cs typeface="Arial" charset="0"/>
            </a:endParaRPr>
          </a:p>
        </p:txBody>
      </p:sp>
      <p:sp>
        <p:nvSpPr>
          <p:cNvPr id="1098758" name="Text Box 6" descr="Wide downward diagonal"/>
          <p:cNvSpPr txBox="1">
            <a:spLocks noChangeArrowheads="1"/>
          </p:cNvSpPr>
          <p:nvPr/>
        </p:nvSpPr>
        <p:spPr bwMode="auto">
          <a:xfrm>
            <a:off x="6934200" y="2000251"/>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en-US" sz="3600" b="1">
                <a:solidFill>
                  <a:srgbClr val="FFFF00"/>
                </a:solidFill>
                <a:cs typeface="Arial" charset="0"/>
              </a:rPr>
              <a:t>English</a:t>
            </a:r>
            <a:endParaRPr lang="en-US" sz="3600">
              <a:solidFill>
                <a:srgbClr val="FFFFFF"/>
              </a:solidFill>
              <a:cs typeface="Arial" charset="0"/>
            </a:endParaRPr>
          </a:p>
        </p:txBody>
      </p:sp>
      <p:sp>
        <p:nvSpPr>
          <p:cNvPr id="1098759" name="Text Box 7"/>
          <p:cNvSpPr txBox="1">
            <a:spLocks noChangeArrowheads="1"/>
          </p:cNvSpPr>
          <p:nvPr/>
        </p:nvSpPr>
        <p:spPr bwMode="auto">
          <a:xfrm>
            <a:off x="2286000" y="2000251"/>
            <a:ext cx="19050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600" b="1">
                <a:solidFill>
                  <a:srgbClr val="FFFF00"/>
                </a:solidFill>
                <a:cs typeface="Arial" charset="0"/>
              </a:rPr>
              <a:t>Music</a:t>
            </a:r>
            <a:endParaRPr lang="en-US" sz="3600">
              <a:solidFill>
                <a:srgbClr val="FFFFFF"/>
              </a:solidFill>
              <a:cs typeface="Arial" charset="0"/>
            </a:endParaRPr>
          </a:p>
        </p:txBody>
      </p:sp>
      <p:sp>
        <p:nvSpPr>
          <p:cNvPr id="1098760" name="Rectangle 8"/>
          <p:cNvSpPr>
            <a:spLocks noChangeArrowheads="1"/>
          </p:cNvSpPr>
          <p:nvPr/>
        </p:nvSpPr>
        <p:spPr bwMode="auto">
          <a:xfrm>
            <a:off x="533400" y="31432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31 Full-time Faculty</a:t>
            </a:r>
          </a:p>
        </p:txBody>
      </p:sp>
      <p:sp>
        <p:nvSpPr>
          <p:cNvPr id="1098761" name="Rectangle 9"/>
          <p:cNvSpPr>
            <a:spLocks noChangeArrowheads="1"/>
          </p:cNvSpPr>
          <p:nvPr/>
        </p:nvSpPr>
        <p:spPr bwMode="auto">
          <a:xfrm>
            <a:off x="533400" y="36576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500 Students</a:t>
            </a:r>
          </a:p>
        </p:txBody>
      </p:sp>
      <p:sp>
        <p:nvSpPr>
          <p:cNvPr id="1098762" name="Rectangle 10"/>
          <p:cNvSpPr>
            <a:spLocks noChangeArrowheads="1"/>
          </p:cNvSpPr>
          <p:nvPr/>
        </p:nvSpPr>
        <p:spPr bwMode="auto">
          <a:xfrm>
            <a:off x="533400" y="4171950"/>
            <a:ext cx="5943600"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a:solidFill>
                  <a:srgbClr val="FFFFFF"/>
                </a:solidFill>
                <a:latin typeface="Arial"/>
                <a:ea typeface="ＭＳ Ｐゴシック"/>
                <a:cs typeface="Arial"/>
              </a:rPr>
              <a:t>25 Denominations</a:t>
            </a:r>
          </a:p>
        </p:txBody>
      </p:sp>
      <p:sp>
        <p:nvSpPr>
          <p:cNvPr id="1098763" name="Rectangle 11"/>
          <p:cNvSpPr>
            <a:spLocks noChangeArrowheads="1"/>
          </p:cNvSpPr>
          <p:nvPr/>
        </p:nvSpPr>
        <p:spPr bwMode="auto">
          <a:xfrm>
            <a:off x="533400" y="47434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25 Countries</a:t>
            </a:r>
          </a:p>
        </p:txBody>
      </p:sp>
      <p:graphicFrame>
        <p:nvGraphicFramePr>
          <p:cNvPr id="166923" name="Object 2">
            <a:hlinkClick r:id="" action="ppaction://ole?verb=0"/>
          </p:cNvPr>
          <p:cNvGraphicFramePr>
            <a:graphicFrameLocks/>
          </p:cNvGraphicFramePr>
          <p:nvPr/>
        </p:nvGraphicFramePr>
        <p:xfrm>
          <a:off x="6888165" y="3058716"/>
          <a:ext cx="2251075" cy="2937272"/>
        </p:xfrm>
        <a:graphic>
          <a:graphicData uri="http://schemas.openxmlformats.org/presentationml/2006/ole">
            <mc:AlternateContent xmlns:mc="http://schemas.openxmlformats.org/markup-compatibility/2006">
              <mc:Choice xmlns:v="urn:schemas-microsoft-com:vml" Requires="v">
                <p:oleObj name="Microsoft ClipArt Gallery" r:id="rId4" imgW="1993900" imgH="3454400" progId="MS_ClipArt_Gallery">
                  <p:embed/>
                </p:oleObj>
              </mc:Choice>
              <mc:Fallback>
                <p:oleObj name="Microsoft ClipArt Gallery" r:id="rId4" imgW="1993900" imgH="3454400" progId="MS_ClipArt_Gallery">
                  <p:embed/>
                  <p:pic>
                    <p:nvPicPr>
                      <p:cNvPr id="166923"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5" y="3058716"/>
                        <a:ext cx="2251075" cy="2937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4191000" y="2000251"/>
            <a:ext cx="27432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sz="3600" b="1">
                <a:solidFill>
                  <a:srgbClr val="FFFF00"/>
                </a:solidFill>
                <a:cs typeface="Arial" charset="0"/>
              </a:rPr>
              <a:t>Counseling</a:t>
            </a:r>
            <a:endParaRPr lang="en-US" sz="3600">
              <a:solidFill>
                <a:srgbClr val="FFFFFF"/>
              </a:solidFill>
              <a:cs typeface="Arial" charset="0"/>
            </a:endParaRPr>
          </a:p>
        </p:txBody>
      </p:sp>
      <p:sp>
        <p:nvSpPr>
          <p:cNvPr id="14" name="Rectangle 11"/>
          <p:cNvSpPr>
            <a:spLocks noChangeArrowheads="1"/>
          </p:cNvSpPr>
          <p:nvPr/>
        </p:nvSpPr>
        <p:spPr bwMode="auto">
          <a:xfrm>
            <a:off x="533400" y="52578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defTabSz="914400" eaLnBrk="0" fontAlgn="base" hangingPunct="0">
              <a:spcBef>
                <a:spcPct val="20000"/>
              </a:spcBef>
              <a:spcAft>
                <a:spcPct val="0"/>
              </a:spcAft>
              <a:buClr>
                <a:srgbClr val="000000"/>
              </a:buClr>
              <a:buSzPct val="75000"/>
              <a:buFont typeface="Zapf Dingbats" pitchFamily="-112" charset="2"/>
              <a:buChar char="o"/>
              <a:defRPr/>
            </a:pPr>
            <a:r>
              <a:rPr lang="en-US" sz="3600" b="1" dirty="0">
                <a:solidFill>
                  <a:srgbClr val="FFFFFF"/>
                </a:solidFill>
                <a:latin typeface="Arial"/>
                <a:ea typeface="ＭＳ Ｐゴシック"/>
                <a:cs typeface="Arial"/>
              </a:rPr>
              <a:t>29 Languages</a:t>
            </a: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112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4475"/>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7300"/>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20425"/>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3250"/>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en-US" sz="6000" b="1">
                <a:solidFill>
                  <a:schemeClr val="bg1"/>
                </a:solidFill>
                <a:latin typeface="Arial" charset="0"/>
              </a:rPr>
              <a:t>Church Unity</a:t>
            </a:r>
            <a:endParaRPr lang="en-US" sz="5400">
              <a:solidFill>
                <a:schemeClr val="bg1"/>
              </a:solidFill>
              <a:latin typeface="Arial" charset="0"/>
            </a:endParaRPr>
          </a:p>
        </p:txBody>
      </p:sp>
      <p:sp>
        <p:nvSpPr>
          <p:cNvPr id="1735683" name="Rectangle 3"/>
          <p:cNvSpPr>
            <a:spLocks noGrp="1" noChangeArrowheads="1"/>
          </p:cNvSpPr>
          <p:nvPr>
            <p:ph type="subTitle" idx="1"/>
          </p:nvPr>
        </p:nvSpPr>
        <p:spPr/>
        <p:txBody>
          <a:bodyPr/>
          <a:lstStyle/>
          <a:p>
            <a:pPr eaLnBrk="1" hangingPunct="1"/>
            <a:r>
              <a:rPr lang="en-US" sz="4400" b="1" i="1">
                <a:solidFill>
                  <a:schemeClr val="bg1"/>
                </a:solidFill>
                <a:latin typeface="Arial" charset="0"/>
              </a:rPr>
              <a:t>When should we </a:t>
            </a:r>
            <a:r>
              <a:rPr lang="en-US" sz="4400" b="1" i="1" u="sng">
                <a:solidFill>
                  <a:schemeClr val="bg1"/>
                </a:solidFill>
                <a:latin typeface="Arial" charset="0"/>
              </a:rPr>
              <a:t>not</a:t>
            </a:r>
            <a:r>
              <a:rPr lang="en-US" sz="4400" b="1" i="1">
                <a:solidFill>
                  <a:schemeClr val="bg1"/>
                </a:solidFill>
                <a:latin typeface="Arial" charset="0"/>
              </a:rPr>
              <a:t> work together?</a:t>
            </a:r>
            <a:endParaRPr lang="en-US" sz="4000" b="1">
              <a:solidFill>
                <a:schemeClr val="bg1"/>
              </a:solidFill>
              <a:latin typeface="Arial" charset="0"/>
            </a:endParaRPr>
          </a:p>
        </p:txBody>
      </p:sp>
      <p:sp>
        <p:nvSpPr>
          <p:cNvPr id="1735684" name="Freeform 4"/>
          <p:cNvSpPr>
            <a:spLocks/>
          </p:cNvSpPr>
          <p:nvPr/>
        </p:nvSpPr>
        <p:spPr bwMode="auto">
          <a:xfrm>
            <a:off x="3905252" y="783431"/>
            <a:ext cx="854075" cy="5325666"/>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sp>
        <p:nvSpPr>
          <p:cNvPr id="493570"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zh-TW" altLang="en-US" sz="3200" b="1">
                <a:latin typeface="Arial" pitchFamily="34" charset="0"/>
                <a:ea typeface="ＭＳ Ｐゴシック" pitchFamily="34" charset="-128"/>
              </a:rPr>
              <a:t>外邦人的时代 </a:t>
            </a:r>
            <a:r>
              <a:rPr lang="en-US" altLang="zh-TW" sz="3200" b="1">
                <a:latin typeface="Arial" pitchFamily="34" charset="0"/>
                <a:ea typeface="ＭＳ Ｐゴシック" pitchFamily="34" charset="-128"/>
              </a:rPr>
              <a:t>(</a:t>
            </a:r>
            <a:r>
              <a:rPr lang="zh-TW" altLang="en-US" sz="3200" b="1">
                <a:latin typeface="Arial" pitchFamily="34" charset="0"/>
                <a:ea typeface="ＭＳ Ｐゴシック" pitchFamily="34" charset="-128"/>
              </a:rPr>
              <a:t>路加福音 </a:t>
            </a:r>
            <a:r>
              <a:rPr lang="en-US" altLang="zh-TW" sz="3200" b="1">
                <a:latin typeface="Arial" pitchFamily="34" charset="0"/>
                <a:ea typeface="ＭＳ Ｐゴシック" pitchFamily="34" charset="-128"/>
              </a:rPr>
              <a:t>21:24)</a:t>
            </a:r>
            <a:endParaRPr lang="en-US" altLang="en-US" sz="3200" b="1">
              <a:latin typeface="Arial" pitchFamily="34" charset="0"/>
              <a:ea typeface="ＭＳ Ｐゴシック" pitchFamily="34" charset="-128"/>
            </a:endParaRPr>
          </a:p>
        </p:txBody>
      </p:sp>
      <p:sp>
        <p:nvSpPr>
          <p:cNvPr id="493571"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106</a:t>
            </a:r>
          </a:p>
        </p:txBody>
      </p:sp>
      <p:sp>
        <p:nvSpPr>
          <p:cNvPr id="493572" name="TextBox 18"/>
          <p:cNvSpPr txBox="1">
            <a:spLocks noChangeArrowheads="1"/>
          </p:cNvSpPr>
          <p:nvPr/>
        </p:nvSpPr>
        <p:spPr bwMode="auto">
          <a:xfrm>
            <a:off x="4338638" y="2790825"/>
            <a:ext cx="865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AD 70</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3" name="TextBox 19"/>
          <p:cNvSpPr txBox="1">
            <a:spLocks noChangeArrowheads="1"/>
          </p:cNvSpPr>
          <p:nvPr/>
        </p:nvSpPr>
        <p:spPr bwMode="auto">
          <a:xfrm>
            <a:off x="1241425" y="3381375"/>
            <a:ext cx="865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538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4" name="TextBox 20"/>
          <p:cNvSpPr txBox="1">
            <a:spLocks noChangeArrowheads="1"/>
          </p:cNvSpPr>
          <p:nvPr/>
        </p:nvSpPr>
        <p:spPr bwMode="auto">
          <a:xfrm>
            <a:off x="2393950" y="3381375"/>
            <a:ext cx="865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333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575" name="TextBox 21"/>
          <p:cNvSpPr txBox="1">
            <a:spLocks noChangeArrowheads="1"/>
          </p:cNvSpPr>
          <p:nvPr/>
        </p:nvSpPr>
        <p:spPr bwMode="auto">
          <a:xfrm>
            <a:off x="3762375" y="3381375"/>
            <a:ext cx="865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63 BC</a:t>
            </a:r>
            <a:endPar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93577"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93578"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93579"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sp>
        <p:nvSpPr>
          <p:cNvPr id="493580"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cxnSp>
        <p:nvCxnSpPr>
          <p:cNvPr id="493581"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93582"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93583"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sp>
        <p:nvSpPr>
          <p:cNvPr id="493584"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50" name="TextBox 49"/>
          <p:cNvSpPr txBox="1"/>
          <p:nvPr/>
        </p:nvSpPr>
        <p:spPr>
          <a:xfrm>
            <a:off x="3419475" y="6237288"/>
            <a:ext cx="5724525"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Adapted from Raymond Ludwigson, </a:t>
            </a:r>
            <a:r>
              <a:rPr kumimoji="0" lang="en-US" altLang="en-US" sz="1000" b="1" i="1"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 Survey of Bible Prophecy</a:t>
            </a:r>
            <a:endParaRPr kumimoji="0" lang="en-US" altLang="en-US" sz="900" b="1" i="1"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23" name="Rectangle 5"/>
          <p:cNvSpPr>
            <a:spLocks noChangeArrowheads="1"/>
          </p:cNvSpPr>
          <p:nvPr/>
        </p:nvSpPr>
        <p:spPr bwMode="auto">
          <a:xfrm>
            <a:off x="3059113" y="1268413"/>
            <a:ext cx="31035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外邦人的时代 </a:t>
            </a:r>
            <a:r>
              <a:rPr kumimoji="0" lang="en-US" altLang="zh-CN"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a:t>
            </a:r>
            <a:r>
              <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路加福音 </a:t>
            </a:r>
            <a:r>
              <a:rPr kumimoji="0" lang="en-US" altLang="zh-CN" sz="1600" b="1" i="0" u="none" strike="noStrike" kern="1200" cap="none" spc="0" normalizeH="0" baseline="0" noProof="0">
                <a:ln>
                  <a:noFill/>
                </a:ln>
                <a:solidFill>
                  <a:srgbClr val="000000"/>
                </a:solidFill>
                <a:effectLst/>
                <a:uLnTx/>
                <a:uFillTx/>
                <a:latin typeface="Arial" pitchFamily="34" charset="0"/>
                <a:ea typeface="SimSun" pitchFamily="2" charset="-122"/>
                <a:cs typeface="+mn-cs"/>
              </a:rPr>
              <a:t>21:24)</a:t>
            </a:r>
            <a:endParaRPr kumimoji="0" lang="zh-CN" altLang="en-US" sz="16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8" name="Rectangle 6"/>
          <p:cNvSpPr>
            <a:spLocks noChangeArrowheads="1"/>
          </p:cNvSpPr>
          <p:nvPr/>
        </p:nvSpPr>
        <p:spPr bwMode="auto">
          <a:xfrm>
            <a:off x="5791200" y="2782888"/>
            <a:ext cx="130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教 会 时 期</a:t>
            </a:r>
          </a:p>
        </p:txBody>
      </p:sp>
      <p:sp>
        <p:nvSpPr>
          <p:cNvPr id="29" name="Rectangle 8"/>
          <p:cNvSpPr>
            <a:spLocks noChangeArrowheads="1"/>
          </p:cNvSpPr>
          <p:nvPr/>
        </p:nvSpPr>
        <p:spPr bwMode="auto">
          <a:xfrm>
            <a:off x="8045450" y="2781300"/>
            <a:ext cx="13255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主 的 宝 座</a:t>
            </a:r>
          </a:p>
        </p:txBody>
      </p:sp>
      <p:sp>
        <p:nvSpPr>
          <p:cNvPr id="30" name="Rectangle 9"/>
          <p:cNvSpPr>
            <a:spLocks noChangeArrowheads="1"/>
          </p:cNvSpPr>
          <p:nvPr/>
        </p:nvSpPr>
        <p:spPr bwMode="auto">
          <a:xfrm>
            <a:off x="330200" y="2487613"/>
            <a:ext cx="641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猶大国</a:t>
            </a:r>
          </a:p>
        </p:txBody>
      </p:sp>
      <p:sp>
        <p:nvSpPr>
          <p:cNvPr id="31" name="Rectangle 10"/>
          <p:cNvSpPr>
            <a:spLocks noChangeArrowheads="1"/>
          </p:cNvSpPr>
          <p:nvPr/>
        </p:nvSpPr>
        <p:spPr bwMode="auto">
          <a:xfrm>
            <a:off x="539750" y="3141663"/>
            <a:ext cx="641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巴比伦</a:t>
            </a:r>
          </a:p>
        </p:txBody>
      </p:sp>
      <p:sp>
        <p:nvSpPr>
          <p:cNvPr id="32" name="Rectangle 11"/>
          <p:cNvSpPr>
            <a:spLocks noChangeArrowheads="1"/>
          </p:cNvSpPr>
          <p:nvPr/>
        </p:nvSpPr>
        <p:spPr bwMode="auto">
          <a:xfrm>
            <a:off x="1836738" y="3141663"/>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t>波斯</a:t>
            </a:r>
          </a:p>
        </p:txBody>
      </p:sp>
      <p:sp>
        <p:nvSpPr>
          <p:cNvPr id="33" name="Rectangle 12"/>
          <p:cNvSpPr>
            <a:spLocks noChangeArrowheads="1"/>
          </p:cNvSpPr>
          <p:nvPr/>
        </p:nvSpPr>
        <p:spPr bwMode="auto">
          <a:xfrm>
            <a:off x="3098800" y="3141663"/>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t>希腊</a:t>
            </a:r>
          </a:p>
        </p:txBody>
      </p:sp>
      <p:sp>
        <p:nvSpPr>
          <p:cNvPr id="34" name="Rectangle 13"/>
          <p:cNvSpPr>
            <a:spLocks noChangeArrowheads="1"/>
          </p:cNvSpPr>
          <p:nvPr/>
        </p:nvSpPr>
        <p:spPr bwMode="auto">
          <a:xfrm>
            <a:off x="4587875" y="3141663"/>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罗马</a:t>
            </a:r>
          </a:p>
        </p:txBody>
      </p:sp>
      <p:sp>
        <p:nvSpPr>
          <p:cNvPr id="35" name="Rectangle 14"/>
          <p:cNvSpPr>
            <a:spLocks noChangeArrowheads="1"/>
          </p:cNvSpPr>
          <p:nvPr/>
        </p:nvSpPr>
        <p:spPr bwMode="auto">
          <a:xfrm>
            <a:off x="2667000" y="2419350"/>
            <a:ext cx="1562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两约之间的</a:t>
            </a:r>
            <a:r>
              <a:rPr kumimoji="0" lang="en-US" altLang="zh-CN" sz="1400" b="0" i="0" u="none" strike="noStrike" kern="1200" cap="none" spc="0" normalizeH="0" baseline="0" noProof="0" dirty="0">
                <a:ln>
                  <a:noFill/>
                </a:ln>
                <a:solidFill>
                  <a:srgbClr val="000000"/>
                </a:solidFill>
                <a:effectLst/>
                <a:uLnTx/>
                <a:uFillTx/>
                <a:latin typeface="Arial" charset="0"/>
                <a:ea typeface="SimSun" charset="0"/>
                <a:cs typeface="SimSun" charset="0"/>
              </a:rPr>
              <a:t>400</a:t>
            </a: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年</a:t>
            </a:r>
          </a:p>
        </p:txBody>
      </p:sp>
      <p:sp>
        <p:nvSpPr>
          <p:cNvPr id="36" name="Rectangle 15"/>
          <p:cNvSpPr>
            <a:spLocks noChangeArrowheads="1"/>
          </p:cNvSpPr>
          <p:nvPr/>
        </p:nvSpPr>
        <p:spPr bwMode="auto">
          <a:xfrm>
            <a:off x="1524000" y="2419350"/>
            <a:ext cx="903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charset="0"/>
                <a:ea typeface="SimSun" charset="0"/>
                <a:cs typeface="SimSun" charset="0"/>
              </a:rPr>
              <a:t>光复时期</a:t>
            </a:r>
          </a:p>
        </p:txBody>
      </p:sp>
      <p:sp>
        <p:nvSpPr>
          <p:cNvPr id="37" name="Rectangle 16"/>
          <p:cNvSpPr>
            <a:spLocks noChangeArrowheads="1"/>
          </p:cNvSpPr>
          <p:nvPr/>
        </p:nvSpPr>
        <p:spPr bwMode="auto">
          <a:xfrm>
            <a:off x="758825" y="4221163"/>
            <a:ext cx="11668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15:9</a:t>
            </a:r>
          </a:p>
        </p:txBody>
      </p:sp>
      <p:sp>
        <p:nvSpPr>
          <p:cNvPr id="38" name="Rectangle 17"/>
          <p:cNvSpPr>
            <a:spLocks noChangeArrowheads="1"/>
          </p:cNvSpPr>
          <p:nvPr/>
        </p:nvSpPr>
        <p:spPr bwMode="auto">
          <a:xfrm>
            <a:off x="690563" y="4724400"/>
            <a:ext cx="1301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22:8-9</a:t>
            </a:r>
          </a:p>
        </p:txBody>
      </p:sp>
      <p:sp>
        <p:nvSpPr>
          <p:cNvPr id="39" name="Rectangle 18"/>
          <p:cNvSpPr>
            <a:spLocks noChangeArrowheads="1"/>
          </p:cNvSpPr>
          <p:nvPr/>
        </p:nvSpPr>
        <p:spPr bwMode="auto">
          <a:xfrm>
            <a:off x="7326313" y="4437063"/>
            <a:ext cx="1387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charset="0"/>
                <a:ea typeface="SimSun" charset="0"/>
                <a:cs typeface="SimSun" charset="0"/>
              </a:rPr>
              <a:t>耶利米书 </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33:7-14</a:t>
            </a:r>
          </a:p>
        </p:txBody>
      </p:sp>
      <p:sp>
        <p:nvSpPr>
          <p:cNvPr id="493600" name="TextBox 14"/>
          <p:cNvSpPr txBox="1">
            <a:spLocks noChangeArrowheads="1"/>
          </p:cNvSpPr>
          <p:nvPr/>
        </p:nvSpPr>
        <p:spPr bwMode="auto">
          <a:xfrm>
            <a:off x="34925" y="5084763"/>
            <a:ext cx="2613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 10:4, 28. 11:22-25, 14:22-23</a:t>
            </a:r>
          </a:p>
        </p:txBody>
      </p:sp>
      <p:sp>
        <p:nvSpPr>
          <p:cNvPr id="42" name="TextBox 41"/>
          <p:cNvSpPr txBox="1"/>
          <p:nvPr/>
        </p:nvSpPr>
        <p:spPr>
          <a:xfrm>
            <a:off x="4929188" y="3109913"/>
            <a:ext cx="3097212" cy="3683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p>
        </p:txBody>
      </p:sp>
      <p:sp>
        <p:nvSpPr>
          <p:cNvPr id="493602" name="TextBox 11"/>
          <p:cNvSpPr txBox="1">
            <a:spLocks noChangeArrowheads="1"/>
          </p:cNvSpPr>
          <p:nvPr/>
        </p:nvSpPr>
        <p:spPr bwMode="auto">
          <a:xfrm>
            <a:off x="8223250" y="3109913"/>
            <a:ext cx="9572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Isa. 62:6-7</a:t>
            </a:r>
          </a:p>
        </p:txBody>
      </p:sp>
      <p:sp>
        <p:nvSpPr>
          <p:cNvPr id="44" name="TextBox 43"/>
          <p:cNvSpPr txBox="1"/>
          <p:nvPr/>
        </p:nvSpPr>
        <p:spPr>
          <a:xfrm>
            <a:off x="3779838" y="4171950"/>
            <a:ext cx="1957387" cy="1277938"/>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Jer. 51:5</a:t>
            </a:r>
            <a:endPar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93604" name="TextBox 13"/>
          <p:cNvSpPr txBox="1">
            <a:spLocks noChangeArrowheads="1"/>
          </p:cNvSpPr>
          <p:nvPr/>
        </p:nvSpPr>
        <p:spPr bwMode="auto">
          <a:xfrm>
            <a:off x="6715125" y="4711700"/>
            <a:ext cx="26098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Zech. 8:1-8</a:t>
            </a:r>
            <a:endParaRPr kumimoji="0" lang="en-US" altLang="en-US" sz="10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endParaRPr>
          </a:p>
        </p:txBody>
      </p:sp>
      <p:sp>
        <p:nvSpPr>
          <p:cNvPr id="46" name="Rectangle 7"/>
          <p:cNvSpPr>
            <a:spLocks noChangeArrowheads="1"/>
          </p:cNvSpPr>
          <p:nvPr/>
        </p:nvSpPr>
        <p:spPr bwMode="auto">
          <a:xfrm>
            <a:off x="3352800" y="3771900"/>
            <a:ext cx="191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在 众 多 国 家 中</a:t>
            </a:r>
          </a:p>
        </p:txBody>
      </p:sp>
    </p:spTree>
    <p:extLst>
      <p:ext uri="{BB962C8B-B14F-4D97-AF65-F5344CB8AC3E}">
        <p14:creationId xmlns:p14="http://schemas.microsoft.com/office/powerpoint/2010/main" val="39338922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85725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r>
              <a:rPr lang="ru-RU" altLang="ja-JP" sz="2400" dirty="0">
                <a:solidFill>
                  <a:srgbClr val="000000"/>
                </a:solidFill>
                <a:latin typeface="Arial"/>
                <a:ea typeface="ＭＳ Ｐゴシック" charset="0"/>
                <a:cs typeface="Arial"/>
              </a:rPr>
              <a:t>"</a:t>
            </a:r>
            <a:endParaRPr lang="en-US" sz="2400" dirty="0">
              <a:solidFill>
                <a:srgbClr val="000000"/>
              </a:solidFill>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dirty="0">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en-US" sz="2000" b="1">
                <a:solidFill>
                  <a:srgbClr val="FFFFFF"/>
                </a:solidFill>
                <a:latin typeface="Arial"/>
                <a:ea typeface="ＭＳ Ｐゴシック" charset="0"/>
                <a:cs typeface="Arial"/>
              </a:rPr>
              <a:t>136</a:t>
            </a:r>
            <a:endParaRPr lang="en-US" sz="2000" b="1">
              <a:solidFill>
                <a:srgbClr val="FFFFFF"/>
              </a:solidFill>
              <a:effectLst>
                <a:outerShdw blurRad="38100" dist="38100" dir="2700000" algn="tl">
                  <a:srgbClr val="808080"/>
                </a:outerShdw>
              </a:effectLst>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397031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altLang="ja-JP" sz="2800" b="1" dirty="0">
                <a:solidFill>
                  <a:srgbClr val="FFFFFF"/>
                </a:solidFill>
                <a:latin typeface="Arial"/>
                <a:cs typeface="Arial"/>
              </a:rPr>
              <a:t>"</a:t>
            </a:r>
            <a:r>
              <a:rPr lang="en-US" altLang="ja-JP" sz="2800" b="1" dirty="0">
                <a:solidFill>
                  <a:srgbClr val="FFFFFF"/>
                </a:solidFill>
                <a:latin typeface="Arial"/>
                <a:cs typeface="Arial"/>
              </a:rPr>
              <a:t>Don</a:t>
            </a:r>
            <a:r>
              <a:rPr lang="uk-UA" altLang="ja-JP" sz="2800" b="1" dirty="0">
                <a:solidFill>
                  <a:srgbClr val="FFFFFF"/>
                </a:solidFill>
                <a:latin typeface="Arial"/>
                <a:cs typeface="Arial"/>
              </a:rPr>
              <a:t>'</a:t>
            </a:r>
            <a:r>
              <a:rPr lang="en-US" altLang="ja-JP" sz="2800" b="1" dirty="0">
                <a:solidFill>
                  <a:srgbClr val="FFFFFF"/>
                </a:solidFill>
                <a:latin typeface="Arial"/>
                <a:cs typeface="Arial"/>
              </a:rPr>
              <a:t>t team up with those who are unbelievers. How can righteousness be a partner with wickedness? How can light live with darkness? </a:t>
            </a:r>
            <a:r>
              <a:rPr lang="en-US" altLang="ja-JP" sz="2800" b="1" baseline="30000" dirty="0">
                <a:solidFill>
                  <a:srgbClr val="FFFFFF"/>
                </a:solidFill>
                <a:latin typeface="Arial"/>
                <a:cs typeface="Arial"/>
              </a:rPr>
              <a:t>15</a:t>
            </a:r>
            <a:r>
              <a:rPr lang="en-US" altLang="ja-JP" sz="2800" b="1" dirty="0">
                <a:solidFill>
                  <a:srgbClr val="FFFFFF"/>
                </a:solidFill>
                <a:latin typeface="Arial"/>
                <a:cs typeface="Arial"/>
              </a:rPr>
              <a:t>What harmony can there be between Christ and the devil? How can a believer be a partner with an unbeliever? </a:t>
            </a:r>
            <a:r>
              <a:rPr lang="en-US" altLang="ja-JP" sz="2800" b="1" baseline="30000" dirty="0">
                <a:solidFill>
                  <a:srgbClr val="FFFFFF"/>
                </a:solidFill>
                <a:latin typeface="Arial"/>
                <a:cs typeface="Arial"/>
              </a:rPr>
              <a:t>16</a:t>
            </a:r>
            <a:r>
              <a:rPr lang="en-US" altLang="ja-JP" sz="2800" b="1" dirty="0">
                <a:solidFill>
                  <a:srgbClr val="FFFFFF"/>
                </a:solidFill>
                <a:latin typeface="Arial"/>
                <a:cs typeface="Arial"/>
              </a:rPr>
              <a:t>And what union can there be between God</a:t>
            </a:r>
            <a:r>
              <a:rPr lang="uk-UA" altLang="ja-JP" sz="2800" b="1" dirty="0">
                <a:solidFill>
                  <a:srgbClr val="FFFFFF"/>
                </a:solidFill>
                <a:latin typeface="Arial"/>
                <a:cs typeface="Arial"/>
              </a:rPr>
              <a:t>'</a:t>
            </a:r>
            <a:r>
              <a:rPr lang="en-US" altLang="ja-JP" sz="2800" b="1" dirty="0">
                <a:solidFill>
                  <a:srgbClr val="FFFFFF"/>
                </a:solidFill>
                <a:latin typeface="Arial"/>
                <a:cs typeface="Arial"/>
              </a:rPr>
              <a:t>s temple and idols? For we are the temple of the living God.</a:t>
            </a:r>
            <a:r>
              <a:rPr lang="ru-RU" altLang="ja-JP" sz="2800" b="1" dirty="0">
                <a:solidFill>
                  <a:srgbClr val="FFFFFF"/>
                </a:solidFill>
                <a:latin typeface="Arial"/>
                <a:cs typeface="Arial"/>
              </a:rPr>
              <a:t>"</a:t>
            </a:r>
            <a:endParaRPr lang="en-US" altLang="ja-JP" sz="2800" b="1" dirty="0">
              <a:solidFill>
                <a:srgbClr val="FFFFFF"/>
              </a:solidFill>
              <a:latin typeface="Arial"/>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85725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r>
              <a:rPr lang="ru-RU" altLang="ja-JP" sz="2000" dirty="0">
                <a:solidFill>
                  <a:srgbClr val="000000"/>
                </a:solidFill>
                <a:latin typeface="Arial"/>
                <a:ea typeface="ＭＳ Ｐゴシック" charset="0"/>
                <a:cs typeface="Arial"/>
              </a:rPr>
              <a:t>"</a:t>
            </a:r>
            <a:endParaRPr lang="en-US" sz="2000" dirty="0">
              <a:solidFill>
                <a:srgbClr val="000000"/>
              </a:solidFill>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en-US" sz="2000" b="1">
                <a:solidFill>
                  <a:srgbClr val="FFFFFF"/>
                </a:solidFill>
                <a:latin typeface="Arial"/>
                <a:ea typeface="ＭＳ Ｐゴシック" charset="0"/>
                <a:cs typeface="Arial"/>
              </a:rPr>
              <a:t>136</a:t>
            </a:r>
            <a:endParaRPr lang="en-US" sz="2000" b="1">
              <a:solidFill>
                <a:srgbClr val="FFFFFF"/>
              </a:solidFill>
              <a:effectLst>
                <a:outerShdw blurRad="38100" dist="38100" dir="2700000" algn="tl">
                  <a:srgbClr val="808080"/>
                </a:outerShdw>
              </a:effectLst>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altLang="ja-JP" sz="2800" b="1" dirty="0">
                <a:solidFill>
                  <a:srgbClr val="FFFFFF"/>
                </a:solidFill>
                <a:latin typeface="Arial"/>
                <a:cs typeface="Arial"/>
              </a:rPr>
              <a:t>"</a:t>
            </a:r>
            <a:r>
              <a:rPr lang="en-US" altLang="ja-JP" sz="2800" b="1" dirty="0">
                <a:solidFill>
                  <a:srgbClr val="FFFFFF"/>
                </a:solidFill>
                <a:latin typeface="Arial"/>
                <a:cs typeface="Arial"/>
              </a:rPr>
              <a:t>As God said:</a:t>
            </a:r>
          </a:p>
          <a:p>
            <a:pPr defTabSz="914400" eaLnBrk="0" fontAlgn="base" hangingPunct="0">
              <a:spcBef>
                <a:spcPct val="0"/>
              </a:spcBef>
              <a:spcAft>
                <a:spcPct val="0"/>
              </a:spcAft>
            </a:pPr>
            <a:r>
              <a:rPr lang="en-US" altLang="ja-JP" sz="2800" b="1" dirty="0">
                <a:solidFill>
                  <a:srgbClr val="FFFFFF"/>
                </a:solidFill>
                <a:latin typeface="Arial"/>
                <a:cs typeface="Arial"/>
              </a:rPr>
              <a:t>		</a:t>
            </a:r>
            <a:r>
              <a:rPr lang="uk-UA" altLang="ja-JP" sz="2800" b="1" dirty="0">
                <a:solidFill>
                  <a:srgbClr val="FFFFFF"/>
                </a:solidFill>
                <a:latin typeface="Arial"/>
                <a:cs typeface="Arial"/>
              </a:rPr>
              <a:t>'</a:t>
            </a:r>
            <a:r>
              <a:rPr lang="en-US" altLang="ja-JP" sz="2800" b="1" dirty="0">
                <a:solidFill>
                  <a:srgbClr val="FFFFFF"/>
                </a:solidFill>
                <a:latin typeface="Arial"/>
                <a:cs typeface="Arial"/>
              </a:rPr>
              <a:t>I will live in them</a:t>
            </a:r>
          </a:p>
          <a:p>
            <a:pPr defTabSz="914400" eaLnBrk="0" fontAlgn="base" hangingPunct="0">
              <a:spcBef>
                <a:spcPct val="0"/>
              </a:spcBef>
              <a:spcAft>
                <a:spcPct val="0"/>
              </a:spcAft>
            </a:pPr>
            <a:r>
              <a:rPr lang="en-US" altLang="ja-JP" sz="2800" b="1" dirty="0">
                <a:solidFill>
                  <a:srgbClr val="FFFFFF"/>
                </a:solidFill>
                <a:latin typeface="Arial"/>
                <a:cs typeface="Arial"/>
              </a:rPr>
              <a:t>		and walk among them.</a:t>
            </a:r>
          </a:p>
          <a:p>
            <a:pPr defTabSz="914400" eaLnBrk="0" fontAlgn="base" hangingPunct="0">
              <a:spcBef>
                <a:spcPct val="0"/>
              </a:spcBef>
              <a:spcAft>
                <a:spcPct val="0"/>
              </a:spcAft>
            </a:pPr>
            <a:r>
              <a:rPr lang="en-US" altLang="ja-JP" sz="2800" b="1" dirty="0">
                <a:solidFill>
                  <a:srgbClr val="FFFFFF"/>
                </a:solidFill>
                <a:latin typeface="Arial"/>
                <a:cs typeface="Arial"/>
              </a:rPr>
              <a:t>		I will be their God,</a:t>
            </a:r>
          </a:p>
          <a:p>
            <a:pPr defTabSz="914400" eaLnBrk="0" fontAlgn="base" hangingPunct="0">
              <a:spcBef>
                <a:spcPct val="0"/>
              </a:spcBef>
              <a:spcAft>
                <a:spcPct val="0"/>
              </a:spcAft>
            </a:pPr>
            <a:r>
              <a:rPr lang="en-US" altLang="ja-JP" sz="2800" b="1" dirty="0">
                <a:solidFill>
                  <a:srgbClr val="FFFFFF"/>
                </a:solidFill>
                <a:latin typeface="Arial"/>
                <a:cs typeface="Arial"/>
              </a:rPr>
              <a:t>		and they will be my people. </a:t>
            </a:r>
          </a:p>
          <a:p>
            <a:pPr defTabSz="914400" eaLnBrk="0" fontAlgn="base" hangingPunct="0">
              <a:spcBef>
                <a:spcPct val="0"/>
              </a:spcBef>
              <a:spcAft>
                <a:spcPct val="0"/>
              </a:spcAft>
            </a:pPr>
            <a:r>
              <a:rPr lang="en-US" altLang="ja-JP" sz="2800" b="1" baseline="30000" dirty="0">
                <a:solidFill>
                  <a:srgbClr val="FFFFFF"/>
                </a:solidFill>
                <a:latin typeface="Arial"/>
                <a:cs typeface="Arial"/>
              </a:rPr>
              <a:t>17</a:t>
            </a:r>
            <a:r>
              <a:rPr lang="en-US" altLang="ja-JP" sz="2800" b="1" dirty="0">
                <a:solidFill>
                  <a:srgbClr val="FFFFFF"/>
                </a:solidFill>
                <a:latin typeface="Arial"/>
                <a:cs typeface="Arial"/>
              </a:rPr>
              <a:t>Therefore, come out from among unbelievers, and separate yourselves from them, says the Lord</a:t>
            </a:r>
            <a:r>
              <a:rPr lang="uk-UA" altLang="ja-JP" sz="2800" b="1" dirty="0">
                <a:solidFill>
                  <a:srgbClr val="FFFFFF"/>
                </a:solidFill>
                <a:latin typeface="Arial"/>
                <a:cs typeface="Arial"/>
              </a:rPr>
              <a:t>'</a:t>
            </a:r>
            <a:r>
              <a:rPr lang="en-US" altLang="ja-JP" sz="2800" b="1" dirty="0">
                <a:solidFill>
                  <a:srgbClr val="FFFFFF"/>
                </a:solidFill>
                <a:latin typeface="Arial"/>
                <a:cs typeface="Arial"/>
              </a:rPr>
              <a:t> </a:t>
            </a:r>
          </a:p>
          <a:p>
            <a:pPr algn="r" defTabSz="914400" eaLnBrk="0" fontAlgn="base" hangingPunct="0">
              <a:spcBef>
                <a:spcPct val="0"/>
              </a:spcBef>
              <a:spcAft>
                <a:spcPct val="0"/>
              </a:spcAft>
            </a:pPr>
            <a:r>
              <a:rPr lang="en-US" altLang="ja-JP" sz="2800" b="1" dirty="0">
                <a:solidFill>
                  <a:srgbClr val="FFFFFF"/>
                </a:solidFill>
                <a:latin typeface="Arial"/>
                <a:cs typeface="Arial"/>
              </a:rPr>
              <a:t>(2 Cor. 6:16-17)</a:t>
            </a:r>
          </a:p>
        </p:txBody>
      </p:sp>
    </p:spTree>
    <p:extLst>
      <p:ext uri="{BB962C8B-B14F-4D97-AF65-F5344CB8AC3E}">
        <p14:creationId xmlns:p14="http://schemas.microsoft.com/office/powerpoint/2010/main" val="119243255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85725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r>
              <a:rPr lang="ru-RU" altLang="ja-JP" sz="2000" dirty="0">
                <a:solidFill>
                  <a:srgbClr val="000000"/>
                </a:solidFill>
                <a:latin typeface="Arial"/>
                <a:ea typeface="ＭＳ Ｐゴシック" charset="0"/>
                <a:cs typeface="Arial"/>
              </a:rPr>
              <a:t>"</a:t>
            </a:r>
            <a:endParaRPr lang="en-US" sz="2000" dirty="0">
              <a:solidFill>
                <a:srgbClr val="000000"/>
              </a:solidFill>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en-US" sz="2000" b="1">
                <a:solidFill>
                  <a:srgbClr val="FFFFFF"/>
                </a:solidFill>
                <a:latin typeface="Arial"/>
                <a:ea typeface="ＭＳ Ｐゴシック" charset="0"/>
                <a:cs typeface="Arial"/>
              </a:rPr>
              <a:t>136</a:t>
            </a:r>
            <a:endParaRPr lang="en-US" sz="2000" b="1">
              <a:solidFill>
                <a:srgbClr val="FFFFFF"/>
              </a:solidFill>
              <a:effectLst>
                <a:outerShdw blurRad="38100" dist="38100" dir="2700000" algn="tl">
                  <a:srgbClr val="808080"/>
                </a:outerShdw>
              </a:effectLst>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97031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altLang="ja-JP" sz="2800" b="1" dirty="0">
                <a:solidFill>
                  <a:srgbClr val="FFFFFF"/>
                </a:solidFill>
                <a:latin typeface="Arial"/>
                <a:cs typeface="Arial"/>
              </a:rPr>
              <a:t>"</a:t>
            </a:r>
            <a:r>
              <a:rPr lang="en-US" altLang="ja-JP" sz="2800" b="1" dirty="0">
                <a:solidFill>
                  <a:srgbClr val="FFFFFF"/>
                </a:solidFill>
                <a:latin typeface="Arial"/>
                <a:cs typeface="Arial"/>
              </a:rPr>
              <a:t>Don</a:t>
            </a:r>
            <a:r>
              <a:rPr lang="uk-UA" altLang="ja-JP" sz="2800" b="1" dirty="0">
                <a:solidFill>
                  <a:srgbClr val="FFFFFF"/>
                </a:solidFill>
                <a:latin typeface="Arial"/>
                <a:cs typeface="Arial"/>
              </a:rPr>
              <a:t>'</a:t>
            </a:r>
            <a:r>
              <a:rPr lang="en-US" altLang="ja-JP" sz="2800" b="1" dirty="0">
                <a:solidFill>
                  <a:srgbClr val="FFFFFF"/>
                </a:solidFill>
                <a:latin typeface="Arial"/>
                <a:cs typeface="Arial"/>
              </a:rPr>
              <a:t>t touch their filthy things,</a:t>
            </a:r>
          </a:p>
          <a:p>
            <a:pPr defTabSz="914400" eaLnBrk="0" fontAlgn="base" hangingPunct="0">
              <a:spcBef>
                <a:spcPct val="0"/>
              </a:spcBef>
              <a:spcAft>
                <a:spcPct val="0"/>
              </a:spcAft>
            </a:pPr>
            <a:r>
              <a:rPr lang="en-US" altLang="ja-JP" sz="2800" b="1" dirty="0">
                <a:solidFill>
                  <a:srgbClr val="FFFFFF"/>
                </a:solidFill>
                <a:latin typeface="Arial"/>
                <a:cs typeface="Arial"/>
              </a:rPr>
              <a:t> and I will welcome you. </a:t>
            </a:r>
            <a:r>
              <a:rPr lang="en-US" altLang="ja-JP" sz="2800" b="1" baseline="30000" dirty="0">
                <a:solidFill>
                  <a:srgbClr val="FFFFFF"/>
                </a:solidFill>
                <a:latin typeface="Arial"/>
                <a:cs typeface="Arial"/>
              </a:rPr>
              <a:t>18</a:t>
            </a:r>
            <a:r>
              <a:rPr lang="en-US" altLang="ja-JP" sz="2800" b="1" dirty="0">
                <a:solidFill>
                  <a:srgbClr val="FFFFFF"/>
                </a:solidFill>
                <a:latin typeface="Arial"/>
                <a:cs typeface="Arial"/>
              </a:rPr>
              <a:t>And I will be your Father, and you will be my sons and daughters, says the Lord Almighty.</a:t>
            </a:r>
            <a:r>
              <a:rPr lang="ru-RU" altLang="ja-JP" sz="2800" b="1" dirty="0">
                <a:solidFill>
                  <a:srgbClr val="FFFFFF"/>
                </a:solidFill>
                <a:latin typeface="Arial"/>
                <a:cs typeface="Arial"/>
              </a:rPr>
              <a:t>"</a:t>
            </a:r>
            <a:endParaRPr lang="en-US" altLang="ja-JP" sz="2800" b="1" dirty="0">
              <a:solidFill>
                <a:srgbClr val="FFFFFF"/>
              </a:solidFill>
              <a:latin typeface="Arial"/>
              <a:cs typeface="Arial"/>
            </a:endParaRPr>
          </a:p>
          <a:p>
            <a:pPr defTabSz="914400" eaLnBrk="0" fontAlgn="base" hangingPunct="0">
              <a:spcBef>
                <a:spcPct val="0"/>
              </a:spcBef>
              <a:spcAft>
                <a:spcPct val="0"/>
              </a:spcAft>
            </a:pPr>
            <a:r>
              <a:rPr lang="en-US" altLang="ja-JP" sz="2800" b="1" baseline="30000" dirty="0">
                <a:solidFill>
                  <a:srgbClr val="FFFFFF"/>
                </a:solidFill>
                <a:latin typeface="Arial"/>
                <a:cs typeface="Arial"/>
              </a:rPr>
              <a:t>1</a:t>
            </a:r>
            <a:r>
              <a:rPr lang="en-US" altLang="ja-JP" sz="2800" b="1" dirty="0">
                <a:solidFill>
                  <a:srgbClr val="FFFFFF"/>
                </a:solidFill>
                <a:latin typeface="Arial"/>
                <a:cs typeface="Arial"/>
              </a:rPr>
              <a:t>Because we have these promises, dear friends, let us cleanse ourselves from everything that can defile our body or spirit. And let us work toward complete holiness because we fear God</a:t>
            </a:r>
            <a:r>
              <a:rPr lang="ru-RU" altLang="ja-JP" sz="2800" b="1" dirty="0">
                <a:solidFill>
                  <a:srgbClr val="FFFFFF"/>
                </a:solidFill>
                <a:latin typeface="Arial"/>
                <a:cs typeface="Arial"/>
              </a:rPr>
              <a:t>"</a:t>
            </a:r>
            <a:r>
              <a:rPr lang="en-US" altLang="ja-JP" sz="2800" b="1" dirty="0">
                <a:solidFill>
                  <a:srgbClr val="FFFFFF"/>
                </a:solidFill>
                <a:latin typeface="Arial"/>
                <a:cs typeface="Arial"/>
              </a:rPr>
              <a:t> (2 Cor. 6:17–7:1)</a:t>
            </a:r>
          </a:p>
        </p:txBody>
      </p:sp>
    </p:spTree>
    <p:extLst>
      <p:ext uri="{BB962C8B-B14F-4D97-AF65-F5344CB8AC3E}">
        <p14:creationId xmlns:p14="http://schemas.microsoft.com/office/powerpoint/2010/main" val="402761387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85725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r>
              <a:rPr lang="ru-RU" altLang="ja-JP" sz="2000" dirty="0">
                <a:solidFill>
                  <a:srgbClr val="000000"/>
                </a:solidFill>
                <a:latin typeface="Arial"/>
                <a:ea typeface="ＭＳ Ｐゴシック" charset="0"/>
                <a:cs typeface="Arial"/>
              </a:rPr>
              <a:t>"</a:t>
            </a:r>
            <a:endParaRPr lang="en-US" sz="2000" dirty="0">
              <a:solidFill>
                <a:srgbClr val="000000"/>
              </a:solidFill>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en-US" sz="2000" b="1">
                <a:solidFill>
                  <a:srgbClr val="FFFFFF"/>
                </a:solidFill>
                <a:effectLst>
                  <a:outerShdw blurRad="38100" dist="38100" dir="2700000" algn="tl">
                    <a:srgbClr val="808080"/>
                  </a:outerShdw>
                </a:effectLst>
                <a:latin typeface="Arial"/>
                <a:ea typeface="ＭＳ Ｐゴシック" charset="0"/>
                <a:cs typeface="Arial"/>
              </a:rPr>
              <a:t>136</a:t>
            </a:r>
          </a:p>
        </p:txBody>
      </p:sp>
      <p:sp>
        <p:nvSpPr>
          <p:cNvPr id="177156" name="Text Box 5"/>
          <p:cNvSpPr txBox="1">
            <a:spLocks noChangeArrowheads="1"/>
          </p:cNvSpPr>
          <p:nvPr/>
        </p:nvSpPr>
        <p:spPr bwMode="auto">
          <a:xfrm>
            <a:off x="323850" y="1951435"/>
            <a:ext cx="7239000" cy="409342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altLang="ja-JP" b="1" dirty="0">
                <a:solidFill>
                  <a:srgbClr val="FFFFFF"/>
                </a:solidFill>
                <a:latin typeface="Arial"/>
                <a:cs typeface="Arial"/>
              </a:rPr>
              <a:t>"</a:t>
            </a:r>
            <a:r>
              <a:rPr lang="en-US" altLang="ja-JP" b="1" dirty="0">
                <a:solidFill>
                  <a:srgbClr val="FFFFFF"/>
                </a:solidFill>
                <a:latin typeface="Arial"/>
                <a:cs typeface="Arial"/>
              </a:rPr>
              <a:t>The direct commands to </a:t>
            </a:r>
            <a:r>
              <a:rPr lang="en-US" altLang="ja-JP" b="1" i="1" dirty="0">
                <a:solidFill>
                  <a:srgbClr val="FFFFFF"/>
                </a:solidFill>
                <a:latin typeface="Arial"/>
                <a:cs typeface="Arial"/>
              </a:rPr>
              <a:t>separate</a:t>
            </a:r>
            <a:r>
              <a:rPr lang="en-US" altLang="ja-JP" b="1" dirty="0">
                <a:solidFill>
                  <a:srgbClr val="FFFFFF"/>
                </a:solidFill>
                <a:latin typeface="Arial"/>
                <a:cs typeface="Arial"/>
              </a:rPr>
              <a:t> from other people are always commands to separate </a:t>
            </a:r>
            <a:r>
              <a:rPr lang="en-US" altLang="ja-JP" b="1" i="1" dirty="0">
                <a:solidFill>
                  <a:srgbClr val="FFFFFF"/>
                </a:solidFill>
                <a:latin typeface="Arial"/>
                <a:cs typeface="Arial"/>
              </a:rPr>
              <a:t>from unbelievers</a:t>
            </a:r>
            <a:r>
              <a:rPr lang="en-US" altLang="ja-JP" b="1" dirty="0">
                <a:solidFill>
                  <a:srgbClr val="FFFFFF"/>
                </a:solidFill>
                <a:latin typeface="Arial"/>
                <a:cs typeface="Arial"/>
              </a:rPr>
              <a:t>, not from Christians with whom one disagrees… There are no direct New Testament commands to separate from Christians with whom one has doctrinal differences (unless those differences involve such serious heresies that the Christian faith itself is denied).</a:t>
            </a:r>
            <a:r>
              <a:rPr lang="ru-RU" altLang="ja-JP" b="1" dirty="0">
                <a:solidFill>
                  <a:srgbClr val="FFFFFF"/>
                </a:solidFill>
                <a:latin typeface="Arial"/>
                <a:cs typeface="Arial"/>
              </a:rPr>
              <a:t>"</a:t>
            </a:r>
            <a:r>
              <a:rPr lang="en-US" altLang="ja-JP" b="1" dirty="0">
                <a:solidFill>
                  <a:srgbClr val="FFFFFF"/>
                </a:solidFill>
                <a:latin typeface="Arial"/>
                <a:cs typeface="Arial"/>
              </a:rPr>
              <a:t>	</a:t>
            </a:r>
          </a:p>
          <a:p>
            <a:pPr defTabSz="914400" eaLnBrk="0" fontAlgn="base" hangingPunct="0">
              <a:spcBef>
                <a:spcPct val="0"/>
              </a:spcBef>
              <a:spcAft>
                <a:spcPct val="0"/>
              </a:spcAft>
            </a:pPr>
            <a:endParaRPr lang="en-US" b="1" dirty="0">
              <a:solidFill>
                <a:srgbClr val="FFFFFF"/>
              </a:solidFill>
              <a:latin typeface="Arial"/>
              <a:cs typeface="Arial"/>
            </a:endParaRPr>
          </a:p>
          <a:p>
            <a:pPr algn="r" defTabSz="914400" eaLnBrk="0" fontAlgn="base" hangingPunct="0">
              <a:spcBef>
                <a:spcPct val="0"/>
              </a:spcBef>
              <a:spcAft>
                <a:spcPct val="0"/>
              </a:spcAft>
            </a:pPr>
            <a:r>
              <a:rPr lang="en-US" sz="1800" b="1" dirty="0">
                <a:solidFill>
                  <a:srgbClr val="FFFFFF"/>
                </a:solidFill>
                <a:latin typeface="Arial"/>
                <a:cs typeface="Arial"/>
              </a:rPr>
              <a:t>Wayne Grudem, </a:t>
            </a:r>
            <a:r>
              <a:rPr lang="en-US" sz="1800" b="1" i="1" dirty="0">
                <a:solidFill>
                  <a:srgbClr val="FFFFFF"/>
                </a:solidFill>
                <a:latin typeface="Arial"/>
                <a:cs typeface="Arial"/>
              </a:rPr>
              <a:t>Systematic Theology</a:t>
            </a:r>
            <a:r>
              <a:rPr lang="en-US" sz="1800" b="1" dirty="0">
                <a:solidFill>
                  <a:srgbClr val="FFFFFF"/>
                </a:solidFill>
                <a:latin typeface="Arial"/>
                <a:cs typeface="Arial"/>
              </a:rPr>
              <a:t>, 877</a:t>
            </a:r>
            <a:endParaRPr lang="en-US" b="1" dirty="0">
              <a:solidFill>
                <a:srgbClr val="FFFFFF"/>
              </a:solidFill>
              <a:latin typeface="Arial"/>
              <a:cs typeface="Arial"/>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2" descr="WCC logo_colour_E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7" y="879873"/>
            <a:ext cx="5662613"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67400" y="857252"/>
            <a:ext cx="3532188" cy="1869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050" y="2434829"/>
            <a:ext cx="6051550"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2" y="2834879"/>
            <a:ext cx="3362325" cy="2013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1" name="Title 1"/>
          <p:cNvSpPr>
            <a:spLocks noGrp="1"/>
          </p:cNvSpPr>
          <p:nvPr>
            <p:ph type="title"/>
          </p:nvPr>
        </p:nvSpPr>
        <p:spPr>
          <a:xfrm>
            <a:off x="1691680" y="1032198"/>
            <a:ext cx="3744416" cy="1100658"/>
          </a:xfrm>
          <a:solidFill>
            <a:schemeClr val="bg1"/>
          </a:solidFill>
        </p:spPr>
        <p:txBody>
          <a:bodyPr/>
          <a:lstStyle/>
          <a:p>
            <a:r>
              <a:rPr lang="en-US" sz="3600" b="1">
                <a:solidFill>
                  <a:schemeClr val="tx1"/>
                </a:solidFill>
                <a:latin typeface="Arial" charset="0"/>
              </a:rPr>
              <a:t>World Council of Churches</a:t>
            </a:r>
          </a:p>
        </p:txBody>
      </p:sp>
      <p:sp>
        <p:nvSpPr>
          <p:cNvPr id="7" name="Title 1"/>
          <p:cNvSpPr txBox="1">
            <a:spLocks/>
          </p:cNvSpPr>
          <p:nvPr/>
        </p:nvSpPr>
        <p:spPr bwMode="auto">
          <a:xfrm>
            <a:off x="539552" y="4581128"/>
            <a:ext cx="8136904" cy="11006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ru-RU" sz="3600" b="1" dirty="0">
                <a:solidFill>
                  <a:srgbClr val="000000"/>
                </a:solidFill>
                <a:latin typeface="Arial" charset="0"/>
              </a:rPr>
              <a:t>"</a:t>
            </a:r>
            <a:r>
              <a:rPr lang="en-US" sz="3600" b="1" dirty="0">
                <a:solidFill>
                  <a:srgbClr val="000000"/>
                </a:solidFill>
                <a:latin typeface="Arial" charset="0"/>
              </a:rPr>
              <a:t>It is better to be divided by truth than to be united by error</a:t>
            </a:r>
            <a:r>
              <a:rPr lang="ru-RU" sz="3600" b="1" dirty="0">
                <a:solidFill>
                  <a:srgbClr val="000000"/>
                </a:solidFill>
                <a:latin typeface="Arial" charset="0"/>
              </a:rPr>
              <a:t>"</a:t>
            </a:r>
            <a:r>
              <a:rPr lang="en-US" sz="3600" b="1" dirty="0">
                <a:solidFill>
                  <a:srgbClr val="000000"/>
                </a:solidFill>
                <a:latin typeface="Arial" charset="0"/>
              </a:rPr>
              <a:t> </a:t>
            </a:r>
          </a:p>
        </p:txBody>
      </p:sp>
    </p:spTree>
    <p:extLst>
      <p:ext uri="{BB962C8B-B14F-4D97-AF65-F5344CB8AC3E}">
        <p14:creationId xmlns:p14="http://schemas.microsoft.com/office/powerpoint/2010/main" val="45721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i="1" dirty="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4243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13" name="Group 12"/>
          <p:cNvGrpSpPr>
            <a:grpSpLocks/>
          </p:cNvGrpSpPr>
          <p:nvPr/>
        </p:nvGrpSpPr>
        <p:grpSpPr bwMode="auto">
          <a:xfrm>
            <a:off x="36513" y="85725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50537"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50538"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50539"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5054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50541"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50542"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50543"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50544"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50545"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50546"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50547"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50548"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Tree>
    <p:extLst>
      <p:ext uri="{BB962C8B-B14F-4D97-AF65-F5344CB8AC3E}">
        <p14:creationId xmlns:p14="http://schemas.microsoft.com/office/powerpoint/2010/main" val="4544434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We</a:t>
            </a:r>
            <a:r>
              <a:rPr lang="uk-UA" b="1" dirty="0">
                <a:solidFill>
                  <a:schemeClr val="bg1"/>
                </a:solidFill>
                <a:effectLst>
                  <a:glow rad="228600">
                    <a:schemeClr val="tx1"/>
                  </a:glow>
                </a:effectLst>
                <a:latin typeface="Arial" charset="0"/>
              </a:rPr>
              <a:t>'</a:t>
            </a:r>
            <a:r>
              <a:rPr lang="en-US" b="1" dirty="0" err="1">
                <a:solidFill>
                  <a:schemeClr val="bg1"/>
                </a:solidFill>
                <a:effectLst>
                  <a:glow rad="228600">
                    <a:schemeClr val="tx1"/>
                  </a:glow>
                </a:effectLst>
                <a:latin typeface="Arial" charset="0"/>
              </a:rPr>
              <a:t>ll</a:t>
            </a:r>
            <a:r>
              <a:rPr lang="en-US" b="1" dirty="0">
                <a:solidFill>
                  <a:schemeClr val="bg1"/>
                </a:solidFill>
                <a:effectLst>
                  <a:glow rad="228600">
                    <a:schemeClr val="tx1"/>
                  </a:glow>
                </a:effectLst>
                <a:latin typeface="Arial" charset="0"/>
              </a:rPr>
              <a:t> be united in heaven forever</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—so let</a:t>
            </a:r>
            <a:r>
              <a:rPr lang="uk-UA" b="1" dirty="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 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18383637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l"/>
            <a:r>
              <a:rPr lang="en-US" altLang="ja-JP" b="1" dirty="0">
                <a:solidFill>
                  <a:schemeClr val="bg1"/>
                </a:solidFill>
                <a:effectLst>
                  <a:glow rad="228600">
                    <a:schemeClr val="tx1"/>
                  </a:glow>
                </a:effectLst>
                <a:latin typeface="Arial" charset="0"/>
                <a:ea typeface="ＭＳ Ｐゴシック" charset="0"/>
                <a:cs typeface="ＭＳ Ｐゴシック" charset="0"/>
              </a:rPr>
              <a:t>III.   Unity shows love that attracts unbelievers (25-26).</a:t>
            </a:r>
            <a:endParaRPr lang="en-US" dirty="0"/>
          </a:p>
        </p:txBody>
      </p:sp>
      <p:pic>
        <p:nvPicPr>
          <p:cNvPr id="2" name="Picture 1"/>
          <p:cNvPicPr>
            <a:picLocks noChangeAspect="1"/>
          </p:cNvPicPr>
          <p:nvPr/>
        </p:nvPicPr>
        <p:blipFill>
          <a:blip r:embed="rId3"/>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23" y="3501008"/>
            <a:ext cx="9030419" cy="2488258"/>
          </a:xfrm>
          <a:prstGeom prst="rect">
            <a:avLst/>
          </a:prstGeom>
        </p:spPr>
      </p:pic>
      <p:sp>
        <p:nvSpPr>
          <p:cNvPr id="3" name="Title 2"/>
          <p:cNvSpPr>
            <a:spLocks noGrp="1"/>
          </p:cNvSpPr>
          <p:nvPr>
            <p:ph type="ctrTitle"/>
          </p:nvPr>
        </p:nvSpPr>
        <p:spPr>
          <a:xfrm>
            <a:off x="0" y="836712"/>
            <a:ext cx="9144000" cy="2715766"/>
          </a:xfrm>
          <a:solidFill>
            <a:schemeClr val="tx1"/>
          </a:solidFill>
        </p:spPr>
        <p:txBody>
          <a:bodyPr/>
          <a:lstStyle/>
          <a:p>
            <a:pPr>
              <a:tabLst>
                <a:tab pos="2689225" algn="l"/>
              </a:tabLst>
            </a:pP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Righteous Father, though the world does not know you, I know you, and they know that you have sent me. </a:t>
            </a:r>
            <a:r>
              <a:rPr lang="en-US" altLang="ja-JP" sz="2800" b="1" baseline="30000" dirty="0">
                <a:solidFill>
                  <a:schemeClr val="bg1"/>
                </a:solidFill>
                <a:effectLst>
                  <a:glow rad="228600">
                    <a:schemeClr val="tx1"/>
                  </a:glow>
                </a:effectLst>
                <a:latin typeface="Arial" charset="0"/>
                <a:ea typeface="ＭＳ Ｐゴシック" charset="0"/>
                <a:cs typeface="ＭＳ Ｐゴシック" charset="0"/>
              </a:rPr>
              <a:t>26</a:t>
            </a:r>
            <a:r>
              <a:rPr lang="en-US" altLang="ja-JP" sz="2800" b="1" dirty="0">
                <a:solidFill>
                  <a:schemeClr val="bg1"/>
                </a:solidFill>
                <a:effectLst>
                  <a:glow rad="228600">
                    <a:schemeClr val="tx1"/>
                  </a:glow>
                </a:effectLst>
                <a:latin typeface="Arial" charset="0"/>
                <a:ea typeface="ＭＳ Ｐゴシック" charset="0"/>
                <a:cs typeface="ＭＳ Ｐゴシック" charset="0"/>
              </a:rPr>
              <a:t>I have made you known to them, and will continue to make you known in order that the love you have for me may be in them and that I myself may be in them</a:t>
            </a:r>
            <a:r>
              <a:rPr lang="ru-RU" altLang="ja-JP" sz="2800" b="1" dirty="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a:solidFill>
                  <a:schemeClr val="bg1"/>
                </a:solidFill>
                <a:effectLst>
                  <a:glow rad="228600">
                    <a:schemeClr val="tx1"/>
                  </a:glow>
                </a:effectLst>
                <a:latin typeface="Arial" charset="0"/>
                <a:ea typeface="ＭＳ Ｐゴシック" charset="0"/>
                <a:cs typeface="ＭＳ Ｐゴシック" charset="0"/>
              </a:rPr>
              <a:t> (17:25-26 </a:t>
            </a:r>
            <a:r>
              <a:rPr lang="en-US" altLang="ja-JP" sz="2000" b="1" dirty="0">
                <a:solidFill>
                  <a:schemeClr val="bg1"/>
                </a:solidFill>
                <a:effectLst>
                  <a:glow rad="228600">
                    <a:schemeClr val="tx1"/>
                  </a:glow>
                </a:effectLst>
                <a:latin typeface="Arial" charset="0"/>
                <a:ea typeface="ＭＳ Ｐゴシック" charset="0"/>
                <a:cs typeface="ＭＳ Ｐゴシック" charset="0"/>
              </a:rPr>
              <a:t>NIV</a:t>
            </a:r>
            <a:r>
              <a:rPr lang="en-US" altLang="ja-JP" sz="2800" b="1" dirty="0">
                <a:solidFill>
                  <a:schemeClr val="bg1"/>
                </a:solidFill>
                <a:effectLst>
                  <a:glow rad="228600">
                    <a:schemeClr val="tx1"/>
                  </a:glow>
                </a:effectLst>
                <a:latin typeface="Arial" charset="0"/>
                <a:ea typeface="ＭＳ Ｐゴシック" charset="0"/>
                <a:cs typeface="ＭＳ Ｐゴシック" charset="0"/>
              </a:rPr>
              <a:t>).</a:t>
            </a:r>
            <a:endParaRPr lang="en-US" sz="2800" dirty="0"/>
          </a:p>
        </p:txBody>
      </p:sp>
    </p:spTree>
    <p:extLst>
      <p:ext uri="{BB962C8B-B14F-4D97-AF65-F5344CB8AC3E}">
        <p14:creationId xmlns:p14="http://schemas.microsoft.com/office/powerpoint/2010/main" val="2404538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AC598D7-25F7-4DD6-B9B9-2383BFC0712D}"/>
              </a:ext>
            </a:extLst>
          </p:cNvPr>
          <p:cNvSpPr>
            <a:spLocks noGrp="1" noChangeArrowheads="1"/>
          </p:cNvSpPr>
          <p:nvPr>
            <p:ph type="ctrTitle"/>
          </p:nvPr>
        </p:nvSpPr>
        <p:spPr/>
        <p:txBody>
          <a:bodyPr/>
          <a:lstStyle/>
          <a:p>
            <a:endParaRPr lang="en-US" altLang="en-US"/>
          </a:p>
        </p:txBody>
      </p:sp>
      <p:sp>
        <p:nvSpPr>
          <p:cNvPr id="99331" name="Rectangle 3">
            <a:extLst>
              <a:ext uri="{FF2B5EF4-FFF2-40B4-BE49-F238E27FC236}">
                <a16:creationId xmlns:a16="http://schemas.microsoft.com/office/drawing/2014/main" id="{6447FC58-51C4-4B71-8378-54961459612F}"/>
              </a:ext>
            </a:extLst>
          </p:cNvPr>
          <p:cNvSpPr>
            <a:spLocks noGrp="1" noChangeArrowheads="1"/>
          </p:cNvSpPr>
          <p:nvPr>
            <p:ph type="subTitle" idx="1"/>
          </p:nvPr>
        </p:nvSpPr>
        <p:spPr/>
        <p:txBody>
          <a:bodyPr/>
          <a:lstStyle/>
          <a:p>
            <a:endParaRPr lang="en-US" altLang="en-US"/>
          </a:p>
        </p:txBody>
      </p:sp>
      <p:sp>
        <p:nvSpPr>
          <p:cNvPr id="99333" name="Text Box 5">
            <a:extLst>
              <a:ext uri="{FF2B5EF4-FFF2-40B4-BE49-F238E27FC236}">
                <a16:creationId xmlns:a16="http://schemas.microsoft.com/office/drawing/2014/main" id="{A5FEA189-0B89-4B1C-9331-9E9B2E416899}"/>
              </a:ext>
            </a:extLst>
          </p:cNvPr>
          <p:cNvSpPr txBox="1">
            <a:spLocks noChangeArrowheads="1"/>
          </p:cNvSpPr>
          <p:nvPr/>
        </p:nvSpPr>
        <p:spPr bwMode="auto">
          <a:xfrm>
            <a:off x="2579688" y="685800"/>
            <a:ext cx="4095750" cy="641350"/>
          </a:xfrm>
          <a:prstGeom prst="rect">
            <a:avLst/>
          </a:prstGeom>
          <a:gradFill rotWithShape="1">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Another Overview</a:t>
            </a:r>
          </a:p>
        </p:txBody>
      </p:sp>
      <p:pic>
        <p:nvPicPr>
          <p:cNvPr id="99334" name="Picture 6">
            <a:extLst>
              <a:ext uri="{FF2B5EF4-FFF2-40B4-BE49-F238E27FC236}">
                <a16:creationId xmlns:a16="http://schemas.microsoft.com/office/drawing/2014/main" id="{4ACD542E-F215-404E-BE3E-1ED94104F107}"/>
              </a:ext>
            </a:extLst>
          </p:cNvPr>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457200" y="1600200"/>
            <a:ext cx="7848600" cy="47847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9335" name="Rectangle 7">
            <a:extLst>
              <a:ext uri="{FF2B5EF4-FFF2-40B4-BE49-F238E27FC236}">
                <a16:creationId xmlns:a16="http://schemas.microsoft.com/office/drawing/2014/main" id="{41556CB1-ED9F-4050-A44E-3227518FF645}"/>
              </a:ext>
            </a:extLst>
          </p:cNvPr>
          <p:cNvSpPr>
            <a:spLocks noChangeArrowheads="1"/>
          </p:cNvSpPr>
          <p:nvPr/>
        </p:nvSpPr>
        <p:spPr bwMode="auto">
          <a:xfrm rot="-1566401">
            <a:off x="231775" y="2295525"/>
            <a:ext cx="31448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514"/>
                </a:solidFill>
                <a:effectLst/>
                <a:uLnTx/>
                <a:uFillTx/>
                <a:latin typeface="Arial" panose="020B0604020202020204" pitchFamily="34" charset="0"/>
                <a:ea typeface="+mn-ea"/>
                <a:cs typeface="+mn-cs"/>
              </a:rPr>
              <a:t>Day of the Lord</a:t>
            </a:r>
          </a:p>
        </p:txBody>
      </p:sp>
    </p:spTree>
    <p:extLst>
      <p:ext uri="{BB962C8B-B14F-4D97-AF65-F5344CB8AC3E}">
        <p14:creationId xmlns:p14="http://schemas.microsoft.com/office/powerpoint/2010/main" val="323253696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indu-Bo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en-US" dirty="0">
                <a:solidFill>
                  <a:schemeClr val="bg1"/>
                </a:solidFill>
                <a:latin typeface="Arial" charset="0"/>
                <a:ea typeface="ＭＳ Ｐゴシック" charset="0"/>
                <a:cs typeface="ＭＳ Ｐゴシック" charset="0"/>
              </a:rPr>
              <a:t>Two Boys</a:t>
            </a: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en-US" altLang="ja-JP" sz="11500" b="1" dirty="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a:r>
              <a:rPr lang="en-US" altLang="ja-JP" sz="4800" b="1" dirty="0">
                <a:solidFill>
                  <a:srgbClr val="FFFFFF"/>
                </a:solidFill>
                <a:effectLst>
                  <a:glow rad="228600">
                    <a:srgbClr val="000000"/>
                  </a:glow>
                </a:effectLst>
                <a:latin typeface="Arial" charset="0"/>
                <a:ea typeface="ＭＳ Ｐゴシック" charset="0"/>
                <a:cs typeface="ＭＳ Ｐゴシック" charset="0"/>
              </a:rPr>
              <a:t>Why is unity important?</a:t>
            </a:r>
            <a:endParaRPr lang="en-US" sz="4800" dirty="0">
              <a:solidFill>
                <a:srgbClr val="000000"/>
              </a:solidFill>
              <a:latin typeface="Arial"/>
              <a:ea typeface="ＭＳ Ｐゴシック"/>
            </a:endParaRPr>
          </a:p>
        </p:txBody>
      </p:sp>
    </p:spTree>
    <p:extLst>
      <p:ext uri="{BB962C8B-B14F-4D97-AF65-F5344CB8AC3E}">
        <p14:creationId xmlns:p14="http://schemas.microsoft.com/office/powerpoint/2010/main" val="282512643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aphicFrame>
          <p:nvGraphicFramePr>
            <p:cNvPr id="185384"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185384"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5"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185385"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6"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185386"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7"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185387"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8"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185388"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9"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185389"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0"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185390"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1"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185391"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2"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185392"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3"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185393" name="Object 11"/>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4"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185394" name="Object 12"/>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5"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185395" name="Object 13"/>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185346" name="Picture 14" descr="Jesu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zh-CN" altLang="en-US" sz="1000" b="1">
                  <a:solidFill>
                    <a:srgbClr val="FFFFFF"/>
                  </a:solidFill>
                  <a:latin typeface="Arial" charset="0"/>
                  <a:ea typeface="ＭＳ Ｐゴシック" charset="0"/>
                </a:rPr>
                <a:t>马太</a:t>
              </a:r>
              <a:endParaRPr lang="en-US" sz="1000" b="1">
                <a:solidFill>
                  <a:srgbClr val="FFFFFF"/>
                </a:solidFill>
                <a:latin typeface="Arial" charset="0"/>
                <a:ea typeface="ＭＳ Ｐゴシック" charset="0"/>
              </a:endParaRP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zh-CN" altLang="en-US" sz="1000" b="1">
                  <a:solidFill>
                    <a:srgbClr val="FFFFFF"/>
                  </a:solidFill>
                  <a:latin typeface="Arial" charset="0"/>
                  <a:ea typeface="ＭＳ Ｐゴシック" charset="0"/>
                </a:rPr>
                <a:t>约翰</a:t>
              </a:r>
              <a:endParaRPr lang="en-US" sz="1000" b="1">
                <a:solidFill>
                  <a:srgbClr val="FFFFFF"/>
                </a:solidFill>
                <a:latin typeface="Arial" charset="0"/>
                <a:ea typeface="ＭＳ Ｐゴシック" charset="0"/>
              </a:endParaRP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900" b="1">
                  <a:solidFill>
                    <a:srgbClr val="FFFFFF"/>
                  </a:solidFill>
                  <a:latin typeface="Arial" charset="0"/>
                  <a:ea typeface="ＭＳ Ｐゴシック"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Main Idea</a:t>
            </a:r>
            <a:endParaRPr lang="en-US" b="1" dirty="0">
              <a:solidFill>
                <a:schemeClr val="bg1"/>
              </a:solidFill>
              <a:latin typeface="Arial" charset="0"/>
              <a:ea typeface="ＭＳ Ｐゴシック" charset="0"/>
              <a:cs typeface="ＭＳ Ｐゴシック"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defTabSz="914400" eaLnBrk="1" hangingPunct="1">
              <a:defRPr/>
            </a:pPr>
            <a:r>
              <a:rPr lang="en-US" sz="4000" b="1" dirty="0">
                <a:solidFill>
                  <a:srgbClr val="FFFFFF"/>
                </a:solidFill>
                <a:latin typeface="Arial" charset="0"/>
                <a:ea typeface="ＭＳ Ｐゴシック" charset="0"/>
                <a:cs typeface="ＭＳ Ｐゴシック" charset="0"/>
              </a:rPr>
              <a:t>Christian unity is evangelistic!</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a:solidFill>
                  <a:schemeClr val="bg1"/>
                </a:solidFill>
                <a:latin typeface="Arial" charset="0"/>
                <a:ea typeface="ＭＳ Ｐゴシック" charset="0"/>
                <a:cs typeface="ＭＳ Ｐゴシック" charset="0"/>
              </a:rPr>
              <a:t>Mahatma Gandhi (1869-1948)</a:t>
            </a:r>
          </a:p>
        </p:txBody>
      </p:sp>
      <p:pic>
        <p:nvPicPr>
          <p:cNvPr id="189442" name="Picture 2" descr="gandh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240757"/>
            <a:ext cx="2260600" cy="269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sz="3200" b="1" dirty="0">
                <a:solidFill>
                  <a:srgbClr val="FFFFFF"/>
                </a:solidFill>
              </a:rPr>
              <a:t>"</a:t>
            </a:r>
            <a:r>
              <a:rPr lang="en-US" sz="3200" b="1" dirty="0">
                <a:solidFill>
                  <a:srgbClr val="FFFFFF"/>
                </a:solidFill>
              </a:rPr>
              <a:t>I would become a Christian</a:t>
            </a:r>
          </a:p>
        </p:txBody>
      </p:sp>
      <p:sp>
        <p:nvSpPr>
          <p:cNvPr id="5" name="Title 1"/>
          <p:cNvSpPr txBox="1">
            <a:spLocks/>
          </p:cNvSpPr>
          <p:nvPr/>
        </p:nvSpPr>
        <p:spPr bwMode="auto">
          <a:xfrm>
            <a:off x="3276600" y="3141340"/>
            <a:ext cx="6047154"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200" b="1" dirty="0">
                <a:solidFill>
                  <a:srgbClr val="FFFFFF"/>
                </a:solidFill>
              </a:rPr>
              <a:t>—if it </a:t>
            </a:r>
            <a:r>
              <a:rPr lang="en-US" sz="3200" b="1" dirty="0" err="1">
                <a:solidFill>
                  <a:srgbClr val="FFFFFF"/>
                </a:solidFill>
              </a:rPr>
              <a:t>weren</a:t>
            </a:r>
            <a:r>
              <a:rPr lang="uk-UA" sz="3200" b="1" dirty="0">
                <a:solidFill>
                  <a:srgbClr val="FFFFFF"/>
                </a:solidFill>
              </a:rPr>
              <a:t>'</a:t>
            </a:r>
            <a:r>
              <a:rPr lang="en-US" sz="3200" b="1" dirty="0">
                <a:solidFill>
                  <a:srgbClr val="FFFFFF"/>
                </a:solidFill>
              </a:rPr>
              <a:t>t for Christians.</a:t>
            </a:r>
            <a:r>
              <a:rPr lang="ru-RU" sz="3200" b="1" dirty="0">
                <a:solidFill>
                  <a:srgbClr val="FFFFFF"/>
                </a:solidFill>
              </a:rPr>
              <a:t>"</a:t>
            </a:r>
            <a:r>
              <a:rPr lang="en-US" sz="3200" b="1" dirty="0">
                <a:solidFill>
                  <a:srgbClr val="FFFFFF"/>
                </a:solidFill>
              </a:rPr>
              <a:t> </a:t>
            </a: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85827"/>
            <a:ext cx="2851150" cy="3137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ru-RU" sz="3600" b="1" i="1" dirty="0">
                <a:solidFill>
                  <a:schemeClr val="bg1"/>
                </a:solidFill>
                <a:latin typeface="Arial"/>
                <a:ea typeface="ＭＳ Ｐゴシック" charset="0"/>
                <a:cs typeface="Arial"/>
              </a:rPr>
              <a:t>"</a:t>
            </a:r>
            <a:r>
              <a:rPr lang="en-US" sz="3600" b="1" i="1" dirty="0">
                <a:solidFill>
                  <a:schemeClr val="bg1"/>
                </a:solidFill>
                <a:latin typeface="Arial"/>
                <a:ea typeface="ＭＳ Ｐゴシック" charset="0"/>
                <a:cs typeface="Arial"/>
              </a:rPr>
              <a:t>In essentials, unity;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non-essentials, liberty;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all things, charity.</a:t>
            </a:r>
            <a:r>
              <a:rPr lang="ru-RU" sz="3600" b="1" i="1" dirty="0">
                <a:solidFill>
                  <a:schemeClr val="bg1"/>
                </a:solidFill>
                <a:latin typeface="Arial"/>
                <a:ea typeface="ＭＳ Ｐゴシック" charset="0"/>
                <a:cs typeface="Arial"/>
              </a:rPr>
              <a:t>"</a:t>
            </a:r>
            <a:endParaRPr lang="en-US" sz="3600" b="1" i="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en-US" sz="3600" b="1" dirty="0">
                <a:solidFill>
                  <a:srgbClr val="FFFFFF"/>
                </a:solidFill>
                <a:cs typeface="Arial" charset="0"/>
              </a:rPr>
              <a:t>––Philip Melanchthon </a:t>
            </a:r>
            <a:endParaRPr lang="en-US" sz="2800" b="1" dirty="0">
              <a:solidFill>
                <a:srgbClr val="FFFFFF"/>
              </a:solidFill>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7251"/>
            <a:ext cx="9144000" cy="51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ctrTitle"/>
          </p:nvPr>
        </p:nvSpPr>
        <p:spPr>
          <a:xfrm>
            <a:off x="0" y="5325667"/>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a:solidFill>
                  <a:srgbClr val="FFFFFF"/>
                </a:solidFill>
                <a:latin typeface="Arial" charset="0"/>
              </a:rPr>
              <a:t>The Great Redwood Sequoias</a:t>
            </a:r>
          </a:p>
        </p:txBody>
      </p:sp>
    </p:spTree>
    <p:extLst>
      <p:ext uri="{BB962C8B-B14F-4D97-AF65-F5344CB8AC3E}">
        <p14:creationId xmlns:p14="http://schemas.microsoft.com/office/powerpoint/2010/main" val="195208663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0" y="5325667"/>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pic>
        <p:nvPicPr>
          <p:cNvPr id="193538" name="Picture 1" descr="drivethru_redw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2" y="857251"/>
            <a:ext cx="7586663"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5" y="857251"/>
            <a:ext cx="9139237" cy="4569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5" name="Rectangle 2"/>
          <p:cNvSpPr>
            <a:spLocks noGrp="1" noChangeArrowheads="1"/>
          </p:cNvSpPr>
          <p:nvPr>
            <p:ph type="ctrTitle"/>
          </p:nvPr>
        </p:nvSpPr>
        <p:spPr>
          <a:xfrm>
            <a:off x="0" y="5373217"/>
            <a:ext cx="9144000" cy="586979"/>
          </a:xfrm>
          <a:solidFill>
            <a:schemeClr val="tx1"/>
          </a:solidFill>
        </p:spPr>
        <p:txBody>
          <a:bodyPr/>
          <a:lstStyle/>
          <a:p>
            <a:r>
              <a:rPr lang="en-US" sz="4000" b="1" dirty="0">
                <a:solidFill>
                  <a:srgbClr val="FFFFFF"/>
                </a:solidFill>
                <a:latin typeface="Arial" charset="0"/>
              </a:rPr>
              <a:t>The Great Redwood Sequoias</a:t>
            </a:r>
          </a:p>
        </p:txBody>
      </p:sp>
    </p:spTree>
    <p:extLst>
      <p:ext uri="{BB962C8B-B14F-4D97-AF65-F5344CB8AC3E}">
        <p14:creationId xmlns:p14="http://schemas.microsoft.com/office/powerpoint/2010/main" val="304895322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2C44D6-2322-4C6A-A5C9-DA98F6A00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Prayer in the Garden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26:36-46;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14:32-42;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GB" sz="2800" b="1" i="1" kern="0">
                <a:solidFill>
                  <a:srgbClr val="FFFFFF"/>
                </a:solidFill>
                <a:effectLst>
                  <a:outerShdw blurRad="38100" dist="38100" dir="2700000" algn="tl">
                    <a:srgbClr val="000000"/>
                  </a:outerShdw>
                </a:effectLst>
                <a:latin typeface="Arial"/>
                <a:ea typeface="ＭＳ Ｐゴシック" charset="0"/>
                <a:cs typeface="Arial"/>
              </a:rPr>
              <a:t> 22:39-46; </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GB" sz="2800" b="1" i="1" kern="0">
                <a:solidFill>
                  <a:srgbClr val="FFFFFF"/>
                </a:solidFill>
                <a:effectLst>
                  <a:outerShdw blurRad="38100" dist="38100" dir="2700000" algn="tl">
                    <a:srgbClr val="000000"/>
                  </a:outerShdw>
                </a:effectLst>
                <a:latin typeface="Arial"/>
                <a:ea typeface="ＭＳ Ｐゴシック" charset="0"/>
                <a:cs typeface="Arial"/>
              </a:rPr>
              <a:t> 18:1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prays that the Father might accept His death as full payment for the sin of the world and that He would be raised to full fellowship with the Father so that He might not be separated from God for eternity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35E2B4E-BE6A-4D0D-90E6-EB5DF4B67767}"/>
              </a:ext>
            </a:extLst>
          </p:cNvPr>
          <p:cNvSpPr>
            <a:spLocks noGrp="1" noChangeArrowheads="1"/>
          </p:cNvSpPr>
          <p:nvPr>
            <p:ph type="ctrTitle"/>
          </p:nvPr>
        </p:nvSpPr>
        <p:spPr/>
        <p:txBody>
          <a:bodyPr/>
          <a:lstStyle/>
          <a:p>
            <a:endParaRPr lang="en-US" altLang="en-US"/>
          </a:p>
        </p:txBody>
      </p:sp>
      <p:sp>
        <p:nvSpPr>
          <p:cNvPr id="100355" name="Rectangle 3">
            <a:extLst>
              <a:ext uri="{FF2B5EF4-FFF2-40B4-BE49-F238E27FC236}">
                <a16:creationId xmlns:a16="http://schemas.microsoft.com/office/drawing/2014/main" id="{DED4B70F-A5C1-41A5-A9C0-4324EC34692F}"/>
              </a:ext>
            </a:extLst>
          </p:cNvPr>
          <p:cNvSpPr>
            <a:spLocks noGrp="1" noChangeArrowheads="1"/>
          </p:cNvSpPr>
          <p:nvPr>
            <p:ph type="subTitle" idx="1"/>
          </p:nvPr>
        </p:nvSpPr>
        <p:spPr/>
        <p:txBody>
          <a:bodyPr/>
          <a:lstStyle/>
          <a:p>
            <a:endParaRPr lang="en-US" altLang="en-US"/>
          </a:p>
        </p:txBody>
      </p:sp>
      <p:pic>
        <p:nvPicPr>
          <p:cNvPr id="100359" name="Picture 7">
            <a:extLst>
              <a:ext uri="{FF2B5EF4-FFF2-40B4-BE49-F238E27FC236}">
                <a16:creationId xmlns:a16="http://schemas.microsoft.com/office/drawing/2014/main" id="{284B211C-8C2E-42A8-9F76-104AE70A9AB2}"/>
              </a:ext>
            </a:extLst>
          </p:cNvPr>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304800" y="533400"/>
            <a:ext cx="8534400" cy="61071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98588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耶稣在客西马尼</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祷告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156176" y="87079"/>
            <a:ext cx="3096344" cy="2170267"/>
          </a:xfrm>
          <a:prstGeom prst="rect">
            <a:avLst/>
          </a:prstGeom>
          <a:noFill/>
        </p:spPr>
        <p:txBody>
          <a:bodyPr wrap="square"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26:36-56</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14:32-52</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22:39-53</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grpSp>
        <p:nvGrpSpPr>
          <p:cNvPr id="15" name="Group 14"/>
          <p:cNvGrpSpPr/>
          <p:nvPr/>
        </p:nvGrpSpPr>
        <p:grpSpPr>
          <a:xfrm>
            <a:off x="179512" y="260648"/>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21615151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CB666BA-5F32-4EB1-A015-E3B2B49AC153}"/>
              </a:ext>
            </a:extLst>
          </p:cNvPr>
          <p:cNvSpPr>
            <a:spLocks noGrp="1" noRot="1" noChangeArrowheads="1"/>
          </p:cNvSpPr>
          <p:nvPr>
            <p:ph type="title"/>
          </p:nvPr>
        </p:nvSpPr>
        <p:spPr>
          <a:xfrm>
            <a:off x="457200" y="838200"/>
            <a:ext cx="8229600" cy="579438"/>
          </a:xfrm>
        </p:spPr>
        <p:txBody>
          <a:bodyPr/>
          <a:lstStyle/>
          <a:p>
            <a:r>
              <a:rPr lang="en-US" altLang="en-US" b="0"/>
              <a:t>“ the abomination that causes desolation” </a:t>
            </a:r>
            <a:r>
              <a:rPr lang="en-US" altLang="en-US" sz="4000" b="0"/>
              <a:t>(v.14)</a:t>
            </a:r>
          </a:p>
        </p:txBody>
      </p:sp>
      <p:sp>
        <p:nvSpPr>
          <p:cNvPr id="94211" name="Rectangle 3">
            <a:extLst>
              <a:ext uri="{FF2B5EF4-FFF2-40B4-BE49-F238E27FC236}">
                <a16:creationId xmlns:a16="http://schemas.microsoft.com/office/drawing/2014/main" id="{365388A6-38CC-4924-9AC1-6079E8F6B799}"/>
              </a:ext>
            </a:extLst>
          </p:cNvPr>
          <p:cNvSpPr>
            <a:spLocks noGrp="1" noChangeArrowheads="1"/>
          </p:cNvSpPr>
          <p:nvPr>
            <p:ph type="body" idx="1"/>
          </p:nvPr>
        </p:nvSpPr>
        <p:spPr>
          <a:xfrm>
            <a:off x="609600" y="1981200"/>
            <a:ext cx="8229600" cy="4525963"/>
          </a:xfrm>
        </p:spPr>
        <p:txBody>
          <a:bodyPr/>
          <a:lstStyle/>
          <a:p>
            <a:pPr marL="812800" indent="-812800"/>
            <a:r>
              <a:rPr lang="en-US" altLang="en-US"/>
              <a:t>The great tribulation of unparalleled affliction (v.19)</a:t>
            </a:r>
          </a:p>
          <a:p>
            <a:pPr marL="812800" indent="-812800"/>
            <a:r>
              <a:rPr lang="en-US" altLang="en-US"/>
              <a:t>God shorten  the days (v.20)</a:t>
            </a:r>
          </a:p>
          <a:p>
            <a:pPr marL="812800" indent="-812800"/>
            <a:r>
              <a:rPr lang="en-US" altLang="en-US"/>
              <a:t>False messiahs, prophets, signs and miracles 	(vv.21-22)</a:t>
            </a:r>
          </a:p>
          <a:p>
            <a:pPr marL="812800" indent="-812800"/>
            <a:r>
              <a:rPr lang="en-US" altLang="en-US"/>
              <a:t>The great tribulation sign is so terrible it requires being foretold (v.23) </a:t>
            </a:r>
          </a:p>
        </p:txBody>
      </p:sp>
    </p:spTree>
    <p:extLst>
      <p:ext uri="{BB962C8B-B14F-4D97-AF65-F5344CB8AC3E}">
        <p14:creationId xmlns:p14="http://schemas.microsoft.com/office/powerpoint/2010/main" val="4001184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B7776-59A3-4E4F-BEB7-BEB152370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3. The Second Advent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24:27-30;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13:24-27;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21:27-28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His return to the earth in power and glory to subject the earth to His authority in order to fulfill man's destiny as authority over the earth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6106132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9986769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538723166"/>
      </p:ext>
    </p:extLst>
  </p:cSld>
  <p:clrMapOvr>
    <a:masterClrMapping/>
  </p:clrMapOvr>
  <p:transition spd="med"/>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660033"/>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B053881-875D-4607-8247-220D9BCD28A6}"/>
              </a:ext>
            </a:extLst>
          </p:cNvPr>
          <p:cNvSpPr>
            <a:spLocks noGrp="1" noRot="1" noChangeArrowheads="1"/>
          </p:cNvSpPr>
          <p:nvPr>
            <p:ph type="title"/>
          </p:nvPr>
        </p:nvSpPr>
        <p:spPr>
          <a:xfrm>
            <a:off x="685800" y="914400"/>
            <a:ext cx="8229600" cy="579438"/>
          </a:xfrm>
        </p:spPr>
        <p:txBody>
          <a:bodyPr/>
          <a:lstStyle/>
          <a:p>
            <a:r>
              <a:rPr lang="en-US" altLang="en-US" sz="4000" b="0"/>
              <a:t>Keep watch, Jesus is coming,</a:t>
            </a:r>
            <a:br>
              <a:rPr lang="en-US" altLang="en-US" sz="4000" b="0"/>
            </a:br>
            <a:r>
              <a:rPr lang="en-US" altLang="en-US" sz="4000" b="0"/>
              <a:t> time unknown </a:t>
            </a:r>
            <a:r>
              <a:rPr lang="en-US" altLang="en-US" sz="2400" b="0"/>
              <a:t>(vv. 24-37)</a:t>
            </a:r>
            <a:br>
              <a:rPr lang="en-US" altLang="en-US" sz="2400" b="0"/>
            </a:br>
            <a:endParaRPr lang="en-US" altLang="en-US" sz="2400" b="0"/>
          </a:p>
        </p:txBody>
      </p:sp>
      <p:sp>
        <p:nvSpPr>
          <p:cNvPr id="95235" name="Rectangle 3">
            <a:extLst>
              <a:ext uri="{FF2B5EF4-FFF2-40B4-BE49-F238E27FC236}">
                <a16:creationId xmlns:a16="http://schemas.microsoft.com/office/drawing/2014/main" id="{0E8EBD0C-FF4E-402A-BC27-1EF5FB6B150A}"/>
              </a:ext>
            </a:extLst>
          </p:cNvPr>
          <p:cNvSpPr>
            <a:spLocks noGrp="1" noChangeArrowheads="1"/>
          </p:cNvSpPr>
          <p:nvPr>
            <p:ph type="body" idx="1"/>
          </p:nvPr>
        </p:nvSpPr>
        <p:spPr>
          <a:xfrm>
            <a:off x="685800" y="1828800"/>
            <a:ext cx="8229600" cy="4525963"/>
          </a:xfrm>
        </p:spPr>
        <p:txBody>
          <a:bodyPr/>
          <a:lstStyle/>
          <a:p>
            <a:pPr marL="812800" indent="-812800"/>
            <a:r>
              <a:rPr lang="en-US" altLang="en-US"/>
              <a:t>Jesus will return following that distress [tribulation] (v.24)</a:t>
            </a:r>
          </a:p>
          <a:p>
            <a:pPr marL="812800" indent="-812800"/>
            <a:r>
              <a:rPr lang="en-US" altLang="en-US"/>
              <a:t>When Jesus returns</a:t>
            </a:r>
          </a:p>
          <a:p>
            <a:pPr marL="1168400" lvl="1" indent="-711200"/>
            <a:r>
              <a:rPr lang="en-US" altLang="en-US"/>
              <a:t>The sun will be darkened and the moon will not give its light (v 24)</a:t>
            </a:r>
          </a:p>
          <a:p>
            <a:pPr marL="1168400" lvl="1" indent="-711200"/>
            <a:r>
              <a:rPr lang="en-US" altLang="en-US"/>
              <a:t>The stars will fall from the sky and the heavenly bodies (Isaiah 13:10) will be shaken (v.25)</a:t>
            </a:r>
          </a:p>
          <a:p>
            <a:pPr marL="812800" indent="-812800"/>
            <a:r>
              <a:rPr lang="en-US" altLang="en-US"/>
              <a:t>Men will see Jesus’ return (v.26)</a:t>
            </a:r>
          </a:p>
        </p:txBody>
      </p:sp>
    </p:spTree>
    <p:extLst>
      <p:ext uri="{BB962C8B-B14F-4D97-AF65-F5344CB8AC3E}">
        <p14:creationId xmlns:p14="http://schemas.microsoft.com/office/powerpoint/2010/main" val="2589258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末世的</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徵兆</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(4-8)</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大</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災難</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(9-14, 21-22)</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楷体" pitchFamily="49" charset="-122"/>
                <a:ea typeface="楷体" pitchFamily="49" charset="-122"/>
              </a:rPr>
              <a:t>憎惡的蒼凉</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(15-20)</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假基</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督與假</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先知</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(23-26)</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第二次的再来</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(27-31):</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天上的</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徵</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兆</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(29-30)</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人子的再来</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(27, 30)</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飛鳥</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的食物</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(28)</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選</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民的拯救</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(31)</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太</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 25:31-46)</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cs typeface="Arial"/>
              </a:rPr>
              <a:t>列国的</a:t>
            </a:r>
            <a:r>
              <a:rPr kumimoji="0" lang="zh-CN" alt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rPr>
              <a:t>裁判</a:t>
            </a:r>
            <a:endParaRPr kumimoji="0" lang="en-US" altLang="zh-TW"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绵羊</a:t>
            </a:r>
            <a:endPar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山羊</a:t>
            </a:r>
            <a:endPar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00"/>
                </a:solidFill>
                <a:effectLst/>
                <a:uLnTx/>
                <a:uFillTx/>
                <a:latin typeface="KaiTi" pitchFamily="49" charset="-122"/>
                <a:ea typeface="KaiTi" pitchFamily="49" charset="-122"/>
              </a:rPr>
              <a:t>與啟示錄相關性的經</a:t>
            </a:r>
            <a:r>
              <a:rPr kumimoji="0" lang="zh-CN" altLang="en-US" sz="1800" b="1" i="0" u="none" strike="noStrike" kern="1200" cap="none" spc="0" normalizeH="0" baseline="0" noProof="0" dirty="0">
                <a:ln>
                  <a:noFill/>
                </a:ln>
                <a:solidFill>
                  <a:srgbClr val="FFFF00"/>
                </a:solidFill>
                <a:effectLst/>
                <a:uLnTx/>
                <a:uFillTx/>
                <a:latin typeface="KaiTi" pitchFamily="49" charset="-122"/>
                <a:ea typeface="KaiTi" pitchFamily="49" charset="-122"/>
              </a:rPr>
              <a:t>文</a:t>
            </a:r>
            <a:endParaRPr kumimoji="0" lang="en-US" altLang="zh-TW" sz="1800" b="1" i="0" u="none" strike="noStrike" kern="1200" cap="none" spc="0" normalizeH="0" baseline="0" noProof="0" dirty="0">
              <a:ln>
                <a:noFill/>
              </a:ln>
              <a:solidFill>
                <a:srgbClr val="FFFF00"/>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19:11-21</a:t>
            </a:r>
          </a:p>
        </p:txBody>
      </p:sp>
    </p:spTree>
    <p:extLst>
      <p:ext uri="{BB962C8B-B14F-4D97-AF65-F5344CB8AC3E}">
        <p14:creationId xmlns:p14="http://schemas.microsoft.com/office/powerpoint/2010/main" val="571887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C590C-91C4-4AEA-B0B4-7D8F34E02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The Regathering of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24:31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Israel's supernatural restoration to its land after having been scattered by military invasions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3443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39CAB-C5A2-4370-A6B5-ED14D8A7D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Parenthetical Exhortations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24:32-51;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13:28-37;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provides practical exhortations in light of His coming as Judge to further stress the need to be watchful, prepared and faithful in light of the Second Advent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45641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660033"/>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6D2C31D-0576-4000-AA7A-DC98C3405B29}"/>
              </a:ext>
            </a:extLst>
          </p:cNvPr>
          <p:cNvSpPr>
            <a:spLocks noGrp="1" noRot="1" noChangeArrowheads="1"/>
          </p:cNvSpPr>
          <p:nvPr>
            <p:ph type="title"/>
          </p:nvPr>
        </p:nvSpPr>
        <p:spPr>
          <a:xfrm>
            <a:off x="685800" y="914400"/>
            <a:ext cx="8229600" cy="579438"/>
          </a:xfrm>
        </p:spPr>
        <p:txBody>
          <a:bodyPr/>
          <a:lstStyle/>
          <a:p>
            <a:r>
              <a:rPr lang="en-US" altLang="en-US" sz="4000" b="0"/>
              <a:t>Keep watch, Jesus is coming,</a:t>
            </a:r>
            <a:br>
              <a:rPr lang="en-US" altLang="en-US" sz="4000" b="0"/>
            </a:br>
            <a:r>
              <a:rPr lang="en-US" altLang="en-US" sz="4000" b="0"/>
              <a:t> time unknown </a:t>
            </a:r>
            <a:r>
              <a:rPr lang="en-US" altLang="en-US" sz="2400" b="0"/>
              <a:t>(vv. 24-37)</a:t>
            </a:r>
            <a:br>
              <a:rPr lang="en-US" altLang="en-US" sz="2400" b="0"/>
            </a:br>
            <a:endParaRPr lang="en-US" altLang="en-US" sz="2400" b="0"/>
          </a:p>
        </p:txBody>
      </p:sp>
      <p:sp>
        <p:nvSpPr>
          <p:cNvPr id="96259" name="Rectangle 3">
            <a:extLst>
              <a:ext uri="{FF2B5EF4-FFF2-40B4-BE49-F238E27FC236}">
                <a16:creationId xmlns:a16="http://schemas.microsoft.com/office/drawing/2014/main" id="{177B8236-7CB7-4476-8E01-76D36C154BDB}"/>
              </a:ext>
            </a:extLst>
          </p:cNvPr>
          <p:cNvSpPr>
            <a:spLocks noGrp="1" noChangeArrowheads="1"/>
          </p:cNvSpPr>
          <p:nvPr>
            <p:ph type="body" idx="1"/>
          </p:nvPr>
        </p:nvSpPr>
        <p:spPr>
          <a:xfrm>
            <a:off x="685800" y="1828800"/>
            <a:ext cx="8229600" cy="4525963"/>
          </a:xfrm>
        </p:spPr>
        <p:txBody>
          <a:bodyPr/>
          <a:lstStyle/>
          <a:p>
            <a:pPr marL="812800" indent="-812800"/>
            <a:r>
              <a:rPr lang="en-US" altLang="en-US"/>
              <a:t>He will gather his people (elect) from all over the earth (v 27)</a:t>
            </a:r>
          </a:p>
          <a:p>
            <a:pPr marL="812800" indent="-812800"/>
            <a:r>
              <a:rPr lang="en-US" altLang="en-US"/>
              <a:t>The signs points to the end for his return is not perceive and occur within a generation (vv.28-30)</a:t>
            </a:r>
          </a:p>
          <a:p>
            <a:pPr marL="812800" indent="-812800"/>
            <a:r>
              <a:rPr lang="en-US" altLang="en-US"/>
              <a:t>Jesus returns is sure (v.31)</a:t>
            </a:r>
          </a:p>
          <a:p>
            <a:pPr marL="812800" indent="-812800"/>
            <a:r>
              <a:rPr lang="en-US" altLang="en-US"/>
              <a:t>Heaven and earth will pass away (v.31a)</a:t>
            </a:r>
          </a:p>
          <a:p>
            <a:pPr marL="812800" indent="-812800"/>
            <a:r>
              <a:rPr lang="en-US" altLang="en-US"/>
              <a:t>His word will never pass away (v.31b)</a:t>
            </a:r>
          </a:p>
        </p:txBody>
      </p:sp>
    </p:spTree>
    <p:extLst>
      <p:ext uri="{BB962C8B-B14F-4D97-AF65-F5344CB8AC3E}">
        <p14:creationId xmlns:p14="http://schemas.microsoft.com/office/powerpoint/2010/main" val="215410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660033"/>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F6DDC02-C461-437D-94BD-0089482318C6}"/>
              </a:ext>
            </a:extLst>
          </p:cNvPr>
          <p:cNvSpPr>
            <a:spLocks noGrp="1" noRot="1" noChangeArrowheads="1"/>
          </p:cNvSpPr>
          <p:nvPr>
            <p:ph type="title"/>
          </p:nvPr>
        </p:nvSpPr>
        <p:spPr>
          <a:xfrm>
            <a:off x="685800" y="914400"/>
            <a:ext cx="8229600" cy="579438"/>
          </a:xfrm>
        </p:spPr>
        <p:txBody>
          <a:bodyPr/>
          <a:lstStyle/>
          <a:p>
            <a:r>
              <a:rPr lang="en-US" altLang="en-US" sz="4000" b="0"/>
              <a:t>Keep watch, Jesus is coming,</a:t>
            </a:r>
            <a:br>
              <a:rPr lang="en-US" altLang="en-US" sz="4000" b="0"/>
            </a:br>
            <a:r>
              <a:rPr lang="en-US" altLang="en-US" sz="4000" b="0"/>
              <a:t> time unknown </a:t>
            </a:r>
            <a:r>
              <a:rPr lang="en-US" altLang="en-US" sz="2400" b="0"/>
              <a:t>(vv. 24-37)</a:t>
            </a:r>
            <a:br>
              <a:rPr lang="en-US" altLang="en-US" sz="2400" b="0"/>
            </a:br>
            <a:endParaRPr lang="en-US" altLang="en-US" sz="2400" b="0"/>
          </a:p>
        </p:txBody>
      </p:sp>
      <p:sp>
        <p:nvSpPr>
          <p:cNvPr id="97283" name="Rectangle 3">
            <a:extLst>
              <a:ext uri="{FF2B5EF4-FFF2-40B4-BE49-F238E27FC236}">
                <a16:creationId xmlns:a16="http://schemas.microsoft.com/office/drawing/2014/main" id="{B613C1CA-FDA7-4E3F-9487-33215EB3772A}"/>
              </a:ext>
            </a:extLst>
          </p:cNvPr>
          <p:cNvSpPr>
            <a:spLocks noGrp="1" noChangeArrowheads="1"/>
          </p:cNvSpPr>
          <p:nvPr>
            <p:ph type="body" idx="1"/>
          </p:nvPr>
        </p:nvSpPr>
        <p:spPr>
          <a:xfrm>
            <a:off x="1676400" y="2362200"/>
            <a:ext cx="6248400" cy="2971800"/>
          </a:xfrm>
          <a:solidFill>
            <a:srgbClr val="660066"/>
          </a:solidFill>
        </p:spPr>
        <p:txBody>
          <a:bodyPr/>
          <a:lstStyle/>
          <a:p>
            <a:pPr marL="1168400" lvl="1" indent="-711200" algn="ctr">
              <a:buFont typeface="Wingdings" panose="05000000000000000000" pitchFamily="2" charset="2"/>
              <a:buNone/>
            </a:pPr>
            <a:r>
              <a:rPr lang="en-US" altLang="en-US" sz="3600" b="1"/>
              <a:t>No one know the </a:t>
            </a:r>
            <a:r>
              <a:rPr lang="en-US" altLang="en-US" sz="4400" b="1"/>
              <a:t>exact</a:t>
            </a:r>
            <a:r>
              <a:rPr lang="en-US" altLang="en-US" sz="3600" b="1"/>
              <a:t> time Jesus’ return</a:t>
            </a:r>
          </a:p>
          <a:p>
            <a:pPr marL="1168400" lvl="1" indent="-711200" algn="ctr">
              <a:buFont typeface="Wingdings" panose="05000000000000000000" pitchFamily="2" charset="2"/>
              <a:buNone/>
            </a:pPr>
            <a:r>
              <a:rPr lang="en-US" altLang="en-US" sz="3600" b="1"/>
              <a:t>so be on guard and keep watch </a:t>
            </a:r>
            <a:r>
              <a:rPr lang="en-US" altLang="en-US" sz="3600"/>
              <a:t>(vv.32-37)</a:t>
            </a:r>
          </a:p>
        </p:txBody>
      </p:sp>
    </p:spTree>
    <p:extLst>
      <p:ext uri="{BB962C8B-B14F-4D97-AF65-F5344CB8AC3E}">
        <p14:creationId xmlns:p14="http://schemas.microsoft.com/office/powerpoint/2010/main" val="2817637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C89CFCC-45B9-46EA-95CF-99CC7882B4D3}"/>
              </a:ext>
            </a:extLst>
          </p:cNvPr>
          <p:cNvSpPr>
            <a:spLocks noGrp="1" noChangeArrowheads="1"/>
          </p:cNvSpPr>
          <p:nvPr>
            <p:ph type="title"/>
          </p:nvPr>
        </p:nvSpPr>
        <p:spPr/>
        <p:txBody>
          <a:bodyPr/>
          <a:lstStyle/>
          <a:p>
            <a:pPr algn="l"/>
            <a:r>
              <a:rPr lang="en-US" altLang="en-US"/>
              <a:t>summary</a:t>
            </a:r>
          </a:p>
        </p:txBody>
      </p:sp>
      <p:sp>
        <p:nvSpPr>
          <p:cNvPr id="102403" name="Rectangle 3">
            <a:extLst>
              <a:ext uri="{FF2B5EF4-FFF2-40B4-BE49-F238E27FC236}">
                <a16:creationId xmlns:a16="http://schemas.microsoft.com/office/drawing/2014/main" id="{2158EB9A-DF30-454D-975C-8A516177B0FF}"/>
              </a:ext>
            </a:extLst>
          </p:cNvPr>
          <p:cNvSpPr>
            <a:spLocks noGrp="1" noChangeArrowheads="1"/>
          </p:cNvSpPr>
          <p:nvPr>
            <p:ph type="body" idx="1"/>
          </p:nvPr>
        </p:nvSpPr>
        <p:spPr/>
        <p:txBody>
          <a:bodyPr/>
          <a:lstStyle/>
          <a:p>
            <a:pPr>
              <a:buFont typeface="Wingdings" panose="05000000000000000000" pitchFamily="2" charset="2"/>
              <a:buNone/>
            </a:pPr>
            <a:r>
              <a:rPr lang="en-US" altLang="en-US"/>
              <a:t>Disciples asked Jesus,  “when will these things happen?” and “What will be the sign of your coming?”  </a:t>
            </a:r>
          </a:p>
          <a:p>
            <a:r>
              <a:rPr lang="en-US" altLang="en-US"/>
              <a:t>He returns after the great tribulation </a:t>
            </a:r>
          </a:p>
          <a:p>
            <a:r>
              <a:rPr lang="en-US" altLang="en-US"/>
              <a:t>Event 1: the outer space happenings</a:t>
            </a:r>
          </a:p>
          <a:p>
            <a:r>
              <a:rPr lang="en-US" altLang="en-US"/>
              <a:t>Event 2: Jesus will come in the clouds</a:t>
            </a:r>
          </a:p>
          <a:p>
            <a:r>
              <a:rPr lang="en-US" altLang="en-US"/>
              <a:t>Event 3: Jesus will gather the elect </a:t>
            </a:r>
          </a:p>
        </p:txBody>
      </p:sp>
    </p:spTree>
    <p:extLst>
      <p:ext uri="{BB962C8B-B14F-4D97-AF65-F5344CB8AC3E}">
        <p14:creationId xmlns:p14="http://schemas.microsoft.com/office/powerpoint/2010/main" val="170927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05" name="Picture 13">
            <a:extLst>
              <a:ext uri="{FF2B5EF4-FFF2-40B4-BE49-F238E27FC236}">
                <a16:creationId xmlns:a16="http://schemas.microsoft.com/office/drawing/2014/main" id="{1BFBB621-3DAA-4E1D-91DC-25DA40C9C3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0" y="1371600"/>
            <a:ext cx="2755900" cy="5189538"/>
          </a:xfrm>
          <a:solidFill>
            <a:srgbClr val="1E3EC6"/>
          </a:solidFill>
          <a:ln/>
        </p:spPr>
      </p:pic>
      <p:sp>
        <p:nvSpPr>
          <p:cNvPr id="8197" name="Rectangle 5">
            <a:extLst>
              <a:ext uri="{FF2B5EF4-FFF2-40B4-BE49-F238E27FC236}">
                <a16:creationId xmlns:a16="http://schemas.microsoft.com/office/drawing/2014/main" id="{7942CD57-55C0-43EE-9FCD-CE78CC6C819F}"/>
              </a:ext>
            </a:extLst>
          </p:cNvPr>
          <p:cNvSpPr>
            <a:spLocks noGrp="1" noChangeArrowheads="1"/>
          </p:cNvSpPr>
          <p:nvPr>
            <p:ph type="title"/>
          </p:nvPr>
        </p:nvSpPr>
        <p:spPr>
          <a:xfrm>
            <a:off x="2286000" y="533400"/>
            <a:ext cx="6400800" cy="1219200"/>
          </a:xfrm>
          <a:solidFill>
            <a:srgbClr val="CC3300"/>
          </a:solidFill>
        </p:spPr>
        <p:txBody>
          <a:bodyPr/>
          <a:lstStyle/>
          <a:p>
            <a:r>
              <a:rPr lang="en-US" altLang="en-US" b="1">
                <a:effectLst>
                  <a:outerShdw blurRad="38100" dist="38100" dir="2700000" algn="tl">
                    <a:srgbClr val="000000"/>
                  </a:outerShdw>
                </a:effectLst>
              </a:rPr>
              <a:t>What Can We Do to Prepare</a:t>
            </a:r>
          </a:p>
        </p:txBody>
      </p:sp>
      <p:pic>
        <p:nvPicPr>
          <p:cNvPr id="8199" name="Picture 7" descr="PMDTR008">
            <a:extLst>
              <a:ext uri="{FF2B5EF4-FFF2-40B4-BE49-F238E27FC236}">
                <a16:creationId xmlns:a16="http://schemas.microsoft.com/office/drawing/2014/main" id="{1F769A36-2B0A-43AB-849D-516B28F76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3025775" cy="30353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MDTP004">
            <a:extLst>
              <a:ext uri="{FF2B5EF4-FFF2-40B4-BE49-F238E27FC236}">
                <a16:creationId xmlns:a16="http://schemas.microsoft.com/office/drawing/2014/main" id="{281EABF0-CADE-4F7B-88F4-28B097D96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76400"/>
            <a:ext cx="21431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PMDTR005">
            <a:extLst>
              <a:ext uri="{FF2B5EF4-FFF2-40B4-BE49-F238E27FC236}">
                <a16:creationId xmlns:a16="http://schemas.microsoft.com/office/drawing/2014/main" id="{C5AD7A5E-177B-49BA-88CE-AF80BDE41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114675"/>
            <a:ext cx="39624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3179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8D41538-0081-4CD0-80C0-98D629E1E40F}"/>
              </a:ext>
            </a:extLst>
          </p:cNvPr>
          <p:cNvSpPr>
            <a:spLocks noGrp="1" noChangeArrowheads="1"/>
          </p:cNvSpPr>
          <p:nvPr>
            <p:ph type="title"/>
          </p:nvPr>
        </p:nvSpPr>
        <p:spPr>
          <a:xfrm>
            <a:off x="2057400" y="609600"/>
            <a:ext cx="6400800" cy="1219200"/>
          </a:xfrm>
          <a:solidFill>
            <a:schemeClr val="hlink"/>
          </a:solidFill>
        </p:spPr>
        <p:txBody>
          <a:bodyPr/>
          <a:lstStyle/>
          <a:p>
            <a:r>
              <a:rPr lang="en-US" altLang="en-US" b="1">
                <a:effectLst>
                  <a:outerShdw blurRad="38100" dist="38100" dir="2700000" algn="tl">
                    <a:srgbClr val="000000"/>
                  </a:outerShdw>
                </a:effectLst>
              </a:rPr>
              <a:t>What Can We Do to Prepare</a:t>
            </a:r>
          </a:p>
        </p:txBody>
      </p:sp>
      <p:sp>
        <p:nvSpPr>
          <p:cNvPr id="109575" name="Text Box 7">
            <a:extLst>
              <a:ext uri="{FF2B5EF4-FFF2-40B4-BE49-F238E27FC236}">
                <a16:creationId xmlns:a16="http://schemas.microsoft.com/office/drawing/2014/main" id="{D84B3D77-8EEC-466A-852A-212D31B8535F}"/>
              </a:ext>
            </a:extLst>
          </p:cNvPr>
          <p:cNvSpPr txBox="1">
            <a:spLocks noChangeArrowheads="1"/>
          </p:cNvSpPr>
          <p:nvPr/>
        </p:nvSpPr>
        <p:spPr bwMode="auto">
          <a:xfrm rot="-584978">
            <a:off x="685800" y="2286000"/>
            <a:ext cx="7772400" cy="301625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Keep alert and do not be alarmed at the signs of the End Time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The Antichrist that </a:t>
            </a:r>
            <a:r>
              <a:rPr kumimoji="0" lang="en-US" altLang="zh-CN" sz="32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cause the desolation of the holy place </a:t>
            </a: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Keep watch for the coming of the Son of Man because the exact time is unknown</a:t>
            </a: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575493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660033"/>
        </a:solidFill>
        <a:effectLst/>
      </p:bgPr>
    </p:bg>
    <p:spTree>
      <p:nvGrpSpPr>
        <p:cNvPr id="1" name=""/>
        <p:cNvGrpSpPr/>
        <p:nvPr/>
      </p:nvGrpSpPr>
      <p:grpSpPr>
        <a:xfrm>
          <a:off x="0" y="0"/>
          <a:ext cx="0" cy="0"/>
          <a:chOff x="0" y="0"/>
          <a:chExt cx="0" cy="0"/>
        </a:xfrm>
      </p:grpSpPr>
      <p:pic>
        <p:nvPicPr>
          <p:cNvPr id="112642" name="Picture 2" descr="Jesus-comic">
            <a:extLst>
              <a:ext uri="{FF2B5EF4-FFF2-40B4-BE49-F238E27FC236}">
                <a16:creationId xmlns:a16="http://schemas.microsoft.com/office/drawing/2014/main" id="{E4CF3C20-B723-42CF-972E-924D2033DCD3}"/>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609600"/>
            <a:ext cx="3506788" cy="4933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6" name="Rectangle 6">
            <a:extLst>
              <a:ext uri="{FF2B5EF4-FFF2-40B4-BE49-F238E27FC236}">
                <a16:creationId xmlns:a16="http://schemas.microsoft.com/office/drawing/2014/main" id="{57AB4062-8B44-4ABD-8BC2-5B41044D8843}"/>
              </a:ext>
            </a:extLst>
          </p:cNvPr>
          <p:cNvSpPr>
            <a:spLocks noChangeArrowheads="1"/>
          </p:cNvSpPr>
          <p:nvPr/>
        </p:nvSpPr>
        <p:spPr bwMode="auto">
          <a:xfrm>
            <a:off x="5105400" y="1066800"/>
            <a:ext cx="30480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54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“Come Lord Jesus”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54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4635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0A2A0-DDEB-43C9-887A-EB73ECB5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Fig Tree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24:32-44;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13:28-37;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21:29-36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budding of the fig tree illustrates that signs will be given to Israel that the nation might recognize that Christ's judgment is imminent and be watchful and prepared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8105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570E2-EAA8-4E06-B951-B3DB9AFA9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The Faithful Servant</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24:45-51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illustration of the faithful servant warns Israel to be faithful since the nation will not know when Christ will return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9654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0718E9-EBCD-4D0C-8168-AE3CB2CED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Question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24:1-3;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21:5-7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the destruction of the temple and Jerusalem in response to the disciples' questions about His return and Jerusalem's destruction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01880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E4597-1C5F-4D11-9A93-38723FDD7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Judgment on Israel</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25:1-30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judgment upon living Israel in two parables that indicate that the nation will be judged for its failure to be a light for the Gentiles and that only those prepared by faith in Himself will enter the Millennium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4608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51A95-CEDD-4F1F-A012-230AE346D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a. The Ten Virgins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25:1-13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parable of the ten virgins illustrates that only those prepared through faith in Him are taken into the banquet of the millennial feast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87371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8B299-2EC5-434A-9909-891F48C2E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b. Talents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25:14-30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parable of the talents teaches that living Israel will be judged so that the consequences of the nation's faithlessness as a light to the Gentiles might be accomplished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3828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A87E56-26C0-4C96-A02E-3EC3A655B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7. Judgment on Gentiles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25:31-46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predicts that living Gentiles will be judged based upon their treatment of Israel to separate saved from unsaved Gentiles for determining entrance into the millennial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58227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zh-CN" altLang="en-US" dirty="0">
                <a:latin typeface="Arial" charset="0"/>
              </a:rPr>
              <a:t>审判列国</a:t>
            </a:r>
            <a:br>
              <a:rPr lang="en-US" altLang="zh-CN" dirty="0">
                <a:latin typeface="Arial" charset="0"/>
              </a:rPr>
            </a:br>
            <a:r>
              <a:rPr lang="en-US" dirty="0">
                <a:latin typeface="Arial" charset="0"/>
              </a:rPr>
              <a:t>(</a:t>
            </a:r>
            <a:r>
              <a:rPr lang="zh-CN" altLang="en-US" dirty="0">
                <a:latin typeface="Arial" charset="0"/>
              </a:rPr>
              <a:t>绵羊与山羊</a:t>
            </a:r>
            <a:r>
              <a:rPr lang="en-US" dirty="0">
                <a:latin typeface="Arial" charset="0"/>
              </a:rPr>
              <a:t>)</a:t>
            </a:r>
            <a:endParaRPr lang="en-US" dirty="0">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160</a:t>
            </a:r>
            <a:endParaRPr kumimoji="0" lang="en-US" sz="1800" b="0" i="0" u="none" strike="noStrike" kern="1200" cap="none" spc="0" normalizeH="0" baseline="0" noProof="0">
              <a:ln>
                <a:noFill/>
              </a:ln>
              <a:solidFill>
                <a:srgbClr val="FFFFFF"/>
              </a:solidFill>
              <a:effectLst/>
              <a:uLnTx/>
              <a:uFillTx/>
              <a:latin typeface="Arial" charset="0"/>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CNV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马太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25:31 </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当人子在他的荣耀里，带着所有的使者降临的时候，他要坐在荣耀的宝座上。 </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32 </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万族</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要聚集在他面前，他要把他们彼此分开，好象牧羊人</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把绵羊和山羊分开</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一样： </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33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把绵羊放在右边，山羊放在左边。 </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34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那时，王要对右边的说：‘蒙我父赐福的，来承受创世以来为你们预备好的国吧。</a:t>
            </a:r>
            <a:r>
              <a:rPr kumimoji="0" lang="mr-IN"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653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49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矩形 4"/>
          <p:cNvSpPr/>
          <p:nvPr/>
        </p:nvSpPr>
        <p:spPr>
          <a:xfrm>
            <a:off x="0" y="620688"/>
            <a:ext cx="9144000"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當人子在他榮耀裏、同著眾天使降臨的時候，</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要坐在他榮耀的寶座上。</a:t>
            </a:r>
            <a:b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b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萬民都要聚集在他面前。他要把他們別出來， </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好像牧羊的分別綿羊山羊一般                       </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a:t>
            </a:r>
            <a:r>
              <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rPr>
              <a:t>(</a:t>
            </a: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馬太</a:t>
            </a:r>
            <a:r>
              <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rPr>
              <a:t>25:31-32)</a:t>
            </a:r>
            <a:endPar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p:txBody>
      </p:sp>
    </p:spTree>
    <p:extLst>
      <p:ext uri="{BB962C8B-B14F-4D97-AF65-F5344CB8AC3E}">
        <p14:creationId xmlns:p14="http://schemas.microsoft.com/office/powerpoint/2010/main" val="41446215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KaiTi" panose="02010609060101010101" pitchFamily="49" charset="-122"/>
              <a:ea typeface="KaiTi" panose="02010609060101010101" pitchFamily="49" charset="-122"/>
              <a:cs typeface="Arial"/>
            </a:endParaRPr>
          </a:p>
        </p:txBody>
      </p:sp>
      <p:sp>
        <p:nvSpPr>
          <p:cNvPr id="8" name="TextBox 7"/>
          <p:cNvSpPr txBox="1">
            <a:spLocks noChangeArrowheads="1"/>
          </p:cNvSpPr>
          <p:nvPr/>
        </p:nvSpPr>
        <p:spPr bwMode="auto">
          <a:xfrm>
            <a:off x="58164" y="4346120"/>
            <a:ext cx="9144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Arial" charset="0"/>
              </a:rPr>
              <a:t>32 </a:t>
            </a:r>
            <a:r>
              <a:rPr kumimoji="0" lang="zh-CN" altLang="en-US" sz="2800" b="1"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万族要聚集在他面前，</a:t>
            </a:r>
            <a:r>
              <a:rPr kumimoji="0" lang="zh-CN" altLang="en-US"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他要把他们彼此分开，好象牧羊人把绵羊和山羊分开一样： </a:t>
            </a:r>
            <a:r>
              <a:rPr kumimoji="0" lang="en-US" altLang="zh-CN" sz="28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33</a:t>
            </a:r>
            <a:r>
              <a:rPr kumimoji="0" lang="en-US" altLang="zh-CN"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把绵羊放在右边，山羊放在左边。 </a:t>
            </a:r>
            <a:r>
              <a:rPr kumimoji="0" lang="en-US" altLang="zh-CN" sz="28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34 </a:t>
            </a:r>
            <a:r>
              <a:rPr kumimoji="0" lang="zh-CN" altLang="en-US"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那时，王要对右边的说：‘蒙我父赐福的，来承受创世以来为你们预备好的国吧</a:t>
            </a:r>
            <a:r>
              <a:rPr kumimoji="0" lang="zh-CN" altLang="en-US" sz="2800" b="1" i="0" u="none" strike="noStrike" kern="1200" cap="none" spc="0" normalizeH="0" baseline="0" noProof="0" dirty="0">
                <a:ln>
                  <a:noFill/>
                </a:ln>
                <a:solidFill>
                  <a:srgbClr val="000000"/>
                </a:solidFill>
                <a:effectLst/>
                <a:uLnTx/>
                <a:uFillTx/>
                <a:latin typeface="Arial" charset="0"/>
              </a:rPr>
              <a:t>。</a:t>
            </a:r>
            <a:r>
              <a:rPr kumimoji="0" lang="mr-IN" altLang="ja-JP" sz="2800" b="1" i="0" u="none" strike="noStrike" kern="1200" cap="none" spc="0" normalizeH="0" baseline="0" noProof="0" dirty="0">
                <a:ln>
                  <a:noFill/>
                </a:ln>
                <a:solidFill>
                  <a:srgbClr val="000000"/>
                </a:solidFill>
                <a:effectLst/>
                <a:uLnTx/>
                <a:uFillTx/>
                <a:latin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Arial" charset="0"/>
              </a:rPr>
              <a:t>(</a:t>
            </a:r>
            <a:r>
              <a:rPr kumimoji="0" lang="zh-CN" altLang="en-US"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马太</a:t>
            </a:r>
            <a:r>
              <a:rPr kumimoji="0" lang="en-US" altLang="ja-JP" sz="2800" b="1" i="0" u="none" strike="noStrike" kern="1200" cap="none" spc="0" normalizeH="0" baseline="0" noProof="0" dirty="0">
                <a:ln>
                  <a:noFill/>
                </a:ln>
                <a:solidFill>
                  <a:srgbClr val="000000"/>
                </a:solidFill>
                <a:effectLst/>
                <a:uLnTx/>
                <a:uFillTx/>
                <a:latin typeface="Arial" charset="0"/>
              </a:rPr>
              <a:t> 25:31-34 </a:t>
            </a:r>
            <a:r>
              <a:rPr kumimoji="0" lang="en-US" altLang="zh-CN" sz="2800" b="1" i="0" u="none" strike="noStrike" kern="1200" cap="none" spc="0" normalizeH="0" baseline="0" noProof="0" dirty="0">
                <a:ln>
                  <a:noFill/>
                </a:ln>
                <a:solidFill>
                  <a:srgbClr val="000000"/>
                </a:solidFill>
                <a:effectLst/>
                <a:uLnTx/>
                <a:uFillTx/>
                <a:latin typeface="Arial" charset="0"/>
              </a:rPr>
              <a:t>CNV</a:t>
            </a:r>
            <a:r>
              <a:rPr kumimoji="0" lang="en-US" altLang="ja-JP" sz="2800" b="1" i="0" u="none" strike="noStrike" kern="1200" cap="none" spc="0" normalizeH="0" baseline="0" noProof="0" dirty="0">
                <a:ln>
                  <a:noFill/>
                </a:ln>
                <a:solidFill>
                  <a:srgbClr val="000000"/>
                </a:solidFill>
                <a:effectLst/>
                <a:uLnTx/>
                <a:uFillTx/>
                <a:latin typeface="Arial" charset="0"/>
              </a:rPr>
              <a:t>).</a:t>
            </a:r>
            <a:endParaRPr kumimoji="0" lang="en-US" sz="2800" b="1" i="0" u="none" strike="noStrike" kern="1200" cap="none" spc="0" normalizeH="0" baseline="0" noProof="0" dirty="0">
              <a:ln>
                <a:noFill/>
              </a:ln>
              <a:solidFill>
                <a:srgbClr val="000000"/>
              </a:solidFill>
              <a:effectLst/>
              <a:uLnTx/>
              <a:uFillTx/>
              <a:latin typeface="Arial" charset="0"/>
            </a:endParaRPr>
          </a:p>
        </p:txBody>
      </p:sp>
      <p:sp>
        <p:nvSpPr>
          <p:cNvPr id="9" name="TextBox 8"/>
          <p:cNvSpPr txBox="1">
            <a:spLocks noChangeArrowheads="1"/>
          </p:cNvSpPr>
          <p:nvPr/>
        </p:nvSpPr>
        <p:spPr bwMode="auto">
          <a:xfrm>
            <a:off x="5867400" y="1512888"/>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Arial" charset="0"/>
              </a:rPr>
              <a:t>31 </a:t>
            </a:r>
            <a:r>
              <a:rPr kumimoji="0" lang="mr-IN" altLang="ja-JP" sz="2800" b="1" i="0" u="none" strike="noStrike" kern="1200" cap="none" spc="0" normalizeH="0" baseline="0" noProof="0" dirty="0">
                <a:ln>
                  <a:noFill/>
                </a:ln>
                <a:solidFill>
                  <a:srgbClr val="000000"/>
                </a:solidFill>
                <a:effectLst/>
                <a:uLnTx/>
                <a:uFillTx/>
                <a:latin typeface="Arial" charset="0"/>
              </a:rPr>
              <a:t>"</a:t>
            </a:r>
            <a:r>
              <a:rPr kumimoji="0" lang="zh-CN" altLang="en-US" sz="28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当人子在他的荣耀里，带着所有的使者降临的时候，他要坐在荣耀的宝座上</a:t>
            </a:r>
            <a:r>
              <a:rPr kumimoji="0" lang="zh-CN" altLang="en-US" sz="2800" b="1" i="0" u="none" strike="noStrike" kern="1200" cap="none" spc="0" normalizeH="0" baseline="0" noProof="0" dirty="0">
                <a:ln>
                  <a:noFill/>
                </a:ln>
                <a:solidFill>
                  <a:srgbClr val="000000"/>
                </a:solidFill>
                <a:effectLst/>
                <a:uLnTx/>
                <a:uFillTx/>
                <a:latin typeface="Arial" charset="0"/>
              </a:rPr>
              <a:t>。</a:t>
            </a:r>
            <a:endParaRPr kumimoji="0" lang="en-US" sz="28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2975783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75824" y="4134814"/>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43 </a:t>
            </a:r>
            <a:r>
              <a:rPr kumimoji="0" lang="en-US" altLang="zh-CN" sz="2400" b="1" i="0" u="none" strike="noStrike" kern="1200" cap="none" spc="0" normalizeH="0" baseline="0" noProof="0" dirty="0">
                <a:ln>
                  <a:noFill/>
                </a:ln>
                <a:solidFill>
                  <a:srgbClr val="000000"/>
                </a:solidFill>
                <a:effectLst/>
                <a:uLnTx/>
                <a:uFillTx/>
                <a:latin typeface="Arial" charset="0"/>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我作旅客，你们没有接待我；我赤身露体，你们没有给我衣服</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穿；我病了，我在监里，你们没有看顾我。’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44</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他们就回答：‘主</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啊，我们甚么时候见你饿了、渴了、作旅客、赤身露体、病了，或在监里，却没有服事你呢？’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45</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王要回答他们：‘我实在告诉你们，这些事你们既然没有作在一个最小的身上，就是没有作在我的身上了。’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46</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他们要进入永远的刑罚，义人却要进入永生。</a:t>
            </a:r>
            <a:r>
              <a:rPr kumimoji="0" lang="mr-IN"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马太 </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25:41-46 </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CNV</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endParaRPr kumimoji="0" 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9" name="TextBox 8"/>
          <p:cNvSpPr txBox="1">
            <a:spLocks noChangeArrowheads="1"/>
          </p:cNvSpPr>
          <p:nvPr/>
        </p:nvSpPr>
        <p:spPr bwMode="auto">
          <a:xfrm>
            <a:off x="5791200" y="868363"/>
            <a:ext cx="3429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rPr>
              <a:t>41 </a:t>
            </a:r>
            <a:r>
              <a:rPr kumimoji="0" lang="mr-IN" altLang="ja-JP" sz="2400" b="1" i="0" u="none" strike="noStrike" kern="1200" cap="none" spc="0" normalizeH="0" baseline="0" noProof="0" dirty="0">
                <a:ln>
                  <a:noFill/>
                </a:ln>
                <a:solidFill>
                  <a:srgbClr val="000000"/>
                </a:solidFill>
                <a:effectLst/>
                <a:uLnTx/>
                <a:uFillTx/>
                <a:latin typeface="Arial" charset="0"/>
              </a:rPr>
              <a:t>"</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王也要对左边的说：‘你们这被咒诅的，离开我，到为魔鬼和他的使者所预备的永火里去</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吧！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42</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因为我饿了，你们没有给我吃；我渴</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了，你们没有给我喝</a:t>
            </a:r>
            <a:r>
              <a:rPr kumimoji="0" lang="zh-CN" altLang="en-US" sz="2400" b="1" i="0" u="none" strike="noStrike" kern="1200" cap="none" spc="0" normalizeH="0" baseline="0" noProof="0" dirty="0">
                <a:ln>
                  <a:noFill/>
                </a:ln>
                <a:solidFill>
                  <a:srgbClr val="000000"/>
                </a:solidFill>
                <a:effectLst/>
                <a:uLnTx/>
                <a:uFillTx/>
                <a:latin typeface="Arial" charset="0"/>
              </a:rPr>
              <a:t>；</a:t>
            </a:r>
            <a:endParaRPr kumimoji="0" lang="en-US" sz="2400" b="1"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1657485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357563"/>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sp>
        <p:nvSpPr>
          <p:cNvPr id="40960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409604" name="Rectangle 4"/>
          <p:cNvSpPr>
            <a:spLocks noGrp="1" noChangeArrowheads="1"/>
          </p:cNvSpPr>
          <p:nvPr>
            <p:ph type="title" idx="4294967295"/>
          </p:nvPr>
        </p:nvSpPr>
        <p:spPr>
          <a:xfrm>
            <a:off x="971550" y="609600"/>
            <a:ext cx="7129463" cy="646331"/>
          </a:xfrm>
        </p:spPr>
        <p:txBody>
          <a:bodyPr anchor="t">
            <a:spAutoFit/>
          </a:bodyPr>
          <a:lstStyle/>
          <a:p>
            <a:pPr eaLnBrk="1" hangingPunct="1"/>
            <a:r>
              <a:rPr lang="zh-CN" altLang="en-US" sz="3600" dirty="0"/>
              <a:t>橄榄山论语概述</a:t>
            </a:r>
            <a:endParaRPr lang="en-US" sz="3600" b="1" dirty="0">
              <a:latin typeface="Arial" charset="0"/>
            </a:endParaRP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09606" name="TextBox 1"/>
          <p:cNvSpPr txBox="1">
            <a:spLocks noChangeArrowheads="1"/>
          </p:cNvSpPr>
          <p:nvPr/>
        </p:nvSpPr>
        <p:spPr bwMode="auto">
          <a:xfrm>
            <a:off x="2195513" y="3151188"/>
            <a:ext cx="1296987"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教会时代</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7" name="TextBox 5"/>
          <p:cNvSpPr txBox="1">
            <a:spLocks noChangeArrowheads="1"/>
          </p:cNvSpPr>
          <p:nvPr/>
        </p:nvSpPr>
        <p:spPr bwMode="auto">
          <a:xfrm>
            <a:off x="7667625" y="3151188"/>
            <a:ext cx="1296988"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千禧年</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8" name="TextBox 6"/>
          <p:cNvSpPr txBox="1">
            <a:spLocks noChangeArrowheads="1"/>
          </p:cNvSpPr>
          <p:nvPr/>
        </p:nvSpPr>
        <p:spPr bwMode="auto">
          <a:xfrm>
            <a:off x="5940425" y="3151188"/>
            <a:ext cx="1295400"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灾难</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09" name="TextBox 7"/>
          <p:cNvSpPr txBox="1">
            <a:spLocks noChangeArrowheads="1"/>
          </p:cNvSpPr>
          <p:nvPr/>
        </p:nvSpPr>
        <p:spPr bwMode="auto">
          <a:xfrm>
            <a:off x="1403350" y="4089400"/>
            <a:ext cx="2447925"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以色列被分散</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路</a:t>
            </a:r>
            <a:r>
              <a:rPr kumimoji="0" lang="en-US" sz="1200" b="1" i="0" u="none" strike="noStrike" kern="1200" cap="none" spc="0" normalizeH="0" baseline="0" noProof="0" dirty="0">
                <a:ln>
                  <a:noFill/>
                </a:ln>
                <a:solidFill>
                  <a:srgbClr val="220011"/>
                </a:solidFill>
                <a:effectLst/>
                <a:uLnTx/>
                <a:uFillTx/>
                <a:latin typeface="Arial" charset="0"/>
                <a:ea typeface="ＭＳ Ｐゴシック" charset="0"/>
              </a:rPr>
              <a:t> 21:24</a:t>
            </a:r>
          </a:p>
        </p:txBody>
      </p:sp>
      <p:sp>
        <p:nvSpPr>
          <p:cNvPr id="409610" name="TextBox 8"/>
          <p:cNvSpPr txBox="1">
            <a:spLocks noChangeArrowheads="1"/>
          </p:cNvSpPr>
          <p:nvPr/>
        </p:nvSpPr>
        <p:spPr bwMode="auto">
          <a:xfrm>
            <a:off x="3932287" y="4089400"/>
            <a:ext cx="164782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归回应许之地</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11" name="TextBox 10"/>
          <p:cNvSpPr txBox="1">
            <a:spLocks noChangeArrowheads="1"/>
          </p:cNvSpPr>
          <p:nvPr/>
        </p:nvSpPr>
        <p:spPr bwMode="auto">
          <a:xfrm>
            <a:off x="6165850" y="5765800"/>
            <a:ext cx="2943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取自撒冷。可班</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启示录表</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(1979), 48</a:t>
            </a:r>
          </a:p>
        </p:txBody>
      </p:sp>
      <p:sp>
        <p:nvSpPr>
          <p:cNvPr id="409612" name="TextBox 11"/>
          <p:cNvSpPr txBox="1">
            <a:spLocks noChangeArrowheads="1"/>
          </p:cNvSpPr>
          <p:nvPr/>
        </p:nvSpPr>
        <p:spPr bwMode="auto">
          <a:xfrm>
            <a:off x="6370638" y="3505200"/>
            <a:ext cx="1296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大灾难</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但</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24:15</a:t>
            </a:r>
          </a:p>
        </p:txBody>
      </p:sp>
      <p:sp>
        <p:nvSpPr>
          <p:cNvPr id="409613" name="TextBox 12"/>
          <p:cNvSpPr txBox="1">
            <a:spLocks noChangeArrowheads="1"/>
          </p:cNvSpPr>
          <p:nvPr/>
        </p:nvSpPr>
        <p:spPr bwMode="auto">
          <a:xfrm>
            <a:off x="7667625" y="3970338"/>
            <a:ext cx="1441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外邦国的审判</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25:31-46</a:t>
            </a:r>
          </a:p>
        </p:txBody>
      </p:sp>
      <p:sp>
        <p:nvSpPr>
          <p:cNvPr id="409614" name="TextBox 13"/>
          <p:cNvSpPr txBox="1">
            <a:spLocks noChangeArrowheads="1"/>
          </p:cNvSpPr>
          <p:nvPr/>
        </p:nvSpPr>
        <p:spPr bwMode="auto">
          <a:xfrm>
            <a:off x="1042988" y="1739900"/>
            <a:ext cx="1296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第二次被陷</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09615" name="TextBox 14"/>
          <p:cNvSpPr txBox="1">
            <a:spLocks noChangeArrowheads="1"/>
          </p:cNvSpPr>
          <p:nvPr/>
        </p:nvSpPr>
        <p:spPr bwMode="auto">
          <a:xfrm>
            <a:off x="4572000" y="1739900"/>
            <a:ext cx="1512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被提</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帖前</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4:14-17</a:t>
            </a:r>
          </a:p>
        </p:txBody>
      </p:sp>
      <p:sp>
        <p:nvSpPr>
          <p:cNvPr id="409616" name="TextBox 15"/>
          <p:cNvSpPr txBox="1">
            <a:spLocks noChangeArrowheads="1"/>
          </p:cNvSpPr>
          <p:nvPr/>
        </p:nvSpPr>
        <p:spPr bwMode="auto">
          <a:xfrm>
            <a:off x="5795963" y="1739900"/>
            <a:ext cx="12969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第三次被陷</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9617" name="TextBox 16"/>
          <p:cNvSpPr txBox="1">
            <a:spLocks noChangeArrowheads="1"/>
          </p:cNvSpPr>
          <p:nvPr/>
        </p:nvSpPr>
        <p:spPr bwMode="auto">
          <a:xfrm>
            <a:off x="6804025" y="1739900"/>
            <a:ext cx="1647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圣徒第二次再来</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太</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23:39; 24:30</a:t>
            </a:r>
          </a:p>
        </p:txBody>
      </p:sp>
      <p:sp>
        <p:nvSpPr>
          <p:cNvPr id="409618" name="TextBox 1"/>
          <p:cNvSpPr txBox="1">
            <a:spLocks noChangeArrowheads="1"/>
          </p:cNvSpPr>
          <p:nvPr/>
        </p:nvSpPr>
        <p:spPr bwMode="auto">
          <a:xfrm>
            <a:off x="179388" y="3151188"/>
            <a:ext cx="1296987"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220011"/>
                </a:solidFill>
                <a:effectLst/>
                <a:uLnTx/>
                <a:uFillTx/>
                <a:latin typeface="Arial" charset="0"/>
                <a:ea typeface="ＭＳ Ｐゴシック" charset="0"/>
              </a:rPr>
              <a:t>以色列</a:t>
            </a:r>
            <a:endParaRPr kumimoji="0" lang="en-US" sz="12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09619"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606 B.C.</a:t>
            </a:r>
          </a:p>
        </p:txBody>
      </p:sp>
      <p:sp>
        <p:nvSpPr>
          <p:cNvPr id="409620" name="TextBox 13"/>
          <p:cNvSpPr txBox="1">
            <a:spLocks noChangeArrowheads="1"/>
          </p:cNvSpPr>
          <p:nvPr/>
        </p:nvSpPr>
        <p:spPr bwMode="auto">
          <a:xfrm>
            <a:off x="46038" y="1739900"/>
            <a:ext cx="1077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耶路撒冷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第一次被陷</a:t>
            </a: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0962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708275" y="4519613"/>
            <a:ext cx="2943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外邦人的时代</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路</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21:24</a:t>
            </a:r>
          </a:p>
        </p:txBody>
      </p:sp>
      <p:cxnSp>
        <p:nvCxnSpPr>
          <p:cNvPr id="409629"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rPr>
              <a:t> </a:t>
            </a:r>
            <a:endParaRPr kumimoji="0" lang="en-US" altLang="en-US" sz="1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rPr>
              <a:t>Chinese Simplified  </a:t>
            </a:r>
            <a:endParaRPr kumimoji="0" lang="en-US" altLang="en-US" sz="9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rPr>
              <a:t>English</a:t>
            </a:r>
            <a:endParaRPr kumimoji="0" lang="en-US" altLang="en-US" sz="8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444444"/>
                </a:solidFill>
                <a:effectLst/>
                <a:uLnTx/>
                <a:uFillTx/>
                <a:latin typeface="Segoe UI" panose="020B0502040204020203" pitchFamily="34" charset="0"/>
                <a:ea typeface="ＭＳ Ｐゴシック" charset="0"/>
                <a:cs typeface="Segoe UI" panose="020B0502040204020203" pitchFamily="34" charset="0"/>
              </a:rPr>
              <a:t>橄榄山话语概述</a:t>
            </a:r>
            <a:endParaRPr kumimoji="0" lang="en-US" altLang="en-US" sz="1100" b="0" i="0" u="none" strike="noStrike" kern="1200" cap="none" spc="0" normalizeH="0" baseline="0" noProof="0">
              <a:ln>
                <a:noFill/>
              </a:ln>
              <a:solidFill>
                <a:srgbClr val="222222"/>
              </a:solidFill>
              <a:effectLst/>
              <a:uLnTx/>
              <a:uFillTx/>
              <a:latin typeface="Segoe UI" panose="020B0502040204020203" pitchFamily="34" charset="0"/>
              <a:ea typeface="ＭＳ Ｐゴシック" charset="0"/>
              <a:cs typeface="Segoe UI" panose="020B0502040204020203" pitchFamily="34" charset="0"/>
            </a:endParaRPr>
          </a:p>
        </p:txBody>
      </p:sp>
      <p:pic>
        <p:nvPicPr>
          <p:cNvPr id="152578" name="Picture 2" descr="https://ssl.microsofttranslator.com/static/220107/img/downarrow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84138"/>
            <a:ext cx="247650" cy="1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4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耶稣</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將來</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rPr>
              <a:t>在這 裡没有一塊石頭 留在石頭上，不被</a:t>
            </a:r>
            <a:r>
              <a:rPr kumimoji="0" lang="en-US" altLang="zh-TW" sz="3200" b="1" i="0" u="none" strike="noStrike" kern="1200" cap="none" spc="0" normalizeH="0" baseline="0" noProof="0" dirty="0">
                <a:ln>
                  <a:noFill/>
                </a:ln>
                <a:solidFill>
                  <a:srgbClr val="474747"/>
                </a:solidFill>
                <a:effectLst/>
                <a:uLnTx/>
                <a:uFillTx/>
                <a:latin typeface="KaiTi" pitchFamily="49" charset="-122"/>
                <a:ea typeface="KaiTi" pitchFamily="49" charset="-122"/>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rPr>
              <a:t>拆毁了 。</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門</a:t>
            </a:r>
            <a:r>
              <a:rPr kumimoji="0" lang="zh-CN"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徒</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a:t>
            </a:r>
            <a:r>
              <a:rPr kumimoji="0" lang="zh-CN"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何</a:t>
            </a: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時</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a:t>
            </a: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有甚麼跡象</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(24:3)</a:t>
            </a:r>
          </a:p>
        </p:txBody>
      </p:sp>
    </p:spTree>
    <p:extLst>
      <p:ext uri="{BB962C8B-B14F-4D97-AF65-F5344CB8AC3E}">
        <p14:creationId xmlns:p14="http://schemas.microsoft.com/office/powerpoint/2010/main" val="1868997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CF60B-BCDB-496B-AACF-23650D64C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Preparation for Christ's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151-160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Various events follow their divinely prescribed order to prepare for the death of the Messiah as a sacrifice for the world's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96C48-D4A5-4257-B5D0-F9845BAF8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Prediction of His Death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26:1-2;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14:1a;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GB" sz="2800" b="1" i="1" kern="0">
                <a:solidFill>
                  <a:srgbClr val="FFFFFF"/>
                </a:solidFill>
                <a:effectLst>
                  <a:outerShdw blurRad="38100" dist="38100" dir="2700000" algn="tl">
                    <a:srgbClr val="000000"/>
                  </a:outerShdw>
                </a:effectLst>
                <a:latin typeface="Arial"/>
                <a:ea typeface="ＭＳ Ｐゴシック" charset="0"/>
                <a:cs typeface="Arial"/>
              </a:rPr>
              <a:t> 22:1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pinpoints the exact day of His death as the Passover to inform the disciples that He would fulfill prophecy by being God's sacrificial Lamb on that very day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1828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0F384D-3DEF-4015-BCB5-561F00EF9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The Plan of the Rulers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26:3-5;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14:1b-2;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22:2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Sanhedrin takes Caiaphas' recommendation to put Christ to death by actively planning His execution at some time other than during the feast to prevent a riot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12830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8F7B7D-E109-48BB-AFBB-439CE3DA2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3. The Pouring of the Ointment</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153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26:6-13;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14:3-9;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GB" sz="2800" b="1" i="1" kern="0">
                <a:solidFill>
                  <a:srgbClr val="FFFFFF"/>
                </a:solidFill>
                <a:effectLst>
                  <a:outerShdw blurRad="38100" dist="38100" dir="2700000" algn="tl">
                    <a:srgbClr val="000000"/>
                  </a:outerShdw>
                </a:effectLst>
                <a:latin typeface="Arial"/>
                <a:ea typeface="ＭＳ Ｐゴシック" charset="0"/>
                <a:cs typeface="Arial"/>
              </a:rPr>
              <a:t> 12:2-8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Mary anoints Christ as King but Jesus states that her anointing actually anticipated His upcoming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90449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耶稣是受膏者</a:t>
            </a:r>
            <a:endParaRPr kumimoji="0" lang="en-US" sz="54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马太</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马可</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约翰</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演出者： </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198546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649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243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490809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68531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406067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BE4BBB5D-7170-46EB-9DA2-87137B30768A}"/>
              </a:ext>
            </a:extLst>
          </p:cNvPr>
          <p:cNvSpPr txBox="1">
            <a:spLocks noChangeArrowheads="1"/>
          </p:cNvSpPr>
          <p:nvPr/>
        </p:nvSpPr>
        <p:spPr bwMode="auto">
          <a:xfrm>
            <a:off x="1981200" y="2438400"/>
            <a:ext cx="43396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CC3300"/>
                </a:solidFill>
                <a:effectLst/>
                <a:uLnTx/>
                <a:uFillTx/>
                <a:latin typeface="Arial" panose="020B0604020202020204" pitchFamily="34" charset="0"/>
                <a:ea typeface="+mn-ea"/>
                <a:cs typeface="+mn-cs"/>
              </a:rPr>
              <a:t>马可</a:t>
            </a:r>
            <a:r>
              <a:rPr kumimoji="0" lang="en-US" altLang="en-US" sz="5400" b="1" i="0" u="none" strike="noStrike" kern="1200" cap="none" spc="0" normalizeH="0" baseline="0" noProof="0">
                <a:ln>
                  <a:noFill/>
                </a:ln>
                <a:solidFill>
                  <a:srgbClr val="CC3300"/>
                </a:solidFill>
                <a:effectLst/>
                <a:uLnTx/>
                <a:uFillTx/>
                <a:latin typeface="Arial" panose="020B0604020202020204" pitchFamily="34" charset="0"/>
                <a:ea typeface="+mn-ea"/>
                <a:cs typeface="+mn-cs"/>
              </a:rPr>
              <a:t> 13: 1-37</a:t>
            </a:r>
          </a:p>
        </p:txBody>
      </p:sp>
      <p:sp>
        <p:nvSpPr>
          <p:cNvPr id="20484" name="Text Box 4">
            <a:extLst>
              <a:ext uri="{FF2B5EF4-FFF2-40B4-BE49-F238E27FC236}">
                <a16:creationId xmlns:a16="http://schemas.microsoft.com/office/drawing/2014/main" id="{9D42CF00-C380-48BE-B972-977A67E68E00}"/>
              </a:ext>
            </a:extLst>
          </p:cNvPr>
          <p:cNvSpPr txBox="1">
            <a:spLocks noChangeArrowheads="1"/>
          </p:cNvSpPr>
          <p:nvPr/>
        </p:nvSpPr>
        <p:spPr bwMode="auto">
          <a:xfrm>
            <a:off x="5029200" y="6553200"/>
            <a:ext cx="4114800" cy="304800"/>
          </a:xfrm>
          <a:prstGeom prst="rect">
            <a:avLst/>
          </a:prstGeom>
          <a:gradFill rotWithShape="1">
            <a:gsLst>
              <a:gs pos="0">
                <a:srgbClr val="CC3300">
                  <a:gamma/>
                  <a:shade val="46275"/>
                  <a:invGamma/>
                </a:srgbClr>
              </a:gs>
              <a:gs pos="50000">
                <a:srgbClr val="CC3300"/>
              </a:gs>
              <a:gs pos="100000">
                <a:srgbClr val="CC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yapkimfah </a:t>
            </a:r>
            <a:r>
              <a:rPr kumimoji="0" lang="en-US" altLang="en-US"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Singapore Bible College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23 feb 2006</a:t>
            </a:r>
          </a:p>
        </p:txBody>
      </p:sp>
    </p:spTree>
    <p:extLst>
      <p:ext uri="{BB962C8B-B14F-4D97-AF65-F5344CB8AC3E}">
        <p14:creationId xmlns:p14="http://schemas.microsoft.com/office/powerpoint/2010/main" val="196896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0034 -0.56162 L -3.88889E-6 -2.77457E-6 " pathEditMode="relative" rAng="0" ptsTypes="AA">
                                      <p:cBhvr>
                                        <p:cTn id="6" dur="5000" fill="hold"/>
                                        <p:tgtEl>
                                          <p:spTgt spid="20483"/>
                                        </p:tgtEl>
                                        <p:attrNameLst>
                                          <p:attrName>ppt_x</p:attrName>
                                          <p:attrName>ppt_y</p:attrName>
                                        </p:attrNameLst>
                                      </p:cBhvr>
                                      <p:rCtr x="17" y="2806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grpId="0" nodeType="clickEffect">
                                  <p:stCondLst>
                                    <p:cond delay="0"/>
                                  </p:stCondLst>
                                  <p:childTnLst>
                                    <p:animMotion origin="layout" path="M 0.0 0.0  L 0.25 0.33295  E" pathEditMode="relative" ptsTypes="">
                                      <p:cBhvr>
                                        <p:cTn id="10" dur="5000" fill="hold"/>
                                        <p:tgtEl>
                                          <p:spTgt spid="204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生命中最宝贵的财富，沉溺于你</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683624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在甜蜜的放弃中，让我被洒出来用完于你</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34671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被差遣到这世间来向我展示天父的爱，只为了爱而实行</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67658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你为了赦免我的罪犯而不惜代价，你已经耗尽并为我浪费了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928051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15443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主啊，为了我，你放弃所有尊荣，洒出了，为我而燃尽了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151036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03674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62272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a:ln>
                  <a:noFill/>
                </a:ln>
                <a:solidFill>
                  <a:srgbClr val="002060"/>
                </a:solidFill>
                <a:effectLst/>
                <a:uLnTx/>
                <a:uFillTx/>
                <a:latin typeface="Calibri"/>
                <a:ea typeface="ＭＳ Ｐゴシック" charset="0"/>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a:ln>
                  <a:noFill/>
                </a:ln>
                <a:solidFill>
                  <a:srgbClr val="00B0F0"/>
                </a:solidFill>
                <a:effectLst/>
                <a:uLnTx/>
                <a:uFillTx/>
                <a:latin typeface="Calibri"/>
                <a:ea typeface="ＭＳ Ｐゴシック" charset="0"/>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a:ln>
                  <a:noFill/>
                </a:ln>
                <a:solidFill>
                  <a:srgbClr val="002060"/>
                </a:solidFill>
                <a:effectLst/>
                <a:uLnTx/>
                <a:uFillTx/>
                <a:latin typeface="Calibri"/>
                <a:ea typeface="ＭＳ Ｐゴシック" charset="0"/>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935246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9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FFFE3952-F5B2-4027-8B96-3996E061C30D}"/>
              </a:ext>
            </a:extLst>
          </p:cNvPr>
          <p:cNvSpPr txBox="1">
            <a:spLocks noChangeArrowheads="1"/>
          </p:cNvSpPr>
          <p:nvPr/>
        </p:nvSpPr>
        <p:spPr bwMode="auto">
          <a:xfrm>
            <a:off x="0" y="23622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THE OLIVET DISCOURSE</a:t>
            </a:r>
          </a:p>
        </p:txBody>
      </p:sp>
    </p:spTree>
    <p:extLst>
      <p:ext uri="{BB962C8B-B14F-4D97-AF65-F5344CB8AC3E}">
        <p14:creationId xmlns:p14="http://schemas.microsoft.com/office/powerpoint/2010/main" val="1651990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3.33333E-6 -0.44393 L 3.33333E-6 6.93642E-7 " pathEditMode="relative" rAng="0" ptsTypes="AA">
                                      <p:cBhvr>
                                        <p:cTn id="6" dur="5000" fill="hold"/>
                                        <p:tgtEl>
                                          <p:spTgt spid="21506"/>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charset="0"/>
                <a:ea typeface="SimHei" charset="0"/>
                <a:cs typeface="SimHei" charset="0"/>
              </a:rPr>
              <a:t>伯大尼的受膏</a:t>
            </a:r>
            <a:endParaRPr kumimoji="0" lang="en-US" altLang="ja-JP" sz="2800" b="0" i="0" u="none" strike="noStrike" kern="1200" cap="none" spc="0" normalizeH="0" baseline="0" noProof="0">
              <a:ln>
                <a:noFill/>
              </a:ln>
              <a:solidFill>
                <a:srgbClr val="FFFFCC"/>
              </a:solidFill>
              <a:effectLst/>
              <a:uLnTx/>
              <a:uFillTx/>
              <a:latin typeface="SimHei" charset="0"/>
              <a:ea typeface="SimHei" charset="0"/>
              <a:cs typeface="SimHei"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charset="0"/>
                <a:ea typeface="SimHei" charset="0"/>
                <a:cs typeface="SimHei" charset="0"/>
              </a:rPr>
              <a:t>光荣的进入</a:t>
            </a:r>
            <a:endParaRPr kumimoji="0" lang="en-US" altLang="ja-JP" sz="2800" b="0" i="0" u="none" strike="noStrike" kern="1200" cap="none" spc="0" normalizeH="0" baseline="0" noProof="0">
              <a:ln>
                <a:noFill/>
              </a:ln>
              <a:solidFill>
                <a:srgbClr val="FFFFCC"/>
              </a:solidFill>
              <a:effectLst/>
              <a:uLnTx/>
              <a:uFillTx/>
              <a:latin typeface="SimHei" charset="0"/>
              <a:ea typeface="SimHei" charset="0"/>
              <a:cs typeface="SimHei"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charset="0"/>
                <a:ea typeface="SimHei" charset="0"/>
                <a:cs typeface="SimHei" charset="0"/>
              </a:rPr>
              <a:t>死亡的预表</a:t>
            </a:r>
            <a:endParaRPr kumimoji="0" lang="en-US" altLang="zh-CN" sz="2800" b="0" i="0" u="none" strike="noStrike" kern="1200" cap="none" spc="0" normalizeH="0" baseline="0" noProof="0">
              <a:ln>
                <a:noFill/>
              </a:ln>
              <a:solidFill>
                <a:srgbClr val="FFFFCC"/>
              </a:solidFill>
              <a:effectLst/>
              <a:uLnTx/>
              <a:uFillTx/>
              <a:latin typeface="SimHei" charset="0"/>
              <a:ea typeface="SimHei" charset="0"/>
              <a:cs typeface="SimHei"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charset="0"/>
                <a:ea typeface="SimHei" charset="0"/>
                <a:cs typeface="SimHei" charset="0"/>
              </a:rPr>
              <a:t>不信的摘要</a:t>
            </a:r>
            <a:endParaRPr kumimoji="0" lang="en-US" altLang="ja-JP" sz="2800" b="0" i="0" u="none" strike="noStrike" kern="1200" cap="none" spc="0" normalizeH="0" baseline="0" noProof="0">
              <a:ln>
                <a:noFill/>
              </a:ln>
              <a:solidFill>
                <a:srgbClr val="FFFFCC"/>
              </a:solidFill>
              <a:effectLst/>
              <a:uLnTx/>
              <a:uFillTx/>
              <a:latin typeface="SimHei" charset="0"/>
              <a:ea typeface="SimHei" charset="0"/>
              <a:cs typeface="SimHei"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8238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2915140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ＭＳ Ｐゴシック" charset="-128"/>
            </a:endParaRPr>
          </a:p>
        </p:txBody>
      </p:sp>
      <p:sp>
        <p:nvSpPr>
          <p:cNvPr id="179203" name="Text Box 3"/>
          <p:cNvSpPr txBox="1">
            <a:spLocks noChangeArrowheads="1"/>
          </p:cNvSpPr>
          <p:nvPr/>
        </p:nvSpPr>
        <p:spPr bwMode="auto">
          <a:xfrm>
            <a:off x="0" y="1052736"/>
            <a:ext cx="9144000" cy="579438"/>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所有四个福音书记载的共同点：</a:t>
            </a: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79204" name="Rectangle 4"/>
          <p:cNvSpPr>
            <a:spLocks noGrp="1" noChangeArrowheads="1"/>
          </p:cNvSpPr>
          <p:nvPr>
            <p:ph type="title"/>
          </p:nvPr>
        </p:nvSpPr>
        <p:spPr>
          <a:xfrm>
            <a:off x="179512" y="0"/>
            <a:ext cx="7772400" cy="830997"/>
          </a:xfrm>
        </p:spPr>
        <p:txBody>
          <a:bodyPr anchor="t">
            <a:spAutoFit/>
          </a:bodyPr>
          <a:lstStyle/>
          <a:p>
            <a:pPr eaLnBrk="1" hangingPunct="1">
              <a:defRPr/>
            </a:pPr>
            <a:r>
              <a:rPr lang="zh-CN" altLang="en-US" sz="4800" kern="1200" dirty="0">
                <a:solidFill>
                  <a:schemeClr val="bg1"/>
                </a:solidFill>
                <a:latin typeface="SimHei" pitchFamily="49" charset="-122"/>
                <a:ea typeface="SimHei" pitchFamily="49" charset="-122"/>
                <a:cs typeface="ＭＳ Ｐゴシック" charset="-128"/>
              </a:rPr>
              <a:t>耶稣的恩膏 </a:t>
            </a:r>
            <a:endParaRPr lang="en-US" sz="4800" b="1" dirty="0">
              <a:solidFill>
                <a:schemeClr val="bg1"/>
              </a:solidFill>
              <a:latin typeface="SimHei" pitchFamily="49" charset="-122"/>
              <a:ea typeface="SimHei" pitchFamily="49" charset="-122"/>
            </a:endParaRPr>
          </a:p>
        </p:txBody>
      </p:sp>
      <p:sp>
        <p:nvSpPr>
          <p:cNvPr id="179205" name="Text Box 5"/>
          <p:cNvSpPr txBox="1">
            <a:spLocks noChangeArrowheads="1"/>
          </p:cNvSpPr>
          <p:nvPr/>
        </p:nvSpPr>
        <p:spPr bwMode="auto">
          <a:xfrm>
            <a:off x="288925" y="2214563"/>
            <a:ext cx="88550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女子的突然访问</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耶稣的头和</a:t>
            </a:r>
            <a:r>
              <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a:t>
            </a: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或脚被受膏</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用她的头发擦他的脚</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弟子</a:t>
            </a:r>
            <a:r>
              <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a:t>
            </a: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犹大对浪费的投诉</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耶稣对门徒的斥责 </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在一个名男人叫西门的家</a:t>
            </a:r>
            <a:endParaRPr kumimoji="0" lang="en-US" altLang="zh-CN"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32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雪花石膏瓶 （除了约翰书</a:t>
            </a:r>
            <a:r>
              <a:rPr kumimoji="0" lang="en-US" sz="3200" b="0" i="0" u="none" strike="noStrike" kern="1200" cap="none" spc="0" normalizeH="0" baseline="0" noProof="0" dirty="0">
                <a:ln>
                  <a:noFill/>
                </a:ln>
                <a:solidFill>
                  <a:srgbClr val="000000"/>
                </a:solidFill>
                <a:effectLst/>
                <a:uLnTx/>
                <a:uFillTx/>
                <a:latin typeface="SimHei" pitchFamily="49" charset="-122"/>
                <a:ea typeface="SimHei" pitchFamily="49" charset="-122"/>
              </a:rPr>
              <a:t>)</a:t>
            </a:r>
          </a:p>
        </p:txBody>
      </p:sp>
      <p:pic>
        <p:nvPicPr>
          <p:cNvPr id="350216" name="Picture 6" descr="PAM21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17679"/>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181253" name="Text Box 5"/>
          <p:cNvSpPr txBox="1">
            <a:spLocks noChangeArrowheads="1"/>
          </p:cNvSpPr>
          <p:nvPr/>
        </p:nvSpPr>
        <p:spPr bwMode="auto">
          <a:xfrm>
            <a:off x="0" y="990600"/>
            <a:ext cx="9144000" cy="5970865"/>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路加</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早期的事工 </a:t>
            </a:r>
            <a:b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b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哭泣</a:t>
            </a: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对于崇拜，女人的罪</a:t>
            </a: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得赦免</a:t>
            </a:r>
            <a:r>
              <a:rPr kumimoji="0" lang="en-US" altLang="ja-JP" sz="2800" b="0" i="0" u="none" strike="noStrike" kern="1200" cap="none" spc="0" normalizeH="0" baseline="0" noProof="0" dirty="0">
                <a:ln>
                  <a:noFill/>
                </a:ln>
                <a:solidFill>
                  <a:srgbClr val="000000"/>
                </a:solidFill>
                <a:effectLst/>
                <a:uLnTx/>
                <a:uFillTx/>
                <a:latin typeface="SimHei" pitchFamily="49" charset="-122"/>
                <a:ea typeface="SimHei" pitchFamily="49" charset="-122"/>
              </a:rPr>
              <a:t>(</a:t>
            </a: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路加</a:t>
            </a:r>
            <a:r>
              <a:rPr kumimoji="0" lang="en-US" altLang="ja-JP" sz="2800" b="0" i="0" u="none" strike="noStrike" kern="1200" cap="none" spc="0" normalizeH="0" baseline="0" noProof="0" dirty="0">
                <a:ln>
                  <a:noFill/>
                </a:ln>
                <a:solidFill>
                  <a:srgbClr val="000000"/>
                </a:solidFill>
                <a:effectLst/>
                <a:uLnTx/>
                <a:uFillTx/>
                <a:latin typeface="SimHei" pitchFamily="49" charset="-122"/>
                <a:ea typeface="SimHei" pitchFamily="49" charset="-122"/>
              </a:rPr>
              <a:t>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由无名妓女在法利赛人</a:t>
            </a: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西门的家里</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a:t>
            </a: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路加</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7:40</a:t>
            </a:r>
            <a:r>
              <a:rPr kumimoji="0" lang="en-US" sz="2800" b="1" i="0" u="none" strike="noStrike" kern="1200" cap="none" spc="0" normalizeH="0" baseline="0" noProof="0" dirty="0">
                <a:ln>
                  <a:noFill/>
                </a:ln>
                <a:solidFill>
                  <a:srgbClr val="000000"/>
                </a:solidFill>
                <a:effectLst/>
                <a:uLnTx/>
                <a:uFillTx/>
                <a:latin typeface="Lucida Sans Unicode"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021615" y="992776"/>
            <a:ext cx="4870866" cy="5676584"/>
          </a:xfrm>
          <a:prstGeom prst="rect">
            <a:avLst/>
          </a:prstGeom>
          <a:solidFill>
            <a:srgbClr val="99FFCC">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cs typeface="ＭＳ Ｐゴシック" charset="-128"/>
              </a:rPr>
              <a:t>约翰</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12:1-11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马太</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26:6-13; </a:t>
            </a: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马可</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14:3-9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在受难周</a:t>
            </a: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没有哭泣的记载</a:t>
            </a: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对于安葬，女人不需要有宽恕</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由玛丽，拉撒路的姐姐，在长大麻疯的西门家里</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a:t>
            </a: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马太</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26:6;</a:t>
            </a:r>
            <a:r>
              <a:rPr kumimoji="0" lang="zh-CN" alt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马可</a:t>
            </a:r>
            <a:r>
              <a:rPr kumimoji="0" lang="en-US" sz="2800" b="0" i="0" u="none" strike="noStrike" kern="1200" cap="none" spc="0" normalizeH="0" baseline="0" noProof="0" dirty="0">
                <a:ln>
                  <a:noFill/>
                </a:ln>
                <a:solidFill>
                  <a:srgbClr val="000000"/>
                </a:solidFill>
                <a:effectLst/>
                <a:uLnTx/>
                <a:uFillTx/>
                <a:latin typeface="SimHei" pitchFamily="49" charset="-122"/>
                <a:ea typeface="SimHei" pitchFamily="49" charset="-122"/>
              </a:rPr>
              <a:t>14:3)</a:t>
            </a:r>
          </a:p>
        </p:txBody>
      </p:sp>
      <p:sp>
        <p:nvSpPr>
          <p:cNvPr id="181255" name="Rectangle 7"/>
          <p:cNvSpPr>
            <a:spLocks noGrp="1" noChangeArrowheads="1"/>
          </p:cNvSpPr>
          <p:nvPr>
            <p:ph type="title"/>
          </p:nvPr>
        </p:nvSpPr>
        <p:spPr>
          <a:xfrm>
            <a:off x="827584" y="332656"/>
            <a:ext cx="7772400" cy="707886"/>
          </a:xfrm>
        </p:spPr>
        <p:txBody>
          <a:bodyPr wrap="square" anchor="t">
            <a:spAutoFit/>
          </a:bodyPr>
          <a:lstStyle/>
          <a:p>
            <a:pPr eaLnBrk="1" hangingPunct="1">
              <a:defRPr/>
            </a:pPr>
            <a:r>
              <a:rPr lang="zh-CN" altLang="en-US" sz="4000" b="1" dirty="0">
                <a:solidFill>
                  <a:srgbClr val="000000"/>
                </a:solidFill>
                <a:latin typeface="SimHei" pitchFamily="49" charset="-122"/>
                <a:ea typeface="SimHei" pitchFamily="49" charset="-122"/>
              </a:rPr>
              <a:t>耶稣的两个恩膏</a:t>
            </a:r>
            <a:endParaRPr lang="en-US" sz="4000" b="1" dirty="0">
              <a:solidFill>
                <a:srgbClr val="000000"/>
              </a:solidFill>
              <a:effectLst>
                <a:outerShdw blurRad="38100" dist="38100" dir="2700000" algn="tl">
                  <a:srgbClr val="000000"/>
                </a:outerShdw>
              </a:effectLst>
              <a:latin typeface="SimHei" pitchFamily="49" charset="-122"/>
              <a:ea typeface="SimHei" pitchFamily="49" charset="-122"/>
            </a:endParaRPr>
          </a:p>
        </p:txBody>
      </p:sp>
      <p:pic>
        <p:nvPicPr>
          <p:cNvPr id="352266" name="Picture 8" descr="PAM21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7" name="Picture 9" descr="PAM21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397547"/>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C56A1F-A056-419B-9ED9-4991C69F1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The Promise to Betray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26:14-16;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14:10-11;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Judas presents himself to the Sanhedrin as chief witness in an official indictment to testify against Christ in His upcoming trial, thus revealing his bitterness and disappointment with the Lord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38971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17D8E-E24C-47E2-94F3-C569F11AE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Preparation of the Passover</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26-17-19;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14:12-16;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22:7-13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sends Peter and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to prepare the Passover supper for Him and the disciples that they may fully obey the law's demands to observe the feast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44984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38F7F-723C-4FAC-BEF6-553034C05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Passover Observance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156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26:20;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22:14-16, 24-30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At the Passover observance Christ's mention of the Passover finding its fulfillment in the kingdom of God prompts the disciples to dispute over the important positions at the table since they supposed that these positions they held at this feast would determine their positions in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7230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D4374-521C-4E8F-86AD-56B60A016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7. The Provision of an Example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157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loves the disciples enough to become their servant by washing their feet to illustrate that the one who rules must become one who serves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0393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107850"/>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耶稣为门徒洗脚</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13:1-17</a:t>
            </a:r>
          </a:p>
        </p:txBody>
      </p:sp>
      <p:sp>
        <p:nvSpPr>
          <p:cNvPr id="9" name="TextBox 8"/>
          <p:cNvSpPr txBox="1"/>
          <p:nvPr/>
        </p:nvSpPr>
        <p:spPr>
          <a:xfrm>
            <a:off x="217690" y="3789040"/>
            <a:ext cx="2591891" cy="5572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ＭＳ Ｐゴシック"/>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ＭＳ Ｐゴシック"/>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ＭＳ Ｐゴシック"/>
                </a:rPr>
                <a:t>图片</a:t>
              </a:r>
            </a:p>
          </p:txBody>
        </p:sp>
      </p:grpSp>
    </p:spTree>
    <p:extLst>
      <p:ext uri="{BB962C8B-B14F-4D97-AF65-F5344CB8AC3E}">
        <p14:creationId xmlns:p14="http://schemas.microsoft.com/office/powerpoint/2010/main" val="1211476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4FBF048E-E8D1-413A-A5DA-4FA77309CDD3}"/>
              </a:ext>
            </a:extLst>
          </p:cNvPr>
          <p:cNvSpPr txBox="1">
            <a:spLocks noChangeArrowheads="1"/>
          </p:cNvSpPr>
          <p:nvPr/>
        </p:nvSpPr>
        <p:spPr bwMode="auto">
          <a:xfrm>
            <a:off x="0" y="2362200"/>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JESUS’ PROPHECY OF THE DESTRUCTION OF THE TEMPLE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AND HIS RETURN </a:t>
            </a:r>
          </a:p>
        </p:txBody>
      </p:sp>
    </p:spTree>
    <p:extLst>
      <p:ext uri="{BB962C8B-B14F-4D97-AF65-F5344CB8AC3E}">
        <p14:creationId xmlns:p14="http://schemas.microsoft.com/office/powerpoint/2010/main" val="2286397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 -0.48832 L 0.0 -0.04439 " pathEditMode="relative" rAng="0" ptsTypes="AA">
                                      <p:cBhvr>
                                        <p:cTn id="6" dur="5000" fill="hold"/>
                                        <p:tgtEl>
                                          <p:spTgt spid="48130"/>
                                        </p:tgtEl>
                                        <p:attrNameLst>
                                          <p:attrName>ppt_x</p:attrName>
                                          <p:attrName>ppt_y</p:attrName>
                                        </p:attrNameLst>
                                      </p:cBhvr>
                                      <p:rCtr x="0" y="2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6BBD889-77AC-42CB-ABC7-52BDE7BE79EB}"/>
              </a:ext>
            </a:extLst>
          </p:cNvPr>
          <p:cNvSpPr>
            <a:spLocks noGrp="1" noRot="1" noChangeArrowheads="1"/>
          </p:cNvSpPr>
          <p:nvPr>
            <p:ph type="title"/>
          </p:nvPr>
        </p:nvSpPr>
        <p:spPr>
          <a:xfrm>
            <a:off x="457200" y="0"/>
            <a:ext cx="8229600" cy="1143000"/>
          </a:xfrm>
        </p:spPr>
        <p:txBody>
          <a:bodyPr/>
          <a:lstStyle/>
          <a:p>
            <a:r>
              <a:rPr lang="en-US" altLang="en-US"/>
              <a:t>The Olivet Discourse</a:t>
            </a:r>
          </a:p>
        </p:txBody>
      </p:sp>
      <p:sp>
        <p:nvSpPr>
          <p:cNvPr id="35207" name="Rectangle 391">
            <a:extLst>
              <a:ext uri="{FF2B5EF4-FFF2-40B4-BE49-F238E27FC236}">
                <a16:creationId xmlns:a16="http://schemas.microsoft.com/office/drawing/2014/main" id="{5A28FA7F-3382-44B5-ACB7-86E594AD6A33}"/>
              </a:ext>
            </a:extLst>
          </p:cNvPr>
          <p:cNvSpPr>
            <a:spLocks noChangeArrowheads="1"/>
          </p:cNvSpPr>
          <p:nvPr/>
        </p:nvSpPr>
        <p:spPr bwMode="auto">
          <a:xfrm>
            <a:off x="762000" y="628650"/>
            <a:ext cx="53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5194" name="Group 378">
            <a:extLst>
              <a:ext uri="{FF2B5EF4-FFF2-40B4-BE49-F238E27FC236}">
                <a16:creationId xmlns:a16="http://schemas.microsoft.com/office/drawing/2014/main" id="{6F14E20C-BE38-4DDD-B7F1-51C30C213508}"/>
              </a:ext>
            </a:extLst>
          </p:cNvPr>
          <p:cNvGrpSpPr>
            <a:grpSpLocks noChangeAspect="1"/>
          </p:cNvGrpSpPr>
          <p:nvPr/>
        </p:nvGrpSpPr>
        <p:grpSpPr bwMode="auto">
          <a:xfrm>
            <a:off x="762000" y="628650"/>
            <a:ext cx="381000" cy="228600"/>
            <a:chOff x="2351" y="2397"/>
            <a:chExt cx="7200" cy="4320"/>
          </a:xfrm>
        </p:grpSpPr>
        <p:sp>
          <p:nvSpPr>
            <p:cNvPr id="35195" name="AutoShape 379">
              <a:extLst>
                <a:ext uri="{FF2B5EF4-FFF2-40B4-BE49-F238E27FC236}">
                  <a16:creationId xmlns:a16="http://schemas.microsoft.com/office/drawing/2014/main" id="{8C9A9545-DB2A-4C28-B7B1-E5FD396A28B9}"/>
                </a:ext>
              </a:extLst>
            </p:cNvPr>
            <p:cNvSpPr>
              <a:spLocks noChangeAspect="1" noChangeArrowheads="1" noTextEdit="1"/>
            </p:cNvSpPr>
            <p:nvPr/>
          </p:nvSpPr>
          <p:spPr bwMode="auto">
            <a:xfrm>
              <a:off x="2351" y="2397"/>
              <a:ext cx="7200" cy="432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aphicFrame>
        <p:nvGraphicFramePr>
          <p:cNvPr id="35628" name="Group 812">
            <a:extLst>
              <a:ext uri="{FF2B5EF4-FFF2-40B4-BE49-F238E27FC236}">
                <a16:creationId xmlns:a16="http://schemas.microsoft.com/office/drawing/2014/main" id="{8749E325-BA7B-4685-AE4F-1A4FF406AA46}"/>
              </a:ext>
            </a:extLst>
          </p:cNvPr>
          <p:cNvGraphicFramePr>
            <a:graphicFrameLocks noGrp="1"/>
          </p:cNvGraphicFramePr>
          <p:nvPr/>
        </p:nvGraphicFramePr>
        <p:xfrm>
          <a:off x="1066800" y="1116013"/>
          <a:ext cx="6731317" cy="5740720"/>
        </p:xfrm>
        <a:graphic>
          <a:graphicData uri="http://schemas.openxmlformats.org/drawingml/2006/table">
            <a:tbl>
              <a:tblPr/>
              <a:tblGrid>
                <a:gridCol w="2001838">
                  <a:extLst>
                    <a:ext uri="{9D8B030D-6E8A-4147-A177-3AD203B41FA5}">
                      <a16:colId xmlns:a16="http://schemas.microsoft.com/office/drawing/2014/main" val="955431567"/>
                    </a:ext>
                  </a:extLst>
                </a:gridCol>
                <a:gridCol w="2182812">
                  <a:extLst>
                    <a:ext uri="{9D8B030D-6E8A-4147-A177-3AD203B41FA5}">
                      <a16:colId xmlns:a16="http://schemas.microsoft.com/office/drawing/2014/main" val="2874571100"/>
                    </a:ext>
                  </a:extLst>
                </a:gridCol>
                <a:gridCol w="208280">
                  <a:extLst>
                    <a:ext uri="{9D8B030D-6E8A-4147-A177-3AD203B41FA5}">
                      <a16:colId xmlns:a16="http://schemas.microsoft.com/office/drawing/2014/main" val="3208713410"/>
                    </a:ext>
                  </a:extLst>
                </a:gridCol>
                <a:gridCol w="547687">
                  <a:extLst>
                    <a:ext uri="{9D8B030D-6E8A-4147-A177-3AD203B41FA5}">
                      <a16:colId xmlns:a16="http://schemas.microsoft.com/office/drawing/2014/main" val="51545846"/>
                    </a:ext>
                  </a:extLst>
                </a:gridCol>
                <a:gridCol w="1790700">
                  <a:extLst>
                    <a:ext uri="{9D8B030D-6E8A-4147-A177-3AD203B41FA5}">
                      <a16:colId xmlns:a16="http://schemas.microsoft.com/office/drawing/2014/main" val="3935809621"/>
                    </a:ext>
                  </a:extLst>
                </a:gridCol>
              </a:tblGrid>
              <a:tr h="5603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Matt. 24-25 </a:t>
                      </a:r>
                    </a:p>
                  </a:txBody>
                  <a:tcPr anchor="ctr"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anose="020B0604020202020204" pitchFamily="34" charset="0"/>
                        </a:rPr>
                        <a:t>马可</a:t>
                      </a:r>
                      <a:r>
                        <a:rPr kumimoji="0" lang="en-US" altLang="en-US" sz="2400" b="1" i="0" u="none" strike="noStrike" cap="none" normalizeH="0" baseline="0">
                          <a:ln>
                            <a:noFill/>
                          </a:ln>
                          <a:solidFill>
                            <a:schemeClr val="tx1"/>
                          </a:solidFill>
                          <a:effectLst/>
                          <a:latin typeface="Arial" panose="020B0604020202020204" pitchFamily="34" charset="0"/>
                        </a:rPr>
                        <a:t> 13</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anose="020B0604020202020204" pitchFamily="34" charset="0"/>
                        </a:rPr>
                        <a:t>路加</a:t>
                      </a:r>
                      <a:r>
                        <a:rPr kumimoji="0" lang="en-US" altLang="en-US" sz="2400" b="1" i="0" u="none" strike="noStrike" cap="none" normalizeH="0" baseline="0">
                          <a:ln>
                            <a:noFill/>
                          </a:ln>
                          <a:solidFill>
                            <a:schemeClr val="tx1"/>
                          </a:solidFill>
                          <a:effectLst/>
                          <a:latin typeface="Arial" panose="020B0604020202020204" pitchFamily="34" charset="0"/>
                        </a:rPr>
                        <a:t> 21:5-38 </a:t>
                      </a:r>
                    </a:p>
                  </a:txBody>
                  <a:tcPr anchor="ctr" horzOverflow="overflow">
                    <a:lnL w="38100" cap="flat" cmpd="sng" algn="ctr">
                      <a:solidFill>
                        <a:schemeClr val="tx1"/>
                      </a:solidFill>
                      <a:prstDash val="solid"/>
                      <a:round/>
                      <a:headEnd type="none" w="med" len="med"/>
                      <a:tailEnd type="none" w="med" len="med"/>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245224708"/>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2256764957"/>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signs but the end is not yet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37152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179046898"/>
                  </a:ext>
                </a:extLst>
              </a:tr>
              <a:tr h="422275">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the desolating sacrilege (AD70)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Jerusalem surrounded by armies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7653510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2213716562"/>
                  </a:ext>
                </a:extLst>
              </a:tr>
              <a:tr h="420688">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great tribulation (Church age)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times of Gentiles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1558195"/>
                  </a:ext>
                </a:extLst>
              </a:tr>
              <a:tr h="4206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978179816"/>
                  </a:ext>
                </a:extLst>
              </a:tr>
              <a:tr h="419100">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second coming of Christ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889023"/>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3765526845"/>
                  </a:ext>
                </a:extLst>
              </a:tr>
              <a:tr h="420688">
                <a:tc gridSpan="5">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command to alert faithfulness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30690882"/>
                  </a:ext>
                </a:extLst>
              </a:tr>
              <a:tr h="41910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gridSpan="2">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16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extLst>
                  <a:ext uri="{0D108BD9-81ED-4DB2-BD59-A6C34878D82A}">
                    <a16:rowId xmlns:a16="http://schemas.microsoft.com/office/drawing/2014/main" val="3788432970"/>
                  </a:ext>
                </a:extLst>
              </a:tr>
            </a:tbl>
          </a:graphicData>
        </a:graphic>
      </p:graphicFrame>
      <p:sp>
        <p:nvSpPr>
          <p:cNvPr id="35614" name="Text Box 798">
            <a:extLst>
              <a:ext uri="{FF2B5EF4-FFF2-40B4-BE49-F238E27FC236}">
                <a16:creationId xmlns:a16="http://schemas.microsoft.com/office/drawing/2014/main" id="{C761AD8F-E4CF-4C0D-95B7-6CC40DD9F5F3}"/>
              </a:ext>
            </a:extLst>
          </p:cNvPr>
          <p:cNvSpPr txBox="1">
            <a:spLocks noChangeArrowheads="1"/>
          </p:cNvSpPr>
          <p:nvPr/>
        </p:nvSpPr>
        <p:spPr bwMode="auto">
          <a:xfrm>
            <a:off x="5486400" y="6491288"/>
            <a:ext cx="3657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Craig L. Blomberg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Jesus and the Gospel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p.324</a:t>
            </a:r>
          </a:p>
        </p:txBody>
      </p:sp>
    </p:spTree>
    <p:extLst>
      <p:ext uri="{BB962C8B-B14F-4D97-AF65-F5344CB8AC3E}">
        <p14:creationId xmlns:p14="http://schemas.microsoft.com/office/powerpoint/2010/main" val="737004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b="1" dirty="0">
                <a:solidFill>
                  <a:schemeClr val="bg1"/>
                </a:solidFill>
                <a:effectLst>
                  <a:outerShdw blurRad="38100" dist="38100" dir="2700000" algn="tl">
                    <a:srgbClr val="DDDDDD"/>
                  </a:outerShdw>
                </a:effectLst>
                <a:latin typeface="Arial" charset="0"/>
                <a:ea typeface="ヒラギノ角ゴ Pro W3" charset="0"/>
                <a:cs typeface="ヒラギノ角ゴ Pro W3" charset="0"/>
              </a:rPr>
              <a:t>洗手</a:t>
            </a:r>
          </a:p>
        </p:txBody>
      </p:sp>
      <p:pic>
        <p:nvPicPr>
          <p:cNvPr id="393219" name="Picture 2" descr="John 13 washing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72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63500" dist="35921" dir="2700000" algn="ctr" rotWithShape="0">
              <a:srgbClr val="000000">
                <a:alpha val="99962"/>
              </a:srgbClr>
            </a:outerShdw>
          </a:effectLst>
        </p:spPr>
        <p:txBody>
          <a:bodyPr/>
          <a:lstStyle/>
          <a:p>
            <a:pPr eaLnBrk="1" hangingPunct="1">
              <a:defRPr/>
            </a:pPr>
            <a:r>
              <a:rPr lang="ja-JP" altLang="en-US" dirty="0">
                <a:solidFill>
                  <a:srgbClr val="FFFFFF"/>
                </a:solidFill>
                <a:latin typeface="Trebuchet MS" charset="0"/>
                <a:ea typeface="Osaka" charset="0"/>
                <a:cs typeface="Osaka" charset="0"/>
              </a:rPr>
              <a:t>脚代替手</a:t>
            </a:r>
            <a:endParaRPr lang="en-US" dirty="0">
              <a:latin typeface="Trebuchet MS" charset="0"/>
              <a:ea typeface="Osaka" charset="0"/>
              <a:cs typeface="Osaka" charset="0"/>
            </a:endParaRPr>
          </a:p>
        </p:txBody>
      </p:sp>
      <p:pic>
        <p:nvPicPr>
          <p:cNvPr id="394242" name="Picture 4" descr="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8170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r>
              <a:rPr lang="en-US">
                <a:latin typeface="Calibri" charset="0"/>
                <a:ea typeface="ＭＳ Ｐゴシック" charset="0"/>
                <a:cs typeface="ＭＳ Ｐゴシック" charset="0"/>
              </a:rPr>
              <a:t>Upper Room Seating</a:t>
            </a:r>
          </a:p>
        </p:txBody>
      </p:sp>
      <p:pic>
        <p:nvPicPr>
          <p:cNvPr id="292866" name="Picture 5" descr="John 14 upper roo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8718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0"/>
            <a:ext cx="8229600" cy="1219200"/>
          </a:xfrm>
        </p:spPr>
        <p:txBody>
          <a:bodyPr/>
          <a:lstStyle/>
          <a:p>
            <a:pPr>
              <a:defRPr/>
            </a:pP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U</a:t>
            </a: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 </a:t>
            </a:r>
            <a:r>
              <a:rPr lang="zh-CN" altLang="en-US" sz="6000" b="1">
                <a:effectLst>
                  <a:outerShdw blurRad="38100" dist="38100" dir="2700000" algn="tl">
                    <a:srgbClr val="DDDDDD"/>
                  </a:outerShdw>
                </a:effectLst>
                <a:latin typeface="SimHei" charset="0"/>
                <a:ea typeface="SimHei" charset="0"/>
                <a:cs typeface="SimHei" charset="0"/>
              </a:rPr>
              <a:t>型餐卓</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3890" name="Picture 2" descr="Table Sea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737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3"/>
          <p:cNvSpPr>
            <a:spLocks noGrp="1" noChangeArrowheads="1"/>
          </p:cNvSpPr>
          <p:nvPr>
            <p:ph type="title"/>
          </p:nvPr>
        </p:nvSpPr>
        <p:spPr/>
        <p:txBody>
          <a:bodyPr/>
          <a:lstStyle/>
          <a:p>
            <a:pPr>
              <a:defRPr/>
            </a:pPr>
            <a:r>
              <a:rPr lang="zh-CN" altLang="en-US" sz="5600" b="1">
                <a:solidFill>
                  <a:srgbClr val="FFFFFF"/>
                </a:solidFill>
                <a:effectLst>
                  <a:outerShdw blurRad="38100" dist="38100" dir="2700000" algn="tl">
                    <a:srgbClr val="DDDDDD"/>
                  </a:outerShdw>
                </a:effectLst>
                <a:latin typeface="SimHei" charset="0"/>
                <a:ea typeface="SimHei" charset="0"/>
                <a:cs typeface="SimHei" charset="0"/>
              </a:rPr>
              <a:t>在逾越节与耶稣同席</a:t>
            </a:r>
            <a:endParaRPr lang="en-US" sz="5600" b="1">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28692284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val="0"/>
              </a:ext>
            </a:extLst>
          </a:blip>
          <a:srcRect t="-2217" b="-2217"/>
          <a:stretch>
            <a:fillRect/>
          </a:stretch>
        </p:blipFill>
        <p:spPr>
          <a:xfrm>
            <a:off x="0" y="-152400"/>
            <a:ext cx="9296400" cy="7353300"/>
          </a:xfrm>
        </p:spPr>
      </p:pic>
      <p:sp>
        <p:nvSpPr>
          <p:cNvPr id="99331" name="Title 1"/>
          <p:cNvSpPr>
            <a:spLocks noGrp="1"/>
          </p:cNvSpPr>
          <p:nvPr>
            <p:ph type="title"/>
          </p:nvPr>
        </p:nvSpPr>
        <p:spPr>
          <a:xfrm>
            <a:off x="0" y="5486400"/>
            <a:ext cx="9372600" cy="1295400"/>
          </a:xfrm>
        </p:spPr>
        <p:txBody>
          <a:bodyPr/>
          <a:lstStyle/>
          <a:p>
            <a:pPr>
              <a:defRPr/>
            </a:pPr>
            <a:r>
              <a:rPr lang="zh-CN" altLang="en-US" sz="5600" b="1" i="1">
                <a:solidFill>
                  <a:srgbClr val="FFFFFF"/>
                </a:solidFill>
                <a:effectLst>
                  <a:outerShdw blurRad="38100" dist="38100" dir="2700000" algn="tl">
                    <a:srgbClr val="DDDDDD"/>
                  </a:outerShdw>
                </a:effectLst>
                <a:latin typeface="SimHei" charset="0"/>
                <a:ea typeface="SimHei" charset="0"/>
                <a:cs typeface="SimHei" charset="0"/>
              </a:rPr>
              <a:t>逾越节筵席的位置</a:t>
            </a:r>
            <a:endParaRPr lang="en-US" sz="5600" b="1" i="1">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cs typeface="+mn-cs"/>
            </a:endParaRPr>
          </a:p>
        </p:txBody>
      </p:sp>
      <p:sp>
        <p:nvSpPr>
          <p:cNvPr id="5" name="Title 1"/>
          <p:cNvSpPr txBox="1">
            <a:spLocks/>
          </p:cNvSpPr>
          <p:nvPr/>
        </p:nvSpPr>
        <p:spPr bwMode="auto">
          <a:xfrm>
            <a:off x="3657600" y="76200"/>
            <a:ext cx="1371600" cy="12192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000" b="1" i="1"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头</a:t>
            </a:r>
            <a:endParaRPr kumimoji="0" lang="en-US" sz="6000" b="1" i="1"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3383915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76200"/>
            <a:ext cx="8229600" cy="1143000"/>
          </a:xfrm>
        </p:spPr>
        <p:txBody>
          <a:bodyPr/>
          <a:lstStyle/>
          <a:p>
            <a:pPr>
              <a:defRPr/>
            </a:pPr>
            <a:r>
              <a:rPr lang="zh-CN" altLang="en-US" sz="6000" b="1">
                <a:effectLst>
                  <a:outerShdw blurRad="38100" dist="38100" dir="2700000" algn="tl">
                    <a:srgbClr val="DDDDDD"/>
                  </a:outerShdw>
                </a:effectLst>
                <a:latin typeface="SimHei" charset="0"/>
                <a:ea typeface="SimHei" charset="0"/>
                <a:cs typeface="SimHei" charset="0"/>
              </a:rPr>
              <a:t>筵席的首位</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9010" name="Picture 4" descr="Passover Seats of Judas, Jesus &amp;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0"/>
            <a:ext cx="2590800" cy="7620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耶稣</a:t>
            </a:r>
            <a:endParaRPr kumimoji="0" 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约翰</a:t>
            </a:r>
            <a:endParaRPr kumimoji="0" 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犹大</a:t>
            </a:r>
            <a:endParaRPr kumimoji="0" lang="en-US" sz="4400" b="0"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391334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4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533</TotalTime>
  <Words>10157</Words>
  <Application>Microsoft Macintosh PowerPoint</Application>
  <PresentationFormat>On-screen Show (4:3)</PresentationFormat>
  <Paragraphs>1311</Paragraphs>
  <Slides>284</Slides>
  <Notes>184</Notes>
  <HiddenSlides>169</HiddenSlides>
  <MMClips>0</MMClips>
  <ScaleCrop>false</ScaleCrop>
  <HeadingPairs>
    <vt:vector size="8" baseType="variant">
      <vt:variant>
        <vt:lpstr>Fonts Used</vt:lpstr>
      </vt:variant>
      <vt:variant>
        <vt:i4>28</vt:i4>
      </vt:variant>
      <vt:variant>
        <vt:lpstr>Theme</vt:lpstr>
      </vt:variant>
      <vt:variant>
        <vt:i4>63</vt:i4>
      </vt:variant>
      <vt:variant>
        <vt:lpstr>Embedded OLE Servers</vt:lpstr>
      </vt:variant>
      <vt:variant>
        <vt:i4>2</vt:i4>
      </vt:variant>
      <vt:variant>
        <vt:lpstr>Slide Titles</vt:lpstr>
      </vt:variant>
      <vt:variant>
        <vt:i4>284</vt:i4>
      </vt:variant>
    </vt:vector>
  </HeadingPairs>
  <TitlesOfParts>
    <vt:vector size="377" baseType="lpstr">
      <vt:lpstr>Alan Den</vt:lpstr>
      <vt:lpstr>Candy Sniper</vt:lpstr>
      <vt:lpstr>Dark Horse</vt:lpstr>
      <vt:lpstr>楷体</vt:lpstr>
      <vt:lpstr>楷体</vt:lpstr>
      <vt:lpstr>ＭＳ Ｐゴシック</vt:lpstr>
      <vt:lpstr>SimHei</vt:lpstr>
      <vt:lpstr>SimSun</vt:lpstr>
      <vt:lpstr>Times</vt:lpstr>
      <vt:lpstr>Zapf Dingbats</vt:lpstr>
      <vt:lpstr>Arial</vt:lpstr>
      <vt:lpstr>Arial Black</vt:lpstr>
      <vt:lpstr>Calibri</vt:lpstr>
      <vt:lpstr>Calibri Light</vt:lpstr>
      <vt:lpstr>Comic Sans MS</vt:lpstr>
      <vt:lpstr>Edwardian Script ITC</vt:lpstr>
      <vt:lpstr>Garamond</vt:lpstr>
      <vt:lpstr>Helvetica</vt:lpstr>
      <vt:lpstr>Lucida Grande</vt:lpstr>
      <vt:lpstr>Lucida Sans Unicode</vt:lpstr>
      <vt:lpstr>Monotype Corsiva</vt:lpstr>
      <vt:lpstr>Monotype Sorts</vt:lpstr>
      <vt:lpstr>Papyrus</vt:lpstr>
      <vt:lpstr>Segoe UI</vt:lpstr>
      <vt:lpstr>Tahoma</vt:lpstr>
      <vt:lpstr>Times New Roman</vt:lpstr>
      <vt:lpstr>Trebuchet MS</vt:lpstr>
      <vt:lpstr>Wingdings</vt:lpstr>
      <vt:lpstr>Office Theme</vt:lpstr>
      <vt:lpstr>1_Office Theme</vt:lpstr>
      <vt:lpstr>3_Orbit</vt:lpstr>
      <vt:lpstr>4_Blank Presentation</vt:lpstr>
      <vt:lpstr>3_Blank Presentation</vt:lpstr>
      <vt:lpstr>Northern Lights</vt:lpstr>
      <vt:lpstr>7_Office Theme</vt:lpstr>
      <vt:lpstr>6_Office Theme</vt:lpstr>
      <vt:lpstr>2_Office Theme</vt:lpstr>
      <vt:lpstr>Post Modern</vt:lpstr>
      <vt:lpstr>1_Crumple</vt:lpstr>
      <vt:lpstr>1_Default Design</vt:lpstr>
      <vt:lpstr>2_Default Design</vt:lpstr>
      <vt:lpstr>4_Default Design</vt:lpstr>
      <vt:lpstr>1_Beam</vt:lpstr>
      <vt:lpstr>5_Default Design</vt:lpstr>
      <vt:lpstr>Gleam</vt:lpstr>
      <vt:lpstr>Blank Presentation</vt:lpstr>
      <vt:lpstr>6_Default Design</vt:lpstr>
      <vt:lpstr>2_Gleam</vt:lpstr>
      <vt:lpstr>2_Northern Lights</vt:lpstr>
      <vt:lpstr>Schmooze</vt:lpstr>
      <vt:lpstr>17_Default Design</vt:lpstr>
      <vt:lpstr>1_Blank Presentation</vt:lpstr>
      <vt:lpstr>7_Default Design</vt:lpstr>
      <vt:lpstr>2_Blank Presentation</vt:lpstr>
      <vt:lpstr>8_Default Design</vt:lpstr>
      <vt:lpstr>5_Blank Presentation</vt:lpstr>
      <vt:lpstr>3_Office Theme</vt:lpstr>
      <vt:lpstr>8_Blank Presentation</vt:lpstr>
      <vt:lpstr>9_Default Design</vt:lpstr>
      <vt:lpstr>9_Blank Presentation</vt:lpstr>
      <vt:lpstr>10_Default Design</vt:lpstr>
      <vt:lpstr>10_Blank Presentation</vt:lpstr>
      <vt:lpstr>11_Default Design</vt:lpstr>
      <vt:lpstr>11_Blank Presentation</vt:lpstr>
      <vt:lpstr>1_Kimono</vt:lpstr>
      <vt:lpstr>12_Blank Presentation</vt:lpstr>
      <vt:lpstr>12_Default Design</vt:lpstr>
      <vt:lpstr>Stream</vt:lpstr>
      <vt:lpstr>Balance</vt:lpstr>
      <vt:lpstr>Proposal</vt:lpstr>
      <vt:lpstr>13_Blank Presentation</vt:lpstr>
      <vt:lpstr>untitled 3</vt:lpstr>
      <vt:lpstr>2_Ribbons</vt:lpstr>
      <vt:lpstr>8_Ribbons</vt:lpstr>
      <vt:lpstr>14_Blank Presentation</vt:lpstr>
      <vt:lpstr>13_Office Theme</vt:lpstr>
      <vt:lpstr>Mountain</vt:lpstr>
      <vt:lpstr>8_Office Theme</vt:lpstr>
      <vt:lpstr>33_Default Design</vt:lpstr>
      <vt:lpstr>9_Office Theme</vt:lpstr>
      <vt:lpstr>4_Office Theme</vt:lpstr>
      <vt:lpstr>10_Office Theme</vt:lpstr>
      <vt:lpstr>7_Blank Presentation</vt:lpstr>
      <vt:lpstr>3_Crumple</vt:lpstr>
      <vt:lpstr>5_Office Theme</vt:lpstr>
      <vt:lpstr>12_Office Theme</vt:lpstr>
      <vt:lpstr>18_Default Design</vt:lpstr>
      <vt:lpstr>Orbit</vt:lpstr>
      <vt:lpstr>7_Soaring</vt:lpstr>
      <vt:lpstr>19_Default Design</vt:lpstr>
      <vt:lpstr>4_Crumple</vt:lpstr>
      <vt:lpstr>Photo Editor Photo</vt:lpstr>
      <vt:lpstr>Microsoft ClipArt Gallery</vt:lpstr>
      <vt:lpstr>PowerPoint Presentation</vt:lpstr>
      <vt:lpstr>PowerPoint Presentation</vt:lpstr>
      <vt:lpstr>橄欖山的教導(太24–25)</vt:lpstr>
      <vt:lpstr>PowerPoint Presentation</vt:lpstr>
      <vt:lpstr>門徒: 多麼雄偉的聖殿! (24:1)</vt:lpstr>
      <vt:lpstr>PowerPoint Presentation</vt:lpstr>
      <vt:lpstr>PowerPoint Presentation</vt:lpstr>
      <vt:lpstr>PowerPoint Presentation</vt:lpstr>
      <vt:lpstr>The Olivet Discourse</vt:lpstr>
      <vt:lpstr>When Will the Temple Be Destroyed</vt:lpstr>
      <vt:lpstr>PowerPoint Presentation</vt:lpstr>
      <vt:lpstr>PowerPoint Presentation</vt:lpstr>
      <vt:lpstr>Dispensational Views on Matthew 24</vt:lpstr>
      <vt:lpstr>Dispensational Views on Matthew 24</vt:lpstr>
      <vt:lpstr>Dispensational Views on Matthew 24</vt:lpstr>
      <vt:lpstr>Dispensational Views on Matthew 24</vt:lpstr>
      <vt:lpstr>signs (v. 5-8)  </vt:lpstr>
      <vt:lpstr>Keep Alert Do Not Be Alarmed (vv. 1-13)</vt:lpstr>
      <vt:lpstr>“ the abomination that causes desolation” (v.14) (Mt. 24:15) </vt:lpstr>
      <vt:lpstr>PowerPoint Presentation</vt:lpstr>
      <vt:lpstr>PowerPoint Presentation</vt:lpstr>
      <vt:lpstr>PowerPoint Presentation</vt:lpstr>
      <vt:lpstr>橄榄山论语概述</vt:lpstr>
      <vt:lpstr>外邦人的时代 (路加福音 21:24)</vt:lpstr>
      <vt:lpstr>PowerPoint Presentation</vt:lpstr>
      <vt:lpstr>PowerPoint Presentation</vt:lpstr>
      <vt:lpstr>“ the abomination that causes desolation” (v.14)</vt:lpstr>
      <vt:lpstr>PowerPoint Presentation</vt:lpstr>
      <vt:lpstr>Keep watch, Jesus is coming,  time unknown (vv. 24-37) </vt:lpstr>
      <vt:lpstr>PowerPoint Presentation</vt:lpstr>
      <vt:lpstr>PowerPoint Presentation</vt:lpstr>
      <vt:lpstr>Keep watch, Jesus is coming,  time unknown (vv. 24-37) </vt:lpstr>
      <vt:lpstr>Keep watch, Jesus is coming,  time unknown (vv. 24-37) </vt:lpstr>
      <vt:lpstr>summary</vt:lpstr>
      <vt:lpstr>What Can We Do to Prepare</vt:lpstr>
      <vt:lpstr>What Can We Do to Prepare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审判列国 (绵羊与山羊)</vt:lpstr>
      <vt:lpstr>綿羊和山羊不是一樣嗎？</vt:lpstr>
      <vt:lpstr>列國的審判</vt:lpstr>
      <vt:lpstr>活着的外邦人的审判</vt:lpstr>
      <vt:lpstr>活着的外邦人的审判</vt:lpstr>
      <vt:lpstr>橄榄山论语概述</vt:lpstr>
      <vt:lpstr>PowerPoint Presentation</vt:lpstr>
      <vt:lpstr>PowerPoint Presentation</vt:lpstr>
      <vt:lpstr>PowerPoint Presentation</vt:lpstr>
      <vt:lpstr>PowerPoint Presentation</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带有雪花石膏罐子的妇女是抹大拉的马利亜吗？</vt:lpstr>
      <vt:lpstr>约翰福音12章事件</vt:lpstr>
      <vt:lpstr>路 7:36-50 耶稣和那有罪的女人</vt:lpstr>
      <vt:lpstr>耶稣的恩膏 </vt:lpstr>
      <vt:lpstr>耶稣的两个恩膏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洗手</vt:lpstr>
      <vt:lpstr>脚代替手</vt:lpstr>
      <vt:lpstr>Upper Room Seating</vt:lpstr>
      <vt:lpstr>“U” 型餐卓</vt:lpstr>
      <vt:lpstr>在逾越节与耶稣同席</vt:lpstr>
      <vt:lpstr>逾越节筵席的位置</vt:lpstr>
      <vt:lpstr>筵席的首位</vt:lpstr>
      <vt:lpstr>Dirty Saints</vt:lpstr>
      <vt:lpstr>Why get dirty for others?</vt:lpstr>
      <vt:lpstr>I.  Getting dirty shows your love.</vt:lpstr>
      <vt:lpstr>Love Exemplified</vt:lpstr>
      <vt:lpstr>II.  Getting dirty shows your humility.</vt:lpstr>
      <vt:lpstr>Jesus showed humility</vt:lpstr>
      <vt:lpstr>Jesus washed the feet of Judas too!</vt:lpstr>
      <vt:lpstr>Jesus retained his authority but took on a servant’s role</vt:lpstr>
      <vt:lpstr>“Lord, are you going to wash my feet?” (13:6)</vt:lpstr>
      <vt:lpstr>“Then wash my hands and head as well, not just my feet!” (13:9)</vt:lpstr>
      <vt:lpstr>Humble service curbs pride</vt:lpstr>
      <vt:lpstr>“When a man forgets himself, he usually does something everybody else remembers.” </vt:lpstr>
      <vt:lpstr>III. Getting dirty shows you imitate Christ.</vt:lpstr>
      <vt:lpstr>“I have given you an example to follow. Do as I have done to you” (约翰 13:15)</vt:lpstr>
      <vt:lpstr>Main Idea</vt:lpstr>
      <vt:lpstr>Why Get Dirty?</vt:lpstr>
      <vt:lpstr>PowerPoint Presentation</vt:lpstr>
      <vt:lpstr>PowerPoint Presentation</vt:lpstr>
      <vt:lpstr>Jesus predicted that Peter would deny him that very night (13:38)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PESACH</vt:lpstr>
      <vt:lpstr>The Four Cups (Exod. 6:6-7)</vt:lpstr>
      <vt:lpstr>… This is my body GIVEN FOR YOU  do this in  REMEMBRANCE  of me.</vt:lpstr>
      <vt:lpstr>… This cup is the  NEW COVENANT  in my blood, which is POURED OUT  for you.</vt:lpstr>
      <vt:lpstr>PowerPoint Presentation</vt:lpstr>
      <vt:lpstr>PowerPoint Presentation</vt:lpstr>
      <vt:lpstr>PowerPoint Presentation</vt:lpstr>
      <vt:lpstr>Confusion</vt:lpstr>
      <vt:lpstr>I. Life: Realize that Jesus is preparing a wonderful life in heaven for you (14:1-4). </vt:lpstr>
      <vt:lpstr>“Don’t let your hearts be troubled. Trust in God, and trust also in me” (约翰 14:1 NLT)</vt:lpstr>
      <vt:lpstr>Your Heart</vt:lpstr>
      <vt:lpstr>“Don’t let your hearts be troubled. Trust in God, and trust also in me” (约翰 14:1 NLT)</vt:lpstr>
      <vt:lpstr>约翰 14:2 Mansions (KJV)</vt:lpstr>
      <vt:lpstr>约翰 14:2</vt:lpstr>
      <vt:lpstr>Marriage Backgrounds in Jewish Literature</vt:lpstr>
      <vt:lpstr>The First Century Wedding Procession</vt:lpstr>
      <vt:lpstr>“We will be caught up (“raptured”) in the clouds to meet the Lord in the air”  (1 Thess. 4:17)</vt:lpstr>
      <vt:lpstr>I. Life: Realize that Jesus is preparing a wonderful life in heaven for you (14:1-4). </vt:lpstr>
      <vt:lpstr>II. Way: Trust Christ as the only way you can reach God (14:5-14). </vt:lpstr>
      <vt:lpstr>约翰 14:6</vt:lpstr>
      <vt:lpstr>Dr. Steve McSwain</vt:lpstr>
      <vt:lpstr>Other texts say the same...</vt:lpstr>
      <vt:lpstr>Other texts say the same...</vt:lpstr>
      <vt:lpstr>Is there really only one way?</vt:lpstr>
      <vt:lpstr>The ONE Way</vt:lpstr>
      <vt:lpstr>Lee Strobel</vt:lpstr>
      <vt:lpstr>Black</vt:lpstr>
      <vt:lpstr>I. Life: Realize that Jesus is preparing a wonderful life in heaven for you (14:1-4). </vt:lpstr>
      <vt:lpstr>II. Way: Trust Christ as the only way you can reach God (14:5-14). </vt:lpstr>
      <vt:lpstr>PowerPoint Presentation</vt:lpstr>
      <vt:lpstr>The Holy Spirit!</vt:lpstr>
      <vt:lpstr>III. Truth: Submit to the Spirit’s teaching (14:15-31).</vt:lpstr>
      <vt:lpstr>Spirit Ministries  (约翰 14:15-31)</vt:lpstr>
      <vt:lpstr>圣灵保惠师</vt:lpstr>
      <vt:lpstr>保惠师(约翰福音 14:16)</vt:lpstr>
      <vt:lpstr>"…those who do not have the Spirit of Christ living in them do not belong to him at all… The Spirit of God, who raised Jesus from the dead, lives in you"  (Romans 8:9, 11)</vt:lpstr>
      <vt:lpstr>Spirit Ministries  (约翰 14:15-31)</vt:lpstr>
      <vt:lpstr>约翰 14:27</vt:lpstr>
      <vt:lpstr>Confusion</vt:lpstr>
      <vt:lpstr>How can you replace your confusion with Christ’s comfort?</vt:lpstr>
      <vt:lpstr>PowerPoint Presentation</vt:lpstr>
      <vt:lpstr>PowerPoint Presentation</vt:lpstr>
      <vt:lpstr>约15:1-6 的诠释</vt:lpstr>
      <vt:lpstr>PowerPoint Presentation</vt:lpstr>
      <vt:lpstr>PowerPoint Presentation</vt:lpstr>
      <vt:lpstr>PowerPoint Presentation</vt:lpstr>
      <vt:lpstr>约翰 16:5-33</vt:lpstr>
      <vt:lpstr>Preparing the Disciples in Christ's Last Discourse (约翰 13:31–16:33)</vt:lpstr>
      <vt:lpstr>How could the disciples cope without Jesus with them anymore?</vt:lpstr>
      <vt:lpstr>The Holy Spirit!</vt:lpstr>
      <vt:lpstr>Key Ministries of  the Spirit (16:5-15)</vt:lpstr>
      <vt:lpstr>How does the Spirit convict unbelievers (16:8-11)?</vt:lpstr>
      <vt:lpstr>The Spirit &amp; the Word</vt:lpstr>
      <vt:lpstr>How does the Spirit teach  believers God's Word (16:12-15)?</vt:lpstr>
      <vt:lpstr>How can you be more open to the Spirit's teaching ministry in your life?</vt:lpstr>
      <vt:lpstr>PowerPoint Presentation</vt:lpstr>
      <vt:lpstr>PowerPoint Presentation</vt:lpstr>
      <vt:lpstr>PowerPoint Presentation</vt:lpstr>
      <vt:lpstr>约翰福音概览</vt:lpstr>
      <vt:lpstr>Jerusalem from the East, AD 33</vt:lpstr>
      <vt:lpstr>Christ’s Prayer in 约翰 17</vt:lpstr>
      <vt:lpstr>Widening Circle of Christ's Prayer</vt:lpstr>
      <vt:lpstr>A Pattern for Prayer</vt:lpstr>
      <vt:lpstr>PowerPoint Presentation</vt:lpstr>
      <vt:lpstr>A Pattern for Prayer</vt:lpstr>
      <vt:lpstr>Widening Circle of Christ's Prayer</vt:lpstr>
      <vt:lpstr>“The time has come.  Glorify your Son…” (17:1)</vt:lpstr>
      <vt:lpstr>我们在 天上的父</vt:lpstr>
      <vt:lpstr>愿人都尊你的名为圣</vt:lpstr>
      <vt:lpstr>愿你的国降临</vt:lpstr>
      <vt:lpstr>愿你的旨意行在地上</vt:lpstr>
      <vt:lpstr>PowerPoint Presentation</vt:lpstr>
      <vt:lpstr>A Pattern for Prayer</vt:lpstr>
      <vt:lpstr>Widening Circle of Christ's Prayer</vt:lpstr>
      <vt:lpstr>Widening Circle of Your Prayers</vt:lpstr>
      <vt:lpstr>Good &amp; Evil</vt:lpstr>
      <vt:lpstr>Hebrews 5:14</vt:lpstr>
      <vt:lpstr>Light overpowers the dark… EVERY TIME.</vt:lpstr>
      <vt:lpstr> ”I’m not asking you to take them out of the world, but to keep them safe from the evil one”  (约翰 17:15)</vt:lpstr>
      <vt:lpstr>Light dispels darkness!</vt:lpstr>
      <vt:lpstr>PowerPoint Presentation</vt:lpstr>
      <vt:lpstr>Widening Circle of Christ's Prayer</vt:lpstr>
      <vt:lpstr>What was most important to Jesus as he anticipated the cross?</vt:lpstr>
      <vt:lpstr>Jesus prayed for our unity (约翰 17)</vt:lpstr>
      <vt:lpstr>What is Unity?</vt:lpstr>
      <vt:lpstr>Uniformity</vt:lpstr>
      <vt:lpstr>Why Unity?</vt:lpstr>
      <vt:lpstr>I. Unity grows the church (20-23). </vt:lpstr>
      <vt:lpstr>"My prayer is not for them alone. I pray also for those who will believe in me through their message"  (17:20 NIV)</vt:lpstr>
      <vt:lpstr>"that all of them may be one, Father, just as you are in me and I am in you"  (17:21a NIV)</vt:lpstr>
      <vt:lpstr>The Trinity</vt:lpstr>
      <vt:lpstr>PowerPoint Presentation</vt:lpstr>
      <vt:lpstr>Interview of a Catholic Leader</vt:lpstr>
      <vt:lpstr>The City-State of Singapore</vt:lpstr>
      <vt:lpstr>Multi-cultural • Multi-ethnic • Multi-religious</vt:lpstr>
      <vt:lpstr>Unity</vt:lpstr>
      <vt:lpstr>I. Unity grows the church (20-23). </vt:lpstr>
      <vt:lpstr>II.  We'll be united in heaven forever —so let's start agreeing now (24). </vt:lpstr>
      <vt:lpstr>"Father, I want those you have given me to be with me where I am, and to see my glory, the glory you have given me because you loved me before the creation of the world" (17:24 NIV).</vt:lpstr>
      <vt:lpstr>Finding Directions in Heaven?</vt:lpstr>
      <vt:lpstr>新加坡神学院</vt:lpstr>
      <vt:lpstr>SBC Schools</vt:lpstr>
      <vt:lpstr>Church Unity</vt:lpstr>
      <vt:lpstr>What does 2 Cor. 6:14-7:1 mean?</vt:lpstr>
      <vt:lpstr>What does 2 Cor. 6:14-7:1 mean?</vt:lpstr>
      <vt:lpstr>What does 2 Cor. 6:14-7:1 mean?</vt:lpstr>
      <vt:lpstr>What does 2 Cor. 6:14-7:1 mean?</vt:lpstr>
      <vt:lpstr>World Council of Churches</vt:lpstr>
      <vt:lpstr>Unity</vt:lpstr>
      <vt:lpstr>I. Unity grows the church (20-23). </vt:lpstr>
      <vt:lpstr>II.  We'll be united in heaven forever —so let's start agreeing now (24). </vt:lpstr>
      <vt:lpstr>III.   Unity shows love that attracts unbelievers (25-26).</vt:lpstr>
      <vt:lpstr>"Righteous Father, though the world does not know you, I know you, and they know that you have sent me. 26I have made you known to them, and will continue to make you known in order that the love you have for me may be in them and that I myself may be in them" (17:25-26 NIV).</vt:lpstr>
      <vt:lpstr>Two Boys</vt:lpstr>
      <vt:lpstr>Unity</vt:lpstr>
      <vt:lpstr>Main Idea</vt:lpstr>
      <vt:lpstr>Mahatma Gandhi (1869-1948)</vt:lpstr>
      <vt:lpstr>"In essentials, unity;  In non-essentials, liberty;  In all things, charity."</vt:lpstr>
      <vt:lpstr>The Great Redwood Sequoias</vt:lpstr>
      <vt:lpstr>The Great Redwood Sequoias</vt:lpstr>
      <vt:lpstr>The Great Redwood Sequoias</vt:lpstr>
      <vt:lpstr>The Great Redwood Sequoias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24</cp:revision>
  <dcterms:created xsi:type="dcterms:W3CDTF">2018-02-05T03:13:19Z</dcterms:created>
  <dcterms:modified xsi:type="dcterms:W3CDTF">2026-04-19T13:19:18Z</dcterms:modified>
</cp:coreProperties>
</file>