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9.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0.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1.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2.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3.xml" ContentType="application/vnd.openxmlformats-officedocument.theme+xml"/>
  <Override PartName="/ppt/slideLayouts/slideLayout155.xml" ContentType="application/vnd.openxmlformats-officedocument.presentationml.slideLayout+xml"/>
  <Override PartName="/ppt/theme/theme14.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5.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6.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heme/themeOverride1.xml" ContentType="application/vnd.openxmlformats-officedocument.themeOverride+xml"/>
  <Override PartName="/ppt/notesSlides/notesSlide62.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21" r:id="rId4"/>
    <p:sldMasterId id="2147483733" r:id="rId5"/>
    <p:sldMasterId id="2147483796" r:id="rId6"/>
    <p:sldMasterId id="2147483808" r:id="rId7"/>
    <p:sldMasterId id="2147483831" r:id="rId8"/>
    <p:sldMasterId id="2147483843" r:id="rId9"/>
    <p:sldMasterId id="2147483855" r:id="rId10"/>
    <p:sldMasterId id="2147483867" r:id="rId11"/>
    <p:sldMasterId id="2147483879" r:id="rId12"/>
    <p:sldMasterId id="2147483891" r:id="rId13"/>
    <p:sldMasterId id="2147483904" r:id="rId14"/>
    <p:sldMasterId id="2147483906" r:id="rId15"/>
    <p:sldMasterId id="2147483919" r:id="rId16"/>
    <p:sldMasterId id="2147483942" r:id="rId17"/>
  </p:sldMasterIdLst>
  <p:notesMasterIdLst>
    <p:notesMasterId r:id="rId160"/>
  </p:notesMasterIdLst>
  <p:sldIdLst>
    <p:sldId id="256" r:id="rId18"/>
    <p:sldId id="257" r:id="rId19"/>
    <p:sldId id="258" r:id="rId20"/>
    <p:sldId id="259" r:id="rId21"/>
    <p:sldId id="260" r:id="rId22"/>
    <p:sldId id="261" r:id="rId23"/>
    <p:sldId id="398"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399" r:id="rId39"/>
    <p:sldId id="295" r:id="rId40"/>
    <p:sldId id="400" r:id="rId41"/>
    <p:sldId id="401"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402" r:id="rId72"/>
    <p:sldId id="328" r:id="rId73"/>
    <p:sldId id="262" r:id="rId74"/>
    <p:sldId id="263" r:id="rId75"/>
    <p:sldId id="264" r:id="rId76"/>
    <p:sldId id="265" r:id="rId77"/>
    <p:sldId id="275" r:id="rId78"/>
    <p:sldId id="403"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 id="358" r:id="rId108"/>
    <p:sldId id="359" r:id="rId109"/>
    <p:sldId id="360" r:id="rId110"/>
    <p:sldId id="361" r:id="rId111"/>
    <p:sldId id="362" r:id="rId112"/>
    <p:sldId id="363" r:id="rId113"/>
    <p:sldId id="364" r:id="rId114"/>
    <p:sldId id="365" r:id="rId115"/>
    <p:sldId id="366" r:id="rId116"/>
    <p:sldId id="367" r:id="rId117"/>
    <p:sldId id="368" r:id="rId118"/>
    <p:sldId id="369" r:id="rId119"/>
    <p:sldId id="370" r:id="rId120"/>
    <p:sldId id="371" r:id="rId121"/>
    <p:sldId id="372" r:id="rId122"/>
    <p:sldId id="373" r:id="rId123"/>
    <p:sldId id="374" r:id="rId124"/>
    <p:sldId id="375" r:id="rId125"/>
    <p:sldId id="404" r:id="rId126"/>
    <p:sldId id="405" r:id="rId127"/>
    <p:sldId id="406" r:id="rId128"/>
    <p:sldId id="407" r:id="rId129"/>
    <p:sldId id="408" r:id="rId130"/>
    <p:sldId id="409" r:id="rId131"/>
    <p:sldId id="410" r:id="rId132"/>
    <p:sldId id="411" r:id="rId133"/>
    <p:sldId id="276" r:id="rId134"/>
    <p:sldId id="266" r:id="rId135"/>
    <p:sldId id="267" r:id="rId136"/>
    <p:sldId id="268" r:id="rId137"/>
    <p:sldId id="269" r:id="rId138"/>
    <p:sldId id="270" r:id="rId139"/>
    <p:sldId id="271" r:id="rId140"/>
    <p:sldId id="412" r:id="rId141"/>
    <p:sldId id="385" r:id="rId142"/>
    <p:sldId id="386" r:id="rId143"/>
    <p:sldId id="387" r:id="rId144"/>
    <p:sldId id="388" r:id="rId145"/>
    <p:sldId id="389" r:id="rId146"/>
    <p:sldId id="390" r:id="rId147"/>
    <p:sldId id="391" r:id="rId148"/>
    <p:sldId id="392" r:id="rId149"/>
    <p:sldId id="393" r:id="rId150"/>
    <p:sldId id="394" r:id="rId151"/>
    <p:sldId id="413" r:id="rId152"/>
    <p:sldId id="272" r:id="rId153"/>
    <p:sldId id="273" r:id="rId154"/>
    <p:sldId id="274" r:id="rId155"/>
    <p:sldId id="277" r:id="rId156"/>
    <p:sldId id="278" r:id="rId157"/>
    <p:sldId id="396" r:id="rId158"/>
    <p:sldId id="414" r:id="rId15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35D5CC4-AF67-47F4-8387-8A6F162E9359}">
          <p14:sldIdLst>
            <p14:sldId id="256"/>
          </p14:sldIdLst>
        </p14:section>
        <p14:section name="A. Withdrawal from Judea" id="{581D1DE3-D8C7-4AB4-A8C8-CA55A38CEA8B}">
          <p14:sldIdLst>
            <p14:sldId id="257"/>
          </p14:sldIdLst>
        </p14:section>
        <p14:section name="B. Instruction Concerning Entrance into the Kingdom" id="{9DA7B21E-2804-441E-A057-FFFC31365D65}">
          <p14:sldIdLst>
            <p14:sldId id="258"/>
          </p14:sldIdLst>
        </p14:section>
        <p14:section name="C. Instruction in a Pharisee's House" id="{6915EB9C-5413-486D-A1FE-81703E25D126}">
          <p14:sldIdLst>
            <p14:sldId id="259"/>
          </p14:sldIdLst>
        </p14:section>
        <p14:section name="D. Instruction Concerning Discipleship" id="{1855443E-2C8D-4089-9AA9-887BC7CDC5B0}">
          <p14:sldIdLst>
            <p14:sldId id="260"/>
          </p14:sldIdLst>
        </p14:section>
        <p14:section name="E. Instruction Concerning God's Attitude towards Sinners" id="{0A630CAD-1DCF-4077-8D1E-91A0039AF241}">
          <p14:sldIdLst>
            <p14:sldId id="261"/>
            <p14:sldId id="398"/>
            <p14:sldId id="280"/>
            <p14:sldId id="281"/>
            <p14:sldId id="282"/>
            <p14:sldId id="283"/>
            <p14:sldId id="284"/>
            <p14:sldId id="285"/>
            <p14:sldId id="286"/>
            <p14:sldId id="287"/>
            <p14:sldId id="288"/>
            <p14:sldId id="289"/>
            <p14:sldId id="290"/>
            <p14:sldId id="291"/>
            <p14:sldId id="292"/>
            <p14:sldId id="293"/>
            <p14:sldId id="399"/>
            <p14:sldId id="295"/>
            <p14:sldId id="400"/>
            <p14:sldId id="401"/>
            <p14:sldId id="298"/>
            <p14:sldId id="299"/>
            <p14:sldId id="300"/>
            <p14:sldId id="301"/>
            <p14:sldId id="302"/>
            <p14:sldId id="303"/>
            <p14:sldId id="304"/>
            <p14:sldId id="305"/>
            <p14:sldId id="306"/>
            <p14:sldId id="307"/>
            <p14:sldId id="308"/>
            <p14:sldId id="309"/>
            <p14:sldId id="310"/>
            <p14:sldId id="311"/>
            <p14:sldId id="312"/>
            <p14:sldId id="313"/>
            <p14:sldId id="314"/>
            <p14:sldId id="315"/>
            <p14:sldId id="316"/>
            <p14:sldId id="317"/>
            <p14:sldId id="318"/>
            <p14:sldId id="319"/>
            <p14:sldId id="320"/>
            <p14:sldId id="321"/>
            <p14:sldId id="322"/>
            <p14:sldId id="323"/>
            <p14:sldId id="324"/>
            <p14:sldId id="325"/>
            <p14:sldId id="326"/>
            <p14:sldId id="402"/>
            <p14:sldId id="328"/>
          </p14:sldIdLst>
        </p14:section>
        <p14:section name="F. Instruction Concerning Wealth" id="{2034B58C-80E5-465F-A946-4D8E92F41EF2}">
          <p14:sldIdLst>
            <p14:sldId id="262"/>
          </p14:sldIdLst>
        </p14:section>
        <p14:section name="G. Instruction Concerning Forgiveness" id="{F5464BAE-3B60-4694-9ABD-DDB6D94D529A}">
          <p14:sldIdLst>
            <p14:sldId id="263"/>
          </p14:sldIdLst>
        </p14:section>
        <p14:section name="H. Instruction Concerning Service" id="{CACD4636-E553-40BB-8B72-F167FDAE8882}">
          <p14:sldIdLst>
            <p14:sldId id="264"/>
          </p14:sldIdLst>
        </p14:section>
        <p14:section name="I. The Raising of Lazarus" id="{1A836CA8-BE44-41C3-A621-01BD4C262406}">
          <p14:sldIdLst>
            <p14:sldId id="265"/>
            <p14:sldId id="275"/>
            <p14:sldId id="403"/>
            <p14:sldId id="330"/>
            <p14:sldId id="331"/>
            <p14:sldId id="332"/>
            <p14:sldId id="333"/>
            <p14:sldId id="334"/>
            <p14:sldId id="335"/>
            <p14:sldId id="336"/>
            <p14:sldId id="337"/>
            <p14:sldId id="338"/>
            <p14:sldId id="339"/>
            <p14:sldId id="340"/>
            <p14:sldId id="341"/>
            <p14:sldId id="342"/>
            <p14:sldId id="343"/>
            <p14:sldId id="344"/>
            <p14:sldId id="345"/>
            <p14:sldId id="346"/>
            <p14:sldId id="347"/>
            <p14:sldId id="348"/>
            <p14:sldId id="349"/>
            <p14:sldId id="350"/>
            <p14:sldId id="351"/>
            <p14:sldId id="352"/>
            <p14:sldId id="353"/>
            <p14:sldId id="354"/>
            <p14:sldId id="355"/>
            <p14:sldId id="356"/>
            <p14:sldId id="357"/>
            <p14:sldId id="358"/>
            <p14:sldId id="359"/>
            <p14:sldId id="360"/>
            <p14:sldId id="361"/>
            <p14:sldId id="362"/>
            <p14:sldId id="363"/>
            <p14:sldId id="364"/>
            <p14:sldId id="365"/>
            <p14:sldId id="366"/>
            <p14:sldId id="367"/>
            <p14:sldId id="368"/>
            <p14:sldId id="369"/>
            <p14:sldId id="370"/>
            <p14:sldId id="371"/>
            <p14:sldId id="372"/>
            <p14:sldId id="373"/>
            <p14:sldId id="374"/>
            <p14:sldId id="375"/>
            <p14:sldId id="404"/>
            <p14:sldId id="405"/>
            <p14:sldId id="406"/>
            <p14:sldId id="407"/>
            <p14:sldId id="408"/>
            <p14:sldId id="409"/>
            <p14:sldId id="410"/>
            <p14:sldId id="411"/>
            <p14:sldId id="276"/>
          </p14:sldIdLst>
        </p14:section>
        <p14:section name="J. Instruction Concerning Thankfulness" id="{61948DF1-0434-4FFD-A61D-786C41858B80}">
          <p14:sldIdLst>
            <p14:sldId id="266"/>
          </p14:sldIdLst>
        </p14:section>
        <p14:section name="K. Instruction Concerning His Coming" id="{5DCD3A16-D3E4-4B7E-9797-18390983DEA1}">
          <p14:sldIdLst>
            <p14:sldId id="267"/>
          </p14:sldIdLst>
        </p14:section>
        <p14:section name="L. Instruction Concerning Prayer" id="{020933A7-E30B-42D9-9639-B29571B0EB28}">
          <p14:sldIdLst>
            <p14:sldId id="268"/>
          </p14:sldIdLst>
        </p14:section>
        <p14:section name="M. Instruction Concerning Divorce" id="{92836C33-0A6E-46A1-8677-7867A0F2DF7E}">
          <p14:sldIdLst>
            <p14:sldId id="269"/>
          </p14:sldIdLst>
        </p14:section>
        <p14:section name="N. Instruction Concerning Entrance into the Kingdom" id="{964D8078-EB5F-4C5A-A180-D25A3CF5E095}">
          <p14:sldIdLst>
            <p14:sldId id="270"/>
          </p14:sldIdLst>
        </p14:section>
        <p14:section name="O. Instruction Concerning Eternal Life" id="{B4BE6C37-D39D-432E-ADE5-9B916B21CE4F}">
          <p14:sldIdLst>
            <p14:sldId id="271"/>
            <p14:sldId id="412"/>
            <p14:sldId id="385"/>
            <p14:sldId id="386"/>
            <p14:sldId id="387"/>
            <p14:sldId id="388"/>
            <p14:sldId id="389"/>
            <p14:sldId id="390"/>
            <p14:sldId id="391"/>
            <p14:sldId id="392"/>
            <p14:sldId id="393"/>
            <p14:sldId id="394"/>
            <p14:sldId id="413"/>
          </p14:sldIdLst>
        </p14:section>
        <p14:section name="P. Instruction Concerning His Death" id="{D05B3D20-B6AD-49DA-94AA-192CBB113948}">
          <p14:sldIdLst>
            <p14:sldId id="272"/>
          </p14:sldIdLst>
        </p14:section>
        <p14:section name="Q. Instruction Concerning Israel's Need" id="{CB907450-4762-4E99-A142-6C364821D919}">
          <p14:sldIdLst>
            <p14:sldId id="273"/>
          </p14:sldIdLst>
        </p14:section>
        <p14:section name="R. Instruction Concerning the Kingdom Program" id="{58414BE4-A464-43C5-91C0-01D91ABAB485}">
          <p14:sldIdLst>
            <p14:sldId id="274"/>
            <p14:sldId id="277"/>
            <p14:sldId id="278"/>
            <p14:sldId id="396"/>
            <p14:sldId id="41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6" autoAdjust="0"/>
    <p:restoredTop sz="94660"/>
  </p:normalViewPr>
  <p:slideViewPr>
    <p:cSldViewPr snapToGrid="0">
      <p:cViewPr>
        <p:scale>
          <a:sx n="88" d="100"/>
          <a:sy n="88" d="100"/>
        </p:scale>
        <p:origin x="2896" y="952"/>
      </p:cViewPr>
      <p:guideLst/>
    </p:cSldViewPr>
  </p:slideViewPr>
  <p:notesTextViewPr>
    <p:cViewPr>
      <p:scale>
        <a:sx n="1" d="1"/>
        <a:sy n="1" d="1"/>
      </p:scale>
      <p:origin x="0" y="0"/>
    </p:cViewPr>
  </p:notesTextViewPr>
  <p:sorterViewPr>
    <p:cViewPr varScale="1">
      <p:scale>
        <a:sx n="1" d="1"/>
        <a:sy n="1" d="1"/>
      </p:scale>
      <p:origin x="0" y="-110682"/>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0.xml"/><Relationship Id="rId21" Type="http://schemas.openxmlformats.org/officeDocument/2006/relationships/slide" Target="slides/slide4.xml"/><Relationship Id="rId42" Type="http://schemas.openxmlformats.org/officeDocument/2006/relationships/slide" Target="slides/slide25.xml"/><Relationship Id="rId63" Type="http://schemas.openxmlformats.org/officeDocument/2006/relationships/slide" Target="slides/slide46.xml"/><Relationship Id="rId84" Type="http://schemas.openxmlformats.org/officeDocument/2006/relationships/slide" Target="slides/slide67.xml"/><Relationship Id="rId138" Type="http://schemas.openxmlformats.org/officeDocument/2006/relationships/slide" Target="slides/slide121.xml"/><Relationship Id="rId159" Type="http://schemas.openxmlformats.org/officeDocument/2006/relationships/slide" Target="slides/slide142.xml"/><Relationship Id="rId107" Type="http://schemas.openxmlformats.org/officeDocument/2006/relationships/slide" Target="slides/slide90.xml"/><Relationship Id="rId11" Type="http://schemas.openxmlformats.org/officeDocument/2006/relationships/slideMaster" Target="slideMasters/slideMaster11.xml"/><Relationship Id="rId32" Type="http://schemas.openxmlformats.org/officeDocument/2006/relationships/slide" Target="slides/slide15.xml"/><Relationship Id="rId53" Type="http://schemas.openxmlformats.org/officeDocument/2006/relationships/slide" Target="slides/slide36.xml"/><Relationship Id="rId74" Type="http://schemas.openxmlformats.org/officeDocument/2006/relationships/slide" Target="slides/slide57.xml"/><Relationship Id="rId128" Type="http://schemas.openxmlformats.org/officeDocument/2006/relationships/slide" Target="slides/slide111.xml"/><Relationship Id="rId149" Type="http://schemas.openxmlformats.org/officeDocument/2006/relationships/slide" Target="slides/slide132.xml"/><Relationship Id="rId5" Type="http://schemas.openxmlformats.org/officeDocument/2006/relationships/slideMaster" Target="slideMasters/slideMaster5.xml"/><Relationship Id="rId95" Type="http://schemas.openxmlformats.org/officeDocument/2006/relationships/slide" Target="slides/slide78.xml"/><Relationship Id="rId160" Type="http://schemas.openxmlformats.org/officeDocument/2006/relationships/notesMaster" Target="notesMasters/notesMaster1.xml"/><Relationship Id="rId22" Type="http://schemas.openxmlformats.org/officeDocument/2006/relationships/slide" Target="slides/slide5.xml"/><Relationship Id="rId43" Type="http://schemas.openxmlformats.org/officeDocument/2006/relationships/slide" Target="slides/slide26.xml"/><Relationship Id="rId64" Type="http://schemas.openxmlformats.org/officeDocument/2006/relationships/slide" Target="slides/slide47.xml"/><Relationship Id="rId118" Type="http://schemas.openxmlformats.org/officeDocument/2006/relationships/slide" Target="slides/slide101.xml"/><Relationship Id="rId139" Type="http://schemas.openxmlformats.org/officeDocument/2006/relationships/slide" Target="slides/slide122.xml"/><Relationship Id="rId85" Type="http://schemas.openxmlformats.org/officeDocument/2006/relationships/slide" Target="slides/slide68.xml"/><Relationship Id="rId150" Type="http://schemas.openxmlformats.org/officeDocument/2006/relationships/slide" Target="slides/slide13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6.xml"/><Relationship Id="rId38" Type="http://schemas.openxmlformats.org/officeDocument/2006/relationships/slide" Target="slides/slide21.xml"/><Relationship Id="rId59" Type="http://schemas.openxmlformats.org/officeDocument/2006/relationships/slide" Target="slides/slide42.xml"/><Relationship Id="rId103" Type="http://schemas.openxmlformats.org/officeDocument/2006/relationships/slide" Target="slides/slide86.xml"/><Relationship Id="rId108" Type="http://schemas.openxmlformats.org/officeDocument/2006/relationships/slide" Target="slides/slide91.xml"/><Relationship Id="rId124" Type="http://schemas.openxmlformats.org/officeDocument/2006/relationships/slide" Target="slides/slide107.xml"/><Relationship Id="rId129" Type="http://schemas.openxmlformats.org/officeDocument/2006/relationships/slide" Target="slides/slide112.xml"/><Relationship Id="rId54" Type="http://schemas.openxmlformats.org/officeDocument/2006/relationships/slide" Target="slides/slide37.xml"/><Relationship Id="rId70" Type="http://schemas.openxmlformats.org/officeDocument/2006/relationships/slide" Target="slides/slide53.xml"/><Relationship Id="rId75" Type="http://schemas.openxmlformats.org/officeDocument/2006/relationships/slide" Target="slides/slide58.xml"/><Relationship Id="rId91" Type="http://schemas.openxmlformats.org/officeDocument/2006/relationships/slide" Target="slides/slide74.xml"/><Relationship Id="rId96" Type="http://schemas.openxmlformats.org/officeDocument/2006/relationships/slide" Target="slides/slide79.xml"/><Relationship Id="rId140" Type="http://schemas.openxmlformats.org/officeDocument/2006/relationships/slide" Target="slides/slide123.xml"/><Relationship Id="rId145" Type="http://schemas.openxmlformats.org/officeDocument/2006/relationships/slide" Target="slides/slide128.xml"/><Relationship Id="rId16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6.xml"/><Relationship Id="rId28" Type="http://schemas.openxmlformats.org/officeDocument/2006/relationships/slide" Target="slides/slide11.xml"/><Relationship Id="rId49" Type="http://schemas.openxmlformats.org/officeDocument/2006/relationships/slide" Target="slides/slide32.xml"/><Relationship Id="rId114" Type="http://schemas.openxmlformats.org/officeDocument/2006/relationships/slide" Target="slides/slide97.xml"/><Relationship Id="rId119" Type="http://schemas.openxmlformats.org/officeDocument/2006/relationships/slide" Target="slides/slide102.xml"/><Relationship Id="rId44" Type="http://schemas.openxmlformats.org/officeDocument/2006/relationships/slide" Target="slides/slide27.xml"/><Relationship Id="rId60" Type="http://schemas.openxmlformats.org/officeDocument/2006/relationships/slide" Target="slides/slide43.xml"/><Relationship Id="rId65" Type="http://schemas.openxmlformats.org/officeDocument/2006/relationships/slide" Target="slides/slide48.xml"/><Relationship Id="rId81" Type="http://schemas.openxmlformats.org/officeDocument/2006/relationships/slide" Target="slides/slide64.xml"/><Relationship Id="rId86" Type="http://schemas.openxmlformats.org/officeDocument/2006/relationships/slide" Target="slides/slide69.xml"/><Relationship Id="rId130" Type="http://schemas.openxmlformats.org/officeDocument/2006/relationships/slide" Target="slides/slide113.xml"/><Relationship Id="rId135" Type="http://schemas.openxmlformats.org/officeDocument/2006/relationships/slide" Target="slides/slide118.xml"/><Relationship Id="rId151" Type="http://schemas.openxmlformats.org/officeDocument/2006/relationships/slide" Target="slides/slide134.xml"/><Relationship Id="rId156" Type="http://schemas.openxmlformats.org/officeDocument/2006/relationships/slide" Target="slides/slide139.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 Id="rId109" Type="http://schemas.openxmlformats.org/officeDocument/2006/relationships/slide" Target="slides/slide9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slide" Target="slides/slide80.xml"/><Relationship Id="rId104" Type="http://schemas.openxmlformats.org/officeDocument/2006/relationships/slide" Target="slides/slide87.xml"/><Relationship Id="rId120" Type="http://schemas.openxmlformats.org/officeDocument/2006/relationships/slide" Target="slides/slide103.xml"/><Relationship Id="rId125" Type="http://schemas.openxmlformats.org/officeDocument/2006/relationships/slide" Target="slides/slide108.xml"/><Relationship Id="rId141" Type="http://schemas.openxmlformats.org/officeDocument/2006/relationships/slide" Target="slides/slide124.xml"/><Relationship Id="rId146" Type="http://schemas.openxmlformats.org/officeDocument/2006/relationships/slide" Target="slides/slide129.xml"/><Relationship Id="rId7" Type="http://schemas.openxmlformats.org/officeDocument/2006/relationships/slideMaster" Target="slideMasters/slideMaster7.xml"/><Relationship Id="rId71" Type="http://schemas.openxmlformats.org/officeDocument/2006/relationships/slide" Target="slides/slide54.xml"/><Relationship Id="rId92" Type="http://schemas.openxmlformats.org/officeDocument/2006/relationships/slide" Target="slides/slide75.xml"/><Relationship Id="rId16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12.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110" Type="http://schemas.openxmlformats.org/officeDocument/2006/relationships/slide" Target="slides/slide93.xml"/><Relationship Id="rId115" Type="http://schemas.openxmlformats.org/officeDocument/2006/relationships/slide" Target="slides/slide98.xml"/><Relationship Id="rId131" Type="http://schemas.openxmlformats.org/officeDocument/2006/relationships/slide" Target="slides/slide114.xml"/><Relationship Id="rId136" Type="http://schemas.openxmlformats.org/officeDocument/2006/relationships/slide" Target="slides/slide119.xml"/><Relationship Id="rId157" Type="http://schemas.openxmlformats.org/officeDocument/2006/relationships/slide" Target="slides/slide140.xml"/><Relationship Id="rId61" Type="http://schemas.openxmlformats.org/officeDocument/2006/relationships/slide" Target="slides/slide44.xml"/><Relationship Id="rId82" Type="http://schemas.openxmlformats.org/officeDocument/2006/relationships/slide" Target="slides/slide65.xml"/><Relationship Id="rId152" Type="http://schemas.openxmlformats.org/officeDocument/2006/relationships/slide" Target="slides/slide135.xml"/><Relationship Id="rId19" Type="http://schemas.openxmlformats.org/officeDocument/2006/relationships/slide" Target="slides/slide2.xml"/><Relationship Id="rId14" Type="http://schemas.openxmlformats.org/officeDocument/2006/relationships/slideMaster" Target="slideMasters/slideMaster14.xml"/><Relationship Id="rId30" Type="http://schemas.openxmlformats.org/officeDocument/2006/relationships/slide" Target="slides/slide13.xml"/><Relationship Id="rId35" Type="http://schemas.openxmlformats.org/officeDocument/2006/relationships/slide" Target="slides/slide18.xml"/><Relationship Id="rId56" Type="http://schemas.openxmlformats.org/officeDocument/2006/relationships/slide" Target="slides/slide39.xml"/><Relationship Id="rId77" Type="http://schemas.openxmlformats.org/officeDocument/2006/relationships/slide" Target="slides/slide60.xml"/><Relationship Id="rId100" Type="http://schemas.openxmlformats.org/officeDocument/2006/relationships/slide" Target="slides/slide83.xml"/><Relationship Id="rId105" Type="http://schemas.openxmlformats.org/officeDocument/2006/relationships/slide" Target="slides/slide88.xml"/><Relationship Id="rId126" Type="http://schemas.openxmlformats.org/officeDocument/2006/relationships/slide" Target="slides/slide109.xml"/><Relationship Id="rId147" Type="http://schemas.openxmlformats.org/officeDocument/2006/relationships/slide" Target="slides/slide130.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slide" Target="slides/slide55.xml"/><Relationship Id="rId93" Type="http://schemas.openxmlformats.org/officeDocument/2006/relationships/slide" Target="slides/slide76.xml"/><Relationship Id="rId98" Type="http://schemas.openxmlformats.org/officeDocument/2006/relationships/slide" Target="slides/slide81.xml"/><Relationship Id="rId121" Type="http://schemas.openxmlformats.org/officeDocument/2006/relationships/slide" Target="slides/slide104.xml"/><Relationship Id="rId142" Type="http://schemas.openxmlformats.org/officeDocument/2006/relationships/slide" Target="slides/slide125.xml"/><Relationship Id="rId163"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 Target="slides/slide8.xml"/><Relationship Id="rId46" Type="http://schemas.openxmlformats.org/officeDocument/2006/relationships/slide" Target="slides/slide29.xml"/><Relationship Id="rId67" Type="http://schemas.openxmlformats.org/officeDocument/2006/relationships/slide" Target="slides/slide50.xml"/><Relationship Id="rId116" Type="http://schemas.openxmlformats.org/officeDocument/2006/relationships/slide" Target="slides/slide99.xml"/><Relationship Id="rId137" Type="http://schemas.openxmlformats.org/officeDocument/2006/relationships/slide" Target="slides/slide120.xml"/><Relationship Id="rId158" Type="http://schemas.openxmlformats.org/officeDocument/2006/relationships/slide" Target="slides/slide141.xml"/><Relationship Id="rId20" Type="http://schemas.openxmlformats.org/officeDocument/2006/relationships/slide" Target="slides/slide3.xml"/><Relationship Id="rId41" Type="http://schemas.openxmlformats.org/officeDocument/2006/relationships/slide" Target="slides/slide24.xml"/><Relationship Id="rId62" Type="http://schemas.openxmlformats.org/officeDocument/2006/relationships/slide" Target="slides/slide45.xml"/><Relationship Id="rId83" Type="http://schemas.openxmlformats.org/officeDocument/2006/relationships/slide" Target="slides/slide66.xml"/><Relationship Id="rId88" Type="http://schemas.openxmlformats.org/officeDocument/2006/relationships/slide" Target="slides/slide71.xml"/><Relationship Id="rId111" Type="http://schemas.openxmlformats.org/officeDocument/2006/relationships/slide" Target="slides/slide94.xml"/><Relationship Id="rId132" Type="http://schemas.openxmlformats.org/officeDocument/2006/relationships/slide" Target="slides/slide115.xml"/><Relationship Id="rId153" Type="http://schemas.openxmlformats.org/officeDocument/2006/relationships/slide" Target="slides/slide136.xml"/><Relationship Id="rId15" Type="http://schemas.openxmlformats.org/officeDocument/2006/relationships/slideMaster" Target="slideMasters/slideMaster15.xml"/><Relationship Id="rId36" Type="http://schemas.openxmlformats.org/officeDocument/2006/relationships/slide" Target="slides/slide19.xml"/><Relationship Id="rId57" Type="http://schemas.openxmlformats.org/officeDocument/2006/relationships/slide" Target="slides/slide40.xml"/><Relationship Id="rId106" Type="http://schemas.openxmlformats.org/officeDocument/2006/relationships/slide" Target="slides/slide89.xml"/><Relationship Id="rId127" Type="http://schemas.openxmlformats.org/officeDocument/2006/relationships/slide" Target="slides/slide110.xml"/><Relationship Id="rId10" Type="http://schemas.openxmlformats.org/officeDocument/2006/relationships/slideMaster" Target="slideMasters/slideMaster10.xml"/><Relationship Id="rId31" Type="http://schemas.openxmlformats.org/officeDocument/2006/relationships/slide" Target="slides/slide14.xml"/><Relationship Id="rId52" Type="http://schemas.openxmlformats.org/officeDocument/2006/relationships/slide" Target="slides/slide35.xml"/><Relationship Id="rId73" Type="http://schemas.openxmlformats.org/officeDocument/2006/relationships/slide" Target="slides/slide56.xml"/><Relationship Id="rId78" Type="http://schemas.openxmlformats.org/officeDocument/2006/relationships/slide" Target="slides/slide61.xml"/><Relationship Id="rId94" Type="http://schemas.openxmlformats.org/officeDocument/2006/relationships/slide" Target="slides/slide77.xml"/><Relationship Id="rId99" Type="http://schemas.openxmlformats.org/officeDocument/2006/relationships/slide" Target="slides/slide82.xml"/><Relationship Id="rId101" Type="http://schemas.openxmlformats.org/officeDocument/2006/relationships/slide" Target="slides/slide84.xml"/><Relationship Id="rId122" Type="http://schemas.openxmlformats.org/officeDocument/2006/relationships/slide" Target="slides/slide105.xml"/><Relationship Id="rId143" Type="http://schemas.openxmlformats.org/officeDocument/2006/relationships/slide" Target="slides/slide126.xml"/><Relationship Id="rId148" Type="http://schemas.openxmlformats.org/officeDocument/2006/relationships/slide" Target="slides/slide131.xml"/><Relationship Id="rId16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9.xml"/><Relationship Id="rId47" Type="http://schemas.openxmlformats.org/officeDocument/2006/relationships/slide" Target="slides/slide30.xml"/><Relationship Id="rId68" Type="http://schemas.openxmlformats.org/officeDocument/2006/relationships/slide" Target="slides/slide51.xml"/><Relationship Id="rId89" Type="http://schemas.openxmlformats.org/officeDocument/2006/relationships/slide" Target="slides/slide72.xml"/><Relationship Id="rId112" Type="http://schemas.openxmlformats.org/officeDocument/2006/relationships/slide" Target="slides/slide95.xml"/><Relationship Id="rId133" Type="http://schemas.openxmlformats.org/officeDocument/2006/relationships/slide" Target="slides/slide116.xml"/><Relationship Id="rId154" Type="http://schemas.openxmlformats.org/officeDocument/2006/relationships/slide" Target="slides/slide137.xml"/><Relationship Id="rId16" Type="http://schemas.openxmlformats.org/officeDocument/2006/relationships/slideMaster" Target="slideMasters/slideMaster16.xml"/><Relationship Id="rId37" Type="http://schemas.openxmlformats.org/officeDocument/2006/relationships/slide" Target="slides/slide20.xml"/><Relationship Id="rId58" Type="http://schemas.openxmlformats.org/officeDocument/2006/relationships/slide" Target="slides/slide41.xml"/><Relationship Id="rId79" Type="http://schemas.openxmlformats.org/officeDocument/2006/relationships/slide" Target="slides/slide62.xml"/><Relationship Id="rId102" Type="http://schemas.openxmlformats.org/officeDocument/2006/relationships/slide" Target="slides/slide85.xml"/><Relationship Id="rId123" Type="http://schemas.openxmlformats.org/officeDocument/2006/relationships/slide" Target="slides/slide106.xml"/><Relationship Id="rId144" Type="http://schemas.openxmlformats.org/officeDocument/2006/relationships/slide" Target="slides/slide127.xml"/><Relationship Id="rId90" Type="http://schemas.openxmlformats.org/officeDocument/2006/relationships/slide" Target="slides/slide73.xml"/><Relationship Id="rId27" Type="http://schemas.openxmlformats.org/officeDocument/2006/relationships/slide" Target="slides/slide10.xml"/><Relationship Id="rId48" Type="http://schemas.openxmlformats.org/officeDocument/2006/relationships/slide" Target="slides/slide31.xml"/><Relationship Id="rId69" Type="http://schemas.openxmlformats.org/officeDocument/2006/relationships/slide" Target="slides/slide52.xml"/><Relationship Id="rId113" Type="http://schemas.openxmlformats.org/officeDocument/2006/relationships/slide" Target="slides/slide96.xml"/><Relationship Id="rId134" Type="http://schemas.openxmlformats.org/officeDocument/2006/relationships/slide" Target="slides/slide117.xml"/><Relationship Id="rId80" Type="http://schemas.openxmlformats.org/officeDocument/2006/relationships/slide" Target="slides/slide63.xml"/><Relationship Id="rId155" Type="http://schemas.openxmlformats.org/officeDocument/2006/relationships/slide" Target="slides/slide1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33C4E2-CACD-49FA-9B42-1163830FCC04}" type="datetimeFigureOut">
              <a:rPr lang="en-GB" smtClean="0"/>
              <a:t>10/09/2024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357491-AF78-4EAC-91FC-8D2D6145DAF5}" type="slidenum">
              <a:rPr lang="en-GB" smtClean="0"/>
              <a:t>‹#›</a:t>
            </a:fld>
            <a:endParaRPr lang="en-GB"/>
          </a:p>
        </p:txBody>
      </p:sp>
    </p:spTree>
    <p:extLst>
      <p:ext uri="{BB962C8B-B14F-4D97-AF65-F5344CB8AC3E}">
        <p14:creationId xmlns:p14="http://schemas.microsoft.com/office/powerpoint/2010/main" val="2734644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2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CEF764E-7AAE-4EF1-BD18-C7BCFCDD43AE}" type="slidenum">
              <a:rPr kumimoji="0" lang="en-US" alt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280578" name="Rectangle 2"/>
          <p:cNvSpPr>
            <a:spLocks noGrp="1" noRot="1" noChangeAspect="1" noChangeArrowheads="1" noTextEdit="1"/>
          </p:cNvSpPr>
          <p:nvPr>
            <p:ph type="sldImg"/>
          </p:nvPr>
        </p:nvSpPr>
        <p:spPr>
          <a:ln/>
        </p:spPr>
      </p:sp>
      <p:sp>
        <p:nvSpPr>
          <p:cNvPr id="40653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CN" altLang="en-US">
                <a:latin typeface="Arial" pitchFamily="34" charset="0"/>
                <a:ea typeface="ＭＳ Ｐゴシック" pitchFamily="34" charset="-128"/>
              </a:rPr>
              <a:t>路加</a:t>
            </a:r>
            <a:r>
              <a:rPr lang="en-US" altLang="en-US">
                <a:latin typeface="Arial" pitchFamily="34" charset="0"/>
                <a:ea typeface="ＭＳ Ｐゴシック" pitchFamily="34" charset="-128"/>
              </a:rPr>
              <a:t> 15 v 8: Woman wonders where she may have lost it.</a:t>
            </a:r>
          </a:p>
        </p:txBody>
      </p:sp>
    </p:spTree>
    <p:extLst>
      <p:ext uri="{BB962C8B-B14F-4D97-AF65-F5344CB8AC3E}">
        <p14:creationId xmlns:p14="http://schemas.microsoft.com/office/powerpoint/2010/main" val="13070669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24A26E2-A3E1-8F4F-BCCC-A1B4C853841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2498" name="Rectangle 2"/>
          <p:cNvSpPr>
            <a:spLocks noGrp="1" noRot="1" noChangeAspect="1" noChangeArrowheads="1" noTextEdit="1"/>
          </p:cNvSpPr>
          <p:nvPr>
            <p:ph type="sldImg"/>
          </p:nvPr>
        </p:nvSpPr>
        <p:spPr>
          <a:ln/>
        </p:spPr>
      </p:sp>
      <p:sp>
        <p:nvSpPr>
          <p:cNvPr id="3624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a:ea typeface="ＭＳ Ｐゴシック" charset="0"/>
                <a:cs typeface="ＭＳ Ｐゴシック" charset="0"/>
              </a:rPr>
              <a:t>路加</a:t>
            </a:r>
            <a:r>
              <a:rPr lang="en-US">
                <a:ea typeface="ＭＳ Ｐゴシック" charset="0"/>
                <a:cs typeface="ＭＳ Ｐゴシック" charset="0"/>
              </a:rPr>
              <a:t> 15 v 8: Woman searches house by lamp light. </a:t>
            </a:r>
          </a:p>
        </p:txBody>
      </p:sp>
    </p:spTree>
    <p:extLst>
      <p:ext uri="{BB962C8B-B14F-4D97-AF65-F5344CB8AC3E}">
        <p14:creationId xmlns:p14="http://schemas.microsoft.com/office/powerpoint/2010/main" val="2428638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AB8F092-AB05-DE40-8548-BA9D10BB790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a:ea typeface="ＭＳ Ｐゴシック" charset="0"/>
                <a:cs typeface="ＭＳ Ｐゴシック" charset="0"/>
              </a:rPr>
              <a:t>路加</a:t>
            </a:r>
            <a:r>
              <a:rPr lang="en-US">
                <a:ea typeface="ＭＳ Ｐゴシック" charset="0"/>
                <a:cs typeface="ＭＳ Ｐゴシック" charset="0"/>
              </a:rPr>
              <a:t> 15 v 8: Woman continues search.</a:t>
            </a:r>
          </a:p>
        </p:txBody>
      </p:sp>
    </p:spTree>
    <p:extLst>
      <p:ext uri="{BB962C8B-B14F-4D97-AF65-F5344CB8AC3E}">
        <p14:creationId xmlns:p14="http://schemas.microsoft.com/office/powerpoint/2010/main" val="2490913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D8B1E93-AE22-EC4F-9E51-477F43F8E0C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6594" name="Rectangle 2"/>
          <p:cNvSpPr>
            <a:spLocks noGrp="1" noRot="1" noChangeAspect="1" noChangeArrowheads="1" noTextEdit="1"/>
          </p:cNvSpPr>
          <p:nvPr>
            <p:ph type="sldImg"/>
          </p:nvPr>
        </p:nvSpPr>
        <p:spPr>
          <a:ln/>
        </p:spPr>
      </p:sp>
      <p:sp>
        <p:nvSpPr>
          <p:cNvPr id="3665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a:ea typeface="ＭＳ Ｐゴシック" charset="0"/>
                <a:cs typeface="ＭＳ Ｐゴシック" charset="0"/>
              </a:rPr>
              <a:t>路加</a:t>
            </a:r>
            <a:r>
              <a:rPr lang="en-US">
                <a:ea typeface="ＭＳ Ｐゴシック" charset="0"/>
                <a:cs typeface="ＭＳ Ｐゴシック" charset="0"/>
              </a:rPr>
              <a:t> 15 v 9: Woman search is rewarded as she sees silver coin.</a:t>
            </a:r>
          </a:p>
        </p:txBody>
      </p:sp>
    </p:spTree>
    <p:extLst>
      <p:ext uri="{BB962C8B-B14F-4D97-AF65-F5344CB8AC3E}">
        <p14:creationId xmlns:p14="http://schemas.microsoft.com/office/powerpoint/2010/main" val="2308911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C46AB9F-A231-D74A-BAD2-A7F99603AED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8642" name="Rectangle 2"/>
          <p:cNvSpPr>
            <a:spLocks noGrp="1" noRot="1" noChangeAspect="1" noChangeArrowheads="1" noTextEdit="1"/>
          </p:cNvSpPr>
          <p:nvPr>
            <p:ph type="sldImg"/>
          </p:nvPr>
        </p:nvSpPr>
        <p:spPr>
          <a:ln/>
        </p:spPr>
      </p:sp>
      <p:sp>
        <p:nvSpPr>
          <p:cNvPr id="368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a:ea typeface="ＭＳ Ｐゴシック" charset="0"/>
                <a:cs typeface="ＭＳ Ｐゴシック" charset="0"/>
              </a:rPr>
              <a:t>路加</a:t>
            </a:r>
            <a:r>
              <a:rPr lang="en-US">
                <a:ea typeface="ＭＳ Ｐゴシック" charset="0"/>
                <a:cs typeface="ＭＳ Ｐゴシック" charset="0"/>
              </a:rPr>
              <a:t> 15 v 9: Woman is full of joy as she finds coin.</a:t>
            </a:r>
          </a:p>
        </p:txBody>
      </p:sp>
    </p:spTree>
    <p:extLst>
      <p:ext uri="{BB962C8B-B14F-4D97-AF65-F5344CB8AC3E}">
        <p14:creationId xmlns:p14="http://schemas.microsoft.com/office/powerpoint/2010/main" val="22183734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B6C5FB6-9135-2640-90FC-7807BE5F612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0690" name="Rectangle 2"/>
          <p:cNvSpPr>
            <a:spLocks noGrp="1" noRot="1" noChangeAspect="1" noChangeArrowheads="1" noTextEdit="1"/>
          </p:cNvSpPr>
          <p:nvPr>
            <p:ph type="sldImg"/>
          </p:nvPr>
        </p:nvSpPr>
        <p:spPr>
          <a:ln/>
        </p:spPr>
      </p:sp>
      <p:sp>
        <p:nvSpPr>
          <p:cNvPr id="3706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a:ea typeface="ＭＳ Ｐゴシック" charset="0"/>
                <a:cs typeface="ＭＳ Ｐゴシック" charset="0"/>
              </a:rPr>
              <a:t>路加</a:t>
            </a:r>
            <a:r>
              <a:rPr lang="en-US">
                <a:ea typeface="ＭＳ Ｐゴシック" charset="0"/>
                <a:cs typeface="ＭＳ Ｐゴシック" charset="0"/>
              </a:rPr>
              <a:t> 15 v 9: Woman shares her good news with neighbours and friends. </a:t>
            </a:r>
          </a:p>
        </p:txBody>
      </p:sp>
    </p:spTree>
    <p:extLst>
      <p:ext uri="{BB962C8B-B14F-4D97-AF65-F5344CB8AC3E}">
        <p14:creationId xmlns:p14="http://schemas.microsoft.com/office/powerpoint/2010/main" val="104610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1203E8A-D2AE-A648-8E9F-A572868C8F7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2738" name="Rectangle 2"/>
          <p:cNvSpPr>
            <a:spLocks noGrp="1" noRot="1" noChangeAspect="1" noChangeArrowheads="1" noTextEdit="1"/>
          </p:cNvSpPr>
          <p:nvPr>
            <p:ph type="sldImg"/>
          </p:nvPr>
        </p:nvSpPr>
        <p:spPr>
          <a:ln/>
        </p:spPr>
      </p:sp>
      <p:sp>
        <p:nvSpPr>
          <p:cNvPr id="3727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a:ea typeface="ＭＳ Ｐゴシック" charset="0"/>
                <a:cs typeface="ＭＳ Ｐゴシック" charset="0"/>
              </a:rPr>
              <a:t>路加</a:t>
            </a:r>
            <a:r>
              <a:rPr lang="en-US">
                <a:ea typeface="ＭＳ Ｐゴシック" charset="0"/>
                <a:cs typeface="ＭＳ Ｐゴシック" charset="0"/>
              </a:rPr>
              <a:t> </a:t>
            </a:r>
            <a:r>
              <a:rPr lang="en-US" dirty="0">
                <a:ea typeface="ＭＳ Ｐゴシック" charset="0"/>
                <a:cs typeface="ＭＳ Ｐゴシック" charset="0"/>
              </a:rPr>
              <a:t>15 v 9: Woman celebrates her good news with neighbours and friends. </a:t>
            </a:r>
            <a:r>
              <a:rPr lang="fr-FR" altLang="ja-JP" dirty="0">
                <a:ea typeface="ＭＳ Ｐゴシック" charset="0"/>
                <a:cs typeface="ＭＳ Ｐゴシック" charset="0"/>
              </a:rPr>
              <a:t>'</a:t>
            </a:r>
            <a:r>
              <a:rPr lang="en-US" altLang="ja-JP" dirty="0">
                <a:ea typeface="ＭＳ Ｐゴシック" charset="0"/>
                <a:cs typeface="ＭＳ Ｐゴシック" charset="0"/>
              </a:rPr>
              <a:t>Rejoice with me; I have found my lost coin.</a:t>
            </a:r>
            <a:r>
              <a:rPr lang="fr-FR" altLang="ja-JP" dirty="0">
                <a:ea typeface="ＭＳ Ｐゴシック" charset="0"/>
                <a:cs typeface="ＭＳ Ｐゴシック" charset="0"/>
              </a:rPr>
              <a:t>'</a:t>
            </a:r>
            <a:r>
              <a:rPr lang="en-US" altLang="ja-JP" dirty="0">
                <a:ea typeface="ＭＳ Ｐゴシック" charset="0"/>
                <a:cs typeface="ＭＳ Ｐゴシック" charset="0"/>
              </a:rPr>
              <a:t>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3817962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0125032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7946061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8640557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749082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037A512-2F2C-B64C-AFA4-E9AA2483B6E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6114" name="Rectangle 2"/>
          <p:cNvSpPr>
            <a:spLocks noGrp="1" noRot="1" noChangeAspect="1" noChangeArrowheads="1" noTextEdit="1"/>
          </p:cNvSpPr>
          <p:nvPr>
            <p:ph type="sldImg"/>
          </p:nvPr>
        </p:nvSpPr>
        <p:spPr>
          <a:ln/>
        </p:spPr>
      </p:sp>
      <p:sp>
        <p:nvSpPr>
          <p:cNvPr id="3461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a:ea typeface="ＭＳ Ｐゴシック" charset="0"/>
                <a:cs typeface="ＭＳ Ｐゴシック" charset="0"/>
              </a:rPr>
              <a:t>路加</a:t>
            </a:r>
            <a:r>
              <a:rPr lang="en-US">
                <a:ea typeface="ＭＳ Ｐゴシック" charset="0"/>
                <a:cs typeface="ＭＳ Ｐゴシック" charset="0"/>
              </a:rPr>
              <a:t> </a:t>
            </a:r>
            <a:r>
              <a:rPr lang="en-US" dirty="0">
                <a:ea typeface="ＭＳ Ｐゴシック" charset="0"/>
                <a:cs typeface="ＭＳ Ｐゴシック" charset="0"/>
              </a:rPr>
              <a:t>15:8 Woman with 10 silver coins.</a:t>
            </a:r>
          </a:p>
          <a:p>
            <a:r>
              <a:rPr lang="en-US" dirty="0">
                <a:ea typeface="ＭＳ Ｐゴシック" charset="0"/>
                <a:cs typeface="ＭＳ Ｐゴシック" charset="0"/>
              </a:rPr>
              <a:t>Most think that the silver coin (drachma) the woman lost was from the adornment of coins that women wore around her head and would have been her dowry. If so it was poor woman</a:t>
            </a:r>
            <a:r>
              <a:rPr lang="fr-FR" altLang="ja-JP" dirty="0">
                <a:ea typeface="ＭＳ Ｐゴシック" charset="0"/>
                <a:cs typeface="ＭＳ Ｐゴシック" charset="0"/>
              </a:rPr>
              <a:t>'</a:t>
            </a:r>
            <a:r>
              <a:rPr lang="en-US" altLang="ja-JP" dirty="0">
                <a:ea typeface="ＭＳ Ｐゴシック" charset="0"/>
                <a:cs typeface="ＭＳ Ｐゴシック" charset="0"/>
              </a:rPr>
              <a:t>s dowry as a drachma was a day</a:t>
            </a:r>
            <a:r>
              <a:rPr lang="fr-FR" altLang="ja-JP" dirty="0">
                <a:ea typeface="ＭＳ Ｐゴシック" charset="0"/>
                <a:cs typeface="ＭＳ Ｐゴシック" charset="0"/>
              </a:rPr>
              <a:t>'</a:t>
            </a:r>
            <a:r>
              <a:rPr lang="en-US" altLang="ja-JP" dirty="0">
                <a:ea typeface="ＭＳ Ｐゴシック" charset="0"/>
                <a:cs typeface="ＭＳ Ｐゴシック" charset="0"/>
              </a:rPr>
              <a:t>s salary for a peasant working for someone else. In the culture of the time, loss of a coin from a dowry could represent unfaithfulness and this would bring real shame and disgrace to her family and husband.</a:t>
            </a:r>
            <a:endParaRPr lang="en-US" dirty="0">
              <a:ea typeface="ＭＳ Ｐゴシック" charset="0"/>
              <a:cs typeface="ＭＳ Ｐゴシック" charset="0"/>
            </a:endParaRPr>
          </a:p>
        </p:txBody>
      </p:sp>
    </p:spTree>
    <p:extLst>
      <p:ext uri="{BB962C8B-B14F-4D97-AF65-F5344CB8AC3E}">
        <p14:creationId xmlns:p14="http://schemas.microsoft.com/office/powerpoint/2010/main" val="5899550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0335490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6813447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9262661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6930523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822625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482723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9793831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8489697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6819313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092396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421D1CD-DB37-C742-820D-096BF9EEB55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8162" name="Rectangle 2"/>
          <p:cNvSpPr>
            <a:spLocks noGrp="1" noRot="1" noChangeAspect="1" noChangeArrowheads="1" noTextEdit="1"/>
          </p:cNvSpPr>
          <p:nvPr>
            <p:ph type="sldImg"/>
          </p:nvPr>
        </p:nvSpPr>
        <p:spPr>
          <a:ln/>
        </p:spPr>
      </p:sp>
      <p:sp>
        <p:nvSpPr>
          <p:cNvPr id="3481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a:ea typeface="ＭＳ Ｐゴシック" charset="0"/>
                <a:cs typeface="ＭＳ Ｐゴシック" charset="0"/>
              </a:rPr>
              <a:t>路加</a:t>
            </a:r>
            <a:r>
              <a:rPr lang="en-US">
                <a:ea typeface="ＭＳ Ｐゴシック" charset="0"/>
                <a:cs typeface="ＭＳ Ｐゴシック" charset="0"/>
              </a:rPr>
              <a:t> 15 v 8: Woman shown with coin missing.</a:t>
            </a:r>
          </a:p>
        </p:txBody>
      </p:sp>
    </p:spTree>
    <p:extLst>
      <p:ext uri="{BB962C8B-B14F-4D97-AF65-F5344CB8AC3E}">
        <p14:creationId xmlns:p14="http://schemas.microsoft.com/office/powerpoint/2010/main" val="34971680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0456407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2887442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3927467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122194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105019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352810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4827606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0822857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9928471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075075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E8B5F5-8506-4243-ABC3-22D6039A0D3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0210" name="Rectangle 2"/>
          <p:cNvSpPr>
            <a:spLocks noGrp="1" noRot="1" noChangeAspect="1" noChangeArrowheads="1" noTextEdit="1"/>
          </p:cNvSpPr>
          <p:nvPr>
            <p:ph type="sldImg"/>
          </p:nvPr>
        </p:nvSpPr>
        <p:spPr>
          <a:ln/>
        </p:spPr>
      </p:sp>
      <p:sp>
        <p:nvSpPr>
          <p:cNvPr id="3502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a:ea typeface="ＭＳ Ｐゴシック" charset="0"/>
                <a:cs typeface="ＭＳ Ｐゴシック" charset="0"/>
              </a:rPr>
              <a:t>路加</a:t>
            </a:r>
            <a:r>
              <a:rPr lang="en-US">
                <a:ea typeface="ＭＳ Ｐゴシック" charset="0"/>
                <a:cs typeface="ＭＳ Ｐゴシック" charset="0"/>
              </a:rPr>
              <a:t> 15 v 8: Woman discovers a silver coin is missing.</a:t>
            </a:r>
          </a:p>
        </p:txBody>
      </p:sp>
    </p:spTree>
    <p:extLst>
      <p:ext uri="{BB962C8B-B14F-4D97-AF65-F5344CB8AC3E}">
        <p14:creationId xmlns:p14="http://schemas.microsoft.com/office/powerpoint/2010/main" val="38340836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9881761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6841918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6546577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4065558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593990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4284401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0203330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6420621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2315486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781692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470D551-2EE7-614D-8B08-5DEC4294006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2258" name="Rectangle 2"/>
          <p:cNvSpPr>
            <a:spLocks noGrp="1" noRot="1" noChangeAspect="1" noChangeArrowheads="1" noTextEdit="1"/>
          </p:cNvSpPr>
          <p:nvPr>
            <p:ph type="sldImg"/>
          </p:nvPr>
        </p:nvSpPr>
        <p:spPr>
          <a:ln/>
        </p:spPr>
      </p:sp>
      <p:sp>
        <p:nvSpPr>
          <p:cNvPr id="3522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a:ea typeface="ＭＳ Ｐゴシック" charset="0"/>
                <a:cs typeface="ＭＳ Ｐゴシック" charset="0"/>
              </a:rPr>
              <a:t>路加</a:t>
            </a:r>
            <a:r>
              <a:rPr lang="en-US">
                <a:ea typeface="ＭＳ Ｐゴシック" charset="0"/>
                <a:cs typeface="ＭＳ Ｐゴシック" charset="0"/>
              </a:rPr>
              <a:t> 15 v 8: Woman wonders where she may have lost it.</a:t>
            </a:r>
          </a:p>
        </p:txBody>
      </p:sp>
    </p:spTree>
    <p:extLst>
      <p:ext uri="{BB962C8B-B14F-4D97-AF65-F5344CB8AC3E}">
        <p14:creationId xmlns:p14="http://schemas.microsoft.com/office/powerpoint/2010/main" val="36310990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818001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0285593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1062693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568796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5235456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6934576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09079777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76429161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79783655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0411367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05A7351-50BA-9549-A5DC-2646B31FC19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4306" name="Rectangle 2"/>
          <p:cNvSpPr>
            <a:spLocks noGrp="1" noRot="1" noChangeAspect="1" noChangeArrowheads="1" noTextEdit="1"/>
          </p:cNvSpPr>
          <p:nvPr>
            <p:ph type="sldImg"/>
          </p:nvPr>
        </p:nvSpPr>
        <p:spPr>
          <a:ln/>
        </p:spPr>
      </p:sp>
      <p:sp>
        <p:nvSpPr>
          <p:cNvPr id="3543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a:ea typeface="ＭＳ Ｐゴシック" charset="0"/>
                <a:cs typeface="ＭＳ Ｐゴシック" charset="0"/>
              </a:rPr>
              <a:t>路加</a:t>
            </a:r>
            <a:r>
              <a:rPr lang="en-US">
                <a:ea typeface="ＭＳ Ｐゴシック" charset="0"/>
                <a:cs typeface="ＭＳ Ｐゴシック" charset="0"/>
              </a:rPr>
              <a:t> 15 v 8: Woman searches using broom.</a:t>
            </a:r>
          </a:p>
        </p:txBody>
      </p:sp>
    </p:spTree>
    <p:extLst>
      <p:ext uri="{BB962C8B-B14F-4D97-AF65-F5344CB8AC3E}">
        <p14:creationId xmlns:p14="http://schemas.microsoft.com/office/powerpoint/2010/main" val="4011232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94528523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99179308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457200" indent="-457200">
              <a:buFont typeface="Arial"/>
              <a:buChar char="•"/>
              <a:defRPr/>
            </a:pPr>
            <a:r>
              <a:rPr lang="en-US" sz="1200" b="1" dirty="0">
                <a:solidFill>
                  <a:srgbClr val="FFFFFF"/>
                </a:solidFill>
                <a:effectLst>
                  <a:glow rad="139700">
                    <a:schemeClr val="tx1">
                      <a:alpha val="90000"/>
                    </a:schemeClr>
                  </a:glow>
                </a:effectLst>
              </a:rPr>
              <a:t>Jesus loved these two sisters who lived in Bethany, close to Jerusalem (11:5).</a:t>
            </a:r>
          </a:p>
          <a:p>
            <a:pPr marL="457200" indent="-457200">
              <a:buFont typeface="Arial"/>
              <a:buChar char="•"/>
              <a:defRPr/>
            </a:pPr>
            <a:r>
              <a:rPr lang="en-US" sz="1200" b="1" dirty="0">
                <a:solidFill>
                  <a:srgbClr val="FFFFFF"/>
                </a:solidFill>
                <a:effectLst>
                  <a:glow rad="139700">
                    <a:schemeClr val="tx1">
                      <a:alpha val="90000"/>
                    </a:schemeClr>
                  </a:glow>
                </a:effectLst>
              </a:rPr>
              <a:t>They had already believed in Him </a:t>
            </a:r>
            <a:br>
              <a:rPr lang="en-US" sz="1200" b="1" dirty="0">
                <a:solidFill>
                  <a:srgbClr val="FFFFFF"/>
                </a:solidFill>
                <a:effectLst>
                  <a:glow rad="139700">
                    <a:schemeClr val="tx1">
                      <a:alpha val="90000"/>
                    </a:schemeClr>
                  </a:glow>
                </a:effectLst>
              </a:rPr>
            </a:br>
            <a:r>
              <a:rPr lang="en-US" sz="1200" b="1" dirty="0">
                <a:solidFill>
                  <a:srgbClr val="FFFFFF"/>
                </a:solidFill>
                <a:effectLst>
                  <a:glow rad="139700">
                    <a:schemeClr val="tx1">
                      <a:alpha val="90000"/>
                    </a:schemeClr>
                  </a:glow>
                </a:effectLst>
              </a:rPr>
              <a:t>("Lord" in 11:3; cf. 11:27).</a:t>
            </a:r>
          </a:p>
          <a:p>
            <a:pPr marL="457200" indent="-457200">
              <a:buFont typeface="Arial"/>
              <a:buChar char="•"/>
              <a:defRPr/>
            </a:pPr>
            <a:r>
              <a:rPr lang="en-US" sz="1200" b="1" dirty="0">
                <a:solidFill>
                  <a:srgbClr val="FFFFFF"/>
                </a:solidFill>
                <a:effectLst>
                  <a:glow rad="139700">
                    <a:schemeClr val="tx1">
                      <a:alpha val="90000"/>
                    </a:schemeClr>
                  </a:glow>
                </a:effectLst>
              </a:rPr>
              <a:t>Mary later anointed Him for his burial in worship (11:2; cf. 12:1-8).</a:t>
            </a:r>
          </a:p>
          <a:p>
            <a:r>
              <a:rPr lang="zh-CN" altLang="en-US" sz="1200" kern="1200" dirty="0">
                <a:solidFill>
                  <a:schemeClr val="tx1"/>
                </a:solidFill>
                <a:latin typeface="Times New Roman" charset="0"/>
                <a:ea typeface="ＭＳ Ｐゴシック" charset="-128"/>
                <a:cs typeface="ＭＳ Ｐゴシック" charset="-128"/>
              </a:rPr>
              <a:t>这马利亚就是那用香膏抹主</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8FEDC5D-C70B-A543-B1C9-D79EFF165696}"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94400340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i="0" u="none" strike="noStrike" cap="none" normalizeH="0" baseline="0" dirty="0">
                <a:ln>
                  <a:noFill/>
                </a:ln>
                <a:solidFill>
                  <a:srgbClr val="FFFFFF"/>
                </a:solidFill>
                <a:effectLst/>
                <a:latin typeface="Arial" pitchFamily="34" charset="0"/>
                <a:ea typeface="MS Mincho" pitchFamily="49" charset="-128"/>
              </a:rPr>
              <a:t>Tested her faith whether He could raise Lazarus (23), claimed to be the resurrection and life (25), and asked if she believed (26) </a:t>
            </a:r>
          </a:p>
          <a:p>
            <a:r>
              <a:rPr lang="zh-CN" altLang="en-US" dirty="0"/>
              <a:t>考验她对耶稣能否救活拉撒路的信心（</a:t>
            </a:r>
            <a:r>
              <a:rPr lang="en-US" altLang="zh-CN" dirty="0"/>
              <a:t>23</a:t>
            </a:r>
            <a:r>
              <a:rPr lang="zh-CN" altLang="en-US" dirty="0"/>
              <a:t>），称有能力起死回生（</a:t>
            </a:r>
            <a:r>
              <a:rPr lang="en-US" altLang="zh-CN" dirty="0"/>
              <a:t>25</a:t>
            </a:r>
            <a:r>
              <a:rPr lang="zh-CN" altLang="en-US" dirty="0"/>
              <a:t>），问她是否相信（</a:t>
            </a:r>
            <a:r>
              <a:rPr lang="en-US" altLang="zh-CN" dirty="0"/>
              <a:t>26</a:t>
            </a:r>
            <a:r>
              <a:rPr lang="zh-CN" altLang="en-US"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8FEDC5D-C70B-A543-B1C9-D79EFF165696}"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05111101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2295621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56986305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44593221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9133796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58064079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3029607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C4EE2F3-BCAB-934A-BEF5-8C4C89CCC55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6354" name="Rectangle 2"/>
          <p:cNvSpPr>
            <a:spLocks noGrp="1" noRot="1" noChangeAspect="1" noChangeArrowheads="1" noTextEdit="1"/>
          </p:cNvSpPr>
          <p:nvPr>
            <p:ph type="sldImg"/>
          </p:nvPr>
        </p:nvSpPr>
        <p:spPr>
          <a:ln/>
        </p:spPr>
      </p:sp>
      <p:sp>
        <p:nvSpPr>
          <p:cNvPr id="3563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a:ea typeface="ＭＳ Ｐゴシック" charset="0"/>
                <a:cs typeface="ＭＳ Ｐゴシック" charset="0"/>
              </a:rPr>
              <a:t>路加</a:t>
            </a:r>
            <a:r>
              <a:rPr lang="en-US">
                <a:ea typeface="ＭＳ Ｐゴシック" charset="0"/>
                <a:cs typeface="ＭＳ Ｐゴシック" charset="0"/>
              </a:rPr>
              <a:t> 15 v 8: Woman searches in courtyard.</a:t>
            </a:r>
          </a:p>
        </p:txBody>
      </p:sp>
    </p:spTree>
    <p:extLst>
      <p:ext uri="{BB962C8B-B14F-4D97-AF65-F5344CB8AC3E}">
        <p14:creationId xmlns:p14="http://schemas.microsoft.com/office/powerpoint/2010/main" val="154988346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02963813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79309646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18752146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99952620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Bible </a:t>
            </a:r>
            <a:r>
              <a:rPr lang="en-US" dirty="0" err="1">
                <a:latin typeface="Arial" charset="0"/>
                <a:ea typeface="ＭＳ Ｐゴシック" charset="0"/>
                <a:cs typeface="ＭＳ Ｐゴシック" charset="0"/>
              </a:rPr>
              <a:t>Geograhpy</a:t>
            </a:r>
            <a:r>
              <a:rPr lang="en-US" dirty="0">
                <a:latin typeface="Arial" charset="0"/>
                <a:ea typeface="ＭＳ Ｐゴシック" charset="0"/>
                <a:cs typeface="ＭＳ Ｐゴシック" charset="0"/>
              </a:rPr>
              <a:t> (</a:t>
            </a:r>
            <a:r>
              <a:rPr lang="en-US" dirty="0" err="1">
                <a:latin typeface="Arial" charset="0"/>
                <a:ea typeface="ＭＳ Ｐゴシック" charset="0"/>
                <a:cs typeface="ＭＳ Ｐゴシック" charset="0"/>
              </a:rPr>
              <a:t>bg</a:t>
            </a:r>
            <a:r>
              <a:rPr lang="en-US" dirty="0">
                <a:latin typeface="Arial" charset="0"/>
                <a:ea typeface="ＭＳ Ｐゴシック" charset="0"/>
                <a:cs typeface="ＭＳ Ｐゴシック" charset="0"/>
              </a:rPr>
              <a:t>)</a:t>
            </a:r>
          </a:p>
        </p:txBody>
      </p:sp>
    </p:spTree>
    <p:extLst>
      <p:ext uri="{BB962C8B-B14F-4D97-AF65-F5344CB8AC3E}">
        <p14:creationId xmlns:p14="http://schemas.microsoft.com/office/powerpoint/2010/main" val="17300913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7292DF2-F16F-9E42-9157-36B18DEEBE6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a:ea typeface="ＭＳ Ｐゴシック" charset="0"/>
                <a:cs typeface="ＭＳ Ｐゴシック" charset="0"/>
              </a:rPr>
              <a:t>路加</a:t>
            </a:r>
            <a:r>
              <a:rPr lang="en-US">
                <a:ea typeface="ＭＳ Ｐゴシック" charset="0"/>
                <a:cs typeface="ＭＳ Ｐゴシック" charset="0"/>
              </a:rPr>
              <a:t> 15 v 8: Woman searches floor.</a:t>
            </a:r>
          </a:p>
        </p:txBody>
      </p:sp>
    </p:spTree>
    <p:extLst>
      <p:ext uri="{BB962C8B-B14F-4D97-AF65-F5344CB8AC3E}">
        <p14:creationId xmlns:p14="http://schemas.microsoft.com/office/powerpoint/2010/main" val="28140502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441ED6A-7263-3D4D-83EE-15C19E9E97E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0450" name="Rectangle 2"/>
          <p:cNvSpPr>
            <a:spLocks noGrp="1" noRot="1" noChangeAspect="1" noChangeArrowheads="1" noTextEdit="1"/>
          </p:cNvSpPr>
          <p:nvPr>
            <p:ph type="sldImg"/>
          </p:nvPr>
        </p:nvSpPr>
        <p:spPr>
          <a:ln/>
        </p:spPr>
      </p:sp>
      <p:sp>
        <p:nvSpPr>
          <p:cNvPr id="3604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a:ea typeface="ＭＳ Ｐゴシック" charset="0"/>
                <a:cs typeface="ＭＳ Ｐゴシック" charset="0"/>
              </a:rPr>
              <a:t>路加</a:t>
            </a:r>
            <a:r>
              <a:rPr lang="en-US">
                <a:ea typeface="ＭＳ Ｐゴシック" charset="0"/>
                <a:cs typeface="ＭＳ Ｐゴシック" charset="0"/>
              </a:rPr>
              <a:t> 15 v 8: Woman lights lamp and searches house. Many poor homes had very small windows and rooms were dark.</a:t>
            </a:r>
          </a:p>
        </p:txBody>
      </p:sp>
    </p:spTree>
    <p:extLst>
      <p:ext uri="{BB962C8B-B14F-4D97-AF65-F5344CB8AC3E}">
        <p14:creationId xmlns:p14="http://schemas.microsoft.com/office/powerpoint/2010/main" val="6505808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10/09/2024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882774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10/09/2024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5718934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extLst>
            <a:ext uri="{FAA26D3D-D897-4be2-8F04-BA451C77F1D7}">
              <ma14:placeholderFlag xmlns="" xmlns:ma14="http://schemas.microsoft.com/office/mac/drawingml/2011/main" val="1"/>
            </a:ext>
          </a:extLst>
        </p:spPr>
        <p:txBody>
          <a:bodyPr/>
          <a:lstStyle>
            <a:lvl1pPr>
              <a:defRPr>
                <a:latin typeface="Arial" pitchFamily="34" charset="0"/>
              </a:defRPr>
            </a:lvl1pPr>
          </a:lstStyle>
          <a:p>
            <a:endParaRPr lang="en-US" altLang="en-US"/>
          </a:p>
        </p:txBody>
      </p:sp>
      <p:sp>
        <p:nvSpPr>
          <p:cNvPr id="5" name="Footer Placeholder 4"/>
          <p:cNvSpPr>
            <a:spLocks noGrp="1"/>
          </p:cNvSpPr>
          <p:nvPr>
            <p:ph type="ftr" sz="quarter" idx="11"/>
          </p:nvPr>
        </p:nvSpPr>
        <p:spPr>
          <a:extLst>
            <a:ext uri="{FAA26D3D-D897-4be2-8F04-BA451C77F1D7}">
              <ma14:placeholderFlag xmlns="" xmlns:ma14="http://schemas.microsoft.com/office/mac/drawingml/2011/main" val="1"/>
            </a:ext>
          </a:extLst>
        </p:spPr>
        <p:txBody>
          <a:bodyPr/>
          <a:lstStyle>
            <a:lvl1pPr>
              <a:defRPr>
                <a:latin typeface="Arial" pitchFamily="34" charset="0"/>
              </a:defRPr>
            </a:lvl1pPr>
          </a:lstStyle>
          <a:p>
            <a:endParaRPr lang="en-US" altLang="en-US"/>
          </a:p>
        </p:txBody>
      </p:sp>
      <p:sp>
        <p:nvSpPr>
          <p:cNvPr id="6" name="Slide Number Placeholder 5"/>
          <p:cNvSpPr>
            <a:spLocks noGrp="1"/>
          </p:cNvSpPr>
          <p:nvPr>
            <p:ph type="sldNum" sz="quarter" idx="12"/>
          </p:nvPr>
        </p:nvSpPr>
        <p:spPr>
          <a:extLst>
            <a:ext uri="{FAA26D3D-D897-4be2-8F04-BA451C77F1D7}">
              <ma14:placeholderFlag xmlns="" xmlns:ma14="http://schemas.microsoft.com/office/mac/drawingml/2011/main" val="1"/>
            </a:ext>
          </a:extLst>
        </p:spPr>
        <p:txBody>
          <a:bodyPr/>
          <a:lstStyle>
            <a:lvl1pPr>
              <a:defRPr>
                <a:latin typeface="Arial" pitchFamily="34" charset="0"/>
              </a:defRPr>
            </a:lvl1pPr>
          </a:lstStyle>
          <a:p>
            <a:fld id="{90C07B8C-B72B-4E2E-B651-26563F5CFA79}" type="slidenum">
              <a:rPr lang="en-US" altLang="en-US"/>
              <a:pPr/>
              <a:t>‹#›</a:t>
            </a:fld>
            <a:endParaRPr lang="en-US" altLang="en-US"/>
          </a:p>
        </p:txBody>
      </p:sp>
    </p:spTree>
    <p:extLst>
      <p:ext uri="{BB962C8B-B14F-4D97-AF65-F5344CB8AC3E}">
        <p14:creationId xmlns:p14="http://schemas.microsoft.com/office/powerpoint/2010/main" val="310480264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extLst>
            <a:ext uri="{FAA26D3D-D897-4be2-8F04-BA451C77F1D7}">
              <ma14:placeholderFlag xmlns="" xmlns:ma14="http://schemas.microsoft.com/office/mac/drawingml/2011/main" val="1"/>
            </a:ext>
          </a:extLst>
        </p:spPr>
        <p:txBody>
          <a:bodyPr/>
          <a:lstStyle>
            <a:lvl1pPr>
              <a:defRPr>
                <a:latin typeface="Arial" pitchFamily="34" charset="0"/>
              </a:defRPr>
            </a:lvl1pPr>
          </a:lstStyle>
          <a:p>
            <a:endParaRPr lang="en-US" altLang="en-US"/>
          </a:p>
        </p:txBody>
      </p:sp>
      <p:sp>
        <p:nvSpPr>
          <p:cNvPr id="5" name="Footer Placeholder 4"/>
          <p:cNvSpPr>
            <a:spLocks noGrp="1"/>
          </p:cNvSpPr>
          <p:nvPr>
            <p:ph type="ftr" sz="quarter" idx="11"/>
          </p:nvPr>
        </p:nvSpPr>
        <p:spPr>
          <a:extLst>
            <a:ext uri="{FAA26D3D-D897-4be2-8F04-BA451C77F1D7}">
              <ma14:placeholderFlag xmlns="" xmlns:ma14="http://schemas.microsoft.com/office/mac/drawingml/2011/main" val="1"/>
            </a:ext>
          </a:extLst>
        </p:spPr>
        <p:txBody>
          <a:bodyPr/>
          <a:lstStyle>
            <a:lvl1pPr>
              <a:defRPr>
                <a:latin typeface="Arial" pitchFamily="34" charset="0"/>
              </a:defRPr>
            </a:lvl1pPr>
          </a:lstStyle>
          <a:p>
            <a:endParaRPr lang="en-US" altLang="en-US"/>
          </a:p>
        </p:txBody>
      </p:sp>
      <p:sp>
        <p:nvSpPr>
          <p:cNvPr id="6" name="Slide Number Placeholder 5"/>
          <p:cNvSpPr>
            <a:spLocks noGrp="1"/>
          </p:cNvSpPr>
          <p:nvPr>
            <p:ph type="sldNum" sz="quarter" idx="12"/>
          </p:nvPr>
        </p:nvSpPr>
        <p:spPr>
          <a:extLst>
            <a:ext uri="{FAA26D3D-D897-4be2-8F04-BA451C77F1D7}">
              <ma14:placeholderFlag xmlns="" xmlns:ma14="http://schemas.microsoft.com/office/mac/drawingml/2011/main" val="1"/>
            </a:ext>
          </a:extLst>
        </p:spPr>
        <p:txBody>
          <a:bodyPr/>
          <a:lstStyle>
            <a:lvl1pPr>
              <a:defRPr>
                <a:latin typeface="Arial" pitchFamily="34" charset="0"/>
              </a:defRPr>
            </a:lvl1pPr>
          </a:lstStyle>
          <a:p>
            <a:fld id="{EE1921AE-E142-482A-98E9-AEABF189B197}" type="slidenum">
              <a:rPr lang="en-US" altLang="en-US"/>
              <a:pPr/>
              <a:t>‹#›</a:t>
            </a:fld>
            <a:endParaRPr lang="en-US" altLang="en-US"/>
          </a:p>
        </p:txBody>
      </p:sp>
    </p:spTree>
    <p:extLst>
      <p:ext uri="{BB962C8B-B14F-4D97-AF65-F5344CB8AC3E}">
        <p14:creationId xmlns:p14="http://schemas.microsoft.com/office/powerpoint/2010/main" val="90986250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extLst>
            <a:ext uri="{FAA26D3D-D897-4be2-8F04-BA451C77F1D7}">
              <ma14:placeholderFlag xmlns="" xmlns:ma14="http://schemas.microsoft.com/office/mac/drawingml/2011/main" val="1"/>
            </a:ext>
          </a:extLst>
        </p:spPr>
        <p:txBody>
          <a:bodyPr/>
          <a:lstStyle>
            <a:lvl1pPr>
              <a:defRPr>
                <a:latin typeface="Arial" pitchFamily="34" charset="0"/>
              </a:defRPr>
            </a:lvl1pPr>
          </a:lstStyle>
          <a:p>
            <a:endParaRPr lang="en-US" altLang="en-US"/>
          </a:p>
        </p:txBody>
      </p:sp>
      <p:sp>
        <p:nvSpPr>
          <p:cNvPr id="6" name="Footer Placeholder 5"/>
          <p:cNvSpPr>
            <a:spLocks noGrp="1"/>
          </p:cNvSpPr>
          <p:nvPr>
            <p:ph type="ftr" sz="quarter" idx="11"/>
          </p:nvPr>
        </p:nvSpPr>
        <p:spPr>
          <a:extLst>
            <a:ext uri="{FAA26D3D-D897-4be2-8F04-BA451C77F1D7}">
              <ma14:placeholderFlag xmlns="" xmlns:ma14="http://schemas.microsoft.com/office/mac/drawingml/2011/main" val="1"/>
            </a:ext>
          </a:extLst>
        </p:spPr>
        <p:txBody>
          <a:bodyPr/>
          <a:lstStyle>
            <a:lvl1pPr>
              <a:defRPr>
                <a:latin typeface="Arial" pitchFamily="34" charset="0"/>
              </a:defRPr>
            </a:lvl1pPr>
          </a:lstStyle>
          <a:p>
            <a:endParaRPr lang="en-US" altLang="en-US"/>
          </a:p>
        </p:txBody>
      </p:sp>
      <p:sp>
        <p:nvSpPr>
          <p:cNvPr id="7" name="Slide Number Placeholder 6"/>
          <p:cNvSpPr>
            <a:spLocks noGrp="1"/>
          </p:cNvSpPr>
          <p:nvPr>
            <p:ph type="sldNum" sz="quarter" idx="12"/>
          </p:nvPr>
        </p:nvSpPr>
        <p:spPr>
          <a:extLst>
            <a:ext uri="{FAA26D3D-D897-4be2-8F04-BA451C77F1D7}">
              <ma14:placeholderFlag xmlns="" xmlns:ma14="http://schemas.microsoft.com/office/mac/drawingml/2011/main" val="1"/>
            </a:ext>
          </a:extLst>
        </p:spPr>
        <p:txBody>
          <a:bodyPr/>
          <a:lstStyle>
            <a:lvl1pPr>
              <a:defRPr>
                <a:latin typeface="Arial" pitchFamily="34" charset="0"/>
              </a:defRPr>
            </a:lvl1pPr>
          </a:lstStyle>
          <a:p>
            <a:fld id="{E669710A-A563-4F97-82CD-C3010EBEBDB8}" type="slidenum">
              <a:rPr lang="en-US" altLang="en-US"/>
              <a:pPr/>
              <a:t>‹#›</a:t>
            </a:fld>
            <a:endParaRPr lang="en-US" altLang="en-US"/>
          </a:p>
        </p:txBody>
      </p:sp>
    </p:spTree>
    <p:extLst>
      <p:ext uri="{BB962C8B-B14F-4D97-AF65-F5344CB8AC3E}">
        <p14:creationId xmlns:p14="http://schemas.microsoft.com/office/powerpoint/2010/main" val="335805528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extLst>
            <a:ext uri="{FAA26D3D-D897-4be2-8F04-BA451C77F1D7}">
              <ma14:placeholderFlag xmlns="" xmlns:ma14="http://schemas.microsoft.com/office/mac/drawingml/2011/main" val="1"/>
            </a:ext>
          </a:extLst>
        </p:spPr>
        <p:txBody>
          <a:bodyPr/>
          <a:lstStyle>
            <a:lvl1pPr>
              <a:defRPr>
                <a:latin typeface="Arial" pitchFamily="34" charset="0"/>
              </a:defRPr>
            </a:lvl1pPr>
          </a:lstStyle>
          <a:p>
            <a:endParaRPr lang="en-US" altLang="en-US"/>
          </a:p>
        </p:txBody>
      </p:sp>
      <p:sp>
        <p:nvSpPr>
          <p:cNvPr id="8" name="Footer Placeholder 7"/>
          <p:cNvSpPr>
            <a:spLocks noGrp="1"/>
          </p:cNvSpPr>
          <p:nvPr>
            <p:ph type="ftr" sz="quarter" idx="11"/>
          </p:nvPr>
        </p:nvSpPr>
        <p:spPr>
          <a:extLst>
            <a:ext uri="{FAA26D3D-D897-4be2-8F04-BA451C77F1D7}">
              <ma14:placeholderFlag xmlns="" xmlns:ma14="http://schemas.microsoft.com/office/mac/drawingml/2011/main" val="1"/>
            </a:ext>
          </a:extLst>
        </p:spPr>
        <p:txBody>
          <a:bodyPr/>
          <a:lstStyle>
            <a:lvl1pPr>
              <a:defRPr>
                <a:latin typeface="Arial" pitchFamily="34" charset="0"/>
              </a:defRPr>
            </a:lvl1pPr>
          </a:lstStyle>
          <a:p>
            <a:endParaRPr lang="en-US" altLang="en-US"/>
          </a:p>
        </p:txBody>
      </p:sp>
      <p:sp>
        <p:nvSpPr>
          <p:cNvPr id="9" name="Slide Number Placeholder 8"/>
          <p:cNvSpPr>
            <a:spLocks noGrp="1"/>
          </p:cNvSpPr>
          <p:nvPr>
            <p:ph type="sldNum" sz="quarter" idx="12"/>
          </p:nvPr>
        </p:nvSpPr>
        <p:spPr>
          <a:extLst>
            <a:ext uri="{FAA26D3D-D897-4be2-8F04-BA451C77F1D7}">
              <ma14:placeholderFlag xmlns="" xmlns:ma14="http://schemas.microsoft.com/office/mac/drawingml/2011/main" val="1"/>
            </a:ext>
          </a:extLst>
        </p:spPr>
        <p:txBody>
          <a:bodyPr/>
          <a:lstStyle>
            <a:lvl1pPr>
              <a:defRPr>
                <a:latin typeface="Arial" pitchFamily="34" charset="0"/>
              </a:defRPr>
            </a:lvl1pPr>
          </a:lstStyle>
          <a:p>
            <a:fld id="{100211DB-564B-4D9B-A5B6-BBD38C126A87}" type="slidenum">
              <a:rPr lang="en-US" altLang="en-US"/>
              <a:pPr/>
              <a:t>‹#›</a:t>
            </a:fld>
            <a:endParaRPr lang="en-US" altLang="en-US"/>
          </a:p>
        </p:txBody>
      </p:sp>
    </p:spTree>
    <p:extLst>
      <p:ext uri="{BB962C8B-B14F-4D97-AF65-F5344CB8AC3E}">
        <p14:creationId xmlns:p14="http://schemas.microsoft.com/office/powerpoint/2010/main" val="162400731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extLst>
            <a:ext uri="{FAA26D3D-D897-4be2-8F04-BA451C77F1D7}">
              <ma14:placeholderFlag xmlns="" xmlns:ma14="http://schemas.microsoft.com/office/mac/drawingml/2011/main" val="1"/>
            </a:ext>
          </a:extLst>
        </p:spPr>
        <p:txBody>
          <a:bodyPr/>
          <a:lstStyle>
            <a:lvl1pPr>
              <a:defRPr>
                <a:latin typeface="Arial" pitchFamily="34" charset="0"/>
              </a:defRPr>
            </a:lvl1pPr>
          </a:lstStyle>
          <a:p>
            <a:endParaRPr lang="en-US" altLang="en-US"/>
          </a:p>
        </p:txBody>
      </p:sp>
      <p:sp>
        <p:nvSpPr>
          <p:cNvPr id="4" name="Footer Placeholder 3"/>
          <p:cNvSpPr>
            <a:spLocks noGrp="1"/>
          </p:cNvSpPr>
          <p:nvPr>
            <p:ph type="ftr" sz="quarter" idx="11"/>
          </p:nvPr>
        </p:nvSpPr>
        <p:spPr>
          <a:extLst>
            <a:ext uri="{FAA26D3D-D897-4be2-8F04-BA451C77F1D7}">
              <ma14:placeholderFlag xmlns="" xmlns:ma14="http://schemas.microsoft.com/office/mac/drawingml/2011/main" val="1"/>
            </a:ext>
          </a:extLst>
        </p:spPr>
        <p:txBody>
          <a:bodyPr/>
          <a:lstStyle>
            <a:lvl1pPr>
              <a:defRPr>
                <a:latin typeface="Arial" pitchFamily="34" charset="0"/>
              </a:defRPr>
            </a:lvl1pPr>
          </a:lstStyle>
          <a:p>
            <a:endParaRPr lang="en-US" altLang="en-US"/>
          </a:p>
        </p:txBody>
      </p:sp>
      <p:sp>
        <p:nvSpPr>
          <p:cNvPr id="5" name="Slide Number Placeholder 4"/>
          <p:cNvSpPr>
            <a:spLocks noGrp="1"/>
          </p:cNvSpPr>
          <p:nvPr>
            <p:ph type="sldNum" sz="quarter" idx="12"/>
          </p:nvPr>
        </p:nvSpPr>
        <p:spPr>
          <a:extLst>
            <a:ext uri="{FAA26D3D-D897-4be2-8F04-BA451C77F1D7}">
              <ma14:placeholderFlag xmlns="" xmlns:ma14="http://schemas.microsoft.com/office/mac/drawingml/2011/main" val="1"/>
            </a:ext>
          </a:extLst>
        </p:spPr>
        <p:txBody>
          <a:bodyPr/>
          <a:lstStyle>
            <a:lvl1pPr>
              <a:defRPr>
                <a:latin typeface="Arial" pitchFamily="34" charset="0"/>
              </a:defRPr>
            </a:lvl1pPr>
          </a:lstStyle>
          <a:p>
            <a:fld id="{8F46C2F7-BE85-48F7-B0AE-91EDB98D2FAB}" type="slidenum">
              <a:rPr lang="en-US" altLang="en-US"/>
              <a:pPr/>
              <a:t>‹#›</a:t>
            </a:fld>
            <a:endParaRPr lang="en-US" altLang="en-US"/>
          </a:p>
        </p:txBody>
      </p:sp>
    </p:spTree>
    <p:extLst>
      <p:ext uri="{BB962C8B-B14F-4D97-AF65-F5344CB8AC3E}">
        <p14:creationId xmlns:p14="http://schemas.microsoft.com/office/powerpoint/2010/main" val="382907012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extLst>
            <a:ext uri="{FAA26D3D-D897-4be2-8F04-BA451C77F1D7}">
              <ma14:placeholderFlag xmlns="" xmlns:ma14="http://schemas.microsoft.com/office/mac/drawingml/2011/main" val="1"/>
            </a:ext>
          </a:extLst>
        </p:spPr>
        <p:txBody>
          <a:bodyPr/>
          <a:lstStyle>
            <a:lvl1pPr>
              <a:defRPr>
                <a:latin typeface="Arial" pitchFamily="34" charset="0"/>
              </a:defRPr>
            </a:lvl1pPr>
          </a:lstStyle>
          <a:p>
            <a:endParaRPr lang="en-US" altLang="en-US"/>
          </a:p>
        </p:txBody>
      </p:sp>
      <p:sp>
        <p:nvSpPr>
          <p:cNvPr id="3" name="Footer Placeholder 2"/>
          <p:cNvSpPr>
            <a:spLocks noGrp="1"/>
          </p:cNvSpPr>
          <p:nvPr>
            <p:ph type="ftr" sz="quarter" idx="11"/>
          </p:nvPr>
        </p:nvSpPr>
        <p:spPr>
          <a:extLst>
            <a:ext uri="{FAA26D3D-D897-4be2-8F04-BA451C77F1D7}">
              <ma14:placeholderFlag xmlns="" xmlns:ma14="http://schemas.microsoft.com/office/mac/drawingml/2011/main" val="1"/>
            </a:ext>
          </a:extLst>
        </p:spPr>
        <p:txBody>
          <a:bodyPr/>
          <a:lstStyle>
            <a:lvl1pPr>
              <a:defRPr>
                <a:latin typeface="Arial" pitchFamily="34" charset="0"/>
              </a:defRPr>
            </a:lvl1pPr>
          </a:lstStyle>
          <a:p>
            <a:endParaRPr lang="en-US" altLang="en-US"/>
          </a:p>
        </p:txBody>
      </p:sp>
      <p:sp>
        <p:nvSpPr>
          <p:cNvPr id="4" name="Slide Number Placeholder 3"/>
          <p:cNvSpPr>
            <a:spLocks noGrp="1"/>
          </p:cNvSpPr>
          <p:nvPr>
            <p:ph type="sldNum" sz="quarter" idx="12"/>
          </p:nvPr>
        </p:nvSpPr>
        <p:spPr>
          <a:extLst>
            <a:ext uri="{FAA26D3D-D897-4be2-8F04-BA451C77F1D7}">
              <ma14:placeholderFlag xmlns="" xmlns:ma14="http://schemas.microsoft.com/office/mac/drawingml/2011/main" val="1"/>
            </a:ext>
          </a:extLst>
        </p:spPr>
        <p:txBody>
          <a:bodyPr/>
          <a:lstStyle>
            <a:lvl1pPr>
              <a:defRPr>
                <a:latin typeface="Arial" pitchFamily="34" charset="0"/>
              </a:defRPr>
            </a:lvl1pPr>
          </a:lstStyle>
          <a:p>
            <a:fld id="{2C5C2EE4-2085-43D2-921B-BFB33B35A55D}" type="slidenum">
              <a:rPr lang="en-US" altLang="en-US"/>
              <a:pPr/>
              <a:t>‹#›</a:t>
            </a:fld>
            <a:endParaRPr lang="en-US" altLang="en-US"/>
          </a:p>
        </p:txBody>
      </p:sp>
    </p:spTree>
    <p:extLst>
      <p:ext uri="{BB962C8B-B14F-4D97-AF65-F5344CB8AC3E}">
        <p14:creationId xmlns:p14="http://schemas.microsoft.com/office/powerpoint/2010/main" val="187769856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extLst>
            <a:ext uri="{FAA26D3D-D897-4be2-8F04-BA451C77F1D7}">
              <ma14:placeholderFlag xmlns="" xmlns:ma14="http://schemas.microsoft.com/office/mac/drawingml/2011/main" val="1"/>
            </a:ext>
          </a:extLst>
        </p:spPr>
        <p:txBody>
          <a:bodyPr/>
          <a:lstStyle>
            <a:lvl1pPr>
              <a:defRPr>
                <a:latin typeface="Arial" pitchFamily="34" charset="0"/>
              </a:defRPr>
            </a:lvl1pPr>
          </a:lstStyle>
          <a:p>
            <a:endParaRPr lang="en-US" altLang="en-US"/>
          </a:p>
        </p:txBody>
      </p:sp>
      <p:sp>
        <p:nvSpPr>
          <p:cNvPr id="6" name="Footer Placeholder 5"/>
          <p:cNvSpPr>
            <a:spLocks noGrp="1"/>
          </p:cNvSpPr>
          <p:nvPr>
            <p:ph type="ftr" sz="quarter" idx="11"/>
          </p:nvPr>
        </p:nvSpPr>
        <p:spPr>
          <a:extLst>
            <a:ext uri="{FAA26D3D-D897-4be2-8F04-BA451C77F1D7}">
              <ma14:placeholderFlag xmlns="" xmlns:ma14="http://schemas.microsoft.com/office/mac/drawingml/2011/main" val="1"/>
            </a:ext>
          </a:extLst>
        </p:spPr>
        <p:txBody>
          <a:bodyPr/>
          <a:lstStyle>
            <a:lvl1pPr>
              <a:defRPr>
                <a:latin typeface="Arial" pitchFamily="34" charset="0"/>
              </a:defRPr>
            </a:lvl1pPr>
          </a:lstStyle>
          <a:p>
            <a:endParaRPr lang="en-US" altLang="en-US"/>
          </a:p>
        </p:txBody>
      </p:sp>
      <p:sp>
        <p:nvSpPr>
          <p:cNvPr id="7" name="Slide Number Placeholder 6"/>
          <p:cNvSpPr>
            <a:spLocks noGrp="1"/>
          </p:cNvSpPr>
          <p:nvPr>
            <p:ph type="sldNum" sz="quarter" idx="12"/>
          </p:nvPr>
        </p:nvSpPr>
        <p:spPr>
          <a:extLst>
            <a:ext uri="{FAA26D3D-D897-4be2-8F04-BA451C77F1D7}">
              <ma14:placeholderFlag xmlns="" xmlns:ma14="http://schemas.microsoft.com/office/mac/drawingml/2011/main" val="1"/>
            </a:ext>
          </a:extLst>
        </p:spPr>
        <p:txBody>
          <a:bodyPr/>
          <a:lstStyle>
            <a:lvl1pPr>
              <a:defRPr>
                <a:latin typeface="Arial" pitchFamily="34" charset="0"/>
              </a:defRPr>
            </a:lvl1pPr>
          </a:lstStyle>
          <a:p>
            <a:fld id="{775C8DA2-8DD1-4CE3-A7B4-2CA5AA6930A4}" type="slidenum">
              <a:rPr lang="en-US" altLang="en-US"/>
              <a:pPr/>
              <a:t>‹#›</a:t>
            </a:fld>
            <a:endParaRPr lang="en-US" altLang="en-US"/>
          </a:p>
        </p:txBody>
      </p:sp>
    </p:spTree>
    <p:extLst>
      <p:ext uri="{BB962C8B-B14F-4D97-AF65-F5344CB8AC3E}">
        <p14:creationId xmlns:p14="http://schemas.microsoft.com/office/powerpoint/2010/main" val="346126337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extLst>
            <a:ext uri="{FAA26D3D-D897-4be2-8F04-BA451C77F1D7}">
              <ma14:placeholderFlag xmlns="" xmlns:ma14="http://schemas.microsoft.com/office/mac/drawingml/2011/main" val="1"/>
            </a:ext>
          </a:extLst>
        </p:spPr>
        <p:txBody>
          <a:bodyPr/>
          <a:lstStyle>
            <a:lvl1pPr>
              <a:defRPr>
                <a:latin typeface="Arial" pitchFamily="34" charset="0"/>
              </a:defRPr>
            </a:lvl1pPr>
          </a:lstStyle>
          <a:p>
            <a:endParaRPr lang="en-US" altLang="en-US"/>
          </a:p>
        </p:txBody>
      </p:sp>
      <p:sp>
        <p:nvSpPr>
          <p:cNvPr id="6" name="Footer Placeholder 5"/>
          <p:cNvSpPr>
            <a:spLocks noGrp="1"/>
          </p:cNvSpPr>
          <p:nvPr>
            <p:ph type="ftr" sz="quarter" idx="11"/>
          </p:nvPr>
        </p:nvSpPr>
        <p:spPr>
          <a:extLst>
            <a:ext uri="{FAA26D3D-D897-4be2-8F04-BA451C77F1D7}">
              <ma14:placeholderFlag xmlns="" xmlns:ma14="http://schemas.microsoft.com/office/mac/drawingml/2011/main" val="1"/>
            </a:ext>
          </a:extLst>
        </p:spPr>
        <p:txBody>
          <a:bodyPr/>
          <a:lstStyle>
            <a:lvl1pPr>
              <a:defRPr>
                <a:latin typeface="Arial" pitchFamily="34" charset="0"/>
              </a:defRPr>
            </a:lvl1pPr>
          </a:lstStyle>
          <a:p>
            <a:endParaRPr lang="en-US" altLang="en-US"/>
          </a:p>
        </p:txBody>
      </p:sp>
      <p:sp>
        <p:nvSpPr>
          <p:cNvPr id="7" name="Slide Number Placeholder 6"/>
          <p:cNvSpPr>
            <a:spLocks noGrp="1"/>
          </p:cNvSpPr>
          <p:nvPr>
            <p:ph type="sldNum" sz="quarter" idx="12"/>
          </p:nvPr>
        </p:nvSpPr>
        <p:spPr>
          <a:extLst>
            <a:ext uri="{FAA26D3D-D897-4be2-8F04-BA451C77F1D7}">
              <ma14:placeholderFlag xmlns="" xmlns:ma14="http://schemas.microsoft.com/office/mac/drawingml/2011/main" val="1"/>
            </a:ext>
          </a:extLst>
        </p:spPr>
        <p:txBody>
          <a:bodyPr/>
          <a:lstStyle>
            <a:lvl1pPr>
              <a:defRPr>
                <a:latin typeface="Arial" pitchFamily="34" charset="0"/>
              </a:defRPr>
            </a:lvl1pPr>
          </a:lstStyle>
          <a:p>
            <a:fld id="{A49479C9-B00F-44EF-BA74-D81E4A293F88}" type="slidenum">
              <a:rPr lang="en-US" altLang="en-US"/>
              <a:pPr/>
              <a:t>‹#›</a:t>
            </a:fld>
            <a:endParaRPr lang="en-US" altLang="en-US"/>
          </a:p>
        </p:txBody>
      </p:sp>
    </p:spTree>
    <p:extLst>
      <p:ext uri="{BB962C8B-B14F-4D97-AF65-F5344CB8AC3E}">
        <p14:creationId xmlns:p14="http://schemas.microsoft.com/office/powerpoint/2010/main" val="225898657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extLst>
            <a:ext uri="{FAA26D3D-D897-4be2-8F04-BA451C77F1D7}">
              <ma14:placeholderFlag xmlns="" xmlns:ma14="http://schemas.microsoft.com/office/mac/drawingml/2011/main" val="1"/>
            </a:ext>
          </a:extLst>
        </p:spPr>
        <p:txBody>
          <a:bodyPr/>
          <a:lstStyle>
            <a:lvl1pPr>
              <a:defRPr>
                <a:latin typeface="Arial" pitchFamily="34" charset="0"/>
              </a:defRPr>
            </a:lvl1pPr>
          </a:lstStyle>
          <a:p>
            <a:endParaRPr lang="en-US" altLang="en-US"/>
          </a:p>
        </p:txBody>
      </p:sp>
      <p:sp>
        <p:nvSpPr>
          <p:cNvPr id="5" name="Footer Placeholder 4"/>
          <p:cNvSpPr>
            <a:spLocks noGrp="1"/>
          </p:cNvSpPr>
          <p:nvPr>
            <p:ph type="ftr" sz="quarter" idx="11"/>
          </p:nvPr>
        </p:nvSpPr>
        <p:spPr>
          <a:extLst>
            <a:ext uri="{FAA26D3D-D897-4be2-8F04-BA451C77F1D7}">
              <ma14:placeholderFlag xmlns="" xmlns:ma14="http://schemas.microsoft.com/office/mac/drawingml/2011/main" val="1"/>
            </a:ext>
          </a:extLst>
        </p:spPr>
        <p:txBody>
          <a:bodyPr/>
          <a:lstStyle>
            <a:lvl1pPr>
              <a:defRPr>
                <a:latin typeface="Arial" pitchFamily="34" charset="0"/>
              </a:defRPr>
            </a:lvl1pPr>
          </a:lstStyle>
          <a:p>
            <a:endParaRPr lang="en-US" altLang="en-US"/>
          </a:p>
        </p:txBody>
      </p:sp>
      <p:sp>
        <p:nvSpPr>
          <p:cNvPr id="6" name="Slide Number Placeholder 5"/>
          <p:cNvSpPr>
            <a:spLocks noGrp="1"/>
          </p:cNvSpPr>
          <p:nvPr>
            <p:ph type="sldNum" sz="quarter" idx="12"/>
          </p:nvPr>
        </p:nvSpPr>
        <p:spPr>
          <a:extLst>
            <a:ext uri="{FAA26D3D-D897-4be2-8F04-BA451C77F1D7}">
              <ma14:placeholderFlag xmlns="" xmlns:ma14="http://schemas.microsoft.com/office/mac/drawingml/2011/main" val="1"/>
            </a:ext>
          </a:extLst>
        </p:spPr>
        <p:txBody>
          <a:bodyPr/>
          <a:lstStyle>
            <a:lvl1pPr>
              <a:defRPr>
                <a:latin typeface="Arial" pitchFamily="34" charset="0"/>
              </a:defRPr>
            </a:lvl1pPr>
          </a:lstStyle>
          <a:p>
            <a:fld id="{13BA0A72-41C1-473F-A088-CE566BC29F48}" type="slidenum">
              <a:rPr lang="en-US" altLang="en-US"/>
              <a:pPr/>
              <a:t>‹#›</a:t>
            </a:fld>
            <a:endParaRPr lang="en-US" altLang="en-US"/>
          </a:p>
        </p:txBody>
      </p:sp>
    </p:spTree>
    <p:extLst>
      <p:ext uri="{BB962C8B-B14F-4D97-AF65-F5344CB8AC3E}">
        <p14:creationId xmlns:p14="http://schemas.microsoft.com/office/powerpoint/2010/main" val="370350245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extLst>
            <a:ext uri="{FAA26D3D-D897-4be2-8F04-BA451C77F1D7}">
              <ma14:placeholderFlag xmlns="" xmlns:ma14="http://schemas.microsoft.com/office/mac/drawingml/2011/main" val="1"/>
            </a:ext>
          </a:extLst>
        </p:spPr>
        <p:txBody>
          <a:bodyPr/>
          <a:lstStyle>
            <a:lvl1pPr>
              <a:defRPr>
                <a:latin typeface="Arial" pitchFamily="34" charset="0"/>
              </a:defRPr>
            </a:lvl1pPr>
          </a:lstStyle>
          <a:p>
            <a:endParaRPr lang="en-US" altLang="en-US"/>
          </a:p>
        </p:txBody>
      </p:sp>
      <p:sp>
        <p:nvSpPr>
          <p:cNvPr id="5" name="Footer Placeholder 4"/>
          <p:cNvSpPr>
            <a:spLocks noGrp="1"/>
          </p:cNvSpPr>
          <p:nvPr>
            <p:ph type="ftr" sz="quarter" idx="11"/>
          </p:nvPr>
        </p:nvSpPr>
        <p:spPr>
          <a:extLst>
            <a:ext uri="{FAA26D3D-D897-4be2-8F04-BA451C77F1D7}">
              <ma14:placeholderFlag xmlns="" xmlns:ma14="http://schemas.microsoft.com/office/mac/drawingml/2011/main" val="1"/>
            </a:ext>
          </a:extLst>
        </p:spPr>
        <p:txBody>
          <a:bodyPr/>
          <a:lstStyle>
            <a:lvl1pPr>
              <a:defRPr>
                <a:latin typeface="Arial" pitchFamily="34" charset="0"/>
              </a:defRPr>
            </a:lvl1pPr>
          </a:lstStyle>
          <a:p>
            <a:endParaRPr lang="en-US" altLang="en-US"/>
          </a:p>
        </p:txBody>
      </p:sp>
      <p:sp>
        <p:nvSpPr>
          <p:cNvPr id="6" name="Slide Number Placeholder 5"/>
          <p:cNvSpPr>
            <a:spLocks noGrp="1"/>
          </p:cNvSpPr>
          <p:nvPr>
            <p:ph type="sldNum" sz="quarter" idx="12"/>
          </p:nvPr>
        </p:nvSpPr>
        <p:spPr>
          <a:extLst>
            <a:ext uri="{FAA26D3D-D897-4be2-8F04-BA451C77F1D7}">
              <ma14:placeholderFlag xmlns="" xmlns:ma14="http://schemas.microsoft.com/office/mac/drawingml/2011/main" val="1"/>
            </a:ext>
          </a:extLst>
        </p:spPr>
        <p:txBody>
          <a:bodyPr/>
          <a:lstStyle>
            <a:lvl1pPr>
              <a:defRPr>
                <a:latin typeface="Arial" pitchFamily="34" charset="0"/>
              </a:defRPr>
            </a:lvl1pPr>
          </a:lstStyle>
          <a:p>
            <a:fld id="{25A17348-D9AA-40E6-BA3C-9CC039119D67}" type="slidenum">
              <a:rPr lang="en-US" altLang="en-US"/>
              <a:pPr/>
              <a:t>‹#›</a:t>
            </a:fld>
            <a:endParaRPr lang="en-US" altLang="en-US"/>
          </a:p>
        </p:txBody>
      </p:sp>
    </p:spTree>
    <p:extLst>
      <p:ext uri="{BB962C8B-B14F-4D97-AF65-F5344CB8AC3E}">
        <p14:creationId xmlns:p14="http://schemas.microsoft.com/office/powerpoint/2010/main" val="3640027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10/09/2024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7288220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fld id="{4E50B967-69DE-4D2C-BCD3-2C674AC2CE8D}" type="datetimeFigureOut">
              <a:rPr lang="en-US"/>
              <a:pPr/>
              <a:t>9/10/24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8E41B45E-83DE-4BA7-994F-02FDED78D90E}" type="slidenum">
              <a:rPr lang="en-US"/>
              <a:pPr/>
              <a:t>‹#›</a:t>
            </a:fld>
            <a:endParaRPr lang="en-US"/>
          </a:p>
        </p:txBody>
      </p:sp>
    </p:spTree>
    <p:extLst>
      <p:ext uri="{BB962C8B-B14F-4D97-AF65-F5344CB8AC3E}">
        <p14:creationId xmlns:p14="http://schemas.microsoft.com/office/powerpoint/2010/main" val="89257658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82E514BF-4E22-4F78-9BAC-8B67F6D2106D}" type="datetimeFigureOut">
              <a:rPr lang="en-US"/>
              <a:pPr/>
              <a:t>9/10/24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2150E4BC-CCC1-47E5-B33C-06D428CBD731}" type="slidenum">
              <a:rPr lang="en-US"/>
              <a:pPr/>
              <a:t>‹#›</a:t>
            </a:fld>
            <a:endParaRPr lang="en-US"/>
          </a:p>
        </p:txBody>
      </p:sp>
    </p:spTree>
    <p:extLst>
      <p:ext uri="{BB962C8B-B14F-4D97-AF65-F5344CB8AC3E}">
        <p14:creationId xmlns:p14="http://schemas.microsoft.com/office/powerpoint/2010/main" val="289049344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fld id="{4F193767-23D1-4049-B378-FF0DCB774BC4}" type="datetimeFigureOut">
              <a:rPr lang="en-US"/>
              <a:pPr/>
              <a:t>9/10/24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13AC7347-2E40-4CFB-BEB0-D6ABC94F6AF1}" type="slidenum">
              <a:rPr lang="en-US"/>
              <a:pPr/>
              <a:t>‹#›</a:t>
            </a:fld>
            <a:endParaRPr lang="en-US"/>
          </a:p>
        </p:txBody>
      </p:sp>
    </p:spTree>
    <p:extLst>
      <p:ext uri="{BB962C8B-B14F-4D97-AF65-F5344CB8AC3E}">
        <p14:creationId xmlns:p14="http://schemas.microsoft.com/office/powerpoint/2010/main" val="324060139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400">
              <a:defRPr/>
            </a:lvl1pPr>
          </a:lstStyle>
          <a:p>
            <a:fld id="{87A6AC12-2EB6-489E-875F-A7E2465EB362}" type="datetimeFigureOut">
              <a:rPr lang="en-US"/>
              <a:pPr/>
              <a:t>9/10/24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832DCF4-0E81-4DBD-9702-6AE17A4E5275}" type="slidenum">
              <a:rPr lang="en-US"/>
              <a:pPr/>
              <a:t>‹#›</a:t>
            </a:fld>
            <a:endParaRPr lang="en-US"/>
          </a:p>
        </p:txBody>
      </p:sp>
    </p:spTree>
    <p:extLst>
      <p:ext uri="{BB962C8B-B14F-4D97-AF65-F5344CB8AC3E}">
        <p14:creationId xmlns:p14="http://schemas.microsoft.com/office/powerpoint/2010/main" val="389856426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400">
              <a:defRPr/>
            </a:lvl1pPr>
          </a:lstStyle>
          <a:p>
            <a:fld id="{985D54CF-22D1-49B6-A6CA-F2BC8256484D}" type="datetimeFigureOut">
              <a:rPr lang="en-US"/>
              <a:pPr/>
              <a:t>9/10/24</a:t>
            </a:fld>
            <a:endParaRPr lang="en-US"/>
          </a:p>
        </p:txBody>
      </p:sp>
      <p:sp>
        <p:nvSpPr>
          <p:cNvPr id="8" name="Footer Placeholder 4"/>
          <p:cNvSpPr>
            <a:spLocks noGrp="1"/>
          </p:cNvSpPr>
          <p:nvPr>
            <p:ph type="ftr" sz="quarter" idx="11"/>
          </p:nvPr>
        </p:nvSpPr>
        <p:spPr/>
        <p:txBody>
          <a:bodyPr/>
          <a:lstStyle>
            <a:lvl1pPr defTabSz="914400">
              <a:defRPr/>
            </a:lvl1pPr>
          </a:lstStyle>
          <a:p>
            <a:endParaRPr lang="en-US"/>
          </a:p>
        </p:txBody>
      </p:sp>
      <p:sp>
        <p:nvSpPr>
          <p:cNvPr id="9" name="Slide Number Placeholder 5"/>
          <p:cNvSpPr>
            <a:spLocks noGrp="1"/>
          </p:cNvSpPr>
          <p:nvPr>
            <p:ph type="sldNum" sz="quarter" idx="12"/>
          </p:nvPr>
        </p:nvSpPr>
        <p:spPr/>
        <p:txBody>
          <a:bodyPr/>
          <a:lstStyle>
            <a:lvl1pPr defTabSz="914400">
              <a:defRPr/>
            </a:lvl1pPr>
          </a:lstStyle>
          <a:p>
            <a:fld id="{12604CD9-1669-4D24-89A7-52757F0C1744}" type="slidenum">
              <a:rPr lang="en-US"/>
              <a:pPr/>
              <a:t>‹#›</a:t>
            </a:fld>
            <a:endParaRPr lang="en-US"/>
          </a:p>
        </p:txBody>
      </p:sp>
    </p:spTree>
    <p:extLst>
      <p:ext uri="{BB962C8B-B14F-4D97-AF65-F5344CB8AC3E}">
        <p14:creationId xmlns:p14="http://schemas.microsoft.com/office/powerpoint/2010/main" val="162288296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fld id="{07B87304-F7D0-471E-BF45-E5F0771361C0}" type="datetimeFigureOut">
              <a:rPr lang="en-US"/>
              <a:pPr/>
              <a:t>9/10/24</a:t>
            </a:fld>
            <a:endParaRPr lang="en-US"/>
          </a:p>
        </p:txBody>
      </p:sp>
      <p:sp>
        <p:nvSpPr>
          <p:cNvPr id="4" name="Footer Placeholder 4"/>
          <p:cNvSpPr>
            <a:spLocks noGrp="1"/>
          </p:cNvSpPr>
          <p:nvPr>
            <p:ph type="ftr" sz="quarter" idx="11"/>
          </p:nvPr>
        </p:nvSpPr>
        <p:spPr/>
        <p:txBody>
          <a:bodyPr/>
          <a:lstStyle>
            <a:lvl1pPr defTabSz="914400">
              <a:defRPr/>
            </a:lvl1pPr>
          </a:lstStyle>
          <a:p>
            <a:endParaRPr lang="en-US"/>
          </a:p>
        </p:txBody>
      </p:sp>
      <p:sp>
        <p:nvSpPr>
          <p:cNvPr id="5" name="Slide Number Placeholder 5"/>
          <p:cNvSpPr>
            <a:spLocks noGrp="1"/>
          </p:cNvSpPr>
          <p:nvPr>
            <p:ph type="sldNum" sz="quarter" idx="12"/>
          </p:nvPr>
        </p:nvSpPr>
        <p:spPr/>
        <p:txBody>
          <a:bodyPr/>
          <a:lstStyle>
            <a:lvl1pPr defTabSz="914400">
              <a:defRPr/>
            </a:lvl1pPr>
          </a:lstStyle>
          <a:p>
            <a:fld id="{2CA4C409-CF89-4521-B2FF-31BB2B34B9B0}" type="slidenum">
              <a:rPr lang="en-US"/>
              <a:pPr/>
              <a:t>‹#›</a:t>
            </a:fld>
            <a:endParaRPr lang="en-US"/>
          </a:p>
        </p:txBody>
      </p:sp>
    </p:spTree>
    <p:extLst>
      <p:ext uri="{BB962C8B-B14F-4D97-AF65-F5344CB8AC3E}">
        <p14:creationId xmlns:p14="http://schemas.microsoft.com/office/powerpoint/2010/main" val="227257582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fld id="{1BC63BFC-A6A6-48E0-BF88-13CDA4B82E57}" type="datetimeFigureOut">
              <a:rPr lang="en-US"/>
              <a:pPr/>
              <a:t>9/10/24</a:t>
            </a:fld>
            <a:endParaRPr lang="en-US"/>
          </a:p>
        </p:txBody>
      </p:sp>
      <p:sp>
        <p:nvSpPr>
          <p:cNvPr id="3" name="Footer Placeholder 4"/>
          <p:cNvSpPr>
            <a:spLocks noGrp="1"/>
          </p:cNvSpPr>
          <p:nvPr>
            <p:ph type="ftr" sz="quarter" idx="11"/>
          </p:nvPr>
        </p:nvSpPr>
        <p:spPr/>
        <p:txBody>
          <a:bodyPr/>
          <a:lstStyle>
            <a:lvl1pPr defTabSz="914400">
              <a:defRPr/>
            </a:lvl1pPr>
          </a:lstStyle>
          <a:p>
            <a:endParaRPr lang="en-US"/>
          </a:p>
        </p:txBody>
      </p:sp>
      <p:sp>
        <p:nvSpPr>
          <p:cNvPr id="4" name="Slide Number Placeholder 5"/>
          <p:cNvSpPr>
            <a:spLocks noGrp="1"/>
          </p:cNvSpPr>
          <p:nvPr>
            <p:ph type="sldNum" sz="quarter" idx="12"/>
          </p:nvPr>
        </p:nvSpPr>
        <p:spPr/>
        <p:txBody>
          <a:bodyPr/>
          <a:lstStyle>
            <a:lvl1pPr defTabSz="914400">
              <a:defRPr/>
            </a:lvl1pPr>
          </a:lstStyle>
          <a:p>
            <a:fld id="{1067A024-1436-4A4A-B739-D59AE9A9384A}" type="slidenum">
              <a:rPr lang="en-US"/>
              <a:pPr/>
              <a:t>‹#›</a:t>
            </a:fld>
            <a:endParaRPr lang="en-US"/>
          </a:p>
        </p:txBody>
      </p:sp>
    </p:spTree>
    <p:extLst>
      <p:ext uri="{BB962C8B-B14F-4D97-AF65-F5344CB8AC3E}">
        <p14:creationId xmlns:p14="http://schemas.microsoft.com/office/powerpoint/2010/main" val="127795044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929EE1C1-06D6-4CB0-8190-D47CB7D2FBA8}" type="datetimeFigureOut">
              <a:rPr lang="en-US"/>
              <a:pPr/>
              <a:t>9/10/24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985392AD-00A3-497E-84AD-FAC7ACBCBA52}" type="slidenum">
              <a:rPr lang="en-US"/>
              <a:pPr/>
              <a:t>‹#›</a:t>
            </a:fld>
            <a:endParaRPr lang="en-US"/>
          </a:p>
        </p:txBody>
      </p:sp>
    </p:spTree>
    <p:extLst>
      <p:ext uri="{BB962C8B-B14F-4D97-AF65-F5344CB8AC3E}">
        <p14:creationId xmlns:p14="http://schemas.microsoft.com/office/powerpoint/2010/main" val="287362767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B6EDB18B-6FBF-4269-9BA7-656F0E34B7DF}" type="datetimeFigureOut">
              <a:rPr lang="en-US"/>
              <a:pPr/>
              <a:t>9/10/24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BFD46D8-976A-4DEA-BE35-6C635998D4F9}" type="slidenum">
              <a:rPr lang="en-US"/>
              <a:pPr/>
              <a:t>‹#›</a:t>
            </a:fld>
            <a:endParaRPr lang="en-US"/>
          </a:p>
        </p:txBody>
      </p:sp>
    </p:spTree>
    <p:extLst>
      <p:ext uri="{BB962C8B-B14F-4D97-AF65-F5344CB8AC3E}">
        <p14:creationId xmlns:p14="http://schemas.microsoft.com/office/powerpoint/2010/main" val="69416604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046011CF-B2DC-4EA7-A3A2-8A965372BE79}" type="datetimeFigureOut">
              <a:rPr lang="en-US"/>
              <a:pPr/>
              <a:t>9/10/24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EB6B0F81-00B3-4D2D-A4DE-8734B52DFB90}" type="slidenum">
              <a:rPr lang="en-US"/>
              <a:pPr/>
              <a:t>‹#›</a:t>
            </a:fld>
            <a:endParaRPr lang="en-US"/>
          </a:p>
        </p:txBody>
      </p:sp>
    </p:spTree>
    <p:extLst>
      <p:ext uri="{BB962C8B-B14F-4D97-AF65-F5344CB8AC3E}">
        <p14:creationId xmlns:p14="http://schemas.microsoft.com/office/powerpoint/2010/main" val="9805057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10/09/2024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23214688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EDFACA77-081E-4208-AA98-828503BC7E62}" type="datetimeFigureOut">
              <a:rPr lang="en-US"/>
              <a:pPr/>
              <a:t>9/10/24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78763BFD-A71A-4B7C-9713-B749A32C3482}" type="slidenum">
              <a:rPr lang="en-US"/>
              <a:pPr/>
              <a:t>‹#›</a:t>
            </a:fld>
            <a:endParaRPr lang="en-US"/>
          </a:p>
        </p:txBody>
      </p:sp>
    </p:spTree>
    <p:extLst>
      <p:ext uri="{BB962C8B-B14F-4D97-AF65-F5344CB8AC3E}">
        <p14:creationId xmlns:p14="http://schemas.microsoft.com/office/powerpoint/2010/main" val="263784149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677540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7126767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6298060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8453717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3165918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9596662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8008457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6405127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575260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10/09/2024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75999469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0555461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5082198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CDDCFBC9-6C76-1A4C-A68F-50AEC8D7784F}"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364959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EEAA91A8-189E-D64D-BF78-33D1B5FB8F28}"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290532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13FCEABF-8CCE-0C40-AD2B-F743F9904F37}"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45805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8BF841B1-AA5B-E145-8133-808329DA235F}"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440233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9D8855AC-62F8-E742-B6AC-25A42CE20AB2}"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738330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0A758C95-5938-FA4B-9321-B5650158C39D}"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00557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BA0401BF-86C3-5C42-8276-64C1199C9276}"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919883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320BB768-E1B2-0841-9DE4-E42D3F5224F0}"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28860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t>10/09/2024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9504613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B4B754BA-DC0A-8E43-93FC-6DBA2B4A9715}"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034404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C5FD2B4-3DEE-0843-8DCD-F437BE8B5A9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959564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55E23DA4-76CC-A04C-9A4C-1467E8EA13FF}"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39106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DDCFBC9-6C76-1A4C-A68F-50AEC8D7784F}" type="slidenum">
              <a:rPr lang="en-US"/>
              <a:pPr>
                <a:defRPr/>
              </a:pPr>
              <a:t>‹#›</a:t>
            </a:fld>
            <a:endParaRPr lang="en-US"/>
          </a:p>
        </p:txBody>
      </p:sp>
    </p:spTree>
    <p:extLst>
      <p:ext uri="{BB962C8B-B14F-4D97-AF65-F5344CB8AC3E}">
        <p14:creationId xmlns:p14="http://schemas.microsoft.com/office/powerpoint/2010/main" val="162852021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EAA91A8-189E-D64D-BF78-33D1B5FB8F28}" type="slidenum">
              <a:rPr lang="en-US"/>
              <a:pPr>
                <a:defRPr/>
              </a:pPr>
              <a:t>‹#›</a:t>
            </a:fld>
            <a:endParaRPr lang="en-US"/>
          </a:p>
        </p:txBody>
      </p:sp>
    </p:spTree>
    <p:extLst>
      <p:ext uri="{BB962C8B-B14F-4D97-AF65-F5344CB8AC3E}">
        <p14:creationId xmlns:p14="http://schemas.microsoft.com/office/powerpoint/2010/main" val="249433258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3FCEABF-8CCE-0C40-AD2B-F743F9904F37}" type="slidenum">
              <a:rPr lang="en-US"/>
              <a:pPr>
                <a:defRPr/>
              </a:pPr>
              <a:t>‹#›</a:t>
            </a:fld>
            <a:endParaRPr lang="en-US"/>
          </a:p>
        </p:txBody>
      </p:sp>
    </p:spTree>
    <p:extLst>
      <p:ext uri="{BB962C8B-B14F-4D97-AF65-F5344CB8AC3E}">
        <p14:creationId xmlns:p14="http://schemas.microsoft.com/office/powerpoint/2010/main" val="423696688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BF841B1-AA5B-E145-8133-808329DA235F}" type="slidenum">
              <a:rPr lang="en-US"/>
              <a:pPr>
                <a:defRPr/>
              </a:pPr>
              <a:t>‹#›</a:t>
            </a:fld>
            <a:endParaRPr lang="en-US"/>
          </a:p>
        </p:txBody>
      </p:sp>
    </p:spTree>
    <p:extLst>
      <p:ext uri="{BB962C8B-B14F-4D97-AF65-F5344CB8AC3E}">
        <p14:creationId xmlns:p14="http://schemas.microsoft.com/office/powerpoint/2010/main" val="56150922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D8855AC-62F8-E742-B6AC-25A42CE20AB2}" type="slidenum">
              <a:rPr lang="en-US"/>
              <a:pPr>
                <a:defRPr/>
              </a:pPr>
              <a:t>‹#›</a:t>
            </a:fld>
            <a:endParaRPr lang="en-US"/>
          </a:p>
        </p:txBody>
      </p:sp>
    </p:spTree>
    <p:extLst>
      <p:ext uri="{BB962C8B-B14F-4D97-AF65-F5344CB8AC3E}">
        <p14:creationId xmlns:p14="http://schemas.microsoft.com/office/powerpoint/2010/main" val="212869775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A758C95-5938-FA4B-9321-B5650158C39D}" type="slidenum">
              <a:rPr lang="en-US"/>
              <a:pPr>
                <a:defRPr/>
              </a:pPr>
              <a:t>‹#›</a:t>
            </a:fld>
            <a:endParaRPr lang="en-US"/>
          </a:p>
        </p:txBody>
      </p:sp>
    </p:spTree>
    <p:extLst>
      <p:ext uri="{BB962C8B-B14F-4D97-AF65-F5344CB8AC3E}">
        <p14:creationId xmlns:p14="http://schemas.microsoft.com/office/powerpoint/2010/main" val="127601583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A0401BF-86C3-5C42-8276-64C1199C9276}" type="slidenum">
              <a:rPr lang="en-US"/>
              <a:pPr>
                <a:defRPr/>
              </a:pPr>
              <a:t>‹#›</a:t>
            </a:fld>
            <a:endParaRPr lang="en-US"/>
          </a:p>
        </p:txBody>
      </p:sp>
    </p:spTree>
    <p:extLst>
      <p:ext uri="{BB962C8B-B14F-4D97-AF65-F5344CB8AC3E}">
        <p14:creationId xmlns:p14="http://schemas.microsoft.com/office/powerpoint/2010/main" val="1648290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t>10/09/2024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05615659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20BB768-E1B2-0841-9DE4-E42D3F5224F0}" type="slidenum">
              <a:rPr lang="en-US"/>
              <a:pPr>
                <a:defRPr/>
              </a:pPr>
              <a:t>‹#›</a:t>
            </a:fld>
            <a:endParaRPr lang="en-US"/>
          </a:p>
        </p:txBody>
      </p:sp>
    </p:spTree>
    <p:extLst>
      <p:ext uri="{BB962C8B-B14F-4D97-AF65-F5344CB8AC3E}">
        <p14:creationId xmlns:p14="http://schemas.microsoft.com/office/powerpoint/2010/main" val="355494497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4B754BA-DC0A-8E43-93FC-6DBA2B4A9715}" type="slidenum">
              <a:rPr lang="en-US"/>
              <a:pPr>
                <a:defRPr/>
              </a:pPr>
              <a:t>‹#›</a:t>
            </a:fld>
            <a:endParaRPr lang="en-US"/>
          </a:p>
        </p:txBody>
      </p:sp>
    </p:spTree>
    <p:extLst>
      <p:ext uri="{BB962C8B-B14F-4D97-AF65-F5344CB8AC3E}">
        <p14:creationId xmlns:p14="http://schemas.microsoft.com/office/powerpoint/2010/main" val="298709673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C5FD2B4-3DEE-0843-8DCD-F437BE8B5A9E}" type="slidenum">
              <a:rPr lang="en-US"/>
              <a:pPr>
                <a:defRPr/>
              </a:pPr>
              <a:t>‹#›</a:t>
            </a:fld>
            <a:endParaRPr lang="en-US"/>
          </a:p>
        </p:txBody>
      </p:sp>
    </p:spTree>
    <p:extLst>
      <p:ext uri="{BB962C8B-B14F-4D97-AF65-F5344CB8AC3E}">
        <p14:creationId xmlns:p14="http://schemas.microsoft.com/office/powerpoint/2010/main" val="263503112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5E23DA4-76CC-A04C-9A4C-1467E8EA13FF}" type="slidenum">
              <a:rPr lang="en-US"/>
              <a:pPr>
                <a:defRPr/>
              </a:pPr>
              <a:t>‹#›</a:t>
            </a:fld>
            <a:endParaRPr lang="en-US"/>
          </a:p>
        </p:txBody>
      </p:sp>
    </p:spTree>
    <p:extLst>
      <p:ext uri="{BB962C8B-B14F-4D97-AF65-F5344CB8AC3E}">
        <p14:creationId xmlns:p14="http://schemas.microsoft.com/office/powerpoint/2010/main" val="337100428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Line 2"/>
          <p:cNvSpPr>
            <a:spLocks noChangeShapeType="1"/>
          </p:cNvSpPr>
          <p:nvPr/>
        </p:nvSpPr>
        <p:spPr bwMode="auto">
          <a:xfrm>
            <a:off x="0" y="1708150"/>
            <a:ext cx="9147175" cy="0"/>
          </a:xfrm>
          <a:prstGeom prst="line">
            <a:avLst/>
          </a:prstGeom>
          <a:noFill/>
          <a:ln w="12700" cap="sq">
            <a:solidFill>
              <a:schemeClr val="bg2"/>
            </a:solidFill>
            <a:round/>
            <a:headEnd type="none" w="sm" len="sm"/>
            <a:tailEnd type="none" w="sm" len="sm"/>
          </a:ln>
        </p:spPr>
        <p:txBody>
          <a:bodyPr/>
          <a:lstStyle/>
          <a:p>
            <a:endParaRPr lang="en-US">
              <a:solidFill>
                <a:prstClr val="black"/>
              </a:solidFill>
            </a:endParaRPr>
          </a:p>
        </p:txBody>
      </p:sp>
      <p:sp>
        <p:nvSpPr>
          <p:cNvPr id="3076" name="Rectangle 4"/>
          <p:cNvSpPr>
            <a:spLocks noGrp="1" noChangeArrowheads="1"/>
          </p:cNvSpPr>
          <p:nvPr>
            <p:ph type="ctrTitle" sz="quarter"/>
          </p:nvPr>
        </p:nvSpPr>
        <p:spPr>
          <a:xfrm>
            <a:off x="0" y="427038"/>
            <a:ext cx="9142413" cy="1524000"/>
          </a:xfrm>
        </p:spPr>
        <p:txBody>
          <a:bodyPr anchor="b"/>
          <a:lstStyle>
            <a:lvl1pPr>
              <a:lnSpc>
                <a:spcPct val="80000"/>
              </a:lnSpc>
              <a:defRPr sz="6000"/>
            </a:lvl1pPr>
          </a:lstStyle>
          <a:p>
            <a:r>
              <a:rPr lang="en-US" dirty="0"/>
              <a:t>Click to edit Master title style</a:t>
            </a:r>
          </a:p>
        </p:txBody>
      </p:sp>
      <p:sp>
        <p:nvSpPr>
          <p:cNvPr id="4" name="Rectangle 6"/>
          <p:cNvSpPr>
            <a:spLocks noGrp="1" noChangeArrowheads="1"/>
          </p:cNvSpPr>
          <p:nvPr>
            <p:ph type="dt" sz="quarter" idx="10"/>
          </p:nvPr>
        </p:nvSpPr>
        <p:spPr/>
        <p:txBody>
          <a:bodyPr/>
          <a:lstStyle>
            <a:lvl1pPr>
              <a:defRPr/>
            </a:lvl1pPr>
          </a:lstStyle>
          <a:p>
            <a:fld id="{0B07F29E-9447-4E2A-835B-291BBE73A2BA}" type="datetime1">
              <a:rPr lang="en-US"/>
              <a:pPr/>
              <a:t>9/10/24</a:t>
            </a:fld>
            <a:endParaRPr lang="en-US"/>
          </a:p>
        </p:txBody>
      </p:sp>
      <p:sp>
        <p:nvSpPr>
          <p:cNvPr id="5" name="Rectangle 7"/>
          <p:cNvSpPr>
            <a:spLocks noGrp="1" noChangeArrowheads="1"/>
          </p:cNvSpPr>
          <p:nvPr>
            <p:ph type="ftr" sz="quarter" idx="11"/>
          </p:nvPr>
        </p:nvSpPr>
        <p:spPr/>
        <p:txBody>
          <a:bodyPr/>
          <a:lstStyle>
            <a:lvl1pPr>
              <a:defRPr/>
            </a:lvl1pPr>
          </a:lstStyle>
          <a:p>
            <a:endParaRPr lang="en-US"/>
          </a:p>
        </p:txBody>
      </p:sp>
      <p:sp>
        <p:nvSpPr>
          <p:cNvPr id="6" name="Rectangle 8"/>
          <p:cNvSpPr>
            <a:spLocks noGrp="1" noChangeArrowheads="1"/>
          </p:cNvSpPr>
          <p:nvPr>
            <p:ph type="sldNum" sz="quarter" idx="12"/>
          </p:nvPr>
        </p:nvSpPr>
        <p:spPr/>
        <p:txBody>
          <a:bodyPr/>
          <a:lstStyle>
            <a:lvl1pPr>
              <a:defRPr/>
            </a:lvl1pPr>
          </a:lstStyle>
          <a:p>
            <a:fld id="{686FABE6-736B-49C1-89B7-8AB4479D9781}" type="slidenum">
              <a:rPr lang="en-US"/>
              <a:pPr/>
              <a:t>‹#›</a:t>
            </a:fld>
            <a:endParaRPr lang="en-US"/>
          </a:p>
        </p:txBody>
      </p:sp>
    </p:spTree>
    <p:extLst>
      <p:ext uri="{BB962C8B-B14F-4D97-AF65-F5344CB8AC3E}">
        <p14:creationId xmlns:p14="http://schemas.microsoft.com/office/powerpoint/2010/main" val="27956716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4" name="Freeform 2"/>
          <p:cNvSpPr>
            <a:spLocks/>
          </p:cNvSpPr>
          <p:nvPr/>
        </p:nvSpPr>
        <p:spPr bwMode="auto">
          <a:xfrm>
            <a:off x="3024188" y="46038"/>
            <a:ext cx="3144837" cy="1046162"/>
          </a:xfrm>
          <a:custGeom>
            <a:avLst/>
            <a:gdLst>
              <a:gd name="T0" fmla="*/ 65524052 w 1981"/>
              <a:gd name="T1" fmla="*/ 269655796 h 659"/>
              <a:gd name="T2" fmla="*/ 105846546 w 1981"/>
              <a:gd name="T3" fmla="*/ 252015505 h 659"/>
              <a:gd name="T4" fmla="*/ 1806950950 w 1981"/>
              <a:gd name="T5" fmla="*/ 252015505 h 659"/>
              <a:gd name="T6" fmla="*/ 1932958743 w 1981"/>
              <a:gd name="T7" fmla="*/ 161289923 h 659"/>
              <a:gd name="T8" fmla="*/ 2018644042 w 1981"/>
              <a:gd name="T9" fmla="*/ 110886822 h 659"/>
              <a:gd name="T10" fmla="*/ 2104329340 w 1981"/>
              <a:gd name="T11" fmla="*/ 70564341 h 659"/>
              <a:gd name="T12" fmla="*/ 2147483647 w 1981"/>
              <a:gd name="T13" fmla="*/ 45362791 h 659"/>
              <a:gd name="T14" fmla="*/ 2147483647 w 1981"/>
              <a:gd name="T15" fmla="*/ 22680602 h 659"/>
              <a:gd name="T16" fmla="*/ 2147483647 w 1981"/>
              <a:gd name="T17" fmla="*/ 10080620 h 659"/>
              <a:gd name="T18" fmla="*/ 2147483647 w 1981"/>
              <a:gd name="T19" fmla="*/ 0 h 659"/>
              <a:gd name="T20" fmla="*/ 2147483647 w 1981"/>
              <a:gd name="T21" fmla="*/ 22680602 h 659"/>
              <a:gd name="T22" fmla="*/ 2147483647 w 1981"/>
              <a:gd name="T23" fmla="*/ 60483721 h 659"/>
              <a:gd name="T24" fmla="*/ 2147483647 w 1981"/>
              <a:gd name="T25" fmla="*/ 110886822 h 659"/>
              <a:gd name="T26" fmla="*/ 2147483647 w 1981"/>
              <a:gd name="T27" fmla="*/ 161289923 h 659"/>
              <a:gd name="T28" fmla="*/ 2147483647 w 1981"/>
              <a:gd name="T29" fmla="*/ 206652714 h 659"/>
              <a:gd name="T30" fmla="*/ 2147483647 w 1981"/>
              <a:gd name="T31" fmla="*/ 259575176 h 659"/>
              <a:gd name="T32" fmla="*/ 2147483647 w 1981"/>
              <a:gd name="T33" fmla="*/ 252015505 h 659"/>
              <a:gd name="T34" fmla="*/ 2147483647 w 1981"/>
              <a:gd name="T35" fmla="*/ 264615486 h 659"/>
              <a:gd name="T36" fmla="*/ 2147483647 w 1981"/>
              <a:gd name="T37" fmla="*/ 292337985 h 659"/>
              <a:gd name="T38" fmla="*/ 2147483647 w 1981"/>
              <a:gd name="T39" fmla="*/ 367942637 h 659"/>
              <a:gd name="T40" fmla="*/ 2147483647 w 1981"/>
              <a:gd name="T41" fmla="*/ 453627908 h 659"/>
              <a:gd name="T42" fmla="*/ 2147483647 w 1981"/>
              <a:gd name="T43" fmla="*/ 554434110 h 659"/>
              <a:gd name="T44" fmla="*/ 2147483647 w 1981"/>
              <a:gd name="T45" fmla="*/ 1408765877 h 659"/>
              <a:gd name="T46" fmla="*/ 2147483647 w 1981"/>
              <a:gd name="T47" fmla="*/ 1411286825 h 659"/>
              <a:gd name="T48" fmla="*/ 2147483647 w 1981"/>
              <a:gd name="T49" fmla="*/ 1653221710 h 659"/>
              <a:gd name="T50" fmla="*/ 2089208405 w 1981"/>
              <a:gd name="T51" fmla="*/ 1658262020 h 659"/>
              <a:gd name="T52" fmla="*/ 1748988159 w 1981"/>
              <a:gd name="T53" fmla="*/ 1396165895 h 659"/>
              <a:gd name="T54" fmla="*/ 186491533 w 1981"/>
              <a:gd name="T55" fmla="*/ 1408765877 h 659"/>
              <a:gd name="T56" fmla="*/ 0 w 1981"/>
              <a:gd name="T57" fmla="*/ 1408765877 h 659"/>
              <a:gd name="T58" fmla="*/ 0 w 1981"/>
              <a:gd name="T59" fmla="*/ 612396882 h 659"/>
              <a:gd name="T60" fmla="*/ 0 w 1981"/>
              <a:gd name="T61" fmla="*/ 493950389 h 659"/>
              <a:gd name="T62" fmla="*/ 20161247 w 1981"/>
              <a:gd name="T63" fmla="*/ 380542618 h 659"/>
              <a:gd name="T64" fmla="*/ 37801544 w 1981"/>
              <a:gd name="T65" fmla="*/ 322579846 h 659"/>
              <a:gd name="T66" fmla="*/ 65524052 w 1981"/>
              <a:gd name="T67" fmla="*/ 269655796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5" name="Oval 3"/>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kumimoji="1" lang="en-US">
              <a:solidFill>
                <a:srgbClr val="FFFFCC"/>
              </a:solidFill>
            </a:endParaRPr>
          </a:p>
        </p:txBody>
      </p:sp>
      <p:sp>
        <p:nvSpPr>
          <p:cNvPr id="6" name="Freeform 4"/>
          <p:cNvSpPr>
            <a:spLocks/>
          </p:cNvSpPr>
          <p:nvPr/>
        </p:nvSpPr>
        <p:spPr bwMode="auto">
          <a:xfrm>
            <a:off x="3022600" y="684213"/>
            <a:ext cx="3146425" cy="485775"/>
          </a:xfrm>
          <a:custGeom>
            <a:avLst/>
            <a:gdLst>
              <a:gd name="T0" fmla="*/ 241935000 w 1982"/>
              <a:gd name="T1" fmla="*/ 171370625 h 306"/>
              <a:gd name="T2" fmla="*/ 393144375 w 1982"/>
              <a:gd name="T3" fmla="*/ 171370625 h 306"/>
              <a:gd name="T4" fmla="*/ 511592513 w 1982"/>
              <a:gd name="T5" fmla="*/ 254536575 h 306"/>
              <a:gd name="T6" fmla="*/ 703124388 w 1982"/>
              <a:gd name="T7" fmla="*/ 206652813 h 306"/>
              <a:gd name="T8" fmla="*/ 922377188 w 1982"/>
              <a:gd name="T9" fmla="*/ 178931888 h 306"/>
              <a:gd name="T10" fmla="*/ 1076107513 w 1982"/>
              <a:gd name="T11" fmla="*/ 231854375 h 306"/>
              <a:gd name="T12" fmla="*/ 1242437825 w 1982"/>
              <a:gd name="T13" fmla="*/ 206652813 h 306"/>
              <a:gd name="T14" fmla="*/ 1509574388 w 1982"/>
              <a:gd name="T15" fmla="*/ 219254388 h 306"/>
              <a:gd name="T16" fmla="*/ 1680945013 w 1982"/>
              <a:gd name="T17" fmla="*/ 254536575 h 306"/>
              <a:gd name="T18" fmla="*/ 1930439688 w 1982"/>
              <a:gd name="T19" fmla="*/ 322580000 h 306"/>
              <a:gd name="T20" fmla="*/ 2051407188 w 1982"/>
              <a:gd name="T21" fmla="*/ 398184688 h 306"/>
              <a:gd name="T22" fmla="*/ 2142132813 w 1982"/>
              <a:gd name="T23" fmla="*/ 524192500 h 306"/>
              <a:gd name="T24" fmla="*/ 2147483647 w 1982"/>
              <a:gd name="T25" fmla="*/ 519152188 h 306"/>
              <a:gd name="T26" fmla="*/ 2147483647 w 1982"/>
              <a:gd name="T27" fmla="*/ 559474688 h 306"/>
              <a:gd name="T28" fmla="*/ 2147483647 w 1982"/>
              <a:gd name="T29" fmla="*/ 529232813 h 306"/>
              <a:gd name="T30" fmla="*/ 2147483647 w 1982"/>
              <a:gd name="T31" fmla="*/ 488910313 h 306"/>
              <a:gd name="T32" fmla="*/ 2147483647 w 1982"/>
              <a:gd name="T33" fmla="*/ 408265313 h 306"/>
              <a:gd name="T34" fmla="*/ 2147483647 w 1982"/>
              <a:gd name="T35" fmla="*/ 274697825 h 306"/>
              <a:gd name="T36" fmla="*/ 2147483647 w 1982"/>
              <a:gd name="T37" fmla="*/ 209173763 h 306"/>
              <a:gd name="T38" fmla="*/ 2147483647 w 1982"/>
              <a:gd name="T39" fmla="*/ 226814063 h 306"/>
              <a:gd name="T40" fmla="*/ 2147483647 w 1982"/>
              <a:gd name="T41" fmla="*/ 229335013 h 306"/>
              <a:gd name="T42" fmla="*/ 2147483647 w 1982"/>
              <a:gd name="T43" fmla="*/ 279738138 h 306"/>
              <a:gd name="T44" fmla="*/ 2147483647 w 1982"/>
              <a:gd name="T45" fmla="*/ 206652813 h 306"/>
              <a:gd name="T46" fmla="*/ 2147483647 w 1982"/>
              <a:gd name="T47" fmla="*/ 221773750 h 306"/>
              <a:gd name="T48" fmla="*/ 2147483647 w 1982"/>
              <a:gd name="T49" fmla="*/ 133569075 h 306"/>
              <a:gd name="T50" fmla="*/ 2147483647 w 1982"/>
              <a:gd name="T51" fmla="*/ 143649700 h 306"/>
              <a:gd name="T52" fmla="*/ 2147483647 w 1982"/>
              <a:gd name="T53" fmla="*/ 27722513 h 306"/>
              <a:gd name="T54" fmla="*/ 2147483647 w 1982"/>
              <a:gd name="T55" fmla="*/ 128528763 h 306"/>
              <a:gd name="T56" fmla="*/ 2147483647 w 1982"/>
              <a:gd name="T57" fmla="*/ 0 h 306"/>
              <a:gd name="T58" fmla="*/ 2147483647 w 1982"/>
              <a:gd name="T59" fmla="*/ 153730325 h 306"/>
              <a:gd name="T60" fmla="*/ 2147483647 w 1982"/>
              <a:gd name="T61" fmla="*/ 65524063 h 306"/>
              <a:gd name="T62" fmla="*/ 2147483647 w 1982"/>
              <a:gd name="T63" fmla="*/ 115927188 h 306"/>
              <a:gd name="T64" fmla="*/ 2147483647 w 1982"/>
              <a:gd name="T65" fmla="*/ 579635938 h 306"/>
              <a:gd name="T66" fmla="*/ 2147483647 w 1982"/>
              <a:gd name="T67" fmla="*/ 768648450 h 306"/>
              <a:gd name="T68" fmla="*/ 1761590013 w 1982"/>
              <a:gd name="T69" fmla="*/ 395665325 h 306"/>
              <a:gd name="T70" fmla="*/ 0 w 1982"/>
              <a:gd name="T71" fmla="*/ 78125638 h 306"/>
              <a:gd name="T72" fmla="*/ 73085325 w 1982"/>
              <a:gd name="T73" fmla="*/ 133569075 h 306"/>
              <a:gd name="T74" fmla="*/ 171370625 w 1982"/>
              <a:gd name="T75" fmla="*/ 153730325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7" name="Freeform 5"/>
          <p:cNvSpPr>
            <a:spLocks/>
          </p:cNvSpPr>
          <p:nvPr/>
        </p:nvSpPr>
        <p:spPr bwMode="auto">
          <a:xfrm>
            <a:off x="3022600" y="771525"/>
            <a:ext cx="3146425" cy="490538"/>
          </a:xfrm>
          <a:custGeom>
            <a:avLst/>
            <a:gdLst>
              <a:gd name="T0" fmla="*/ 105846563 w 1982"/>
              <a:gd name="T1" fmla="*/ 504031764 h 309"/>
              <a:gd name="T2" fmla="*/ 1799391563 w 1982"/>
              <a:gd name="T3" fmla="*/ 506552716 h 309"/>
              <a:gd name="T4" fmla="*/ 1945560625 w 1982"/>
              <a:gd name="T5" fmla="*/ 627520340 h 309"/>
              <a:gd name="T6" fmla="*/ 2127011875 w 1982"/>
              <a:gd name="T7" fmla="*/ 708165422 h 309"/>
              <a:gd name="T8" fmla="*/ 2147483647 w 1982"/>
              <a:gd name="T9" fmla="*/ 758568598 h 309"/>
              <a:gd name="T10" fmla="*/ 2147483647 w 1982"/>
              <a:gd name="T11" fmla="*/ 758568598 h 309"/>
              <a:gd name="T12" fmla="*/ 2147483647 w 1982"/>
              <a:gd name="T13" fmla="*/ 637600975 h 309"/>
              <a:gd name="T14" fmla="*/ 2147483647 w 1982"/>
              <a:gd name="T15" fmla="*/ 504031764 h 309"/>
              <a:gd name="T16" fmla="*/ 2147483647 w 1982"/>
              <a:gd name="T17" fmla="*/ 501512399 h 309"/>
              <a:gd name="T18" fmla="*/ 2147483647 w 1982"/>
              <a:gd name="T19" fmla="*/ 463709223 h 309"/>
              <a:gd name="T20" fmla="*/ 2147483647 w 1982"/>
              <a:gd name="T21" fmla="*/ 390625411 h 309"/>
              <a:gd name="T22" fmla="*/ 2147483647 w 1982"/>
              <a:gd name="T23" fmla="*/ 0 h 309"/>
              <a:gd name="T24" fmla="*/ 2147483647 w 1982"/>
              <a:gd name="T25" fmla="*/ 73085399 h 309"/>
              <a:gd name="T26" fmla="*/ 2147483647 w 1982"/>
              <a:gd name="T27" fmla="*/ 133569211 h 309"/>
              <a:gd name="T28" fmla="*/ 2147483647 w 1982"/>
              <a:gd name="T29" fmla="*/ 95766035 h 309"/>
              <a:gd name="T30" fmla="*/ 2147483647 w 1982"/>
              <a:gd name="T31" fmla="*/ 57964447 h 309"/>
              <a:gd name="T32" fmla="*/ 2147483647 w 1982"/>
              <a:gd name="T33" fmla="*/ 133569211 h 309"/>
              <a:gd name="T34" fmla="*/ 2147483647 w 1982"/>
              <a:gd name="T35" fmla="*/ 95766035 h 309"/>
              <a:gd name="T36" fmla="*/ 2147483647 w 1982"/>
              <a:gd name="T37" fmla="*/ 78125717 h 309"/>
              <a:gd name="T38" fmla="*/ 2147483647 w 1982"/>
              <a:gd name="T39" fmla="*/ 153730482 h 309"/>
              <a:gd name="T40" fmla="*/ 2147483647 w 1982"/>
              <a:gd name="T41" fmla="*/ 133569211 h 309"/>
              <a:gd name="T42" fmla="*/ 2147483647 w 1982"/>
              <a:gd name="T43" fmla="*/ 153730482 h 309"/>
              <a:gd name="T44" fmla="*/ 2147483647 w 1982"/>
              <a:gd name="T45" fmla="*/ 133569211 h 309"/>
              <a:gd name="T46" fmla="*/ 2147483647 w 1982"/>
              <a:gd name="T47" fmla="*/ 191532070 h 309"/>
              <a:gd name="T48" fmla="*/ 2147483647 w 1982"/>
              <a:gd name="T49" fmla="*/ 138609529 h 309"/>
              <a:gd name="T50" fmla="*/ 2147483647 w 1982"/>
              <a:gd name="T51" fmla="*/ 181451435 h 309"/>
              <a:gd name="T52" fmla="*/ 2147483647 w 1982"/>
              <a:gd name="T53" fmla="*/ 173891752 h 309"/>
              <a:gd name="T54" fmla="*/ 2147483647 w 1982"/>
              <a:gd name="T55" fmla="*/ 327620646 h 309"/>
              <a:gd name="T56" fmla="*/ 2147483647 w 1982"/>
              <a:gd name="T57" fmla="*/ 448588270 h 309"/>
              <a:gd name="T58" fmla="*/ 2147483647 w 1982"/>
              <a:gd name="T59" fmla="*/ 493951128 h 309"/>
              <a:gd name="T60" fmla="*/ 2147483647 w 1982"/>
              <a:gd name="T61" fmla="*/ 536794622 h 309"/>
              <a:gd name="T62" fmla="*/ 2147483647 w 1982"/>
              <a:gd name="T63" fmla="*/ 556955893 h 309"/>
              <a:gd name="T64" fmla="*/ 2147483647 w 1982"/>
              <a:gd name="T65" fmla="*/ 587197799 h 309"/>
              <a:gd name="T66" fmla="*/ 1995963750 w 1982"/>
              <a:gd name="T67" fmla="*/ 468749540 h 309"/>
              <a:gd name="T68" fmla="*/ 1817033450 w 1982"/>
              <a:gd name="T69" fmla="*/ 229335246 h 309"/>
              <a:gd name="T70" fmla="*/ 1597779063 w 1982"/>
              <a:gd name="T71" fmla="*/ 191532070 h 309"/>
              <a:gd name="T72" fmla="*/ 1325602188 w 1982"/>
              <a:gd name="T73" fmla="*/ 133569211 h 309"/>
              <a:gd name="T74" fmla="*/ 1045865638 w 1982"/>
              <a:gd name="T75" fmla="*/ 95766035 h 309"/>
              <a:gd name="T76" fmla="*/ 854333763 w 1982"/>
              <a:gd name="T77" fmla="*/ 143649846 h 309"/>
              <a:gd name="T78" fmla="*/ 743446888 w 1982"/>
              <a:gd name="T79" fmla="*/ 128528894 h 309"/>
              <a:gd name="T80" fmla="*/ 582156888 w 1982"/>
              <a:gd name="T81" fmla="*/ 148690164 h 309"/>
              <a:gd name="T82" fmla="*/ 408265313 w 1982"/>
              <a:gd name="T83" fmla="*/ 143649846 h 309"/>
              <a:gd name="T84" fmla="*/ 226814063 w 1982"/>
              <a:gd name="T85" fmla="*/ 176411117 h 309"/>
              <a:gd name="T86" fmla="*/ 45362813 w 1982"/>
              <a:gd name="T87" fmla="*/ 153730482 h 309"/>
              <a:gd name="T88" fmla="*/ 5040313 w 1982"/>
              <a:gd name="T89" fmla="*/ 302419058 h 309"/>
              <a:gd name="T90" fmla="*/ 35282188 w 1982"/>
              <a:gd name="T91" fmla="*/ 478830176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8" name="Freeform 6"/>
          <p:cNvSpPr>
            <a:spLocks/>
          </p:cNvSpPr>
          <p:nvPr/>
        </p:nvSpPr>
        <p:spPr bwMode="auto">
          <a:xfrm>
            <a:off x="3044825" y="850900"/>
            <a:ext cx="3086100" cy="365125"/>
          </a:xfrm>
          <a:custGeom>
            <a:avLst/>
            <a:gdLst>
              <a:gd name="T0" fmla="*/ 1202115325 w 1944"/>
              <a:gd name="T1" fmla="*/ 181451250 h 230"/>
              <a:gd name="T2" fmla="*/ 877014375 w 1944"/>
              <a:gd name="T3" fmla="*/ 204133450 h 230"/>
              <a:gd name="T4" fmla="*/ 388104063 w 1944"/>
              <a:gd name="T5" fmla="*/ 204133450 h 230"/>
              <a:gd name="T6" fmla="*/ 161290000 w 1944"/>
              <a:gd name="T7" fmla="*/ 199093138 h 230"/>
              <a:gd name="T8" fmla="*/ 30241875 w 1944"/>
              <a:gd name="T9" fmla="*/ 146169063 h 230"/>
              <a:gd name="T10" fmla="*/ 0 w 1944"/>
              <a:gd name="T11" fmla="*/ 186491563 h 230"/>
              <a:gd name="T12" fmla="*/ 183972200 w 1944"/>
              <a:gd name="T13" fmla="*/ 259576888 h 230"/>
              <a:gd name="T14" fmla="*/ 410786263 w 1944"/>
              <a:gd name="T15" fmla="*/ 254536575 h 230"/>
              <a:gd name="T16" fmla="*/ 534273125 w 1944"/>
              <a:gd name="T17" fmla="*/ 264617200 h 230"/>
              <a:gd name="T18" fmla="*/ 816530625 w 1944"/>
              <a:gd name="T19" fmla="*/ 274697825 h 230"/>
              <a:gd name="T20" fmla="*/ 1363405325 w 1944"/>
              <a:gd name="T21" fmla="*/ 254536575 h 230"/>
              <a:gd name="T22" fmla="*/ 1759069063 w 1944"/>
              <a:gd name="T23" fmla="*/ 259576888 h 230"/>
              <a:gd name="T24" fmla="*/ 1938000950 w 1944"/>
              <a:gd name="T25" fmla="*/ 423386250 h 230"/>
              <a:gd name="T26" fmla="*/ 2147483647 w 1944"/>
              <a:gd name="T27" fmla="*/ 549394063 h 230"/>
              <a:gd name="T28" fmla="*/ 2147483647 w 1944"/>
              <a:gd name="T29" fmla="*/ 577116575 h 230"/>
              <a:gd name="T30" fmla="*/ 2147483647 w 1944"/>
              <a:gd name="T31" fmla="*/ 488910313 h 230"/>
              <a:gd name="T32" fmla="*/ 2147483647 w 1944"/>
              <a:gd name="T33" fmla="*/ 330141263 h 230"/>
              <a:gd name="T34" fmla="*/ 2147483647 w 1944"/>
              <a:gd name="T35" fmla="*/ 269657513 h 230"/>
              <a:gd name="T36" fmla="*/ 2147483647 w 1944"/>
              <a:gd name="T37" fmla="*/ 274697825 h 230"/>
              <a:gd name="T38" fmla="*/ 2147483647 w 1944"/>
              <a:gd name="T39" fmla="*/ 269657513 h 230"/>
              <a:gd name="T40" fmla="*/ 2147483647 w 1944"/>
              <a:gd name="T41" fmla="*/ 269657513 h 230"/>
              <a:gd name="T42" fmla="*/ 2147483647 w 1944"/>
              <a:gd name="T43" fmla="*/ 279738138 h 230"/>
              <a:gd name="T44" fmla="*/ 2147483647 w 1944"/>
              <a:gd name="T45" fmla="*/ 136088438 h 230"/>
              <a:gd name="T46" fmla="*/ 2147483647 w 1944"/>
              <a:gd name="T47" fmla="*/ 151209375 h 230"/>
              <a:gd name="T48" fmla="*/ 2147483647 w 1944"/>
              <a:gd name="T49" fmla="*/ 239415638 h 230"/>
              <a:gd name="T50" fmla="*/ 2147483647 w 1944"/>
              <a:gd name="T51" fmla="*/ 229335013 h 230"/>
              <a:gd name="T52" fmla="*/ 2147483647 w 1944"/>
              <a:gd name="T53" fmla="*/ 234375325 h 230"/>
              <a:gd name="T54" fmla="*/ 2147483647 w 1944"/>
              <a:gd name="T55" fmla="*/ 249496263 h 230"/>
              <a:gd name="T56" fmla="*/ 2147483647 w 1944"/>
              <a:gd name="T57" fmla="*/ 214214075 h 230"/>
              <a:gd name="T58" fmla="*/ 2147483647 w 1944"/>
              <a:gd name="T59" fmla="*/ 131048125 h 230"/>
              <a:gd name="T60" fmla="*/ 2147483647 w 1944"/>
              <a:gd name="T61" fmla="*/ 90725625 h 230"/>
              <a:gd name="T62" fmla="*/ 2147483647 w 1944"/>
              <a:gd name="T63" fmla="*/ 289818763 h 230"/>
              <a:gd name="T64" fmla="*/ 2147483647 w 1944"/>
              <a:gd name="T65" fmla="*/ 408265313 h 230"/>
              <a:gd name="T66" fmla="*/ 2147483647 w 1944"/>
              <a:gd name="T67" fmla="*/ 453628125 h 230"/>
              <a:gd name="T68" fmla="*/ 2147483647 w 1944"/>
              <a:gd name="T69" fmla="*/ 498990938 h 230"/>
              <a:gd name="T70" fmla="*/ 2147483647 w 1944"/>
              <a:gd name="T71" fmla="*/ 443547500 h 230"/>
              <a:gd name="T72" fmla="*/ 2079129700 w 1944"/>
              <a:gd name="T73" fmla="*/ 375504075 h 230"/>
              <a:gd name="T74" fmla="*/ 1943041263 w 1944"/>
              <a:gd name="T75" fmla="*/ 345262200 h 230"/>
              <a:gd name="T76" fmla="*/ 1839714063 w 1944"/>
              <a:gd name="T77" fmla="*/ 249496263 h 230"/>
              <a:gd name="T78" fmla="*/ 1726307825 w 1944"/>
              <a:gd name="T79" fmla="*/ 95765938 h 230"/>
              <a:gd name="T80" fmla="*/ 1650703138 w 1944"/>
              <a:gd name="T81" fmla="*/ 171370625 h 230"/>
              <a:gd name="T82" fmla="*/ 1353324700 w 1944"/>
              <a:gd name="T83" fmla="*/ 194052825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9" name="Freeform 7"/>
          <p:cNvSpPr>
            <a:spLocks/>
          </p:cNvSpPr>
          <p:nvPr/>
        </p:nvSpPr>
        <p:spPr bwMode="auto">
          <a:xfrm>
            <a:off x="5057775" y="358775"/>
            <a:ext cx="193675" cy="649288"/>
          </a:xfrm>
          <a:custGeom>
            <a:avLst/>
            <a:gdLst>
              <a:gd name="T0" fmla="*/ 206652813 w 122"/>
              <a:gd name="T1" fmla="*/ 25201582 h 409"/>
              <a:gd name="T2" fmla="*/ 189012513 w 122"/>
              <a:gd name="T3" fmla="*/ 100806328 h 409"/>
              <a:gd name="T4" fmla="*/ 304939700 w 122"/>
              <a:gd name="T5" fmla="*/ 110886960 h 409"/>
              <a:gd name="T6" fmla="*/ 259576888 w 122"/>
              <a:gd name="T7" fmla="*/ 246975503 h 409"/>
              <a:gd name="T8" fmla="*/ 264617200 w 122"/>
              <a:gd name="T9" fmla="*/ 352822147 h 409"/>
              <a:gd name="T10" fmla="*/ 292338125 w 122"/>
              <a:gd name="T11" fmla="*/ 443547842 h 409"/>
              <a:gd name="T12" fmla="*/ 244455950 w 122"/>
              <a:gd name="T13" fmla="*/ 539313853 h 409"/>
              <a:gd name="T14" fmla="*/ 226814063 w 122"/>
              <a:gd name="T15" fmla="*/ 635079864 h 409"/>
              <a:gd name="T16" fmla="*/ 206652813 w 122"/>
              <a:gd name="T17" fmla="*/ 730845875 h 409"/>
              <a:gd name="T18" fmla="*/ 166330313 w 122"/>
              <a:gd name="T19" fmla="*/ 796369988 h 409"/>
              <a:gd name="T20" fmla="*/ 128528763 w 122"/>
              <a:gd name="T21" fmla="*/ 861894101 h 409"/>
              <a:gd name="T22" fmla="*/ 80645000 w 122"/>
              <a:gd name="T23" fmla="*/ 927418214 h 409"/>
              <a:gd name="T24" fmla="*/ 52924075 w 122"/>
              <a:gd name="T25" fmla="*/ 972781062 h 409"/>
              <a:gd name="T26" fmla="*/ 0 w 122"/>
              <a:gd name="T27" fmla="*/ 1028224542 h 409"/>
              <a:gd name="T28" fmla="*/ 30241875 w 122"/>
              <a:gd name="T29" fmla="*/ 927418214 h 409"/>
              <a:gd name="T30" fmla="*/ 95765938 w 122"/>
              <a:gd name="T31" fmla="*/ 856853785 h 409"/>
              <a:gd name="T32" fmla="*/ 85685313 w 122"/>
              <a:gd name="T33" fmla="*/ 776208723 h 409"/>
              <a:gd name="T34" fmla="*/ 146169063 w 122"/>
              <a:gd name="T35" fmla="*/ 675402395 h 409"/>
              <a:gd name="T36" fmla="*/ 178931888 w 122"/>
              <a:gd name="T37" fmla="*/ 554434802 h 409"/>
              <a:gd name="T38" fmla="*/ 161290000 w 122"/>
              <a:gd name="T39" fmla="*/ 438507525 h 409"/>
              <a:gd name="T40" fmla="*/ 173891575 w 122"/>
              <a:gd name="T41" fmla="*/ 342741514 h 409"/>
              <a:gd name="T42" fmla="*/ 161290000 w 122"/>
              <a:gd name="T43" fmla="*/ 277217401 h 409"/>
              <a:gd name="T44" fmla="*/ 75604688 w 122"/>
              <a:gd name="T45" fmla="*/ 146169175 h 409"/>
              <a:gd name="T46" fmla="*/ 25201563 w 122"/>
              <a:gd name="T47" fmla="*/ 15120949 h 409"/>
              <a:gd name="T48" fmla="*/ 199093138 w 122"/>
              <a:gd name="T49" fmla="*/ 0 h 409"/>
              <a:gd name="T50" fmla="*/ 206652813 w 122"/>
              <a:gd name="T51" fmla="*/ 25201582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0" name="Freeform 8"/>
          <p:cNvSpPr>
            <a:spLocks/>
          </p:cNvSpPr>
          <p:nvPr/>
        </p:nvSpPr>
        <p:spPr bwMode="auto">
          <a:xfrm>
            <a:off x="3052763" y="4763"/>
            <a:ext cx="3092450" cy="642937"/>
          </a:xfrm>
          <a:custGeom>
            <a:avLst/>
            <a:gdLst>
              <a:gd name="T0" fmla="*/ 0 w 1948"/>
              <a:gd name="T1" fmla="*/ 1020661694 h 405"/>
              <a:gd name="T2" fmla="*/ 20161250 w 1948"/>
              <a:gd name="T3" fmla="*/ 599796721 h 405"/>
              <a:gd name="T4" fmla="*/ 93246575 w 1948"/>
              <a:gd name="T5" fmla="*/ 501509910 h 405"/>
              <a:gd name="T6" fmla="*/ 221773750 w 1948"/>
              <a:gd name="T7" fmla="*/ 564514561 h 405"/>
              <a:gd name="T8" fmla="*/ 340221888 w 1948"/>
              <a:gd name="T9" fmla="*/ 491429293 h 405"/>
              <a:gd name="T10" fmla="*/ 466229700 w 1948"/>
              <a:gd name="T11" fmla="*/ 559474252 h 405"/>
              <a:gd name="T12" fmla="*/ 609877813 w 1948"/>
              <a:gd name="T13" fmla="*/ 559474252 h 405"/>
              <a:gd name="T14" fmla="*/ 831651563 w 1948"/>
              <a:gd name="T15" fmla="*/ 531751761 h 405"/>
              <a:gd name="T16" fmla="*/ 995462513 w 1948"/>
              <a:gd name="T17" fmla="*/ 468748698 h 405"/>
              <a:gd name="T18" fmla="*/ 1154231563 w 1948"/>
              <a:gd name="T19" fmla="*/ 531751761 h 405"/>
              <a:gd name="T20" fmla="*/ 1247478138 w 1948"/>
              <a:gd name="T21" fmla="*/ 551912996 h 405"/>
              <a:gd name="T22" fmla="*/ 1444050325 w 1948"/>
              <a:gd name="T23" fmla="*/ 529232401 h 405"/>
              <a:gd name="T24" fmla="*/ 1794351250 w 1948"/>
              <a:gd name="T25" fmla="*/ 463708389 h 405"/>
              <a:gd name="T26" fmla="*/ 1993444388 w 1948"/>
              <a:gd name="T27" fmla="*/ 312499132 h 405"/>
              <a:gd name="T28" fmla="*/ 1955641250 w 1948"/>
              <a:gd name="T29" fmla="*/ 456147133 h 405"/>
              <a:gd name="T30" fmla="*/ 2121971563 w 1948"/>
              <a:gd name="T31" fmla="*/ 511590527 h 405"/>
              <a:gd name="T32" fmla="*/ 2147483647 w 1948"/>
              <a:gd name="T33" fmla="*/ 612396699 h 405"/>
              <a:gd name="T34" fmla="*/ 2147483647 w 1948"/>
              <a:gd name="T35" fmla="*/ 693041636 h 405"/>
              <a:gd name="T36" fmla="*/ 2147483647 w 1948"/>
              <a:gd name="T37" fmla="*/ 693041636 h 405"/>
              <a:gd name="T38" fmla="*/ 2147483647 w 1948"/>
              <a:gd name="T39" fmla="*/ 561993613 h 405"/>
              <a:gd name="T40" fmla="*/ 2147483647 w 1948"/>
              <a:gd name="T41" fmla="*/ 393144069 h 405"/>
              <a:gd name="T42" fmla="*/ 2147483647 w 1948"/>
              <a:gd name="T43" fmla="*/ 307458823 h 405"/>
              <a:gd name="T44" fmla="*/ 2147483647 w 1948"/>
              <a:gd name="T45" fmla="*/ 226813886 h 405"/>
              <a:gd name="T46" fmla="*/ 2139613450 w 1948"/>
              <a:gd name="T47" fmla="*/ 201612343 h 405"/>
              <a:gd name="T48" fmla="*/ 2147483647 w 1948"/>
              <a:gd name="T49" fmla="*/ 146168949 h 405"/>
              <a:gd name="T50" fmla="*/ 2147483647 w 1948"/>
              <a:gd name="T51" fmla="*/ 196572035 h 405"/>
              <a:gd name="T52" fmla="*/ 2147483647 w 1948"/>
              <a:gd name="T53" fmla="*/ 216733269 h 405"/>
              <a:gd name="T54" fmla="*/ 2147483647 w 1948"/>
              <a:gd name="T55" fmla="*/ 413305304 h 405"/>
              <a:gd name="T56" fmla="*/ 2147483647 w 1948"/>
              <a:gd name="T57" fmla="*/ 539313018 h 405"/>
              <a:gd name="T58" fmla="*/ 2147483647 w 1948"/>
              <a:gd name="T59" fmla="*/ 546872687 h 405"/>
              <a:gd name="T60" fmla="*/ 2147483647 w 1948"/>
              <a:gd name="T61" fmla="*/ 491429293 h 405"/>
              <a:gd name="T62" fmla="*/ 2147483647 w 1948"/>
              <a:gd name="T63" fmla="*/ 539313018 h 405"/>
              <a:gd name="T64" fmla="*/ 2147483647 w 1948"/>
              <a:gd name="T65" fmla="*/ 498990549 h 405"/>
              <a:gd name="T66" fmla="*/ 2147483647 w 1948"/>
              <a:gd name="T67" fmla="*/ 564514561 h 405"/>
              <a:gd name="T68" fmla="*/ 2147483647 w 1948"/>
              <a:gd name="T69" fmla="*/ 559474252 h 405"/>
              <a:gd name="T70" fmla="*/ 2147483647 w 1948"/>
              <a:gd name="T71" fmla="*/ 501509910 h 405"/>
              <a:gd name="T72" fmla="*/ 2147483647 w 1948"/>
              <a:gd name="T73" fmla="*/ 567033922 h 405"/>
              <a:gd name="T74" fmla="*/ 2147483647 w 1948"/>
              <a:gd name="T75" fmla="*/ 539313018 h 405"/>
              <a:gd name="T76" fmla="*/ 2147483647 w 1948"/>
              <a:gd name="T77" fmla="*/ 577114539 h 405"/>
              <a:gd name="T78" fmla="*/ 2147483647 w 1948"/>
              <a:gd name="T79" fmla="*/ 531751761 h 405"/>
              <a:gd name="T80" fmla="*/ 2147483647 w 1948"/>
              <a:gd name="T81" fmla="*/ 640119190 h 405"/>
              <a:gd name="T82" fmla="*/ 2147483647 w 1948"/>
              <a:gd name="T83" fmla="*/ 599796721 h 405"/>
              <a:gd name="T84" fmla="*/ 2147483647 w 1948"/>
              <a:gd name="T85" fmla="*/ 428426229 h 405"/>
              <a:gd name="T86" fmla="*/ 2147483647 w 1948"/>
              <a:gd name="T87" fmla="*/ 352821601 h 405"/>
              <a:gd name="T88" fmla="*/ 2147483647 w 1948"/>
              <a:gd name="T89" fmla="*/ 383063452 h 405"/>
              <a:gd name="T90" fmla="*/ 2147483647 w 1948"/>
              <a:gd name="T91" fmla="*/ 352821601 h 405"/>
              <a:gd name="T92" fmla="*/ 2147483647 w 1948"/>
              <a:gd name="T93" fmla="*/ 357861909 h 405"/>
              <a:gd name="T94" fmla="*/ 2147483647 w 1948"/>
              <a:gd name="T95" fmla="*/ 352821601 h 405"/>
              <a:gd name="T96" fmla="*/ 2147483647 w 1948"/>
              <a:gd name="T97" fmla="*/ 365421578 h 405"/>
              <a:gd name="T98" fmla="*/ 2147483647 w 1948"/>
              <a:gd name="T99" fmla="*/ 365421578 h 405"/>
              <a:gd name="T100" fmla="*/ 2147483647 w 1948"/>
              <a:gd name="T101" fmla="*/ 367942526 h 405"/>
              <a:gd name="T102" fmla="*/ 2147483647 w 1948"/>
              <a:gd name="T103" fmla="*/ 365421578 h 405"/>
              <a:gd name="T104" fmla="*/ 2147483647 w 1948"/>
              <a:gd name="T105" fmla="*/ 257055738 h 405"/>
              <a:gd name="T106" fmla="*/ 2147483647 w 1948"/>
              <a:gd name="T107" fmla="*/ 98285224 h 405"/>
              <a:gd name="T108" fmla="*/ 2147483647 w 1948"/>
              <a:gd name="T109" fmla="*/ 0 h 405"/>
              <a:gd name="T110" fmla="*/ 2069049075 w 1948"/>
              <a:gd name="T111" fmla="*/ 78123989 h 405"/>
              <a:gd name="T112" fmla="*/ 1703625625 w 1948"/>
              <a:gd name="T113" fmla="*/ 327620058 h 405"/>
              <a:gd name="T114" fmla="*/ 1406247188 w 1948"/>
              <a:gd name="T115" fmla="*/ 383063452 h 405"/>
              <a:gd name="T116" fmla="*/ 995462513 w 1948"/>
              <a:gd name="T117" fmla="*/ 370461887 h 405"/>
              <a:gd name="T118" fmla="*/ 589716563 w 1948"/>
              <a:gd name="T119" fmla="*/ 370461887 h 405"/>
              <a:gd name="T120" fmla="*/ 128528763 w 1948"/>
              <a:gd name="T121" fmla="*/ 357861909 h 405"/>
              <a:gd name="T122" fmla="*/ 10080625 w 1948"/>
              <a:gd name="T123" fmla="*/ 433466538 h 405"/>
              <a:gd name="T124" fmla="*/ 0 w 1948"/>
              <a:gd name="T125" fmla="*/ 682961019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1" name="Freeform 9"/>
          <p:cNvSpPr>
            <a:spLocks/>
          </p:cNvSpPr>
          <p:nvPr/>
        </p:nvSpPr>
        <p:spPr bwMode="auto">
          <a:xfrm>
            <a:off x="3981450" y="334963"/>
            <a:ext cx="142875" cy="638175"/>
          </a:xfrm>
          <a:custGeom>
            <a:avLst/>
            <a:gdLst>
              <a:gd name="T0" fmla="*/ 52924075 w 90"/>
              <a:gd name="T1" fmla="*/ 25201563 h 402"/>
              <a:gd name="T2" fmla="*/ 70564375 w 90"/>
              <a:gd name="T3" fmla="*/ 100806250 h 402"/>
              <a:gd name="T4" fmla="*/ 52924075 w 90"/>
              <a:gd name="T5" fmla="*/ 136088438 h 402"/>
              <a:gd name="T6" fmla="*/ 25201563 w 90"/>
              <a:gd name="T7" fmla="*/ 249496263 h 402"/>
              <a:gd name="T8" fmla="*/ 5040313 w 90"/>
              <a:gd name="T9" fmla="*/ 347781563 h 402"/>
              <a:gd name="T10" fmla="*/ 0 w 90"/>
              <a:gd name="T11" fmla="*/ 435987825 h 402"/>
              <a:gd name="T12" fmla="*/ 20161250 w 90"/>
              <a:gd name="T13" fmla="*/ 541834388 h 402"/>
              <a:gd name="T14" fmla="*/ 32762825 w 90"/>
              <a:gd name="T15" fmla="*/ 645160000 h 402"/>
              <a:gd name="T16" fmla="*/ 52924075 w 90"/>
              <a:gd name="T17" fmla="*/ 743446888 h 402"/>
              <a:gd name="T18" fmla="*/ 108367513 w 90"/>
              <a:gd name="T19" fmla="*/ 803930638 h 402"/>
              <a:gd name="T20" fmla="*/ 131048125 w 90"/>
              <a:gd name="T21" fmla="*/ 877014375 h 402"/>
              <a:gd name="T22" fmla="*/ 178931888 w 90"/>
              <a:gd name="T23" fmla="*/ 942538438 h 402"/>
              <a:gd name="T24" fmla="*/ 224294700 w 90"/>
              <a:gd name="T25" fmla="*/ 1010583450 h 402"/>
              <a:gd name="T26" fmla="*/ 206652813 w 90"/>
              <a:gd name="T27" fmla="*/ 947578750 h 402"/>
              <a:gd name="T28" fmla="*/ 163810950 w 90"/>
              <a:gd name="T29" fmla="*/ 871974063 h 402"/>
              <a:gd name="T30" fmla="*/ 173891575 w 90"/>
              <a:gd name="T31" fmla="*/ 788809700 h 402"/>
              <a:gd name="T32" fmla="*/ 113407825 w 90"/>
              <a:gd name="T33" fmla="*/ 685482500 h 402"/>
              <a:gd name="T34" fmla="*/ 57964388 w 90"/>
              <a:gd name="T35" fmla="*/ 561995638 h 402"/>
              <a:gd name="T36" fmla="*/ 47883763 w 90"/>
              <a:gd name="T37" fmla="*/ 378023438 h 402"/>
              <a:gd name="T38" fmla="*/ 70564375 w 90"/>
              <a:gd name="T39" fmla="*/ 259576888 h 402"/>
              <a:gd name="T40" fmla="*/ 103327200 w 90"/>
              <a:gd name="T41" fmla="*/ 136088438 h 402"/>
              <a:gd name="T42" fmla="*/ 108367513 w 90"/>
              <a:gd name="T43" fmla="*/ 50403125 h 402"/>
              <a:gd name="T44" fmla="*/ 57964388 w 90"/>
              <a:gd name="T45" fmla="*/ 0 h 402"/>
              <a:gd name="T46" fmla="*/ 52924075 w 90"/>
              <a:gd name="T47" fmla="*/ 25201563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grpSp>
        <p:nvGrpSpPr>
          <p:cNvPr id="12" name="Group 10"/>
          <p:cNvGrpSpPr>
            <a:grpSpLocks/>
          </p:cNvGrpSpPr>
          <p:nvPr/>
        </p:nvGrpSpPr>
        <p:grpSpPr bwMode="auto">
          <a:xfrm>
            <a:off x="134938" y="209550"/>
            <a:ext cx="2808287" cy="844550"/>
            <a:chOff x="85" y="132"/>
            <a:chExt cx="1769" cy="532"/>
          </a:xfrm>
        </p:grpSpPr>
        <p:sp>
          <p:nvSpPr>
            <p:cNvPr id="13" name="Freeform 11"/>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4" name="Freeform 12"/>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5" name="Freeform 13"/>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6" name="Freeform 14"/>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7" name="Freeform 15"/>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grpSp>
      <p:grpSp>
        <p:nvGrpSpPr>
          <p:cNvPr id="18" name="Group 16"/>
          <p:cNvGrpSpPr>
            <a:grpSpLocks/>
          </p:cNvGrpSpPr>
          <p:nvPr/>
        </p:nvGrpSpPr>
        <p:grpSpPr bwMode="auto">
          <a:xfrm>
            <a:off x="6243638" y="222250"/>
            <a:ext cx="2795587" cy="866775"/>
            <a:chOff x="3933" y="140"/>
            <a:chExt cx="1761" cy="546"/>
          </a:xfrm>
        </p:grpSpPr>
        <p:sp>
          <p:nvSpPr>
            <p:cNvPr id="19" name="Freeform 17"/>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20" name="Freeform 18"/>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21" name="Freeform 19"/>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22" name="Freeform 20"/>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23" name="Freeform 21"/>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grpSp>
      <p:sp>
        <p:nvSpPr>
          <p:cNvPr id="3027990" name="Rectangle 22"/>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027991" name="Rectangle 23"/>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05" charset="2"/>
              <a:buNone/>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a:lvl1pPr>
          </a:lstStyle>
          <a:p>
            <a:pPr>
              <a:defRPr/>
            </a:pPr>
            <a:endParaRPr lang="en-US"/>
          </a:p>
        </p:txBody>
      </p:sp>
      <p:sp>
        <p:nvSpPr>
          <p:cNvPr id="25" name="Rectangle 25"/>
          <p:cNvSpPr>
            <a:spLocks noGrp="1" noChangeArrowheads="1"/>
          </p:cNvSpPr>
          <p:nvPr>
            <p:ph type="ftr" sz="quarter" idx="11"/>
          </p:nvPr>
        </p:nvSpPr>
        <p:spPr/>
        <p:txBody>
          <a:bodyPr/>
          <a:lstStyle>
            <a:lvl1pPr>
              <a:defRPr/>
            </a:lvl1pPr>
          </a:lstStyle>
          <a:p>
            <a:pPr>
              <a:defRPr/>
            </a:pPr>
            <a:endParaRPr lang="en-US"/>
          </a:p>
        </p:txBody>
      </p:sp>
      <p:sp>
        <p:nvSpPr>
          <p:cNvPr id="26" name="Rectangle 26"/>
          <p:cNvSpPr>
            <a:spLocks noGrp="1" noChangeArrowheads="1"/>
          </p:cNvSpPr>
          <p:nvPr>
            <p:ph type="sldNum" sz="quarter" idx="12"/>
          </p:nvPr>
        </p:nvSpPr>
        <p:spPr/>
        <p:txBody>
          <a:bodyPr/>
          <a:lstStyle>
            <a:lvl1pPr>
              <a:defRPr smtClean="0"/>
            </a:lvl1pPr>
          </a:lstStyle>
          <a:p>
            <a:pPr>
              <a:defRPr/>
            </a:pPr>
            <a:fld id="{F09143E4-C953-B942-A1B0-AF2B2FD0D62A}" type="slidenum">
              <a:rPr lang="en-US"/>
              <a:pPr>
                <a:defRPr/>
              </a:pPr>
              <a:t>‹#›</a:t>
            </a:fld>
            <a:endParaRPr lang="en-US"/>
          </a:p>
        </p:txBody>
      </p:sp>
    </p:spTree>
    <p:extLst>
      <p:ext uri="{BB962C8B-B14F-4D97-AF65-F5344CB8AC3E}">
        <p14:creationId xmlns:p14="http://schemas.microsoft.com/office/powerpoint/2010/main" val="145906427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288034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82269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408403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00542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t>10/09/2024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62048725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982141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508740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123198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6451473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289382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060722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231918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642490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2130425"/>
            <a:ext cx="7772400" cy="1470025"/>
          </a:xfrm>
          <a:prstGeom prst="rect">
            <a:avLst/>
          </a:prstGeom>
        </p:spPr>
        <p:txBody>
          <a:bodyPr/>
          <a:lstStyle/>
          <a:p>
            <a:r>
              <a:t>Title Text</a:t>
            </a:r>
          </a:p>
        </p:txBody>
      </p:sp>
      <p:sp>
        <p:nvSpPr>
          <p:cNvPr id="12" name="Shape 12"/>
          <p:cNvSpPr>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116234114"/>
      </p:ext>
    </p:extLst>
  </p:cSld>
  <p:clrMapOvr>
    <a:masterClrMapping/>
  </p:clrMapOvr>
  <p:transition spd="med"/>
</p:sldLayout>
</file>

<file path=ppt/slideLayouts/slideLayout169.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350409448"/>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t>10/09/2024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68245719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Shape 30"/>
          <p:cNvSpPr>
            <a:spLocks noGrp="1"/>
          </p:cNvSpPr>
          <p:nvPr>
            <p:ph type="body" sz="quarter" idx="1"/>
          </p:nvPr>
        </p:nvSpPr>
        <p:spPr>
          <a:xfrm>
            <a:off x="722312" y="2906713"/>
            <a:ext cx="7772401" cy="1500190"/>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742019560"/>
      </p:ext>
    </p:extLst>
  </p:cSld>
  <p:clrMapOvr>
    <a:masterClrMapping/>
  </p:clrMapOvr>
  <p:transition spd="med"/>
</p:sldLayout>
</file>

<file path=ppt/slideLayouts/slideLayout171.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786666146"/>
      </p:ext>
    </p:extLst>
  </p:cSld>
  <p:clrMapOvr>
    <a:masterClrMapping/>
  </p:clrMapOvr>
  <p:transition spd="med"/>
</p:sldLayout>
</file>

<file path=ppt/slideLayouts/slideLayout172.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4645025" y="1535112"/>
            <a:ext cx="4041775" cy="639765"/>
          </a:xfrm>
          <a:prstGeom prst="rect">
            <a:avLst/>
          </a:prstGeom>
        </p:spPr>
        <p:txBody>
          <a:bodyPr anchor="b"/>
          <a:lstStyle/>
          <a:p>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220809480"/>
      </p:ext>
    </p:extLst>
  </p:cSld>
  <p:clrMapOvr>
    <a:masterClrMapping/>
  </p:clrMapOvr>
  <p:transition spd="med"/>
</p:sldLayout>
</file>

<file path=ppt/slideLayouts/slideLayout173.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20314401"/>
      </p:ext>
    </p:extLst>
  </p:cSld>
  <p:clrMapOvr>
    <a:masterClrMapping/>
  </p:clrMapOvr>
  <p:transition spd="med"/>
</p:sldLayout>
</file>

<file path=ppt/slideLayouts/slideLayout17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834796340"/>
      </p:ext>
    </p:extLst>
  </p:cSld>
  <p:clrMapOvr>
    <a:masterClrMapping/>
  </p:clrMapOvr>
  <p:transition spd="med"/>
</p:sldLayout>
</file>

<file path=ppt/slideLayouts/slideLayout175.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457200" y="273050"/>
            <a:ext cx="3008316" cy="1162050"/>
          </a:xfrm>
          <a:prstGeom prst="rect">
            <a:avLst/>
          </a:prstGeom>
        </p:spPr>
        <p:txBody>
          <a:bodyPr anchor="b"/>
          <a:lstStyle>
            <a:lvl1pPr algn="l">
              <a:defRPr sz="2000" b="1"/>
            </a:lvl1pPr>
          </a:lstStyle>
          <a:p>
            <a:r>
              <a:t>Title Text</a:t>
            </a:r>
          </a:p>
        </p:txBody>
      </p:sp>
      <p:sp>
        <p:nvSpPr>
          <p:cNvPr id="73" name="Shape 73"/>
          <p:cNvSpPr>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half" idx="13"/>
          </p:nvPr>
        </p:nvSpPr>
        <p:spPr>
          <a:xfrm>
            <a:off x="457198" y="1435100"/>
            <a:ext cx="3008317" cy="4691063"/>
          </a:xfrm>
          <a:prstGeom prst="rect">
            <a:avLst/>
          </a:prstGeom>
        </p:spPr>
        <p:txBody>
          <a:bodyPr/>
          <a:lstStyle/>
          <a:p>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741503607"/>
      </p:ext>
    </p:extLst>
  </p:cSld>
  <p:clrMapOvr>
    <a:masterClrMapping/>
  </p:clrMapOvr>
  <p:transition spd="med"/>
</p:sldLayout>
</file>

<file path=ppt/slideLayouts/slideLayout176.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1792288" y="4800600"/>
            <a:ext cx="5486403" cy="566738"/>
          </a:xfrm>
          <a:prstGeom prst="rect">
            <a:avLst/>
          </a:prstGeom>
        </p:spPr>
        <p:txBody>
          <a:bodyPr anchor="b"/>
          <a:lstStyle>
            <a:lvl1pPr algn="l">
              <a:defRPr sz="2000" b="1"/>
            </a:lvl1pPr>
          </a:lstStyle>
          <a:p>
            <a:r>
              <a:t>Title Text</a:t>
            </a:r>
          </a:p>
        </p:txBody>
      </p:sp>
      <p:sp>
        <p:nvSpPr>
          <p:cNvPr id="83" name="Shape 83"/>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84" name="Shape 84"/>
          <p:cNvSpPr>
            <a:spLocks noGrp="1"/>
          </p:cNvSpPr>
          <p:nvPr>
            <p:ph type="body" sz="quarter" idx="1"/>
          </p:nvPr>
        </p:nvSpPr>
        <p:spPr>
          <a:xfrm>
            <a:off x="1792288" y="5367337"/>
            <a:ext cx="5486403" cy="804865"/>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171696653"/>
      </p:ext>
    </p:extLst>
  </p:cSld>
  <p:clrMapOvr>
    <a:masterClrMapping/>
  </p:clrMapOvr>
  <p:transition spd="med"/>
</p:sldLayout>
</file>

<file path=ppt/slideLayouts/slideLayout177.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Title Text</a:t>
            </a:r>
          </a:p>
        </p:txBody>
      </p:sp>
      <p:sp>
        <p:nvSpPr>
          <p:cNvPr id="93" name="Shape 9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992058876"/>
      </p:ext>
    </p:extLst>
  </p:cSld>
  <p:clrMapOvr>
    <a:masterClrMapping/>
  </p:clrMapOvr>
  <p:transition spd="med"/>
</p:sldLayout>
</file>

<file path=ppt/slideLayouts/slideLayout178.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6629400" y="274638"/>
            <a:ext cx="2057400" cy="5851527"/>
          </a:xfrm>
          <a:prstGeom prst="rect">
            <a:avLst/>
          </a:prstGeom>
        </p:spPr>
        <p:txBody>
          <a:bodyPr/>
          <a:lstStyle/>
          <a:p>
            <a:r>
              <a:t>Title Text</a:t>
            </a:r>
          </a:p>
        </p:txBody>
      </p:sp>
      <p:sp>
        <p:nvSpPr>
          <p:cNvPr id="102" name="Shape 102"/>
          <p:cNvSpPr>
            <a:spLocks noGrp="1"/>
          </p:cNvSpPr>
          <p:nvPr>
            <p:ph type="body" idx="1"/>
          </p:nvPr>
        </p:nvSpPr>
        <p:spPr>
          <a:xfrm>
            <a:off x="457200" y="274638"/>
            <a:ext cx="60198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171212018"/>
      </p:ext>
    </p:extLst>
  </p:cSld>
  <p:clrMapOvr>
    <a:masterClrMapping/>
  </p:clrMapOvr>
  <p:transition spd="med"/>
</p:sldLayout>
</file>

<file path=ppt/slideLayouts/slideLayout179.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110" name="Shape 110"/>
          <p:cNvSpPr>
            <a:spLocks noGrp="1"/>
          </p:cNvSpPr>
          <p:nvPr>
            <p:ph type="title"/>
          </p:nvPr>
        </p:nvSpPr>
        <p:spPr>
          <a:xfrm>
            <a:off x="685800" y="2130425"/>
            <a:ext cx="7772400" cy="1470028"/>
          </a:xfrm>
          <a:prstGeom prst="rect">
            <a:avLst/>
          </a:prstGeom>
        </p:spPr>
        <p:txBody>
          <a:bodyPr lIns="45630" tIns="45630" rIns="45630" bIns="45630"/>
          <a:lstStyle>
            <a:lvl1pPr defTabSz="456342"/>
          </a:lstStyle>
          <a:p>
            <a:r>
              <a:t>Title Text</a:t>
            </a:r>
          </a:p>
        </p:txBody>
      </p:sp>
      <p:sp>
        <p:nvSpPr>
          <p:cNvPr id="111" name="Shape 111"/>
          <p:cNvSpPr>
            <a:spLocks noGrp="1"/>
          </p:cNvSpPr>
          <p:nvPr>
            <p:ph type="body" sz="quarter" idx="1"/>
          </p:nvPr>
        </p:nvSpPr>
        <p:spPr>
          <a:xfrm>
            <a:off x="1371600" y="3886201"/>
            <a:ext cx="6400800" cy="1752603"/>
          </a:xfrm>
          <a:prstGeom prst="rect">
            <a:avLst/>
          </a:prstGeom>
        </p:spPr>
        <p:txBody>
          <a:bodyPr lIns="45630" tIns="45630" rIns="45630" bIns="45630"/>
          <a:lstStyle>
            <a:lvl1pPr marL="0" indent="0" algn="ctr" defTabSz="456342">
              <a:buSzTx/>
              <a:buFontTx/>
              <a:buNone/>
              <a:defRPr>
                <a:solidFill>
                  <a:srgbClr val="888888"/>
                </a:solidFill>
              </a:defRPr>
            </a:lvl1pPr>
            <a:lvl2pPr marL="0" indent="0" algn="ctr" defTabSz="456342">
              <a:buSzTx/>
              <a:buFontTx/>
              <a:buNone/>
              <a:defRPr>
                <a:solidFill>
                  <a:srgbClr val="888888"/>
                </a:solidFill>
              </a:defRPr>
            </a:lvl2pPr>
            <a:lvl3pPr marL="0" indent="0" algn="ctr" defTabSz="456342">
              <a:buSzTx/>
              <a:buFontTx/>
              <a:buNone/>
              <a:defRPr>
                <a:solidFill>
                  <a:srgbClr val="888888"/>
                </a:solidFill>
              </a:defRPr>
            </a:lvl3pPr>
            <a:lvl4pPr marL="0" indent="0" algn="ctr" defTabSz="456342">
              <a:buSzTx/>
              <a:buFontTx/>
              <a:buNone/>
              <a:defRPr>
                <a:solidFill>
                  <a:srgbClr val="888888"/>
                </a:solidFill>
              </a:defRPr>
            </a:lvl4pPr>
            <a:lvl5pPr marL="0" indent="0" algn="ctr" defTabSz="456342">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416296180"/>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t>10/09/2024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30254889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19" name="Shape 119"/>
          <p:cNvSpPr>
            <a:spLocks noGrp="1"/>
          </p:cNvSpPr>
          <p:nvPr>
            <p:ph type="title"/>
          </p:nvPr>
        </p:nvSpPr>
        <p:spPr>
          <a:prstGeom prst="rect">
            <a:avLst/>
          </a:prstGeom>
        </p:spPr>
        <p:txBody>
          <a:bodyPr lIns="45630" tIns="45630" rIns="45630" bIns="45630"/>
          <a:lstStyle>
            <a:lvl1pPr defTabSz="456342"/>
          </a:lstStyle>
          <a:p>
            <a:r>
              <a:t>Title Text</a:t>
            </a:r>
          </a:p>
        </p:txBody>
      </p:sp>
      <p:sp>
        <p:nvSpPr>
          <p:cNvPr id="120" name="Shape 120"/>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21" name="Shape 121"/>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054421586"/>
      </p:ext>
    </p:extLst>
  </p:cSld>
  <p:clrMapOvr>
    <a:masterClrMapping/>
  </p:clrMapOvr>
  <p:transition spd="med"/>
</p:sldLayout>
</file>

<file path=ppt/slideLayouts/slideLayout181.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28" name="Shape 128"/>
          <p:cNvSpPr>
            <a:spLocks noGrp="1"/>
          </p:cNvSpPr>
          <p:nvPr>
            <p:ph type="title"/>
          </p:nvPr>
        </p:nvSpPr>
        <p:spPr>
          <a:xfrm>
            <a:off x="722312" y="4406900"/>
            <a:ext cx="7772401" cy="1362075"/>
          </a:xfrm>
          <a:prstGeom prst="rect">
            <a:avLst/>
          </a:prstGeom>
        </p:spPr>
        <p:txBody>
          <a:bodyPr lIns="45630" tIns="45630" rIns="45630" bIns="45630" anchor="t"/>
          <a:lstStyle>
            <a:lvl1pPr algn="l" defTabSz="456342">
              <a:defRPr sz="4000" b="1" cap="all"/>
            </a:lvl1pPr>
          </a:lstStyle>
          <a:p>
            <a:r>
              <a:t>Title Text</a:t>
            </a:r>
          </a:p>
        </p:txBody>
      </p:sp>
      <p:sp>
        <p:nvSpPr>
          <p:cNvPr id="129" name="Shape 129"/>
          <p:cNvSpPr>
            <a:spLocks noGrp="1"/>
          </p:cNvSpPr>
          <p:nvPr>
            <p:ph type="body" sz="quarter" idx="1"/>
          </p:nvPr>
        </p:nvSpPr>
        <p:spPr>
          <a:xfrm>
            <a:off x="722312" y="2906714"/>
            <a:ext cx="7772401" cy="1500190"/>
          </a:xfrm>
          <a:prstGeom prst="rect">
            <a:avLst/>
          </a:prstGeom>
        </p:spPr>
        <p:txBody>
          <a:bodyPr lIns="45630" tIns="45630" rIns="45630" bIns="45630" anchor="b"/>
          <a:lstStyle>
            <a:lvl1pPr marL="0" indent="0" defTabSz="456342">
              <a:spcBef>
                <a:spcPts val="400"/>
              </a:spcBef>
              <a:buSzTx/>
              <a:buFontTx/>
              <a:buNone/>
              <a:defRPr sz="2000">
                <a:solidFill>
                  <a:srgbClr val="888888"/>
                </a:solidFill>
              </a:defRPr>
            </a:lvl1pPr>
            <a:lvl2pPr marL="0" indent="0" defTabSz="456342">
              <a:spcBef>
                <a:spcPts val="400"/>
              </a:spcBef>
              <a:buSzTx/>
              <a:buFontTx/>
              <a:buNone/>
              <a:defRPr sz="2000">
                <a:solidFill>
                  <a:srgbClr val="888888"/>
                </a:solidFill>
              </a:defRPr>
            </a:lvl2pPr>
            <a:lvl3pPr marL="0" indent="0" defTabSz="456342">
              <a:spcBef>
                <a:spcPts val="400"/>
              </a:spcBef>
              <a:buSzTx/>
              <a:buFontTx/>
              <a:buNone/>
              <a:defRPr sz="2000">
                <a:solidFill>
                  <a:srgbClr val="888888"/>
                </a:solidFill>
              </a:defRPr>
            </a:lvl3pPr>
            <a:lvl4pPr marL="0" indent="0" defTabSz="456342">
              <a:spcBef>
                <a:spcPts val="400"/>
              </a:spcBef>
              <a:buSzTx/>
              <a:buFontTx/>
              <a:buNone/>
              <a:defRPr sz="2000">
                <a:solidFill>
                  <a:srgbClr val="888888"/>
                </a:solidFill>
              </a:defRPr>
            </a:lvl4pPr>
            <a:lvl5pPr marL="0" indent="0" defTabSz="456342">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0" name="Shape 130"/>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588528595"/>
      </p:ext>
    </p:extLst>
  </p:cSld>
  <p:clrMapOvr>
    <a:masterClrMapping/>
  </p:clrMapOvr>
  <p:transition spd="med"/>
</p:sldLayout>
</file>

<file path=ppt/slideLayouts/slideLayout182.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37" name="Shape 137"/>
          <p:cNvSpPr>
            <a:spLocks noGrp="1"/>
          </p:cNvSpPr>
          <p:nvPr>
            <p:ph type="title"/>
          </p:nvPr>
        </p:nvSpPr>
        <p:spPr>
          <a:prstGeom prst="rect">
            <a:avLst/>
          </a:prstGeom>
        </p:spPr>
        <p:txBody>
          <a:bodyPr lIns="45630" tIns="45630" rIns="45630" bIns="45630"/>
          <a:lstStyle>
            <a:lvl1pPr defTabSz="456342"/>
          </a:lstStyle>
          <a:p>
            <a:r>
              <a:t>Title Text</a:t>
            </a:r>
          </a:p>
        </p:txBody>
      </p:sp>
      <p:sp>
        <p:nvSpPr>
          <p:cNvPr id="138" name="Shape 138"/>
          <p:cNvSpPr>
            <a:spLocks noGrp="1"/>
          </p:cNvSpPr>
          <p:nvPr>
            <p:ph type="body" sz="half" idx="1"/>
          </p:nvPr>
        </p:nvSpPr>
        <p:spPr>
          <a:xfrm>
            <a:off x="457200" y="1600200"/>
            <a:ext cx="4038600" cy="4525963"/>
          </a:xfrm>
          <a:prstGeom prst="rect">
            <a:avLst/>
          </a:prstGeom>
        </p:spPr>
        <p:txBody>
          <a:bodyPr lIns="45630" tIns="45630" rIns="45630" bIns="45630"/>
          <a:lstStyle>
            <a:lvl1pPr marL="342252" indent="-342252" defTabSz="456342">
              <a:spcBef>
                <a:spcPts val="600"/>
              </a:spcBef>
              <a:defRPr sz="2800"/>
            </a:lvl1pPr>
            <a:lvl2pPr marL="789082" indent="-332754" defTabSz="456342">
              <a:spcBef>
                <a:spcPts val="600"/>
              </a:spcBef>
              <a:defRPr sz="2800"/>
            </a:lvl2pPr>
            <a:lvl3pPr marL="1232105" indent="-319439" defTabSz="456342">
              <a:spcBef>
                <a:spcPts val="600"/>
              </a:spcBef>
              <a:defRPr sz="2800"/>
            </a:lvl3pPr>
            <a:lvl4pPr marL="1723956" indent="-354932" defTabSz="456342">
              <a:spcBef>
                <a:spcPts val="600"/>
              </a:spcBef>
              <a:defRPr sz="2800"/>
            </a:lvl4pPr>
            <a:lvl5pPr marL="2180284" indent="-354932" defTabSz="456342">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39" name="Shape 13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526127757"/>
      </p:ext>
    </p:extLst>
  </p:cSld>
  <p:clrMapOvr>
    <a:masterClrMapping/>
  </p:clrMapOvr>
  <p:transition spd="med"/>
</p:sldLayout>
</file>

<file path=ppt/slideLayouts/slideLayout183.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46" name="Shape 146"/>
          <p:cNvSpPr>
            <a:spLocks noGrp="1"/>
          </p:cNvSpPr>
          <p:nvPr>
            <p:ph type="title"/>
          </p:nvPr>
        </p:nvSpPr>
        <p:spPr>
          <a:prstGeom prst="rect">
            <a:avLst/>
          </a:prstGeom>
        </p:spPr>
        <p:txBody>
          <a:bodyPr lIns="45630" tIns="45630" rIns="45630" bIns="45630"/>
          <a:lstStyle>
            <a:lvl1pPr defTabSz="456342"/>
          </a:lstStyle>
          <a:p>
            <a:r>
              <a:t>Title Text</a:t>
            </a:r>
          </a:p>
        </p:txBody>
      </p:sp>
      <p:sp>
        <p:nvSpPr>
          <p:cNvPr id="147" name="Shape 147"/>
          <p:cNvSpPr>
            <a:spLocks noGrp="1"/>
          </p:cNvSpPr>
          <p:nvPr>
            <p:ph type="body" sz="quarter" idx="1"/>
          </p:nvPr>
        </p:nvSpPr>
        <p:spPr>
          <a:xfrm>
            <a:off x="457200" y="1535112"/>
            <a:ext cx="4040188" cy="639763"/>
          </a:xfrm>
          <a:prstGeom prst="rect">
            <a:avLst/>
          </a:prstGeom>
        </p:spPr>
        <p:txBody>
          <a:bodyPr lIns="45630" tIns="45630" rIns="45630" bIns="45630" anchor="b"/>
          <a:lstStyle>
            <a:lvl1pPr marL="0" indent="0" defTabSz="456342">
              <a:spcBef>
                <a:spcPts val="500"/>
              </a:spcBef>
              <a:buSzTx/>
              <a:buFontTx/>
              <a:buNone/>
              <a:defRPr sz="2400" b="1"/>
            </a:lvl1pPr>
            <a:lvl2pPr marL="0" indent="0" defTabSz="456342">
              <a:spcBef>
                <a:spcPts val="500"/>
              </a:spcBef>
              <a:buSzTx/>
              <a:buFontTx/>
              <a:buNone/>
              <a:defRPr sz="2400" b="1"/>
            </a:lvl2pPr>
            <a:lvl3pPr marL="0" indent="0" defTabSz="456342">
              <a:spcBef>
                <a:spcPts val="500"/>
              </a:spcBef>
              <a:buSzTx/>
              <a:buFontTx/>
              <a:buNone/>
              <a:defRPr sz="2400" b="1"/>
            </a:lvl3pPr>
            <a:lvl4pPr marL="0" indent="0" defTabSz="456342">
              <a:spcBef>
                <a:spcPts val="500"/>
              </a:spcBef>
              <a:buSzTx/>
              <a:buFontTx/>
              <a:buNone/>
              <a:defRPr sz="2400" b="1"/>
            </a:lvl4pPr>
            <a:lvl5pPr marL="0" indent="0" defTabSz="456342">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48" name="Shape 148"/>
          <p:cNvSpPr>
            <a:spLocks noGrp="1"/>
          </p:cNvSpPr>
          <p:nvPr>
            <p:ph type="body" sz="quarter" idx="13"/>
          </p:nvPr>
        </p:nvSpPr>
        <p:spPr>
          <a:xfrm>
            <a:off x="4645061" y="1535112"/>
            <a:ext cx="4041778" cy="639765"/>
          </a:xfrm>
          <a:prstGeom prst="rect">
            <a:avLst/>
          </a:prstGeom>
        </p:spPr>
        <p:txBody>
          <a:bodyPr anchor="b"/>
          <a:lstStyle/>
          <a:p>
            <a:endParaRPr/>
          </a:p>
        </p:txBody>
      </p:sp>
      <p:sp>
        <p:nvSpPr>
          <p:cNvPr id="149" name="Shape 14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494234566"/>
      </p:ext>
    </p:extLst>
  </p:cSld>
  <p:clrMapOvr>
    <a:masterClrMapping/>
  </p:clrMapOvr>
  <p:transition spd="med"/>
</p:sldLayout>
</file>

<file path=ppt/slideLayouts/slideLayout184.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56" name="Shape 156"/>
          <p:cNvSpPr>
            <a:spLocks noGrp="1"/>
          </p:cNvSpPr>
          <p:nvPr>
            <p:ph type="title"/>
          </p:nvPr>
        </p:nvSpPr>
        <p:spPr>
          <a:prstGeom prst="rect">
            <a:avLst/>
          </a:prstGeom>
        </p:spPr>
        <p:txBody>
          <a:bodyPr lIns="45630" tIns="45630" rIns="45630" bIns="45630"/>
          <a:lstStyle>
            <a:lvl1pPr defTabSz="456342"/>
          </a:lstStyle>
          <a:p>
            <a:r>
              <a:t>Title Text</a:t>
            </a:r>
          </a:p>
        </p:txBody>
      </p:sp>
      <p:sp>
        <p:nvSpPr>
          <p:cNvPr id="157" name="Shape 157"/>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96320506"/>
      </p:ext>
    </p:extLst>
  </p:cSld>
  <p:clrMapOvr>
    <a:masterClrMapping/>
  </p:clrMapOvr>
  <p:transition spd="med"/>
</p:sldLayout>
</file>

<file path=ppt/slideLayouts/slideLayout185.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64" name="Shape 16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839997298"/>
      </p:ext>
    </p:extLst>
  </p:cSld>
  <p:clrMapOvr>
    <a:masterClrMapping/>
  </p:clrMapOvr>
  <p:transition spd="med"/>
</p:sldLayout>
</file>

<file path=ppt/slideLayouts/slideLayout186.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171" name="Shape 171"/>
          <p:cNvSpPr>
            <a:spLocks noGrp="1"/>
          </p:cNvSpPr>
          <p:nvPr>
            <p:ph type="title"/>
          </p:nvPr>
        </p:nvSpPr>
        <p:spPr>
          <a:xfrm>
            <a:off x="457237" y="273050"/>
            <a:ext cx="3008317" cy="1162050"/>
          </a:xfrm>
          <a:prstGeom prst="rect">
            <a:avLst/>
          </a:prstGeom>
        </p:spPr>
        <p:txBody>
          <a:bodyPr lIns="45630" tIns="45630" rIns="45630" bIns="45630" anchor="b"/>
          <a:lstStyle>
            <a:lvl1pPr algn="l" defTabSz="456342">
              <a:defRPr sz="2000" b="1"/>
            </a:lvl1pPr>
          </a:lstStyle>
          <a:p>
            <a:r>
              <a:t>Title Text</a:t>
            </a:r>
          </a:p>
        </p:txBody>
      </p:sp>
      <p:sp>
        <p:nvSpPr>
          <p:cNvPr id="172" name="Shape 172"/>
          <p:cNvSpPr>
            <a:spLocks noGrp="1"/>
          </p:cNvSpPr>
          <p:nvPr>
            <p:ph type="body" idx="1"/>
          </p:nvPr>
        </p:nvSpPr>
        <p:spPr>
          <a:xfrm>
            <a:off x="3575050" y="273088"/>
            <a:ext cx="5111750" cy="5853113"/>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73" name="Shape 173"/>
          <p:cNvSpPr>
            <a:spLocks noGrp="1"/>
          </p:cNvSpPr>
          <p:nvPr>
            <p:ph type="body" sz="half" idx="13"/>
          </p:nvPr>
        </p:nvSpPr>
        <p:spPr>
          <a:xfrm>
            <a:off x="457237" y="1435101"/>
            <a:ext cx="3008317" cy="4691063"/>
          </a:xfrm>
          <a:prstGeom prst="rect">
            <a:avLst/>
          </a:prstGeom>
        </p:spPr>
        <p:txBody>
          <a:bodyPr/>
          <a:lstStyle/>
          <a:p>
            <a:endParaRPr/>
          </a:p>
        </p:txBody>
      </p:sp>
      <p:sp>
        <p:nvSpPr>
          <p:cNvPr id="174" name="Shape 17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904056893"/>
      </p:ext>
    </p:extLst>
  </p:cSld>
  <p:clrMapOvr>
    <a:masterClrMapping/>
  </p:clrMapOvr>
  <p:transition spd="med"/>
</p:sldLayout>
</file>

<file path=ppt/slideLayouts/slideLayout187.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81" name="Shape 181"/>
          <p:cNvSpPr>
            <a:spLocks noGrp="1"/>
          </p:cNvSpPr>
          <p:nvPr>
            <p:ph type="title"/>
          </p:nvPr>
        </p:nvSpPr>
        <p:spPr>
          <a:xfrm>
            <a:off x="1792288" y="4800600"/>
            <a:ext cx="5486403" cy="566738"/>
          </a:xfrm>
          <a:prstGeom prst="rect">
            <a:avLst/>
          </a:prstGeom>
        </p:spPr>
        <p:txBody>
          <a:bodyPr lIns="45630" tIns="45630" rIns="45630" bIns="45630" anchor="b"/>
          <a:lstStyle>
            <a:lvl1pPr algn="l" defTabSz="456342">
              <a:defRPr sz="2000" b="1"/>
            </a:lvl1pPr>
          </a:lstStyle>
          <a:p>
            <a:r>
              <a:t>Title Text</a:t>
            </a:r>
          </a:p>
        </p:txBody>
      </p:sp>
      <p:sp>
        <p:nvSpPr>
          <p:cNvPr id="182" name="Shape 182"/>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183" name="Shape 183"/>
          <p:cNvSpPr>
            <a:spLocks noGrp="1"/>
          </p:cNvSpPr>
          <p:nvPr>
            <p:ph type="body" sz="quarter" idx="1"/>
          </p:nvPr>
        </p:nvSpPr>
        <p:spPr>
          <a:xfrm>
            <a:off x="1792288" y="5367337"/>
            <a:ext cx="5486403" cy="804865"/>
          </a:xfrm>
          <a:prstGeom prst="rect">
            <a:avLst/>
          </a:prstGeom>
        </p:spPr>
        <p:txBody>
          <a:bodyPr lIns="45630" tIns="45630" rIns="45630" bIns="45630"/>
          <a:lstStyle>
            <a:lvl1pPr marL="0" indent="0" defTabSz="456342">
              <a:spcBef>
                <a:spcPts val="300"/>
              </a:spcBef>
              <a:buSzTx/>
              <a:buFontTx/>
              <a:buNone/>
              <a:defRPr sz="1400"/>
            </a:lvl1pPr>
            <a:lvl2pPr marL="0" indent="0" defTabSz="456342">
              <a:spcBef>
                <a:spcPts val="300"/>
              </a:spcBef>
              <a:buSzTx/>
              <a:buFontTx/>
              <a:buNone/>
              <a:defRPr sz="1400"/>
            </a:lvl2pPr>
            <a:lvl3pPr marL="0" indent="0" defTabSz="456342">
              <a:spcBef>
                <a:spcPts val="300"/>
              </a:spcBef>
              <a:buSzTx/>
              <a:buFontTx/>
              <a:buNone/>
              <a:defRPr sz="1400"/>
            </a:lvl3pPr>
            <a:lvl4pPr marL="0" indent="0" defTabSz="456342">
              <a:spcBef>
                <a:spcPts val="300"/>
              </a:spcBef>
              <a:buSzTx/>
              <a:buFontTx/>
              <a:buNone/>
              <a:defRPr sz="1400"/>
            </a:lvl4pPr>
            <a:lvl5pPr marL="0" indent="0" defTabSz="456342">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84" name="Shape 18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988248709"/>
      </p:ext>
    </p:extLst>
  </p:cSld>
  <p:clrMapOvr>
    <a:masterClrMapping/>
  </p:clrMapOvr>
  <p:transition spd="med"/>
</p:sldLayout>
</file>

<file path=ppt/slideLayouts/slideLayout188.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191" name="Shape 191"/>
          <p:cNvSpPr>
            <a:spLocks noGrp="1"/>
          </p:cNvSpPr>
          <p:nvPr>
            <p:ph type="title"/>
          </p:nvPr>
        </p:nvSpPr>
        <p:spPr>
          <a:prstGeom prst="rect">
            <a:avLst/>
          </a:prstGeom>
        </p:spPr>
        <p:txBody>
          <a:bodyPr lIns="45630" tIns="45630" rIns="45630" bIns="45630"/>
          <a:lstStyle>
            <a:lvl1pPr defTabSz="456342"/>
          </a:lstStyle>
          <a:p>
            <a:r>
              <a:t>Title Text</a:t>
            </a:r>
          </a:p>
        </p:txBody>
      </p:sp>
      <p:sp>
        <p:nvSpPr>
          <p:cNvPr id="192" name="Shape 192"/>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93" name="Shape 193"/>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645090403"/>
      </p:ext>
    </p:extLst>
  </p:cSld>
  <p:clrMapOvr>
    <a:masterClrMapping/>
  </p:clrMapOvr>
  <p:transition spd="med"/>
</p:sldLayout>
</file>

<file path=ppt/slideLayouts/slideLayout189.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200" name="Shape 200"/>
          <p:cNvSpPr>
            <a:spLocks noGrp="1"/>
          </p:cNvSpPr>
          <p:nvPr>
            <p:ph type="title"/>
          </p:nvPr>
        </p:nvSpPr>
        <p:spPr>
          <a:xfrm>
            <a:off x="6629400" y="274674"/>
            <a:ext cx="2057400" cy="5851529"/>
          </a:xfrm>
          <a:prstGeom prst="rect">
            <a:avLst/>
          </a:prstGeom>
        </p:spPr>
        <p:txBody>
          <a:bodyPr lIns="45630" tIns="45630" rIns="45630" bIns="45630"/>
          <a:lstStyle>
            <a:lvl1pPr defTabSz="456342"/>
          </a:lstStyle>
          <a:p>
            <a:r>
              <a:t>Title Text</a:t>
            </a:r>
          </a:p>
        </p:txBody>
      </p:sp>
      <p:sp>
        <p:nvSpPr>
          <p:cNvPr id="201" name="Shape 201"/>
          <p:cNvSpPr>
            <a:spLocks noGrp="1"/>
          </p:cNvSpPr>
          <p:nvPr>
            <p:ph type="body" idx="1"/>
          </p:nvPr>
        </p:nvSpPr>
        <p:spPr>
          <a:xfrm>
            <a:off x="457200" y="274674"/>
            <a:ext cx="6019800" cy="5851529"/>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202" name="Shape 20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45927338"/>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10/09/2024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18000718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568366939"/>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178317650"/>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988801160"/>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531365257"/>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672167833"/>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273088486"/>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114899175"/>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360579812"/>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888328875"/>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62849643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10/09/2024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1889521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10/09/2024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45426895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765402104"/>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10/09/2024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2753428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10/09/2024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8996289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717F6450-BF1A-124E-A9E1-E5FE7E77BA11}" type="slidenum">
              <a:rPr lang="en-US"/>
              <a:pPr>
                <a:defRPr/>
              </a:pPr>
              <a:t>‹#›</a:t>
            </a:fld>
            <a:endParaRPr lang="en-US"/>
          </a:p>
        </p:txBody>
      </p:sp>
    </p:spTree>
    <p:extLst>
      <p:ext uri="{BB962C8B-B14F-4D97-AF65-F5344CB8AC3E}">
        <p14:creationId xmlns:p14="http://schemas.microsoft.com/office/powerpoint/2010/main" val="33435800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12BDC8BC-B3B9-CE45-A429-F23718E4BC22}" type="slidenum">
              <a:rPr lang="en-US"/>
              <a:pPr>
                <a:defRPr/>
              </a:pPr>
              <a:t>‹#›</a:t>
            </a:fld>
            <a:endParaRPr lang="en-US"/>
          </a:p>
        </p:txBody>
      </p:sp>
    </p:spTree>
    <p:extLst>
      <p:ext uri="{BB962C8B-B14F-4D97-AF65-F5344CB8AC3E}">
        <p14:creationId xmlns:p14="http://schemas.microsoft.com/office/powerpoint/2010/main" val="1420038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FEC1CD42-E654-1A45-9CF3-B1CFA7728AE2}" type="slidenum">
              <a:rPr lang="en-US"/>
              <a:pPr>
                <a:defRPr/>
              </a:pPr>
              <a:t>‹#›</a:t>
            </a:fld>
            <a:endParaRPr lang="en-US"/>
          </a:p>
        </p:txBody>
      </p:sp>
    </p:spTree>
    <p:extLst>
      <p:ext uri="{BB962C8B-B14F-4D97-AF65-F5344CB8AC3E}">
        <p14:creationId xmlns:p14="http://schemas.microsoft.com/office/powerpoint/2010/main" val="39241392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2C8DC45A-4D80-764C-B296-B9573938CD20}" type="slidenum">
              <a:rPr lang="en-US"/>
              <a:pPr>
                <a:defRPr/>
              </a:pPr>
              <a:t>‹#›</a:t>
            </a:fld>
            <a:endParaRPr lang="en-US"/>
          </a:p>
        </p:txBody>
      </p:sp>
    </p:spTree>
    <p:extLst>
      <p:ext uri="{BB962C8B-B14F-4D97-AF65-F5344CB8AC3E}">
        <p14:creationId xmlns:p14="http://schemas.microsoft.com/office/powerpoint/2010/main" val="41216736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cs typeface="ＭＳ Ｐゴシック" charset="0"/>
              </a:defRPr>
            </a:lvl1pPr>
          </a:lstStyle>
          <a:p>
            <a:pPr>
              <a:defRPr/>
            </a:pPr>
            <a:fld id="{1EBCF720-5313-E640-A1E0-17451C41B085}" type="slidenum">
              <a:rPr lang="en-US"/>
              <a:pPr>
                <a:defRPr/>
              </a:pPr>
              <a:t>‹#›</a:t>
            </a:fld>
            <a:endParaRPr lang="en-US"/>
          </a:p>
        </p:txBody>
      </p:sp>
    </p:spTree>
    <p:extLst>
      <p:ext uri="{BB962C8B-B14F-4D97-AF65-F5344CB8AC3E}">
        <p14:creationId xmlns:p14="http://schemas.microsoft.com/office/powerpoint/2010/main" val="7649242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cs typeface="ＭＳ Ｐゴシック" charset="0"/>
              </a:defRPr>
            </a:lvl1pPr>
          </a:lstStyle>
          <a:p>
            <a:pPr>
              <a:defRPr/>
            </a:pPr>
            <a:fld id="{FF7CD2FC-68EF-C944-9C09-EC6593DBF98C}" type="slidenum">
              <a:rPr lang="en-US"/>
              <a:pPr>
                <a:defRPr/>
              </a:pPr>
              <a:t>‹#›</a:t>
            </a:fld>
            <a:endParaRPr lang="en-US"/>
          </a:p>
        </p:txBody>
      </p:sp>
    </p:spTree>
    <p:extLst>
      <p:ext uri="{BB962C8B-B14F-4D97-AF65-F5344CB8AC3E}">
        <p14:creationId xmlns:p14="http://schemas.microsoft.com/office/powerpoint/2010/main" val="25465897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cs typeface="ＭＳ Ｐゴシック" charset="0"/>
              </a:defRPr>
            </a:lvl1pPr>
          </a:lstStyle>
          <a:p>
            <a:pPr>
              <a:defRPr/>
            </a:pPr>
            <a:fld id="{BE3D6862-558B-974B-8DB7-3BD447538B9C}" type="slidenum">
              <a:rPr lang="en-US"/>
              <a:pPr>
                <a:defRPr/>
              </a:pPr>
              <a:t>‹#›</a:t>
            </a:fld>
            <a:endParaRPr lang="en-US"/>
          </a:p>
        </p:txBody>
      </p:sp>
    </p:spTree>
    <p:extLst>
      <p:ext uri="{BB962C8B-B14F-4D97-AF65-F5344CB8AC3E}">
        <p14:creationId xmlns:p14="http://schemas.microsoft.com/office/powerpoint/2010/main" val="3082074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t>10/09/2024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39788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5C7EC7CA-3E41-F64A-9CC8-8FE5D94852BA}" type="slidenum">
              <a:rPr lang="en-US"/>
              <a:pPr>
                <a:defRPr/>
              </a:pPr>
              <a:t>‹#›</a:t>
            </a:fld>
            <a:endParaRPr lang="en-US"/>
          </a:p>
        </p:txBody>
      </p:sp>
    </p:spTree>
    <p:extLst>
      <p:ext uri="{BB962C8B-B14F-4D97-AF65-F5344CB8AC3E}">
        <p14:creationId xmlns:p14="http://schemas.microsoft.com/office/powerpoint/2010/main" val="18205825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0EA6879B-A16E-2D4C-B24E-F268B862406E}" type="slidenum">
              <a:rPr lang="en-US"/>
              <a:pPr>
                <a:defRPr/>
              </a:pPr>
              <a:t>‹#›</a:t>
            </a:fld>
            <a:endParaRPr lang="en-US"/>
          </a:p>
        </p:txBody>
      </p:sp>
    </p:spTree>
    <p:extLst>
      <p:ext uri="{BB962C8B-B14F-4D97-AF65-F5344CB8AC3E}">
        <p14:creationId xmlns:p14="http://schemas.microsoft.com/office/powerpoint/2010/main" val="26400515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5CD2C32F-D086-3948-9E5C-126D4B4A0342}" type="slidenum">
              <a:rPr lang="en-US"/>
              <a:pPr>
                <a:defRPr/>
              </a:pPr>
              <a:t>‹#›</a:t>
            </a:fld>
            <a:endParaRPr lang="en-US"/>
          </a:p>
        </p:txBody>
      </p:sp>
    </p:spTree>
    <p:extLst>
      <p:ext uri="{BB962C8B-B14F-4D97-AF65-F5344CB8AC3E}">
        <p14:creationId xmlns:p14="http://schemas.microsoft.com/office/powerpoint/2010/main" val="25160551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76519142-A45F-9E4D-9D02-2F935ED47830}" type="slidenum">
              <a:rPr lang="en-US"/>
              <a:pPr>
                <a:defRPr/>
              </a:pPr>
              <a:t>‹#›</a:t>
            </a:fld>
            <a:endParaRPr lang="en-US"/>
          </a:p>
        </p:txBody>
      </p:sp>
    </p:spTree>
    <p:extLst>
      <p:ext uri="{BB962C8B-B14F-4D97-AF65-F5344CB8AC3E}">
        <p14:creationId xmlns:p14="http://schemas.microsoft.com/office/powerpoint/2010/main" val="11725804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299815A4-86C4-6340-8DB1-1A34EC14E37D}" type="slidenum">
              <a:rPr lang="en-US"/>
              <a:pPr>
                <a:defRPr/>
              </a:pPr>
              <a:t>‹#›</a:t>
            </a:fld>
            <a:endParaRPr lang="en-US"/>
          </a:p>
        </p:txBody>
      </p:sp>
    </p:spTree>
    <p:extLst>
      <p:ext uri="{BB962C8B-B14F-4D97-AF65-F5344CB8AC3E}">
        <p14:creationId xmlns:p14="http://schemas.microsoft.com/office/powerpoint/2010/main" val="14597697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C3377066-6E1B-244A-A5AD-16829F1AD4C0}" type="slidenum">
              <a:rPr lang="en-US"/>
              <a:pPr>
                <a:defRPr/>
              </a:pPr>
              <a:t>‹#›</a:t>
            </a:fld>
            <a:endParaRPr lang="en-US"/>
          </a:p>
        </p:txBody>
      </p:sp>
    </p:spTree>
    <p:extLst>
      <p:ext uri="{BB962C8B-B14F-4D97-AF65-F5344CB8AC3E}">
        <p14:creationId xmlns:p14="http://schemas.microsoft.com/office/powerpoint/2010/main" val="27369814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4B0EC590-4ECF-FB4C-A775-F3DB2B00CBB5}" type="slidenum">
              <a:rPr lang="en-US"/>
              <a:pPr>
                <a:defRPr/>
              </a:pPr>
              <a:t>‹#›</a:t>
            </a:fld>
            <a:endParaRPr lang="en-US"/>
          </a:p>
        </p:txBody>
      </p:sp>
    </p:spTree>
    <p:extLst>
      <p:ext uri="{BB962C8B-B14F-4D97-AF65-F5344CB8AC3E}">
        <p14:creationId xmlns:p14="http://schemas.microsoft.com/office/powerpoint/2010/main" val="9323513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462D0F56-CB59-F747-A67A-EFC29A59EC08}" type="slidenum">
              <a:rPr lang="en-US"/>
              <a:pPr>
                <a:defRPr/>
              </a:pPr>
              <a:t>‹#›</a:t>
            </a:fld>
            <a:endParaRPr lang="en-US"/>
          </a:p>
        </p:txBody>
      </p:sp>
    </p:spTree>
    <p:extLst>
      <p:ext uri="{BB962C8B-B14F-4D97-AF65-F5344CB8AC3E}">
        <p14:creationId xmlns:p14="http://schemas.microsoft.com/office/powerpoint/2010/main" val="31199486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defRPr>
            </a:lvl1pPr>
          </a:lstStyle>
          <a:p>
            <a:pPr>
              <a:defRPr/>
            </a:pPr>
            <a:fld id="{07291979-FC43-DF4C-8138-CF662709471F}" type="slidenum">
              <a:rPr lang="en-US"/>
              <a:pPr>
                <a:defRPr/>
              </a:pPr>
              <a:t>‹#›</a:t>
            </a:fld>
            <a:endParaRPr lang="en-US"/>
          </a:p>
        </p:txBody>
      </p:sp>
    </p:spTree>
    <p:extLst>
      <p:ext uri="{BB962C8B-B14F-4D97-AF65-F5344CB8AC3E}">
        <p14:creationId xmlns:p14="http://schemas.microsoft.com/office/powerpoint/2010/main" val="36306863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defRPr>
            </a:lvl1pPr>
          </a:lstStyle>
          <a:p>
            <a:pPr>
              <a:defRPr/>
            </a:pPr>
            <a:fld id="{2DC7E938-B2C9-F242-8183-92991FA87D8C}" type="slidenum">
              <a:rPr lang="en-US"/>
              <a:pPr>
                <a:defRPr/>
              </a:pPr>
              <a:t>‹#›</a:t>
            </a:fld>
            <a:endParaRPr lang="en-US"/>
          </a:p>
        </p:txBody>
      </p:sp>
    </p:spTree>
    <p:extLst>
      <p:ext uri="{BB962C8B-B14F-4D97-AF65-F5344CB8AC3E}">
        <p14:creationId xmlns:p14="http://schemas.microsoft.com/office/powerpoint/2010/main" val="2844137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t>10/09/2024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009296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defRPr>
            </a:lvl1pPr>
          </a:lstStyle>
          <a:p>
            <a:pPr>
              <a:defRPr/>
            </a:pPr>
            <a:fld id="{5079CA44-8F90-2E44-859D-9FF7A31BAB08}" type="slidenum">
              <a:rPr lang="en-US"/>
              <a:pPr>
                <a:defRPr/>
              </a:pPr>
              <a:t>‹#›</a:t>
            </a:fld>
            <a:endParaRPr lang="en-US"/>
          </a:p>
        </p:txBody>
      </p:sp>
    </p:spTree>
    <p:extLst>
      <p:ext uri="{BB962C8B-B14F-4D97-AF65-F5344CB8AC3E}">
        <p14:creationId xmlns:p14="http://schemas.microsoft.com/office/powerpoint/2010/main" val="36549100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AA3A8745-7BB9-B343-8692-39BDB97F5DF2}" type="slidenum">
              <a:rPr lang="en-US"/>
              <a:pPr>
                <a:defRPr/>
              </a:pPr>
              <a:t>‹#›</a:t>
            </a:fld>
            <a:endParaRPr lang="en-US"/>
          </a:p>
        </p:txBody>
      </p:sp>
    </p:spTree>
    <p:extLst>
      <p:ext uri="{BB962C8B-B14F-4D97-AF65-F5344CB8AC3E}">
        <p14:creationId xmlns:p14="http://schemas.microsoft.com/office/powerpoint/2010/main" val="35315176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17EC9E16-3941-C444-8655-04D48D55EDB0}" type="slidenum">
              <a:rPr lang="en-US"/>
              <a:pPr>
                <a:defRPr/>
              </a:pPr>
              <a:t>‹#›</a:t>
            </a:fld>
            <a:endParaRPr lang="en-US"/>
          </a:p>
        </p:txBody>
      </p:sp>
    </p:spTree>
    <p:extLst>
      <p:ext uri="{BB962C8B-B14F-4D97-AF65-F5344CB8AC3E}">
        <p14:creationId xmlns:p14="http://schemas.microsoft.com/office/powerpoint/2010/main" val="24829386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1E0F4DDF-4E7E-7C4F-8A49-B95ED1E001D4}" type="slidenum">
              <a:rPr lang="en-US"/>
              <a:pPr>
                <a:defRPr/>
              </a:pPr>
              <a:t>‹#›</a:t>
            </a:fld>
            <a:endParaRPr lang="en-US"/>
          </a:p>
        </p:txBody>
      </p:sp>
    </p:spTree>
    <p:extLst>
      <p:ext uri="{BB962C8B-B14F-4D97-AF65-F5344CB8AC3E}">
        <p14:creationId xmlns:p14="http://schemas.microsoft.com/office/powerpoint/2010/main" val="21700246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297DD300-840A-C24F-A490-F30F3F162D0F}" type="slidenum">
              <a:rPr lang="en-US"/>
              <a:pPr>
                <a:defRPr/>
              </a:pPr>
              <a:t>‹#›</a:t>
            </a:fld>
            <a:endParaRPr lang="en-US"/>
          </a:p>
        </p:txBody>
      </p:sp>
    </p:spTree>
    <p:extLst>
      <p:ext uri="{BB962C8B-B14F-4D97-AF65-F5344CB8AC3E}">
        <p14:creationId xmlns:p14="http://schemas.microsoft.com/office/powerpoint/2010/main" val="11803572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912158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455695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33" indent="0">
              <a:buNone/>
              <a:defRPr sz="1800"/>
            </a:lvl2pPr>
            <a:lvl3pPr marL="912870" indent="0">
              <a:buNone/>
              <a:defRPr sz="1600"/>
            </a:lvl3pPr>
            <a:lvl4pPr marL="1369288" indent="0">
              <a:buNone/>
              <a:defRPr sz="1400"/>
            </a:lvl4pPr>
            <a:lvl5pPr marL="1825734" indent="0">
              <a:buNone/>
              <a:defRPr sz="1400"/>
            </a:lvl5pPr>
            <a:lvl6pPr marL="2282149" indent="0">
              <a:buNone/>
              <a:defRPr sz="1400"/>
            </a:lvl6pPr>
            <a:lvl7pPr marL="2738576" indent="0">
              <a:buNone/>
              <a:defRPr sz="1400"/>
            </a:lvl7pPr>
            <a:lvl8pPr marL="3195003" indent="0">
              <a:buNone/>
              <a:defRPr sz="1400"/>
            </a:lvl8pPr>
            <a:lvl9pPr marL="365143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68220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586366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9" y="1535113"/>
            <a:ext cx="4041775"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779268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t>10/09/2024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3484430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877969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69529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745732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33" indent="0">
              <a:buNone/>
              <a:defRPr sz="2800"/>
            </a:lvl2pPr>
            <a:lvl3pPr marL="912870" indent="0">
              <a:buNone/>
              <a:defRPr sz="2400"/>
            </a:lvl3pPr>
            <a:lvl4pPr marL="1369288" indent="0">
              <a:buNone/>
              <a:defRPr sz="2000"/>
            </a:lvl4pPr>
            <a:lvl5pPr marL="1825734" indent="0">
              <a:buNone/>
              <a:defRPr sz="2000"/>
            </a:lvl5pPr>
            <a:lvl6pPr marL="2282149" indent="0">
              <a:buNone/>
              <a:defRPr sz="2000"/>
            </a:lvl6pPr>
            <a:lvl7pPr marL="2738576" indent="0">
              <a:buNone/>
              <a:defRPr sz="2000"/>
            </a:lvl7pPr>
            <a:lvl8pPr marL="3195003" indent="0">
              <a:buNone/>
              <a:defRPr sz="2000"/>
            </a:lvl8pPr>
            <a:lvl9pPr marL="365143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846604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136369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982649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054315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535025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329867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007636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t>10/09/2024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5407323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456161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900714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0718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772221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7512694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694960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524370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2130425"/>
            <a:ext cx="7772400" cy="1470025"/>
          </a:xfrm>
          <a:prstGeom prst="rect">
            <a:avLst/>
          </a:prstGeom>
        </p:spPr>
        <p:txBody>
          <a:bodyPr/>
          <a:lstStyle/>
          <a:p>
            <a:r>
              <a:t>Title Text</a:t>
            </a:r>
          </a:p>
        </p:txBody>
      </p:sp>
      <p:sp>
        <p:nvSpPr>
          <p:cNvPr id="12" name="Shape 12"/>
          <p:cNvSpPr>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776154493"/>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331986247"/>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Shape 30"/>
          <p:cNvSpPr>
            <a:spLocks noGrp="1"/>
          </p:cNvSpPr>
          <p:nvPr>
            <p:ph type="body" sz="quarter" idx="1"/>
          </p:nvPr>
        </p:nvSpPr>
        <p:spPr>
          <a:xfrm>
            <a:off x="722312" y="2906713"/>
            <a:ext cx="7772401" cy="1500190"/>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418343715"/>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t>10/09/2024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6192231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111116571"/>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4645025" y="1535112"/>
            <a:ext cx="4041775" cy="639765"/>
          </a:xfrm>
          <a:prstGeom prst="rect">
            <a:avLst/>
          </a:prstGeom>
        </p:spPr>
        <p:txBody>
          <a:bodyPr anchor="b"/>
          <a:lstStyle/>
          <a:p>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486857567"/>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157490629"/>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437646051"/>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457200" y="273050"/>
            <a:ext cx="3008316" cy="1162050"/>
          </a:xfrm>
          <a:prstGeom prst="rect">
            <a:avLst/>
          </a:prstGeom>
        </p:spPr>
        <p:txBody>
          <a:bodyPr anchor="b"/>
          <a:lstStyle>
            <a:lvl1pPr algn="l">
              <a:defRPr sz="2000" b="1"/>
            </a:lvl1pPr>
          </a:lstStyle>
          <a:p>
            <a:r>
              <a:t>Title Text</a:t>
            </a:r>
          </a:p>
        </p:txBody>
      </p:sp>
      <p:sp>
        <p:nvSpPr>
          <p:cNvPr id="73" name="Shape 73"/>
          <p:cNvSpPr>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half" idx="13"/>
          </p:nvPr>
        </p:nvSpPr>
        <p:spPr>
          <a:xfrm>
            <a:off x="457198" y="1435100"/>
            <a:ext cx="3008317" cy="4691063"/>
          </a:xfrm>
          <a:prstGeom prst="rect">
            <a:avLst/>
          </a:prstGeom>
        </p:spPr>
        <p:txBody>
          <a:bodyPr/>
          <a:lstStyle/>
          <a:p>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921806091"/>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1792288" y="4800600"/>
            <a:ext cx="5486403" cy="566738"/>
          </a:xfrm>
          <a:prstGeom prst="rect">
            <a:avLst/>
          </a:prstGeom>
        </p:spPr>
        <p:txBody>
          <a:bodyPr anchor="b"/>
          <a:lstStyle>
            <a:lvl1pPr algn="l">
              <a:defRPr sz="2000" b="1"/>
            </a:lvl1pPr>
          </a:lstStyle>
          <a:p>
            <a:r>
              <a:t>Title Text</a:t>
            </a:r>
          </a:p>
        </p:txBody>
      </p:sp>
      <p:sp>
        <p:nvSpPr>
          <p:cNvPr id="83" name="Shape 83"/>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84" name="Shape 84"/>
          <p:cNvSpPr>
            <a:spLocks noGrp="1"/>
          </p:cNvSpPr>
          <p:nvPr>
            <p:ph type="body" sz="quarter" idx="1"/>
          </p:nvPr>
        </p:nvSpPr>
        <p:spPr>
          <a:xfrm>
            <a:off x="1792288" y="5367337"/>
            <a:ext cx="5486403" cy="804865"/>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426093949"/>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Title Text</a:t>
            </a:r>
          </a:p>
        </p:txBody>
      </p:sp>
      <p:sp>
        <p:nvSpPr>
          <p:cNvPr id="93" name="Shape 9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133551332"/>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6629400" y="274638"/>
            <a:ext cx="2057400" cy="5851527"/>
          </a:xfrm>
          <a:prstGeom prst="rect">
            <a:avLst/>
          </a:prstGeom>
        </p:spPr>
        <p:txBody>
          <a:bodyPr/>
          <a:lstStyle/>
          <a:p>
            <a:r>
              <a:t>Title Text</a:t>
            </a:r>
          </a:p>
        </p:txBody>
      </p:sp>
      <p:sp>
        <p:nvSpPr>
          <p:cNvPr id="102" name="Shape 102"/>
          <p:cNvSpPr>
            <a:spLocks noGrp="1"/>
          </p:cNvSpPr>
          <p:nvPr>
            <p:ph type="body" idx="1"/>
          </p:nvPr>
        </p:nvSpPr>
        <p:spPr>
          <a:xfrm>
            <a:off x="457200" y="274638"/>
            <a:ext cx="60198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173776001"/>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110" name="Shape 110"/>
          <p:cNvSpPr>
            <a:spLocks noGrp="1"/>
          </p:cNvSpPr>
          <p:nvPr>
            <p:ph type="title"/>
          </p:nvPr>
        </p:nvSpPr>
        <p:spPr>
          <a:xfrm>
            <a:off x="685800" y="2130425"/>
            <a:ext cx="7772400" cy="1470028"/>
          </a:xfrm>
          <a:prstGeom prst="rect">
            <a:avLst/>
          </a:prstGeom>
        </p:spPr>
        <p:txBody>
          <a:bodyPr lIns="45630" tIns="45630" rIns="45630" bIns="45630"/>
          <a:lstStyle>
            <a:lvl1pPr defTabSz="456342"/>
          </a:lstStyle>
          <a:p>
            <a:r>
              <a:t>Title Text</a:t>
            </a:r>
          </a:p>
        </p:txBody>
      </p:sp>
      <p:sp>
        <p:nvSpPr>
          <p:cNvPr id="111" name="Shape 111"/>
          <p:cNvSpPr>
            <a:spLocks noGrp="1"/>
          </p:cNvSpPr>
          <p:nvPr>
            <p:ph type="body" sz="quarter" idx="1"/>
          </p:nvPr>
        </p:nvSpPr>
        <p:spPr>
          <a:xfrm>
            <a:off x="1371600" y="3886201"/>
            <a:ext cx="6400800" cy="1752603"/>
          </a:xfrm>
          <a:prstGeom prst="rect">
            <a:avLst/>
          </a:prstGeom>
        </p:spPr>
        <p:txBody>
          <a:bodyPr lIns="45630" tIns="45630" rIns="45630" bIns="45630"/>
          <a:lstStyle>
            <a:lvl1pPr marL="0" indent="0" algn="ctr" defTabSz="456342">
              <a:buSzTx/>
              <a:buFontTx/>
              <a:buNone/>
              <a:defRPr>
                <a:solidFill>
                  <a:srgbClr val="888888"/>
                </a:solidFill>
              </a:defRPr>
            </a:lvl1pPr>
            <a:lvl2pPr marL="0" indent="0" algn="ctr" defTabSz="456342">
              <a:buSzTx/>
              <a:buFontTx/>
              <a:buNone/>
              <a:defRPr>
                <a:solidFill>
                  <a:srgbClr val="888888"/>
                </a:solidFill>
              </a:defRPr>
            </a:lvl2pPr>
            <a:lvl3pPr marL="0" indent="0" algn="ctr" defTabSz="456342">
              <a:buSzTx/>
              <a:buFontTx/>
              <a:buNone/>
              <a:defRPr>
                <a:solidFill>
                  <a:srgbClr val="888888"/>
                </a:solidFill>
              </a:defRPr>
            </a:lvl3pPr>
            <a:lvl4pPr marL="0" indent="0" algn="ctr" defTabSz="456342">
              <a:buSzTx/>
              <a:buFontTx/>
              <a:buNone/>
              <a:defRPr>
                <a:solidFill>
                  <a:srgbClr val="888888"/>
                </a:solidFill>
              </a:defRPr>
            </a:lvl4pPr>
            <a:lvl5pPr marL="0" indent="0" algn="ctr" defTabSz="456342">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334279083"/>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19" name="Shape 119"/>
          <p:cNvSpPr>
            <a:spLocks noGrp="1"/>
          </p:cNvSpPr>
          <p:nvPr>
            <p:ph type="title"/>
          </p:nvPr>
        </p:nvSpPr>
        <p:spPr>
          <a:prstGeom prst="rect">
            <a:avLst/>
          </a:prstGeom>
        </p:spPr>
        <p:txBody>
          <a:bodyPr lIns="45630" tIns="45630" rIns="45630" bIns="45630"/>
          <a:lstStyle>
            <a:lvl1pPr defTabSz="456342"/>
          </a:lstStyle>
          <a:p>
            <a:r>
              <a:t>Title Text</a:t>
            </a:r>
          </a:p>
        </p:txBody>
      </p:sp>
      <p:sp>
        <p:nvSpPr>
          <p:cNvPr id="120" name="Shape 120"/>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21" name="Shape 121"/>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111765869"/>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10/09/2024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3763339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28" name="Shape 128"/>
          <p:cNvSpPr>
            <a:spLocks noGrp="1"/>
          </p:cNvSpPr>
          <p:nvPr>
            <p:ph type="title"/>
          </p:nvPr>
        </p:nvSpPr>
        <p:spPr>
          <a:xfrm>
            <a:off x="722312" y="4406900"/>
            <a:ext cx="7772401" cy="1362075"/>
          </a:xfrm>
          <a:prstGeom prst="rect">
            <a:avLst/>
          </a:prstGeom>
        </p:spPr>
        <p:txBody>
          <a:bodyPr lIns="45630" tIns="45630" rIns="45630" bIns="45630" anchor="t"/>
          <a:lstStyle>
            <a:lvl1pPr algn="l" defTabSz="456342">
              <a:defRPr sz="4000" b="1" cap="all"/>
            </a:lvl1pPr>
          </a:lstStyle>
          <a:p>
            <a:r>
              <a:t>Title Text</a:t>
            </a:r>
          </a:p>
        </p:txBody>
      </p:sp>
      <p:sp>
        <p:nvSpPr>
          <p:cNvPr id="129" name="Shape 129"/>
          <p:cNvSpPr>
            <a:spLocks noGrp="1"/>
          </p:cNvSpPr>
          <p:nvPr>
            <p:ph type="body" sz="quarter" idx="1"/>
          </p:nvPr>
        </p:nvSpPr>
        <p:spPr>
          <a:xfrm>
            <a:off x="722312" y="2906714"/>
            <a:ext cx="7772401" cy="1500190"/>
          </a:xfrm>
          <a:prstGeom prst="rect">
            <a:avLst/>
          </a:prstGeom>
        </p:spPr>
        <p:txBody>
          <a:bodyPr lIns="45630" tIns="45630" rIns="45630" bIns="45630" anchor="b"/>
          <a:lstStyle>
            <a:lvl1pPr marL="0" indent="0" defTabSz="456342">
              <a:spcBef>
                <a:spcPts val="400"/>
              </a:spcBef>
              <a:buSzTx/>
              <a:buFontTx/>
              <a:buNone/>
              <a:defRPr sz="2000">
                <a:solidFill>
                  <a:srgbClr val="888888"/>
                </a:solidFill>
              </a:defRPr>
            </a:lvl1pPr>
            <a:lvl2pPr marL="0" indent="0" defTabSz="456342">
              <a:spcBef>
                <a:spcPts val="400"/>
              </a:spcBef>
              <a:buSzTx/>
              <a:buFontTx/>
              <a:buNone/>
              <a:defRPr sz="2000">
                <a:solidFill>
                  <a:srgbClr val="888888"/>
                </a:solidFill>
              </a:defRPr>
            </a:lvl2pPr>
            <a:lvl3pPr marL="0" indent="0" defTabSz="456342">
              <a:spcBef>
                <a:spcPts val="400"/>
              </a:spcBef>
              <a:buSzTx/>
              <a:buFontTx/>
              <a:buNone/>
              <a:defRPr sz="2000">
                <a:solidFill>
                  <a:srgbClr val="888888"/>
                </a:solidFill>
              </a:defRPr>
            </a:lvl3pPr>
            <a:lvl4pPr marL="0" indent="0" defTabSz="456342">
              <a:spcBef>
                <a:spcPts val="400"/>
              </a:spcBef>
              <a:buSzTx/>
              <a:buFontTx/>
              <a:buNone/>
              <a:defRPr sz="2000">
                <a:solidFill>
                  <a:srgbClr val="888888"/>
                </a:solidFill>
              </a:defRPr>
            </a:lvl4pPr>
            <a:lvl5pPr marL="0" indent="0" defTabSz="456342">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0" name="Shape 130"/>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944860979"/>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37" name="Shape 137"/>
          <p:cNvSpPr>
            <a:spLocks noGrp="1"/>
          </p:cNvSpPr>
          <p:nvPr>
            <p:ph type="title"/>
          </p:nvPr>
        </p:nvSpPr>
        <p:spPr>
          <a:prstGeom prst="rect">
            <a:avLst/>
          </a:prstGeom>
        </p:spPr>
        <p:txBody>
          <a:bodyPr lIns="45630" tIns="45630" rIns="45630" bIns="45630"/>
          <a:lstStyle>
            <a:lvl1pPr defTabSz="456342"/>
          </a:lstStyle>
          <a:p>
            <a:r>
              <a:t>Title Text</a:t>
            </a:r>
          </a:p>
        </p:txBody>
      </p:sp>
      <p:sp>
        <p:nvSpPr>
          <p:cNvPr id="138" name="Shape 138"/>
          <p:cNvSpPr>
            <a:spLocks noGrp="1"/>
          </p:cNvSpPr>
          <p:nvPr>
            <p:ph type="body" sz="half" idx="1"/>
          </p:nvPr>
        </p:nvSpPr>
        <p:spPr>
          <a:xfrm>
            <a:off x="457200" y="1600200"/>
            <a:ext cx="4038600" cy="4525963"/>
          </a:xfrm>
          <a:prstGeom prst="rect">
            <a:avLst/>
          </a:prstGeom>
        </p:spPr>
        <p:txBody>
          <a:bodyPr lIns="45630" tIns="45630" rIns="45630" bIns="45630"/>
          <a:lstStyle>
            <a:lvl1pPr marL="342252" indent="-342252" defTabSz="456342">
              <a:spcBef>
                <a:spcPts val="600"/>
              </a:spcBef>
              <a:defRPr sz="2800"/>
            </a:lvl1pPr>
            <a:lvl2pPr marL="789082" indent="-332754" defTabSz="456342">
              <a:spcBef>
                <a:spcPts val="600"/>
              </a:spcBef>
              <a:defRPr sz="2800"/>
            </a:lvl2pPr>
            <a:lvl3pPr marL="1232105" indent="-319439" defTabSz="456342">
              <a:spcBef>
                <a:spcPts val="600"/>
              </a:spcBef>
              <a:defRPr sz="2800"/>
            </a:lvl3pPr>
            <a:lvl4pPr marL="1723956" indent="-354932" defTabSz="456342">
              <a:spcBef>
                <a:spcPts val="600"/>
              </a:spcBef>
              <a:defRPr sz="2800"/>
            </a:lvl4pPr>
            <a:lvl5pPr marL="2180284" indent="-354932" defTabSz="456342">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39" name="Shape 13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002486460"/>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46" name="Shape 146"/>
          <p:cNvSpPr>
            <a:spLocks noGrp="1"/>
          </p:cNvSpPr>
          <p:nvPr>
            <p:ph type="title"/>
          </p:nvPr>
        </p:nvSpPr>
        <p:spPr>
          <a:prstGeom prst="rect">
            <a:avLst/>
          </a:prstGeom>
        </p:spPr>
        <p:txBody>
          <a:bodyPr lIns="45630" tIns="45630" rIns="45630" bIns="45630"/>
          <a:lstStyle>
            <a:lvl1pPr defTabSz="456342"/>
          </a:lstStyle>
          <a:p>
            <a:r>
              <a:t>Title Text</a:t>
            </a:r>
          </a:p>
        </p:txBody>
      </p:sp>
      <p:sp>
        <p:nvSpPr>
          <p:cNvPr id="147" name="Shape 147"/>
          <p:cNvSpPr>
            <a:spLocks noGrp="1"/>
          </p:cNvSpPr>
          <p:nvPr>
            <p:ph type="body" sz="quarter" idx="1"/>
          </p:nvPr>
        </p:nvSpPr>
        <p:spPr>
          <a:xfrm>
            <a:off x="457200" y="1535112"/>
            <a:ext cx="4040188" cy="639763"/>
          </a:xfrm>
          <a:prstGeom prst="rect">
            <a:avLst/>
          </a:prstGeom>
        </p:spPr>
        <p:txBody>
          <a:bodyPr lIns="45630" tIns="45630" rIns="45630" bIns="45630" anchor="b"/>
          <a:lstStyle>
            <a:lvl1pPr marL="0" indent="0" defTabSz="456342">
              <a:spcBef>
                <a:spcPts val="500"/>
              </a:spcBef>
              <a:buSzTx/>
              <a:buFontTx/>
              <a:buNone/>
              <a:defRPr sz="2400" b="1"/>
            </a:lvl1pPr>
            <a:lvl2pPr marL="0" indent="0" defTabSz="456342">
              <a:spcBef>
                <a:spcPts val="500"/>
              </a:spcBef>
              <a:buSzTx/>
              <a:buFontTx/>
              <a:buNone/>
              <a:defRPr sz="2400" b="1"/>
            </a:lvl2pPr>
            <a:lvl3pPr marL="0" indent="0" defTabSz="456342">
              <a:spcBef>
                <a:spcPts val="500"/>
              </a:spcBef>
              <a:buSzTx/>
              <a:buFontTx/>
              <a:buNone/>
              <a:defRPr sz="2400" b="1"/>
            </a:lvl3pPr>
            <a:lvl4pPr marL="0" indent="0" defTabSz="456342">
              <a:spcBef>
                <a:spcPts val="500"/>
              </a:spcBef>
              <a:buSzTx/>
              <a:buFontTx/>
              <a:buNone/>
              <a:defRPr sz="2400" b="1"/>
            </a:lvl4pPr>
            <a:lvl5pPr marL="0" indent="0" defTabSz="456342">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48" name="Shape 148"/>
          <p:cNvSpPr>
            <a:spLocks noGrp="1"/>
          </p:cNvSpPr>
          <p:nvPr>
            <p:ph type="body" sz="quarter" idx="13"/>
          </p:nvPr>
        </p:nvSpPr>
        <p:spPr>
          <a:xfrm>
            <a:off x="4645061" y="1535112"/>
            <a:ext cx="4041778" cy="639765"/>
          </a:xfrm>
          <a:prstGeom prst="rect">
            <a:avLst/>
          </a:prstGeom>
        </p:spPr>
        <p:txBody>
          <a:bodyPr anchor="b"/>
          <a:lstStyle/>
          <a:p>
            <a:endParaRPr/>
          </a:p>
        </p:txBody>
      </p:sp>
      <p:sp>
        <p:nvSpPr>
          <p:cNvPr id="149" name="Shape 14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498659244"/>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56" name="Shape 156"/>
          <p:cNvSpPr>
            <a:spLocks noGrp="1"/>
          </p:cNvSpPr>
          <p:nvPr>
            <p:ph type="title"/>
          </p:nvPr>
        </p:nvSpPr>
        <p:spPr>
          <a:prstGeom prst="rect">
            <a:avLst/>
          </a:prstGeom>
        </p:spPr>
        <p:txBody>
          <a:bodyPr lIns="45630" tIns="45630" rIns="45630" bIns="45630"/>
          <a:lstStyle>
            <a:lvl1pPr defTabSz="456342"/>
          </a:lstStyle>
          <a:p>
            <a:r>
              <a:t>Title Text</a:t>
            </a:r>
          </a:p>
        </p:txBody>
      </p:sp>
      <p:sp>
        <p:nvSpPr>
          <p:cNvPr id="157" name="Shape 157"/>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064016179"/>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64" name="Shape 16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288793783"/>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171" name="Shape 171"/>
          <p:cNvSpPr>
            <a:spLocks noGrp="1"/>
          </p:cNvSpPr>
          <p:nvPr>
            <p:ph type="title"/>
          </p:nvPr>
        </p:nvSpPr>
        <p:spPr>
          <a:xfrm>
            <a:off x="457237" y="273050"/>
            <a:ext cx="3008317" cy="1162050"/>
          </a:xfrm>
          <a:prstGeom prst="rect">
            <a:avLst/>
          </a:prstGeom>
        </p:spPr>
        <p:txBody>
          <a:bodyPr lIns="45630" tIns="45630" rIns="45630" bIns="45630" anchor="b"/>
          <a:lstStyle>
            <a:lvl1pPr algn="l" defTabSz="456342">
              <a:defRPr sz="2000" b="1"/>
            </a:lvl1pPr>
          </a:lstStyle>
          <a:p>
            <a:r>
              <a:t>Title Text</a:t>
            </a:r>
          </a:p>
        </p:txBody>
      </p:sp>
      <p:sp>
        <p:nvSpPr>
          <p:cNvPr id="172" name="Shape 172"/>
          <p:cNvSpPr>
            <a:spLocks noGrp="1"/>
          </p:cNvSpPr>
          <p:nvPr>
            <p:ph type="body" idx="1"/>
          </p:nvPr>
        </p:nvSpPr>
        <p:spPr>
          <a:xfrm>
            <a:off x="3575050" y="273088"/>
            <a:ext cx="5111750" cy="5853113"/>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73" name="Shape 173"/>
          <p:cNvSpPr>
            <a:spLocks noGrp="1"/>
          </p:cNvSpPr>
          <p:nvPr>
            <p:ph type="body" sz="half" idx="13"/>
          </p:nvPr>
        </p:nvSpPr>
        <p:spPr>
          <a:xfrm>
            <a:off x="457237" y="1435101"/>
            <a:ext cx="3008317" cy="4691063"/>
          </a:xfrm>
          <a:prstGeom prst="rect">
            <a:avLst/>
          </a:prstGeom>
        </p:spPr>
        <p:txBody>
          <a:bodyPr/>
          <a:lstStyle/>
          <a:p>
            <a:endParaRPr/>
          </a:p>
        </p:txBody>
      </p:sp>
      <p:sp>
        <p:nvSpPr>
          <p:cNvPr id="174" name="Shape 17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788186775"/>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81" name="Shape 181"/>
          <p:cNvSpPr>
            <a:spLocks noGrp="1"/>
          </p:cNvSpPr>
          <p:nvPr>
            <p:ph type="title"/>
          </p:nvPr>
        </p:nvSpPr>
        <p:spPr>
          <a:xfrm>
            <a:off x="1792288" y="4800600"/>
            <a:ext cx="5486403" cy="566738"/>
          </a:xfrm>
          <a:prstGeom prst="rect">
            <a:avLst/>
          </a:prstGeom>
        </p:spPr>
        <p:txBody>
          <a:bodyPr lIns="45630" tIns="45630" rIns="45630" bIns="45630" anchor="b"/>
          <a:lstStyle>
            <a:lvl1pPr algn="l" defTabSz="456342">
              <a:defRPr sz="2000" b="1"/>
            </a:lvl1pPr>
          </a:lstStyle>
          <a:p>
            <a:r>
              <a:t>Title Text</a:t>
            </a:r>
          </a:p>
        </p:txBody>
      </p:sp>
      <p:sp>
        <p:nvSpPr>
          <p:cNvPr id="182" name="Shape 182"/>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183" name="Shape 183"/>
          <p:cNvSpPr>
            <a:spLocks noGrp="1"/>
          </p:cNvSpPr>
          <p:nvPr>
            <p:ph type="body" sz="quarter" idx="1"/>
          </p:nvPr>
        </p:nvSpPr>
        <p:spPr>
          <a:xfrm>
            <a:off x="1792288" y="5367337"/>
            <a:ext cx="5486403" cy="804865"/>
          </a:xfrm>
          <a:prstGeom prst="rect">
            <a:avLst/>
          </a:prstGeom>
        </p:spPr>
        <p:txBody>
          <a:bodyPr lIns="45630" tIns="45630" rIns="45630" bIns="45630"/>
          <a:lstStyle>
            <a:lvl1pPr marL="0" indent="0" defTabSz="456342">
              <a:spcBef>
                <a:spcPts val="300"/>
              </a:spcBef>
              <a:buSzTx/>
              <a:buFontTx/>
              <a:buNone/>
              <a:defRPr sz="1400"/>
            </a:lvl1pPr>
            <a:lvl2pPr marL="0" indent="0" defTabSz="456342">
              <a:spcBef>
                <a:spcPts val="300"/>
              </a:spcBef>
              <a:buSzTx/>
              <a:buFontTx/>
              <a:buNone/>
              <a:defRPr sz="1400"/>
            </a:lvl2pPr>
            <a:lvl3pPr marL="0" indent="0" defTabSz="456342">
              <a:spcBef>
                <a:spcPts val="300"/>
              </a:spcBef>
              <a:buSzTx/>
              <a:buFontTx/>
              <a:buNone/>
              <a:defRPr sz="1400"/>
            </a:lvl3pPr>
            <a:lvl4pPr marL="0" indent="0" defTabSz="456342">
              <a:spcBef>
                <a:spcPts val="300"/>
              </a:spcBef>
              <a:buSzTx/>
              <a:buFontTx/>
              <a:buNone/>
              <a:defRPr sz="1400"/>
            </a:lvl4pPr>
            <a:lvl5pPr marL="0" indent="0" defTabSz="456342">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84" name="Shape 18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745597725"/>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191" name="Shape 191"/>
          <p:cNvSpPr>
            <a:spLocks noGrp="1"/>
          </p:cNvSpPr>
          <p:nvPr>
            <p:ph type="title"/>
          </p:nvPr>
        </p:nvSpPr>
        <p:spPr>
          <a:prstGeom prst="rect">
            <a:avLst/>
          </a:prstGeom>
        </p:spPr>
        <p:txBody>
          <a:bodyPr lIns="45630" tIns="45630" rIns="45630" bIns="45630"/>
          <a:lstStyle>
            <a:lvl1pPr defTabSz="456342"/>
          </a:lstStyle>
          <a:p>
            <a:r>
              <a:t>Title Text</a:t>
            </a:r>
          </a:p>
        </p:txBody>
      </p:sp>
      <p:sp>
        <p:nvSpPr>
          <p:cNvPr id="192" name="Shape 192"/>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93" name="Shape 193"/>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480794280"/>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200" name="Shape 200"/>
          <p:cNvSpPr>
            <a:spLocks noGrp="1"/>
          </p:cNvSpPr>
          <p:nvPr>
            <p:ph type="title"/>
          </p:nvPr>
        </p:nvSpPr>
        <p:spPr>
          <a:xfrm>
            <a:off x="6629400" y="274674"/>
            <a:ext cx="2057400" cy="5851529"/>
          </a:xfrm>
          <a:prstGeom prst="rect">
            <a:avLst/>
          </a:prstGeom>
        </p:spPr>
        <p:txBody>
          <a:bodyPr lIns="45630" tIns="45630" rIns="45630" bIns="45630"/>
          <a:lstStyle>
            <a:lvl1pPr defTabSz="456342"/>
          </a:lstStyle>
          <a:p>
            <a:r>
              <a:t>Title Text</a:t>
            </a:r>
          </a:p>
        </p:txBody>
      </p:sp>
      <p:sp>
        <p:nvSpPr>
          <p:cNvPr id="201" name="Shape 201"/>
          <p:cNvSpPr>
            <a:spLocks noGrp="1"/>
          </p:cNvSpPr>
          <p:nvPr>
            <p:ph type="body" idx="1"/>
          </p:nvPr>
        </p:nvSpPr>
        <p:spPr>
          <a:xfrm>
            <a:off x="457200" y="274674"/>
            <a:ext cx="6019800" cy="5851529"/>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202" name="Shape 20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88260122"/>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D91AC0B-5766-CE45-8294-4546A173B0F1}" type="slidenum">
              <a:rPr lang="en-US"/>
              <a:pPr>
                <a:defRPr/>
              </a:pPr>
              <a:t>‹#›</a:t>
            </a:fld>
            <a:endParaRPr lang="en-US"/>
          </a:p>
        </p:txBody>
      </p:sp>
    </p:spTree>
    <p:extLst>
      <p:ext uri="{BB962C8B-B14F-4D97-AF65-F5344CB8AC3E}">
        <p14:creationId xmlns:p14="http://schemas.microsoft.com/office/powerpoint/2010/main" val="289542374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10/09/2024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606388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6A0FEAF-34AF-084A-A313-67981DCD048C}" type="slidenum">
              <a:rPr lang="en-US"/>
              <a:pPr>
                <a:defRPr/>
              </a:pPr>
              <a:t>‹#›</a:t>
            </a:fld>
            <a:endParaRPr lang="en-US"/>
          </a:p>
        </p:txBody>
      </p:sp>
    </p:spTree>
    <p:extLst>
      <p:ext uri="{BB962C8B-B14F-4D97-AF65-F5344CB8AC3E}">
        <p14:creationId xmlns:p14="http://schemas.microsoft.com/office/powerpoint/2010/main" val="686827474"/>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CA40B23-AB25-F34D-A7FD-8EF257AF4D65}" type="slidenum">
              <a:rPr lang="en-US"/>
              <a:pPr>
                <a:defRPr/>
              </a:pPr>
              <a:t>‹#›</a:t>
            </a:fld>
            <a:endParaRPr lang="en-US"/>
          </a:p>
        </p:txBody>
      </p:sp>
    </p:spTree>
    <p:extLst>
      <p:ext uri="{BB962C8B-B14F-4D97-AF65-F5344CB8AC3E}">
        <p14:creationId xmlns:p14="http://schemas.microsoft.com/office/powerpoint/2010/main" val="1234674254"/>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F5C9618-4BB7-0046-9E24-14FB6D02D496}" type="slidenum">
              <a:rPr lang="en-US"/>
              <a:pPr>
                <a:defRPr/>
              </a:pPr>
              <a:t>‹#›</a:t>
            </a:fld>
            <a:endParaRPr lang="en-US"/>
          </a:p>
        </p:txBody>
      </p:sp>
    </p:spTree>
    <p:extLst>
      <p:ext uri="{BB962C8B-B14F-4D97-AF65-F5344CB8AC3E}">
        <p14:creationId xmlns:p14="http://schemas.microsoft.com/office/powerpoint/2010/main" val="989735264"/>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0DAED51-70B1-AB48-B88F-260483F6BCDE}" type="slidenum">
              <a:rPr lang="en-US"/>
              <a:pPr>
                <a:defRPr/>
              </a:pPr>
              <a:t>‹#›</a:t>
            </a:fld>
            <a:endParaRPr lang="en-US"/>
          </a:p>
        </p:txBody>
      </p:sp>
    </p:spTree>
    <p:extLst>
      <p:ext uri="{BB962C8B-B14F-4D97-AF65-F5344CB8AC3E}">
        <p14:creationId xmlns:p14="http://schemas.microsoft.com/office/powerpoint/2010/main" val="1378083281"/>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E5E6BFE-496D-AF40-8F91-E7A9E087BFC1}" type="slidenum">
              <a:rPr lang="en-US"/>
              <a:pPr>
                <a:defRPr/>
              </a:pPr>
              <a:t>‹#›</a:t>
            </a:fld>
            <a:endParaRPr lang="en-US"/>
          </a:p>
        </p:txBody>
      </p:sp>
    </p:spTree>
    <p:extLst>
      <p:ext uri="{BB962C8B-B14F-4D97-AF65-F5344CB8AC3E}">
        <p14:creationId xmlns:p14="http://schemas.microsoft.com/office/powerpoint/2010/main" val="1306952831"/>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F40CD92-FEF1-3746-93AE-EECC574F5D14}" type="slidenum">
              <a:rPr lang="en-US"/>
              <a:pPr>
                <a:defRPr/>
              </a:pPr>
              <a:t>‹#›</a:t>
            </a:fld>
            <a:endParaRPr lang="en-US"/>
          </a:p>
        </p:txBody>
      </p:sp>
    </p:spTree>
    <p:extLst>
      <p:ext uri="{BB962C8B-B14F-4D97-AF65-F5344CB8AC3E}">
        <p14:creationId xmlns:p14="http://schemas.microsoft.com/office/powerpoint/2010/main" val="3220589388"/>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3F23550-CEEB-3B49-84F8-BF28D94A78B8}" type="slidenum">
              <a:rPr lang="en-US"/>
              <a:pPr>
                <a:defRPr/>
              </a:pPr>
              <a:t>‹#›</a:t>
            </a:fld>
            <a:endParaRPr lang="en-US"/>
          </a:p>
        </p:txBody>
      </p:sp>
    </p:spTree>
    <p:extLst>
      <p:ext uri="{BB962C8B-B14F-4D97-AF65-F5344CB8AC3E}">
        <p14:creationId xmlns:p14="http://schemas.microsoft.com/office/powerpoint/2010/main" val="2395738160"/>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EE31A9C-D361-5E4D-88C1-F03F7858F292}" type="slidenum">
              <a:rPr lang="en-US"/>
              <a:pPr>
                <a:defRPr/>
              </a:pPr>
              <a:t>‹#›</a:t>
            </a:fld>
            <a:endParaRPr lang="en-US"/>
          </a:p>
        </p:txBody>
      </p:sp>
    </p:spTree>
    <p:extLst>
      <p:ext uri="{BB962C8B-B14F-4D97-AF65-F5344CB8AC3E}">
        <p14:creationId xmlns:p14="http://schemas.microsoft.com/office/powerpoint/2010/main" val="2105744164"/>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D887717-F0CA-524E-AC0A-572A7D9847DB}" type="slidenum">
              <a:rPr lang="en-US"/>
              <a:pPr>
                <a:defRPr/>
              </a:pPr>
              <a:t>‹#›</a:t>
            </a:fld>
            <a:endParaRPr lang="en-US"/>
          </a:p>
        </p:txBody>
      </p:sp>
    </p:spTree>
    <p:extLst>
      <p:ext uri="{BB962C8B-B14F-4D97-AF65-F5344CB8AC3E}">
        <p14:creationId xmlns:p14="http://schemas.microsoft.com/office/powerpoint/2010/main" val="747670738"/>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a:extLst>
            <a:ext uri="{FAA26D3D-D897-4be2-8F04-BA451C77F1D7}">
              <ma14:placeholderFlag xmlns="" xmlns:ma14="http://schemas.microsoft.com/office/mac/drawingml/2011/main" val="1"/>
            </a:ext>
          </a:extLst>
        </p:spPr>
        <p:txBody>
          <a:bodyPr/>
          <a:lstStyle>
            <a:lvl1pPr>
              <a:defRPr>
                <a:latin typeface="Arial" pitchFamily="34" charset="0"/>
              </a:defRPr>
            </a:lvl1pPr>
          </a:lstStyle>
          <a:p>
            <a:endParaRPr lang="en-US" altLang="en-US"/>
          </a:p>
        </p:txBody>
      </p:sp>
      <p:sp>
        <p:nvSpPr>
          <p:cNvPr id="5" name="Footer Placeholder 4"/>
          <p:cNvSpPr>
            <a:spLocks noGrp="1"/>
          </p:cNvSpPr>
          <p:nvPr>
            <p:ph type="ftr" sz="quarter" idx="11"/>
          </p:nvPr>
        </p:nvSpPr>
        <p:spPr>
          <a:extLst>
            <a:ext uri="{FAA26D3D-D897-4be2-8F04-BA451C77F1D7}">
              <ma14:placeholderFlag xmlns="" xmlns:ma14="http://schemas.microsoft.com/office/mac/drawingml/2011/main" val="1"/>
            </a:ext>
          </a:extLst>
        </p:spPr>
        <p:txBody>
          <a:bodyPr/>
          <a:lstStyle>
            <a:lvl1pPr>
              <a:defRPr>
                <a:latin typeface="Arial" pitchFamily="34" charset="0"/>
              </a:defRPr>
            </a:lvl1pPr>
          </a:lstStyle>
          <a:p>
            <a:endParaRPr lang="en-US" altLang="en-US"/>
          </a:p>
        </p:txBody>
      </p:sp>
      <p:sp>
        <p:nvSpPr>
          <p:cNvPr id="6" name="Slide Number Placeholder 5"/>
          <p:cNvSpPr>
            <a:spLocks noGrp="1"/>
          </p:cNvSpPr>
          <p:nvPr>
            <p:ph type="sldNum" sz="quarter" idx="12"/>
          </p:nvPr>
        </p:nvSpPr>
        <p:spPr>
          <a:extLst>
            <a:ext uri="{FAA26D3D-D897-4be2-8F04-BA451C77F1D7}">
              <ma14:placeholderFlag xmlns="" xmlns:ma14="http://schemas.microsoft.com/office/mac/drawingml/2011/main" val="1"/>
            </a:ext>
          </a:extLst>
        </p:spPr>
        <p:txBody>
          <a:bodyPr/>
          <a:lstStyle>
            <a:lvl1pPr>
              <a:defRPr>
                <a:latin typeface="Arial" pitchFamily="34" charset="0"/>
              </a:defRPr>
            </a:lvl1pPr>
          </a:lstStyle>
          <a:p>
            <a:fld id="{615BAF0D-A2C6-463E-BA86-9293C68302B3}" type="slidenum">
              <a:rPr lang="en-US" altLang="en-US"/>
              <a:pPr/>
              <a:t>‹#›</a:t>
            </a:fld>
            <a:endParaRPr lang="en-US" altLang="en-US"/>
          </a:p>
        </p:txBody>
      </p:sp>
    </p:spTree>
    <p:extLst>
      <p:ext uri="{BB962C8B-B14F-4D97-AF65-F5344CB8AC3E}">
        <p14:creationId xmlns:p14="http://schemas.microsoft.com/office/powerpoint/2010/main" val="35984129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7.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theme" Target="../theme/theme10.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8.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theme" Target="../theme/theme11.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9.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theme" Target="../theme/theme12.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theme" Target="../theme/theme13.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slideLayout" Target="../slideLayouts/slideLayout154.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5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theme" Target="../theme/theme15.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slideLayout" Target="../slideLayouts/slideLayout180.xml"/><Relationship Id="rId18" Type="http://schemas.openxmlformats.org/officeDocument/2006/relationships/slideLayout" Target="../slideLayouts/slideLayout185.xml"/><Relationship Id="rId3" Type="http://schemas.openxmlformats.org/officeDocument/2006/relationships/slideLayout" Target="../slideLayouts/slideLayout170.xml"/><Relationship Id="rId21" Type="http://schemas.openxmlformats.org/officeDocument/2006/relationships/slideLayout" Target="../slideLayouts/slideLayout188.xml"/><Relationship Id="rId7" Type="http://schemas.openxmlformats.org/officeDocument/2006/relationships/slideLayout" Target="../slideLayouts/slideLayout174.xml"/><Relationship Id="rId12" Type="http://schemas.openxmlformats.org/officeDocument/2006/relationships/slideLayout" Target="../slideLayouts/slideLayout179.xml"/><Relationship Id="rId17" Type="http://schemas.openxmlformats.org/officeDocument/2006/relationships/slideLayout" Target="../slideLayouts/slideLayout184.xml"/><Relationship Id="rId2" Type="http://schemas.openxmlformats.org/officeDocument/2006/relationships/slideLayout" Target="../slideLayouts/slideLayout169.xml"/><Relationship Id="rId16" Type="http://schemas.openxmlformats.org/officeDocument/2006/relationships/slideLayout" Target="../slideLayouts/slideLayout183.xml"/><Relationship Id="rId20" Type="http://schemas.openxmlformats.org/officeDocument/2006/relationships/slideLayout" Target="../slideLayouts/slideLayout187.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5" Type="http://schemas.openxmlformats.org/officeDocument/2006/relationships/slideLayout" Target="../slideLayouts/slideLayout182.xml"/><Relationship Id="rId23" Type="http://schemas.openxmlformats.org/officeDocument/2006/relationships/theme" Target="../theme/theme16.xml"/><Relationship Id="rId10" Type="http://schemas.openxmlformats.org/officeDocument/2006/relationships/slideLayout" Target="../slideLayouts/slideLayout177.xml"/><Relationship Id="rId19" Type="http://schemas.openxmlformats.org/officeDocument/2006/relationships/slideLayout" Target="../slideLayouts/slideLayout186.xml"/><Relationship Id="rId4" Type="http://schemas.openxmlformats.org/officeDocument/2006/relationships/slideLayout" Target="../slideLayouts/slideLayout171.xml"/><Relationship Id="rId9" Type="http://schemas.openxmlformats.org/officeDocument/2006/relationships/slideLayout" Target="../slideLayouts/slideLayout176.xml"/><Relationship Id="rId14" Type="http://schemas.openxmlformats.org/officeDocument/2006/relationships/slideLayout" Target="../slideLayouts/slideLayout181.xml"/><Relationship Id="rId22" Type="http://schemas.openxmlformats.org/officeDocument/2006/relationships/slideLayout" Target="../slideLayouts/slideLayout18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7.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theme" Target="../theme/theme17.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slideLayout" Target="../slideLayouts/slideLayout84.xml"/><Relationship Id="rId3" Type="http://schemas.openxmlformats.org/officeDocument/2006/relationships/slideLayout" Target="../slideLayouts/slideLayout69.xml"/><Relationship Id="rId21" Type="http://schemas.openxmlformats.org/officeDocument/2006/relationships/slideLayout" Target="../slideLayouts/slideLayout87.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slideLayout" Target="../slideLayouts/slideLayout86.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23" Type="http://schemas.openxmlformats.org/officeDocument/2006/relationships/theme" Target="../theme/theme7.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slideLayout" Target="../slideLayouts/slideLayout8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theme" Target="../theme/theme8.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9.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t>10/09/2024</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t>‹#›</a:t>
            </a:fld>
            <a:endParaRPr lang="en-GB"/>
          </a:p>
        </p:txBody>
      </p:sp>
    </p:spTree>
    <p:extLst>
      <p:ext uri="{BB962C8B-B14F-4D97-AF65-F5344CB8AC3E}">
        <p14:creationId xmlns:p14="http://schemas.microsoft.com/office/powerpoint/2010/main" val="4216473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5120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latin typeface="Calibri" pitchFamily="34" charset="0"/>
              </a:defRPr>
            </a:lvl1pPr>
          </a:lstStyle>
          <a:p>
            <a:pPr fontAlgn="base">
              <a:spcBef>
                <a:spcPct val="0"/>
              </a:spcBef>
              <a:spcAft>
                <a:spcPct val="0"/>
              </a:spcAft>
            </a:pPr>
            <a:fld id="{3E731733-F2BA-4E3E-A13B-50DC44DBF30E}" type="datetimeFigureOut">
              <a:rPr lang="en-US">
                <a:ea typeface="MS PGothic" pitchFamily="34" charset="-128"/>
              </a:rPr>
              <a:pPr fontAlgn="base">
                <a:spcBef>
                  <a:spcPct val="0"/>
                </a:spcBef>
                <a:spcAft>
                  <a:spcPct val="0"/>
                </a:spcAft>
              </a:pPr>
              <a:t>9/10/24</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a:solidFill>
                  <a:srgbClr val="898989"/>
                </a:solidFill>
                <a:latin typeface="Calibri" pitchFamily="34" charset="0"/>
              </a:defRPr>
            </a:lvl1pPr>
          </a:lstStyle>
          <a:p>
            <a:pPr fontAlgn="base">
              <a:spcBef>
                <a:spcPct val="0"/>
              </a:spcBef>
              <a:spcAft>
                <a:spcPct val="0"/>
              </a:spcAft>
            </a:pPr>
            <a:endParaRPr lang="en-US">
              <a:ea typeface="MS PGothic"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latin typeface="Calibri" pitchFamily="34" charset="0"/>
              </a:defRPr>
            </a:lvl1pPr>
          </a:lstStyle>
          <a:p>
            <a:pPr fontAlgn="base">
              <a:spcBef>
                <a:spcPct val="0"/>
              </a:spcBef>
              <a:spcAft>
                <a:spcPct val="0"/>
              </a:spcAft>
            </a:pPr>
            <a:fld id="{71C8EB3A-54B5-4EE2-89C2-9A321DB21FF7}" type="slidenum">
              <a:rPr lang="en-US">
                <a:ea typeface="MS PGothic" pitchFamily="34" charset="-128"/>
              </a:rPr>
              <a:pPr fontAlgn="base">
                <a:spcBef>
                  <a:spcPct val="0"/>
                </a:spcBef>
                <a:spcAft>
                  <a:spcPct val="0"/>
                </a:spcAft>
              </a:pPr>
              <a:t>‹#›</a:t>
            </a:fld>
            <a:endParaRPr lang="en-US">
              <a:ea typeface="MS PGothic" pitchFamily="34" charset="-128"/>
            </a:endParaRPr>
          </a:p>
        </p:txBody>
      </p:sp>
    </p:spTree>
    <p:extLst>
      <p:ext uri="{BB962C8B-B14F-4D97-AF65-F5344CB8AC3E}">
        <p14:creationId xmlns:p14="http://schemas.microsoft.com/office/powerpoint/2010/main" val="2791936803"/>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300920686"/>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4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12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1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mn-cs"/>
        </a:defRPr>
      </a:lvl1pPr>
      <a:lvl2pPr marL="742691" indent="-285652" algn="l" rtl="0" eaLnBrk="0" fontAlgn="base" hangingPunct="0">
        <a:spcBef>
          <a:spcPct val="20000"/>
        </a:spcBef>
        <a:spcAft>
          <a:spcPct val="0"/>
        </a:spcAft>
        <a:buChar char="–"/>
        <a:defRPr sz="2800">
          <a:solidFill>
            <a:schemeClr val="tx1"/>
          </a:solidFill>
          <a:latin typeface="+mn-lt"/>
          <a:ea typeface="+mn-ea"/>
          <a:cs typeface="+mn-cs"/>
        </a:defRPr>
      </a:lvl2pPr>
      <a:lvl3pPr marL="1142602" indent="-228522" algn="l" rtl="0" eaLnBrk="0" fontAlgn="base" hangingPunct="0">
        <a:spcBef>
          <a:spcPct val="20000"/>
        </a:spcBef>
        <a:spcAft>
          <a:spcPct val="0"/>
        </a:spcAft>
        <a:buChar char="•"/>
        <a:defRPr sz="2400">
          <a:solidFill>
            <a:schemeClr val="tx1"/>
          </a:solidFill>
          <a:latin typeface="+mn-lt"/>
          <a:ea typeface="+mn-ea"/>
          <a:cs typeface="+mn-cs"/>
        </a:defRPr>
      </a:lvl3pPr>
      <a:lvl4pPr marL="1599645" indent="-228522" algn="l" rtl="0" eaLnBrk="0" fontAlgn="base" hangingPunct="0">
        <a:spcBef>
          <a:spcPct val="20000"/>
        </a:spcBef>
        <a:spcAft>
          <a:spcPct val="0"/>
        </a:spcAft>
        <a:buChar char="–"/>
        <a:defRPr sz="2000">
          <a:solidFill>
            <a:schemeClr val="tx1"/>
          </a:solidFill>
          <a:latin typeface="+mn-lt"/>
          <a:ea typeface="+mn-ea"/>
          <a:cs typeface="+mn-cs"/>
        </a:defRPr>
      </a:lvl4pPr>
      <a:lvl5pPr marL="2056686" indent="-228522" algn="l" rtl="0" eaLnBrk="0" fontAlgn="base" hangingPunct="0">
        <a:spcBef>
          <a:spcPct val="20000"/>
        </a:spcBef>
        <a:spcAft>
          <a:spcPct val="0"/>
        </a:spcAft>
        <a:buChar char="»"/>
        <a:defRPr sz="2000">
          <a:solidFill>
            <a:schemeClr val="tx1"/>
          </a:solidFill>
          <a:latin typeface="+mn-lt"/>
          <a:ea typeface="+mn-ea"/>
          <a:cs typeface="+mn-cs"/>
        </a:defRPr>
      </a:lvl5pPr>
      <a:lvl6pPr marL="2513726" indent="-228522" algn="l" rtl="0" fontAlgn="base">
        <a:spcBef>
          <a:spcPct val="20000"/>
        </a:spcBef>
        <a:spcAft>
          <a:spcPct val="0"/>
        </a:spcAft>
        <a:buChar char="»"/>
        <a:defRPr sz="2000">
          <a:solidFill>
            <a:schemeClr val="tx1"/>
          </a:solidFill>
          <a:latin typeface="+mn-lt"/>
          <a:ea typeface="+mn-ea"/>
          <a:cs typeface="+mn-cs"/>
        </a:defRPr>
      </a:lvl6pPr>
      <a:lvl7pPr marL="2970770" indent="-228522" algn="l" rtl="0" fontAlgn="base">
        <a:spcBef>
          <a:spcPct val="20000"/>
        </a:spcBef>
        <a:spcAft>
          <a:spcPct val="0"/>
        </a:spcAft>
        <a:buChar char="»"/>
        <a:defRPr sz="2000">
          <a:solidFill>
            <a:schemeClr val="tx1"/>
          </a:solidFill>
          <a:latin typeface="+mn-lt"/>
          <a:ea typeface="+mn-ea"/>
          <a:cs typeface="+mn-cs"/>
        </a:defRPr>
      </a:lvl7pPr>
      <a:lvl8pPr marL="3427810" indent="-228522" algn="l" rtl="0" fontAlgn="base">
        <a:spcBef>
          <a:spcPct val="20000"/>
        </a:spcBef>
        <a:spcAft>
          <a:spcPct val="0"/>
        </a:spcAft>
        <a:buChar char="»"/>
        <a:defRPr sz="2000">
          <a:solidFill>
            <a:schemeClr val="tx1"/>
          </a:solidFill>
          <a:latin typeface="+mn-lt"/>
          <a:ea typeface="+mn-ea"/>
          <a:cs typeface="+mn-cs"/>
        </a:defRPr>
      </a:lvl8pPr>
      <a:lvl9pPr marL="3884852" indent="-22852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20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128"/>
                <a:cs typeface="ＭＳ Ｐゴシック" charset="-128"/>
              </a:defRPr>
            </a:lvl1pPr>
          </a:lstStyle>
          <a:p>
            <a:pPr>
              <a:defRPr/>
            </a:pPr>
            <a:endParaRPr lang="en-US">
              <a:solidFill>
                <a:srgbClr val="000000"/>
              </a:solidFill>
            </a:endParaRPr>
          </a:p>
        </p:txBody>
      </p:sp>
      <p:sp>
        <p:nvSpPr>
          <p:cNvPr id="1720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128"/>
                <a:cs typeface="ＭＳ Ｐゴシック" charset="-128"/>
              </a:defRPr>
            </a:lvl1pPr>
          </a:lstStyle>
          <a:p>
            <a:pPr>
              <a:defRPr/>
            </a:pPr>
            <a:endParaRPr lang="en-US">
              <a:solidFill>
                <a:srgbClr val="000000"/>
              </a:solidFill>
            </a:endParaRPr>
          </a:p>
        </p:txBody>
      </p:sp>
      <p:sp>
        <p:nvSpPr>
          <p:cNvPr id="1720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F4DCD7E4-86BC-C74E-880A-E1A4A1DC98A6}"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5555039"/>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ea typeface="ＭＳ Ｐゴシック" charset="-128"/>
                <a:cs typeface="ＭＳ Ｐゴシック" charset="-128"/>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ea typeface="ＭＳ Ｐゴシック" charset="-128"/>
                <a:cs typeface="ＭＳ Ｐゴシック"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defRPr>
            </a:lvl1pPr>
          </a:lstStyle>
          <a:p>
            <a:pPr>
              <a:defRPr/>
            </a:pPr>
            <a:fld id="{B3B5A3FF-14F9-154B-86EE-005E44F03221}" type="slidenum">
              <a:rPr lang="en-US"/>
              <a:pPr>
                <a:defRPr/>
              </a:pPr>
              <a:t>‹#›</a:t>
            </a:fld>
            <a:endParaRPr lang="en-US"/>
          </a:p>
        </p:txBody>
      </p:sp>
    </p:spTree>
    <p:extLst>
      <p:ext uri="{BB962C8B-B14F-4D97-AF65-F5344CB8AC3E}">
        <p14:creationId xmlns:p14="http://schemas.microsoft.com/office/powerpoint/2010/main" val="2341842124"/>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 id="2147483903" r:id="rId12"/>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bwMode="auto">
          <a:xfrm>
            <a:off x="134938" y="889000"/>
            <a:ext cx="8885237"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5235" name="Rectangle 3"/>
          <p:cNvSpPr>
            <a:spLocks noGrp="1" noChangeArrowheads="1"/>
          </p:cNvSpPr>
          <p:nvPr>
            <p:ph type="body" idx="1"/>
          </p:nvPr>
        </p:nvSpPr>
        <p:spPr bwMode="auto">
          <a:xfrm>
            <a:off x="134938" y="2116138"/>
            <a:ext cx="8896350" cy="413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5236" name="Freeform 4"/>
          <p:cNvSpPr>
            <a:spLocks/>
          </p:cNvSpPr>
          <p:nvPr/>
        </p:nvSpPr>
        <p:spPr bwMode="auto">
          <a:xfrm>
            <a:off x="3587750" y="53975"/>
            <a:ext cx="1982788" cy="654050"/>
          </a:xfrm>
          <a:custGeom>
            <a:avLst/>
            <a:gdLst>
              <a:gd name="T0" fmla="*/ 40322510 w 1249"/>
              <a:gd name="T1" fmla="*/ 168851263 h 412"/>
              <a:gd name="T2" fmla="*/ 65524079 w 1249"/>
              <a:gd name="T3" fmla="*/ 156249688 h 412"/>
              <a:gd name="T4" fmla="*/ 1139110912 w 1249"/>
              <a:gd name="T5" fmla="*/ 156249688 h 412"/>
              <a:gd name="T6" fmla="*/ 1217236569 w 1249"/>
              <a:gd name="T7" fmla="*/ 100806250 h 412"/>
              <a:gd name="T8" fmla="*/ 1272680021 w 1249"/>
              <a:gd name="T9" fmla="*/ 68045013 h 412"/>
              <a:gd name="T10" fmla="*/ 1325602522 w 1249"/>
              <a:gd name="T11" fmla="*/ 42843450 h 412"/>
              <a:gd name="T12" fmla="*/ 1391126601 w 1249"/>
              <a:gd name="T13" fmla="*/ 27722513 h 412"/>
              <a:gd name="T14" fmla="*/ 1456650680 w 1249"/>
              <a:gd name="T15" fmla="*/ 12601575 h 412"/>
              <a:gd name="T16" fmla="*/ 1524695709 w 1249"/>
              <a:gd name="T17" fmla="*/ 5040313 h 412"/>
              <a:gd name="T18" fmla="*/ 1610381044 w 1249"/>
              <a:gd name="T19" fmla="*/ 0 h 412"/>
              <a:gd name="T20" fmla="*/ 1708666368 w 1249"/>
              <a:gd name="T21" fmla="*/ 12601575 h 412"/>
              <a:gd name="T22" fmla="*/ 1799392016 w 1249"/>
              <a:gd name="T23" fmla="*/ 37803138 h 412"/>
              <a:gd name="T24" fmla="*/ 1864916095 w 1249"/>
              <a:gd name="T25" fmla="*/ 68045013 h 412"/>
              <a:gd name="T26" fmla="*/ 1935480488 w 1249"/>
              <a:gd name="T27" fmla="*/ 100806250 h 412"/>
              <a:gd name="T28" fmla="*/ 1980843312 w 1249"/>
              <a:gd name="T29" fmla="*/ 128528763 h 412"/>
              <a:gd name="T30" fmla="*/ 2021165822 w 1249"/>
              <a:gd name="T31" fmla="*/ 161290000 h 412"/>
              <a:gd name="T32" fmla="*/ 2147483647 w 1249"/>
              <a:gd name="T33" fmla="*/ 156249688 h 412"/>
              <a:gd name="T34" fmla="*/ 2147483647 w 1249"/>
              <a:gd name="T35" fmla="*/ 166330313 h 412"/>
              <a:gd name="T36" fmla="*/ 2147483647 w 1249"/>
              <a:gd name="T37" fmla="*/ 183972200 h 412"/>
              <a:gd name="T38" fmla="*/ 2147483647 w 1249"/>
              <a:gd name="T39" fmla="*/ 229335013 h 412"/>
              <a:gd name="T40" fmla="*/ 2147483647 w 1249"/>
              <a:gd name="T41" fmla="*/ 282257500 h 412"/>
              <a:gd name="T42" fmla="*/ 2147483647 w 1249"/>
              <a:gd name="T43" fmla="*/ 345262200 h 412"/>
              <a:gd name="T44" fmla="*/ 2147483647 w 1249"/>
              <a:gd name="T45" fmla="*/ 879535325 h 412"/>
              <a:gd name="T46" fmla="*/ 2038807714 w 1249"/>
              <a:gd name="T47" fmla="*/ 882054688 h 412"/>
              <a:gd name="T48" fmla="*/ 1764109820 w 1249"/>
              <a:gd name="T49" fmla="*/ 1030744700 h 412"/>
              <a:gd name="T50" fmla="*/ 1318042845 w 1249"/>
              <a:gd name="T51" fmla="*/ 1035785013 h 412"/>
              <a:gd name="T52" fmla="*/ 1101309353 w 1249"/>
              <a:gd name="T53" fmla="*/ 871974063 h 412"/>
              <a:gd name="T54" fmla="*/ 115927217 w 1249"/>
              <a:gd name="T55" fmla="*/ 879535325 h 412"/>
              <a:gd name="T56" fmla="*/ 0 w 1249"/>
              <a:gd name="T57" fmla="*/ 879535325 h 412"/>
              <a:gd name="T58" fmla="*/ 0 w 1249"/>
              <a:gd name="T59" fmla="*/ 383063750 h 412"/>
              <a:gd name="T60" fmla="*/ 0 w 1249"/>
              <a:gd name="T61" fmla="*/ 309980013 h 412"/>
              <a:gd name="T62" fmla="*/ 12601578 w 1249"/>
              <a:gd name="T63" fmla="*/ 236894688 h 412"/>
              <a:gd name="T64" fmla="*/ 22682206 w 1249"/>
              <a:gd name="T65" fmla="*/ 201612500 h 412"/>
              <a:gd name="T66" fmla="*/ 40322510 w 1249"/>
              <a:gd name="T67" fmla="*/ 168851263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95237"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kumimoji="1" lang="en-US">
              <a:solidFill>
                <a:srgbClr val="FFFFCC"/>
              </a:solidFill>
            </a:endParaRPr>
          </a:p>
        </p:txBody>
      </p:sp>
      <p:sp>
        <p:nvSpPr>
          <p:cNvPr id="95238" name="Freeform 6"/>
          <p:cNvSpPr>
            <a:spLocks/>
          </p:cNvSpPr>
          <p:nvPr/>
        </p:nvSpPr>
        <p:spPr bwMode="auto">
          <a:xfrm>
            <a:off x="3586163" y="452438"/>
            <a:ext cx="1984375" cy="304800"/>
          </a:xfrm>
          <a:custGeom>
            <a:avLst/>
            <a:gdLst>
              <a:gd name="T0" fmla="*/ 151209375 w 1250"/>
              <a:gd name="T1" fmla="*/ 105846563 h 192"/>
              <a:gd name="T2" fmla="*/ 246975313 w 1250"/>
              <a:gd name="T3" fmla="*/ 105846563 h 192"/>
              <a:gd name="T4" fmla="*/ 322580000 w 1250"/>
              <a:gd name="T5" fmla="*/ 158770638 h 192"/>
              <a:gd name="T6" fmla="*/ 443547500 w 1250"/>
              <a:gd name="T7" fmla="*/ 128528763 h 192"/>
              <a:gd name="T8" fmla="*/ 582156888 w 1250"/>
              <a:gd name="T9" fmla="*/ 113407825 h 192"/>
              <a:gd name="T10" fmla="*/ 677922825 w 1250"/>
              <a:gd name="T11" fmla="*/ 143649700 h 192"/>
              <a:gd name="T12" fmla="*/ 783769388 w 1250"/>
              <a:gd name="T13" fmla="*/ 128528763 h 192"/>
              <a:gd name="T14" fmla="*/ 952619063 w 1250"/>
              <a:gd name="T15" fmla="*/ 136088438 h 192"/>
              <a:gd name="T16" fmla="*/ 1058465625 w 1250"/>
              <a:gd name="T17" fmla="*/ 158770638 h 192"/>
              <a:gd name="T18" fmla="*/ 1217236263 w 1250"/>
              <a:gd name="T19" fmla="*/ 201612500 h 192"/>
              <a:gd name="T20" fmla="*/ 1292840950 w 1250"/>
              <a:gd name="T21" fmla="*/ 249496263 h 192"/>
              <a:gd name="T22" fmla="*/ 1350803750 w 1250"/>
              <a:gd name="T23" fmla="*/ 327620313 h 192"/>
              <a:gd name="T24" fmla="*/ 1456650313 w 1250"/>
              <a:gd name="T25" fmla="*/ 325100950 h 192"/>
              <a:gd name="T26" fmla="*/ 1554937200 w 1250"/>
              <a:gd name="T27" fmla="*/ 350302513 h 192"/>
              <a:gd name="T28" fmla="*/ 1640622513 w 1250"/>
              <a:gd name="T29" fmla="*/ 330141263 h 192"/>
              <a:gd name="T30" fmla="*/ 1733867500 w 1250"/>
              <a:gd name="T31" fmla="*/ 304939700 h 192"/>
              <a:gd name="T32" fmla="*/ 1834673750 w 1250"/>
              <a:gd name="T33" fmla="*/ 254536575 h 192"/>
              <a:gd name="T34" fmla="*/ 1938000950 w 1250"/>
              <a:gd name="T35" fmla="*/ 171370625 h 192"/>
              <a:gd name="T36" fmla="*/ 2051407188 w 1250"/>
              <a:gd name="T37" fmla="*/ 131048125 h 192"/>
              <a:gd name="T38" fmla="*/ 2127011875 w 1250"/>
              <a:gd name="T39" fmla="*/ 141128750 h 192"/>
              <a:gd name="T40" fmla="*/ 2147483647 w 1250"/>
              <a:gd name="T41" fmla="*/ 143649700 h 192"/>
              <a:gd name="T42" fmla="*/ 2147483647 w 1250"/>
              <a:gd name="T43" fmla="*/ 173891575 h 192"/>
              <a:gd name="T44" fmla="*/ 2147483647 w 1250"/>
              <a:gd name="T45" fmla="*/ 128528763 h 192"/>
              <a:gd name="T46" fmla="*/ 2147483647 w 1250"/>
              <a:gd name="T47" fmla="*/ 138609388 h 192"/>
              <a:gd name="T48" fmla="*/ 2147483647 w 1250"/>
              <a:gd name="T49" fmla="*/ 83165950 h 192"/>
              <a:gd name="T50" fmla="*/ 2147483647 w 1250"/>
              <a:gd name="T51" fmla="*/ 88206263 h 192"/>
              <a:gd name="T52" fmla="*/ 2147483647 w 1250"/>
              <a:gd name="T53" fmla="*/ 15120938 h 192"/>
              <a:gd name="T54" fmla="*/ 2147483647 w 1250"/>
              <a:gd name="T55" fmla="*/ 80645000 h 192"/>
              <a:gd name="T56" fmla="*/ 2147483647 w 1250"/>
              <a:gd name="T57" fmla="*/ 0 h 192"/>
              <a:gd name="T58" fmla="*/ 2147483647 w 1250"/>
              <a:gd name="T59" fmla="*/ 95765938 h 192"/>
              <a:gd name="T60" fmla="*/ 2147483647 w 1250"/>
              <a:gd name="T61" fmla="*/ 40322500 h 192"/>
              <a:gd name="T62" fmla="*/ 2147483647 w 1250"/>
              <a:gd name="T63" fmla="*/ 70564375 h 192"/>
              <a:gd name="T64" fmla="*/ 2071568438 w 1250"/>
              <a:gd name="T65" fmla="*/ 362902500 h 192"/>
              <a:gd name="T66" fmla="*/ 1418848763 w 1250"/>
              <a:gd name="T67" fmla="*/ 481350638 h 192"/>
              <a:gd name="T68" fmla="*/ 1111389700 w 1250"/>
              <a:gd name="T69" fmla="*/ 246975313 h 192"/>
              <a:gd name="T70" fmla="*/ 0 w 1250"/>
              <a:gd name="T71" fmla="*/ 47883763 h 192"/>
              <a:gd name="T72" fmla="*/ 45362813 w 1250"/>
              <a:gd name="T73" fmla="*/ 83165950 h 192"/>
              <a:gd name="T74" fmla="*/ 108367513 w 1250"/>
              <a:gd name="T75" fmla="*/ 957659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95239" name="Freeform 7"/>
          <p:cNvSpPr>
            <a:spLocks/>
          </p:cNvSpPr>
          <p:nvPr/>
        </p:nvSpPr>
        <p:spPr bwMode="auto">
          <a:xfrm>
            <a:off x="3586163" y="508000"/>
            <a:ext cx="1984375" cy="306388"/>
          </a:xfrm>
          <a:custGeom>
            <a:avLst/>
            <a:gdLst>
              <a:gd name="T0" fmla="*/ 65524063 w 1250"/>
              <a:gd name="T1" fmla="*/ 315020839 h 193"/>
              <a:gd name="T2" fmla="*/ 1134070313 w 1250"/>
              <a:gd name="T3" fmla="*/ 315020839 h 193"/>
              <a:gd name="T4" fmla="*/ 1227316888 w 1250"/>
              <a:gd name="T5" fmla="*/ 390625650 h 193"/>
              <a:gd name="T6" fmla="*/ 1340723125 w 1250"/>
              <a:gd name="T7" fmla="*/ 441028857 h 193"/>
              <a:gd name="T8" fmla="*/ 1479332513 w 1250"/>
              <a:gd name="T9" fmla="*/ 473790148 h 193"/>
              <a:gd name="T10" fmla="*/ 1693545000 w 1250"/>
              <a:gd name="T11" fmla="*/ 473790148 h 193"/>
              <a:gd name="T12" fmla="*/ 1938000950 w 1250"/>
              <a:gd name="T13" fmla="*/ 398185337 h 193"/>
              <a:gd name="T14" fmla="*/ 2043847513 w 1250"/>
              <a:gd name="T15" fmla="*/ 315020839 h 193"/>
              <a:gd name="T16" fmla="*/ 2147483647 w 1250"/>
              <a:gd name="T17" fmla="*/ 312499885 h 193"/>
              <a:gd name="T18" fmla="*/ 2147483647 w 1250"/>
              <a:gd name="T19" fmla="*/ 287298281 h 193"/>
              <a:gd name="T20" fmla="*/ 2147483647 w 1250"/>
              <a:gd name="T21" fmla="*/ 241935395 h 193"/>
              <a:gd name="T22" fmla="*/ 2147483647 w 1250"/>
              <a:gd name="T23" fmla="*/ 0 h 193"/>
              <a:gd name="T24" fmla="*/ 2147483647 w 1250"/>
              <a:gd name="T25" fmla="*/ 45362887 h 193"/>
              <a:gd name="T26" fmla="*/ 2147483647 w 1250"/>
              <a:gd name="T27" fmla="*/ 83166086 h 193"/>
              <a:gd name="T28" fmla="*/ 2147483647 w 1250"/>
              <a:gd name="T29" fmla="*/ 60483849 h 193"/>
              <a:gd name="T30" fmla="*/ 2147483647 w 1250"/>
              <a:gd name="T31" fmla="*/ 35282245 h 193"/>
              <a:gd name="T32" fmla="*/ 2147483647 w 1250"/>
              <a:gd name="T33" fmla="*/ 83166086 h 193"/>
              <a:gd name="T34" fmla="*/ 2147483647 w 1250"/>
              <a:gd name="T35" fmla="*/ 60483849 h 193"/>
              <a:gd name="T36" fmla="*/ 2147483647 w 1250"/>
              <a:gd name="T37" fmla="*/ 47883841 h 193"/>
              <a:gd name="T38" fmla="*/ 2147483647 w 1250"/>
              <a:gd name="T39" fmla="*/ 95766094 h 193"/>
              <a:gd name="T40" fmla="*/ 2147483647 w 1250"/>
              <a:gd name="T41" fmla="*/ 83166086 h 193"/>
              <a:gd name="T42" fmla="*/ 2147483647 w 1250"/>
              <a:gd name="T43" fmla="*/ 95766094 h 193"/>
              <a:gd name="T44" fmla="*/ 2147483647 w 1250"/>
              <a:gd name="T45" fmla="*/ 83166086 h 193"/>
              <a:gd name="T46" fmla="*/ 2147483647 w 1250"/>
              <a:gd name="T47" fmla="*/ 118448331 h 193"/>
              <a:gd name="T48" fmla="*/ 2147483647 w 1250"/>
              <a:gd name="T49" fmla="*/ 85685452 h 193"/>
              <a:gd name="T50" fmla="*/ 2134573138 w 1250"/>
              <a:gd name="T51" fmla="*/ 110887056 h 193"/>
              <a:gd name="T52" fmla="*/ 2033766888 w 1250"/>
              <a:gd name="T53" fmla="*/ 108367689 h 193"/>
              <a:gd name="T54" fmla="*/ 1973283138 w 1250"/>
              <a:gd name="T55" fmla="*/ 204133783 h 193"/>
              <a:gd name="T56" fmla="*/ 1927920325 w 1250"/>
              <a:gd name="T57" fmla="*/ 279738594 h 193"/>
              <a:gd name="T58" fmla="*/ 1837194700 w 1250"/>
              <a:gd name="T59" fmla="*/ 307459564 h 193"/>
              <a:gd name="T60" fmla="*/ 1756549700 w 1250"/>
              <a:gd name="T61" fmla="*/ 332661168 h 193"/>
              <a:gd name="T62" fmla="*/ 1597779063 w 1250"/>
              <a:gd name="T63" fmla="*/ 345262763 h 193"/>
              <a:gd name="T64" fmla="*/ 1401206875 w 1250"/>
              <a:gd name="T65" fmla="*/ 365424046 h 193"/>
              <a:gd name="T66" fmla="*/ 1257558763 w 1250"/>
              <a:gd name="T67" fmla="*/ 292338602 h 193"/>
              <a:gd name="T68" fmla="*/ 1144150938 w 1250"/>
              <a:gd name="T69" fmla="*/ 143649934 h 193"/>
              <a:gd name="T70" fmla="*/ 1005543138 w 1250"/>
              <a:gd name="T71" fmla="*/ 118448331 h 193"/>
              <a:gd name="T72" fmla="*/ 836691875 w 1250"/>
              <a:gd name="T73" fmla="*/ 83166086 h 193"/>
              <a:gd name="T74" fmla="*/ 660280938 w 1250"/>
              <a:gd name="T75" fmla="*/ 60483849 h 193"/>
              <a:gd name="T76" fmla="*/ 539313438 w 1250"/>
              <a:gd name="T77" fmla="*/ 88206406 h 193"/>
              <a:gd name="T78" fmla="*/ 468749063 w 1250"/>
              <a:gd name="T79" fmla="*/ 80645132 h 193"/>
              <a:gd name="T80" fmla="*/ 365423450 w 1250"/>
              <a:gd name="T81" fmla="*/ 93246727 h 193"/>
              <a:gd name="T82" fmla="*/ 257055938 w 1250"/>
              <a:gd name="T83" fmla="*/ 88206406 h 193"/>
              <a:gd name="T84" fmla="*/ 143649700 w 1250"/>
              <a:gd name="T85" fmla="*/ 108367689 h 193"/>
              <a:gd name="T86" fmla="*/ 27722513 w 1250"/>
              <a:gd name="T87" fmla="*/ 95766094 h 193"/>
              <a:gd name="T88" fmla="*/ 2520950 w 1250"/>
              <a:gd name="T89" fmla="*/ 186491867 h 193"/>
              <a:gd name="T90" fmla="*/ 22682200 w 1250"/>
              <a:gd name="T91" fmla="*/ 297378923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95240" name="Freeform 8"/>
          <p:cNvSpPr>
            <a:spLocks/>
          </p:cNvSpPr>
          <p:nvPr/>
        </p:nvSpPr>
        <p:spPr bwMode="auto">
          <a:xfrm>
            <a:off x="3598863" y="557213"/>
            <a:ext cx="1947862" cy="228600"/>
          </a:xfrm>
          <a:custGeom>
            <a:avLst/>
            <a:gdLst>
              <a:gd name="T0" fmla="*/ 758566043 w 1227"/>
              <a:gd name="T1" fmla="*/ 113407825 h 144"/>
              <a:gd name="T2" fmla="*/ 551913283 w 1227"/>
              <a:gd name="T3" fmla="*/ 126007813 h 144"/>
              <a:gd name="T4" fmla="*/ 244454300 w 1227"/>
              <a:gd name="T5" fmla="*/ 126007813 h 144"/>
              <a:gd name="T6" fmla="*/ 100806224 w 1227"/>
              <a:gd name="T7" fmla="*/ 123488450 h 144"/>
              <a:gd name="T8" fmla="*/ 20161245 w 1227"/>
              <a:gd name="T9" fmla="*/ 90725625 h 144"/>
              <a:gd name="T10" fmla="*/ 0 w 1227"/>
              <a:gd name="T11" fmla="*/ 115927188 h 144"/>
              <a:gd name="T12" fmla="*/ 115927158 w 1227"/>
              <a:gd name="T13" fmla="*/ 161290000 h 144"/>
              <a:gd name="T14" fmla="*/ 259575233 w 1227"/>
              <a:gd name="T15" fmla="*/ 158770638 h 144"/>
              <a:gd name="T16" fmla="*/ 337700851 w 1227"/>
              <a:gd name="T17" fmla="*/ 163810950 h 144"/>
              <a:gd name="T18" fmla="*/ 514111743 w 1227"/>
              <a:gd name="T19" fmla="*/ 171370625 h 144"/>
              <a:gd name="T20" fmla="*/ 859372267 w 1227"/>
              <a:gd name="T21" fmla="*/ 158770638 h 144"/>
              <a:gd name="T22" fmla="*/ 1108868465 w 1227"/>
              <a:gd name="T23" fmla="*/ 161290000 h 144"/>
              <a:gd name="T24" fmla="*/ 1222274674 w 1227"/>
              <a:gd name="T25" fmla="*/ 264617200 h 144"/>
              <a:gd name="T26" fmla="*/ 1406246827 w 1227"/>
              <a:gd name="T27" fmla="*/ 342741250 h 144"/>
              <a:gd name="T28" fmla="*/ 1617939897 w 1227"/>
              <a:gd name="T29" fmla="*/ 360383138 h 144"/>
              <a:gd name="T30" fmla="*/ 1834673279 w 1227"/>
              <a:gd name="T31" fmla="*/ 304939700 h 144"/>
              <a:gd name="T32" fmla="*/ 1980842304 w 1227"/>
              <a:gd name="T33" fmla="*/ 206652813 h 144"/>
              <a:gd name="T34" fmla="*/ 2084167890 w 1227"/>
              <a:gd name="T35" fmla="*/ 168851263 h 144"/>
              <a:gd name="T36" fmla="*/ 2147483647 w 1227"/>
              <a:gd name="T37" fmla="*/ 171370625 h 144"/>
              <a:gd name="T38" fmla="*/ 2147483647 w 1227"/>
              <a:gd name="T39" fmla="*/ 168851263 h 144"/>
              <a:gd name="T40" fmla="*/ 2147483647 w 1227"/>
              <a:gd name="T41" fmla="*/ 168851263 h 144"/>
              <a:gd name="T42" fmla="*/ 2147483647 w 1227"/>
              <a:gd name="T43" fmla="*/ 173891575 h 144"/>
              <a:gd name="T44" fmla="*/ 2147483647 w 1227"/>
              <a:gd name="T45" fmla="*/ 85685313 h 144"/>
              <a:gd name="T46" fmla="*/ 2147483647 w 1227"/>
              <a:gd name="T47" fmla="*/ 93246575 h 144"/>
              <a:gd name="T48" fmla="*/ 2147483647 w 1227"/>
              <a:gd name="T49" fmla="*/ 148690013 h 144"/>
              <a:gd name="T50" fmla="*/ 2147483647 w 1227"/>
              <a:gd name="T51" fmla="*/ 141128750 h 144"/>
              <a:gd name="T52" fmla="*/ 2147483647 w 1227"/>
              <a:gd name="T53" fmla="*/ 146169063 h 144"/>
              <a:gd name="T54" fmla="*/ 2144651624 w 1227"/>
              <a:gd name="T55" fmla="*/ 156249688 h 144"/>
              <a:gd name="T56" fmla="*/ 2053926023 w 1227"/>
              <a:gd name="T57" fmla="*/ 133569075 h 144"/>
              <a:gd name="T58" fmla="*/ 2038805089 w 1227"/>
              <a:gd name="T59" fmla="*/ 80645000 h 144"/>
              <a:gd name="T60" fmla="*/ 2011084171 w 1227"/>
              <a:gd name="T61" fmla="*/ 55443438 h 144"/>
              <a:gd name="T62" fmla="*/ 1915318258 w 1227"/>
              <a:gd name="T63" fmla="*/ 181451250 h 144"/>
              <a:gd name="T64" fmla="*/ 1809471723 w 1227"/>
              <a:gd name="T65" fmla="*/ 254536575 h 144"/>
              <a:gd name="T66" fmla="*/ 1691023616 w 1227"/>
              <a:gd name="T67" fmla="*/ 282257500 h 144"/>
              <a:gd name="T68" fmla="*/ 1557456163 w 1227"/>
              <a:gd name="T69" fmla="*/ 312499375 h 144"/>
              <a:gd name="T70" fmla="*/ 1403725877 w 1227"/>
              <a:gd name="T71" fmla="*/ 277217188 h 144"/>
              <a:gd name="T72" fmla="*/ 1310480914 w 1227"/>
              <a:gd name="T73" fmla="*/ 234375325 h 144"/>
              <a:gd name="T74" fmla="*/ 1224795623 w 1227"/>
              <a:gd name="T75" fmla="*/ 216733438 h 144"/>
              <a:gd name="T76" fmla="*/ 1161790939 w 1227"/>
              <a:gd name="T77" fmla="*/ 156249688 h 144"/>
              <a:gd name="T78" fmla="*/ 1088707221 w 1227"/>
              <a:gd name="T79" fmla="*/ 60483750 h 144"/>
              <a:gd name="T80" fmla="*/ 1040823470 w 1227"/>
              <a:gd name="T81" fmla="*/ 108367513 h 144"/>
              <a:gd name="T82" fmla="*/ 854331956 w 1227"/>
              <a:gd name="T83" fmla="*/ 120967500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95241" name="Freeform 9"/>
          <p:cNvSpPr>
            <a:spLocks/>
          </p:cNvSpPr>
          <p:nvPr/>
        </p:nvSpPr>
        <p:spPr bwMode="auto">
          <a:xfrm>
            <a:off x="4868863" y="249238"/>
            <a:ext cx="122237" cy="406400"/>
          </a:xfrm>
          <a:custGeom>
            <a:avLst/>
            <a:gdLst>
              <a:gd name="T0" fmla="*/ 128526649 w 77"/>
              <a:gd name="T1" fmla="*/ 15120938 h 256"/>
              <a:gd name="T2" fmla="*/ 118446066 w 77"/>
              <a:gd name="T3" fmla="*/ 63004700 h 256"/>
              <a:gd name="T4" fmla="*/ 191531092 w 77"/>
              <a:gd name="T5" fmla="*/ 68045013 h 256"/>
              <a:gd name="T6" fmla="*/ 163808692 w 77"/>
              <a:gd name="T7" fmla="*/ 153730325 h 256"/>
              <a:gd name="T8" fmla="*/ 166329632 w 77"/>
              <a:gd name="T9" fmla="*/ 219254388 h 256"/>
              <a:gd name="T10" fmla="*/ 183969860 w 77"/>
              <a:gd name="T11" fmla="*/ 277217188 h 256"/>
              <a:gd name="T12" fmla="*/ 153728109 w 77"/>
              <a:gd name="T13" fmla="*/ 335181575 h 256"/>
              <a:gd name="T14" fmla="*/ 143647525 w 77"/>
              <a:gd name="T15" fmla="*/ 395665325 h 256"/>
              <a:gd name="T16" fmla="*/ 128526649 w 77"/>
              <a:gd name="T17" fmla="*/ 456149075 h 256"/>
              <a:gd name="T18" fmla="*/ 105846130 w 77"/>
              <a:gd name="T19" fmla="*/ 496471575 h 256"/>
              <a:gd name="T20" fmla="*/ 80644670 w 77"/>
              <a:gd name="T21" fmla="*/ 536794075 h 256"/>
              <a:gd name="T22" fmla="*/ 50402919 w 77"/>
              <a:gd name="T23" fmla="*/ 579635938 h 256"/>
              <a:gd name="T24" fmla="*/ 32761103 w 77"/>
              <a:gd name="T25" fmla="*/ 607358450 h 256"/>
              <a:gd name="T26" fmla="*/ 0 w 77"/>
              <a:gd name="T27" fmla="*/ 642640638 h 256"/>
              <a:gd name="T28" fmla="*/ 20161168 w 77"/>
              <a:gd name="T29" fmla="*/ 579635938 h 256"/>
              <a:gd name="T30" fmla="*/ 60483503 w 77"/>
              <a:gd name="T31" fmla="*/ 534273125 h 256"/>
              <a:gd name="T32" fmla="*/ 52922271 w 77"/>
              <a:gd name="T33" fmla="*/ 483870000 h 256"/>
              <a:gd name="T34" fmla="*/ 90725254 w 77"/>
              <a:gd name="T35" fmla="*/ 420866888 h 256"/>
              <a:gd name="T36" fmla="*/ 110886421 w 77"/>
              <a:gd name="T37" fmla="*/ 345262200 h 256"/>
              <a:gd name="T38" fmla="*/ 100805838 w 77"/>
              <a:gd name="T39" fmla="*/ 272176875 h 256"/>
              <a:gd name="T40" fmla="*/ 108365482 w 77"/>
              <a:gd name="T41" fmla="*/ 214214075 h 256"/>
              <a:gd name="T42" fmla="*/ 100805838 w 77"/>
              <a:gd name="T43" fmla="*/ 171370625 h 256"/>
              <a:gd name="T44" fmla="*/ 47881979 w 77"/>
              <a:gd name="T45" fmla="*/ 90725625 h 256"/>
              <a:gd name="T46" fmla="*/ 15120876 w 77"/>
              <a:gd name="T47" fmla="*/ 7561263 h 256"/>
              <a:gd name="T48" fmla="*/ 126007297 w 77"/>
              <a:gd name="T49" fmla="*/ 0 h 256"/>
              <a:gd name="T50" fmla="*/ 128526649 w 77"/>
              <a:gd name="T51" fmla="*/ 15120938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95242" name="Freeform 10"/>
          <p:cNvSpPr>
            <a:spLocks/>
          </p:cNvSpPr>
          <p:nvPr/>
        </p:nvSpPr>
        <p:spPr bwMode="auto">
          <a:xfrm>
            <a:off x="3605213" y="19050"/>
            <a:ext cx="1951037" cy="411163"/>
          </a:xfrm>
          <a:custGeom>
            <a:avLst/>
            <a:gdLst>
              <a:gd name="T0" fmla="*/ 0 w 1229"/>
              <a:gd name="T1" fmla="*/ 652722056 h 259"/>
              <a:gd name="T2" fmla="*/ 12599984 w 1229"/>
              <a:gd name="T3" fmla="*/ 388104534 h 259"/>
              <a:gd name="T4" fmla="*/ 57962785 w 1229"/>
              <a:gd name="T5" fmla="*/ 327620711 h 259"/>
              <a:gd name="T6" fmla="*/ 141128714 w 1229"/>
              <a:gd name="T7" fmla="*/ 367943260 h 259"/>
              <a:gd name="T8" fmla="*/ 214212433 w 1229"/>
              <a:gd name="T9" fmla="*/ 322580392 h 259"/>
              <a:gd name="T10" fmla="*/ 294857412 w 1229"/>
              <a:gd name="T11" fmla="*/ 362902941 h 259"/>
              <a:gd name="T12" fmla="*/ 383063652 w 1229"/>
              <a:gd name="T13" fmla="*/ 362902941 h 259"/>
              <a:gd name="T14" fmla="*/ 524192366 w 1229"/>
              <a:gd name="T15" fmla="*/ 347781985 h 259"/>
              <a:gd name="T16" fmla="*/ 627517952 w 1229"/>
              <a:gd name="T17" fmla="*/ 307459436 h 259"/>
              <a:gd name="T18" fmla="*/ 728324176 w 1229"/>
              <a:gd name="T19" fmla="*/ 347781985 h 259"/>
              <a:gd name="T20" fmla="*/ 786288548 w 1229"/>
              <a:gd name="T21" fmla="*/ 360383576 h 259"/>
              <a:gd name="T22" fmla="*/ 912296329 w 1229"/>
              <a:gd name="T23" fmla="*/ 345262620 h 259"/>
              <a:gd name="T24" fmla="*/ 1131549073 w 1229"/>
              <a:gd name="T25" fmla="*/ 304940071 h 259"/>
              <a:gd name="T26" fmla="*/ 1257556853 w 1229"/>
              <a:gd name="T27" fmla="*/ 209174017 h 259"/>
              <a:gd name="T28" fmla="*/ 1232355297 w 1229"/>
              <a:gd name="T29" fmla="*/ 299899752 h 259"/>
              <a:gd name="T30" fmla="*/ 1338201832 w 1229"/>
              <a:gd name="T31" fmla="*/ 332661030 h 259"/>
              <a:gd name="T32" fmla="*/ 1408766189 w 1229"/>
              <a:gd name="T33" fmla="*/ 398185172 h 259"/>
              <a:gd name="T34" fmla="*/ 1476811184 w 1229"/>
              <a:gd name="T35" fmla="*/ 448588358 h 259"/>
              <a:gd name="T36" fmla="*/ 1517133674 w 1229"/>
              <a:gd name="T37" fmla="*/ 448588358 h 259"/>
              <a:gd name="T38" fmla="*/ 1464209612 w 1229"/>
              <a:gd name="T39" fmla="*/ 365423894 h 259"/>
              <a:gd name="T40" fmla="*/ 1413806500 w 1229"/>
              <a:gd name="T41" fmla="*/ 259577203 h 259"/>
              <a:gd name="T42" fmla="*/ 1378524322 w 1229"/>
              <a:gd name="T43" fmla="*/ 206653064 h 259"/>
              <a:gd name="T44" fmla="*/ 1446569317 w 1229"/>
              <a:gd name="T45" fmla="*/ 156249878 h 259"/>
              <a:gd name="T46" fmla="*/ 1348282454 w 1229"/>
              <a:gd name="T47" fmla="*/ 141128922 h 259"/>
              <a:gd name="T48" fmla="*/ 1512093362 w 1229"/>
              <a:gd name="T49" fmla="*/ 105846691 h 259"/>
              <a:gd name="T50" fmla="*/ 1703625188 w 1229"/>
              <a:gd name="T51" fmla="*/ 138609556 h 259"/>
              <a:gd name="T52" fmla="*/ 1817031397 w 1229"/>
              <a:gd name="T53" fmla="*/ 151209559 h 259"/>
              <a:gd name="T54" fmla="*/ 1948079488 w 1229"/>
              <a:gd name="T55" fmla="*/ 272177206 h 259"/>
              <a:gd name="T56" fmla="*/ 2086688840 w 1229"/>
              <a:gd name="T57" fmla="*/ 350302938 h 259"/>
              <a:gd name="T58" fmla="*/ 2147483647 w 1229"/>
              <a:gd name="T59" fmla="*/ 355343257 h 259"/>
              <a:gd name="T60" fmla="*/ 2147483647 w 1229"/>
              <a:gd name="T61" fmla="*/ 322580392 h 259"/>
              <a:gd name="T62" fmla="*/ 2147483647 w 1229"/>
              <a:gd name="T63" fmla="*/ 350302938 h 259"/>
              <a:gd name="T64" fmla="*/ 2147483647 w 1229"/>
              <a:gd name="T65" fmla="*/ 327620711 h 259"/>
              <a:gd name="T66" fmla="*/ 2147483647 w 1229"/>
              <a:gd name="T67" fmla="*/ 367943260 h 259"/>
              <a:gd name="T68" fmla="*/ 2147483647 w 1229"/>
              <a:gd name="T69" fmla="*/ 362902941 h 259"/>
              <a:gd name="T70" fmla="*/ 2147483647 w 1229"/>
              <a:gd name="T71" fmla="*/ 327620711 h 259"/>
              <a:gd name="T72" fmla="*/ 2147483647 w 1229"/>
              <a:gd name="T73" fmla="*/ 367943260 h 259"/>
              <a:gd name="T74" fmla="*/ 2147483647 w 1229"/>
              <a:gd name="T75" fmla="*/ 350302938 h 259"/>
              <a:gd name="T76" fmla="*/ 2147483647 w 1229"/>
              <a:gd name="T77" fmla="*/ 375504532 h 259"/>
              <a:gd name="T78" fmla="*/ 2147483647 w 1229"/>
              <a:gd name="T79" fmla="*/ 347781985 h 259"/>
              <a:gd name="T80" fmla="*/ 2147483647 w 1229"/>
              <a:gd name="T81" fmla="*/ 415827081 h 259"/>
              <a:gd name="T82" fmla="*/ 2147483647 w 1229"/>
              <a:gd name="T83" fmla="*/ 388104534 h 259"/>
              <a:gd name="T84" fmla="*/ 2147483647 w 1229"/>
              <a:gd name="T85" fmla="*/ 282257843 h 259"/>
              <a:gd name="T86" fmla="*/ 2147483647 w 1229"/>
              <a:gd name="T87" fmla="*/ 234375610 h 259"/>
              <a:gd name="T88" fmla="*/ 2147483647 w 1229"/>
              <a:gd name="T89" fmla="*/ 254536885 h 259"/>
              <a:gd name="T90" fmla="*/ 2147483647 w 1229"/>
              <a:gd name="T91" fmla="*/ 234375610 h 259"/>
              <a:gd name="T92" fmla="*/ 2147483647 w 1229"/>
              <a:gd name="T93" fmla="*/ 239415929 h 259"/>
              <a:gd name="T94" fmla="*/ 2147483647 w 1229"/>
              <a:gd name="T95" fmla="*/ 234375610 h 259"/>
              <a:gd name="T96" fmla="*/ 2147483647 w 1229"/>
              <a:gd name="T97" fmla="*/ 241935294 h 259"/>
              <a:gd name="T98" fmla="*/ 2147483647 w 1229"/>
              <a:gd name="T99" fmla="*/ 241935294 h 259"/>
              <a:gd name="T100" fmla="*/ 2147483647 w 1229"/>
              <a:gd name="T101" fmla="*/ 244456247 h 259"/>
              <a:gd name="T102" fmla="*/ 2081648529 w 1229"/>
              <a:gd name="T103" fmla="*/ 241935294 h 259"/>
              <a:gd name="T104" fmla="*/ 1978321356 w 1229"/>
              <a:gd name="T105" fmla="*/ 173891786 h 259"/>
              <a:gd name="T106" fmla="*/ 1832152330 w 1229"/>
              <a:gd name="T107" fmla="*/ 75604779 h 259"/>
              <a:gd name="T108" fmla="*/ 1622980209 w 1229"/>
              <a:gd name="T109" fmla="*/ 5040319 h 259"/>
              <a:gd name="T110" fmla="*/ 1411287138 w 1229"/>
              <a:gd name="T111" fmla="*/ 20161275 h 259"/>
              <a:gd name="T112" fmla="*/ 1194553756 w 1229"/>
              <a:gd name="T113" fmla="*/ 113407963 h 259"/>
              <a:gd name="T114" fmla="*/ 1005541292 w 1229"/>
              <a:gd name="T115" fmla="*/ 239415929 h 259"/>
              <a:gd name="T116" fmla="*/ 826611038 w 1229"/>
              <a:gd name="T117" fmla="*/ 244456247 h 259"/>
              <a:gd name="T118" fmla="*/ 582155151 w 1229"/>
              <a:gd name="T119" fmla="*/ 241935294 h 259"/>
              <a:gd name="T120" fmla="*/ 274696167 w 1229"/>
              <a:gd name="T121" fmla="*/ 234375610 h 259"/>
              <a:gd name="T122" fmla="*/ 47882163 w 1229"/>
              <a:gd name="T123" fmla="*/ 241935294 h 259"/>
              <a:gd name="T124" fmla="*/ 0 w 1229"/>
              <a:gd name="T125" fmla="*/ 332661030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95243" name="Freeform 11"/>
          <p:cNvSpPr>
            <a:spLocks/>
          </p:cNvSpPr>
          <p:nvPr/>
        </p:nvSpPr>
        <p:spPr bwMode="auto">
          <a:xfrm>
            <a:off x="4191000" y="234950"/>
            <a:ext cx="90488" cy="400050"/>
          </a:xfrm>
          <a:custGeom>
            <a:avLst/>
            <a:gdLst>
              <a:gd name="T0" fmla="*/ 32763006 w 57"/>
              <a:gd name="T1" fmla="*/ 15120938 h 252"/>
              <a:gd name="T2" fmla="*/ 42843687 w 57"/>
              <a:gd name="T3" fmla="*/ 63004700 h 252"/>
              <a:gd name="T4" fmla="*/ 32763006 w 57"/>
              <a:gd name="T5" fmla="*/ 85685313 h 252"/>
              <a:gd name="T6" fmla="*/ 15121021 w 57"/>
              <a:gd name="T7" fmla="*/ 156249688 h 252"/>
              <a:gd name="T8" fmla="*/ 2520964 w 57"/>
              <a:gd name="T9" fmla="*/ 216733438 h 252"/>
              <a:gd name="T10" fmla="*/ 0 w 57"/>
              <a:gd name="T11" fmla="*/ 272176875 h 252"/>
              <a:gd name="T12" fmla="*/ 12601645 w 57"/>
              <a:gd name="T13" fmla="*/ 340221888 h 252"/>
              <a:gd name="T14" fmla="*/ 20161361 w 57"/>
              <a:gd name="T15" fmla="*/ 403225000 h 252"/>
              <a:gd name="T16" fmla="*/ 32763006 w 57"/>
              <a:gd name="T17" fmla="*/ 463708750 h 252"/>
              <a:gd name="T18" fmla="*/ 68045388 w 57"/>
              <a:gd name="T19" fmla="*/ 504031250 h 252"/>
              <a:gd name="T20" fmla="*/ 80645446 w 57"/>
              <a:gd name="T21" fmla="*/ 546874700 h 252"/>
              <a:gd name="T22" fmla="*/ 113408452 w 57"/>
              <a:gd name="T23" fmla="*/ 589716563 h 252"/>
              <a:gd name="T24" fmla="*/ 141129530 w 57"/>
              <a:gd name="T25" fmla="*/ 632560013 h 252"/>
              <a:gd name="T26" fmla="*/ 128529473 w 57"/>
              <a:gd name="T27" fmla="*/ 592237513 h 252"/>
              <a:gd name="T28" fmla="*/ 100806807 w 57"/>
              <a:gd name="T29" fmla="*/ 544353750 h 252"/>
              <a:gd name="T30" fmla="*/ 108368111 w 57"/>
              <a:gd name="T31" fmla="*/ 493950625 h 252"/>
              <a:gd name="T32" fmla="*/ 70564765 w 57"/>
              <a:gd name="T33" fmla="*/ 428426563 h 252"/>
              <a:gd name="T34" fmla="*/ 37803346 w 57"/>
              <a:gd name="T35" fmla="*/ 352821875 h 252"/>
              <a:gd name="T36" fmla="*/ 30242042 w 57"/>
              <a:gd name="T37" fmla="*/ 236894688 h 252"/>
              <a:gd name="T38" fmla="*/ 42843687 w 57"/>
              <a:gd name="T39" fmla="*/ 161290000 h 252"/>
              <a:gd name="T40" fmla="*/ 63005048 w 57"/>
              <a:gd name="T41" fmla="*/ 85685313 h 252"/>
              <a:gd name="T42" fmla="*/ 68045388 w 57"/>
              <a:gd name="T43" fmla="*/ 30241875 h 252"/>
              <a:gd name="T44" fmla="*/ 37803346 w 57"/>
              <a:gd name="T45" fmla="*/ 0 h 252"/>
              <a:gd name="T46" fmla="*/ 32763006 w 57"/>
              <a:gd name="T47" fmla="*/ 15120938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grpSp>
        <p:nvGrpSpPr>
          <p:cNvPr id="95244" name="Group 12"/>
          <p:cNvGrpSpPr>
            <a:grpSpLocks/>
          </p:cNvGrpSpPr>
          <p:nvPr/>
        </p:nvGrpSpPr>
        <p:grpSpPr bwMode="auto">
          <a:xfrm>
            <a:off x="63500" y="153988"/>
            <a:ext cx="3435350" cy="520700"/>
            <a:chOff x="40" y="97"/>
            <a:chExt cx="2164" cy="328"/>
          </a:xfrm>
        </p:grpSpPr>
        <p:sp>
          <p:nvSpPr>
            <p:cNvPr id="95254"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95255"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95256"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95257"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95258"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grpSp>
      <p:grpSp>
        <p:nvGrpSpPr>
          <p:cNvPr id="95245" name="Group 18"/>
          <p:cNvGrpSpPr>
            <a:grpSpLocks/>
          </p:cNvGrpSpPr>
          <p:nvPr/>
        </p:nvGrpSpPr>
        <p:grpSpPr bwMode="auto">
          <a:xfrm>
            <a:off x="5646738" y="153988"/>
            <a:ext cx="3435350" cy="552450"/>
            <a:chOff x="3557" y="97"/>
            <a:chExt cx="2164" cy="348"/>
          </a:xfrm>
        </p:grpSpPr>
        <p:sp>
          <p:nvSpPr>
            <p:cNvPr id="95249"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95250"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95251"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95252"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95253"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grpSp>
      <p:sp>
        <p:nvSpPr>
          <p:cNvPr id="3026968"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solidFill>
                  <a:srgbClr val="FFFFCC"/>
                </a:solidFill>
                <a:ea typeface="ＭＳ Ｐゴシック" charset="-128"/>
                <a:cs typeface="ＭＳ Ｐゴシック" charset="-128"/>
              </a:defRPr>
            </a:lvl1pPr>
          </a:lstStyle>
          <a:p>
            <a:pPr>
              <a:defRPr/>
            </a:pPr>
            <a:endParaRPr lang="en-US"/>
          </a:p>
        </p:txBody>
      </p:sp>
      <p:sp>
        <p:nvSpPr>
          <p:cNvPr id="3026969"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solidFill>
                  <a:srgbClr val="FFFFCC"/>
                </a:solidFill>
                <a:ea typeface="ＭＳ Ｐゴシック" charset="-128"/>
                <a:cs typeface="ＭＳ Ｐゴシック" charset="-128"/>
              </a:defRPr>
            </a:lvl1pPr>
          </a:lstStyle>
          <a:p>
            <a:pPr>
              <a:defRPr/>
            </a:pPr>
            <a:endParaRPr lang="en-US"/>
          </a:p>
        </p:txBody>
      </p:sp>
      <p:sp>
        <p:nvSpPr>
          <p:cNvPr id="3026970"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smtClean="0">
                <a:solidFill>
                  <a:srgbClr val="FFFFCC"/>
                </a:solidFill>
              </a:defRPr>
            </a:lvl1pPr>
          </a:lstStyle>
          <a:p>
            <a:pPr>
              <a:defRPr/>
            </a:pPr>
            <a:fld id="{B1AA8B02-3AE1-2B45-9843-293FB48D368D}" type="slidenum">
              <a:rPr lang="en-US"/>
              <a:pPr>
                <a:defRPr/>
              </a:pPr>
              <a:t>‹#›</a:t>
            </a:fld>
            <a:endParaRPr lang="en-US"/>
          </a:p>
        </p:txBody>
      </p:sp>
    </p:spTree>
    <p:extLst>
      <p:ext uri="{BB962C8B-B14F-4D97-AF65-F5344CB8AC3E}">
        <p14:creationId xmlns:p14="http://schemas.microsoft.com/office/powerpoint/2010/main" val="3470602208"/>
      </p:ext>
    </p:extLst>
  </p:cSld>
  <p:clrMap bg1="dk2" tx1="lt1" bg2="dk1" tx2="lt2" accent1="accent1" accent2="accent2" accent3="accent3" accent4="accent4" accent5="accent5" accent6="accent6" hlink="hlink" folHlink="folHlink"/>
  <p:sldLayoutIdLst>
    <p:sldLayoutId id="2147483905"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SzPct val="75000"/>
        <a:buFont typeface="Wingdings" charset="0"/>
        <a:buChar char="v"/>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75000"/>
        <a:buFont typeface="Wingdings" charset="0"/>
        <a:buChar char="v"/>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SzPct val="75000"/>
        <a:buFont typeface="Wingdings" charset="0"/>
        <a:buChar char="v"/>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pitchFamily="34" charset="-128"/>
          <a:cs typeface="Geneva" charset="0"/>
        </a:defRPr>
      </a:lvl4pPr>
      <a:lvl5pPr marL="2057400" indent="-228600"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pitchFamily="34" charset="-128"/>
          <a:cs typeface="Geneva" charset="0"/>
        </a:defRPr>
      </a:lvl5pPr>
      <a:lvl6pPr marL="2514600" indent="-228600" algn="l" rtl="0" fontAlgn="base">
        <a:spcBef>
          <a:spcPct val="20000"/>
        </a:spcBef>
        <a:spcAft>
          <a:spcPct val="0"/>
        </a:spcAft>
        <a:buSzPct val="75000"/>
        <a:buFont typeface="Wingdings" pitchFamily="-105" charset="2"/>
        <a:buChar char="v"/>
        <a:defRPr sz="2000">
          <a:solidFill>
            <a:schemeClr val="tx1"/>
          </a:solidFill>
          <a:latin typeface="+mn-lt"/>
          <a:ea typeface="ＭＳ Ｐゴシック" pitchFamily="-105" charset="-128"/>
        </a:defRPr>
      </a:lvl6pPr>
      <a:lvl7pPr marL="2971800" indent="-228600" algn="l" rtl="0" fontAlgn="base">
        <a:spcBef>
          <a:spcPct val="20000"/>
        </a:spcBef>
        <a:spcAft>
          <a:spcPct val="0"/>
        </a:spcAft>
        <a:buSzPct val="75000"/>
        <a:buFont typeface="Wingdings" pitchFamily="-105" charset="2"/>
        <a:buChar char="v"/>
        <a:defRPr sz="2000">
          <a:solidFill>
            <a:schemeClr val="tx1"/>
          </a:solidFill>
          <a:latin typeface="+mn-lt"/>
          <a:ea typeface="ＭＳ Ｐゴシック" pitchFamily="-105" charset="-128"/>
        </a:defRPr>
      </a:lvl7pPr>
      <a:lvl8pPr marL="3429000" indent="-228600" algn="l" rtl="0" fontAlgn="base">
        <a:spcBef>
          <a:spcPct val="20000"/>
        </a:spcBef>
        <a:spcAft>
          <a:spcPct val="0"/>
        </a:spcAft>
        <a:buSzPct val="75000"/>
        <a:buFont typeface="Wingdings" pitchFamily="-105" charset="2"/>
        <a:buChar char="v"/>
        <a:defRPr sz="2000">
          <a:solidFill>
            <a:schemeClr val="tx1"/>
          </a:solidFill>
          <a:latin typeface="+mn-lt"/>
          <a:ea typeface="ＭＳ Ｐゴシック" pitchFamily="-105" charset="-128"/>
        </a:defRPr>
      </a:lvl8pPr>
      <a:lvl9pPr marL="3886200" indent="-228600" algn="l" rtl="0" fontAlgn="base">
        <a:spcBef>
          <a:spcPct val="20000"/>
        </a:spcBef>
        <a:spcAft>
          <a:spcPct val="0"/>
        </a:spcAft>
        <a:buSzPct val="75000"/>
        <a:buFont typeface="Wingdings" pitchFamily="-105" charset="2"/>
        <a:buChar char="v"/>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40DB43A0-EC8F-0B4A-ACD4-6B792E57F4DC}" type="slidenum">
              <a:rPr lang="en-US">
                <a:solidFill>
                  <a:srgbClr val="000000"/>
                </a:solidFill>
                <a:ea typeface="ＭＳ Ｐゴシック" charset="0"/>
              </a:rPr>
              <a:pPr fontAlgn="base">
                <a:spcBef>
                  <a:spcPct val="0"/>
                </a:spcBef>
                <a:spcAft>
                  <a:spcPct val="0"/>
                </a:spcAft>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1178030224"/>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18"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74638"/>
            <a:ext cx="8229600" cy="114300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p>
            <a:r>
              <a:t>Title Text</a:t>
            </a:r>
          </a:p>
        </p:txBody>
      </p:sp>
      <p:sp>
        <p:nvSpPr>
          <p:cNvPr id="3" name="Shape 3"/>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22823" y="6404294"/>
            <a:ext cx="263978" cy="269237"/>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hangingPunct="0"/>
            <a:fld id="{86CB4B4D-7CA3-9044-876B-883B54F8677D}" type="slidenum">
              <a:rPr kern="0">
                <a:latin typeface="Calibri"/>
                <a:ea typeface="Calibri"/>
                <a:cs typeface="Calibri"/>
                <a:sym typeface="Calibri"/>
              </a:rPr>
              <a:pPr hangingPunct="0"/>
              <a:t>‹#›</a:t>
            </a:fld>
            <a:endParaRPr kern="0">
              <a:latin typeface="Calibri"/>
              <a:ea typeface="Calibri"/>
              <a:cs typeface="Calibri"/>
              <a:sym typeface="Calibri"/>
            </a:endParaRPr>
          </a:p>
        </p:txBody>
      </p:sp>
    </p:spTree>
    <p:extLst>
      <p:ext uri="{BB962C8B-B14F-4D97-AF65-F5344CB8AC3E}">
        <p14:creationId xmlns:p14="http://schemas.microsoft.com/office/powerpoint/2010/main" val="2035643300"/>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 id="2147483931" r:id="rId12"/>
    <p:sldLayoutId id="2147483932" r:id="rId13"/>
    <p:sldLayoutId id="2147483933" r:id="rId14"/>
    <p:sldLayoutId id="2147483934" r:id="rId15"/>
    <p:sldLayoutId id="2147483935" r:id="rId16"/>
    <p:sldLayoutId id="2147483936" r:id="rId17"/>
    <p:sldLayoutId id="2147483937" r:id="rId18"/>
    <p:sldLayoutId id="2147483938" r:id="rId19"/>
    <p:sldLayoutId id="2147483939" r:id="rId20"/>
    <p:sldLayoutId id="2147483940" r:id="rId21"/>
    <p:sldLayoutId id="2147483941" r:id="rId22"/>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fontAlgn="base" hangingPunct="1">
                <a:spcBef>
                  <a:spcPct val="0"/>
                </a:spcBef>
              </a:pPr>
              <a:endParaRPr lang="en-US" sz="2400">
                <a:solidFill>
                  <a:srgbClr val="FFFFFF"/>
                </a:solidFill>
                <a:effectLst/>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fontAlgn="base" hangingPunct="1">
                <a:spcBef>
                  <a:spcPct val="0"/>
                </a:spcBef>
              </a:pPr>
              <a:endParaRPr lang="en-US" sz="2400">
                <a:solidFill>
                  <a:srgbClr val="FFFFFF"/>
                </a:solidFill>
                <a:effectLst/>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fontAlgn="base" hangingPunct="1">
                <a:spcBef>
                  <a:spcPct val="0"/>
                </a:spcBef>
              </a:pPr>
              <a:endParaRPr lang="en-US" sz="2400">
                <a:solidFill>
                  <a:srgbClr val="FFFFFF"/>
                </a:solidFill>
                <a:effectLst/>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fontAlgn="base" hangingPunct="1">
              <a:spcBef>
                <a:spcPct val="0"/>
              </a:spcBef>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fontAlgn="base" hangingPunct="1">
              <a:spcBef>
                <a:spcPct val="0"/>
              </a:spcBef>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fontAlgn="base" hangingPunct="1">
              <a:spcBef>
                <a:spcPct val="0"/>
              </a:spcBef>
              <a:defRPr/>
            </a:pPr>
            <a:fld id="{61F442D0-A11F-2640-8129-5D1BEF7A3C1E}" type="slidenum">
              <a:rPr lang="en-US"/>
              <a:pPr eaLnBrk="1" fontAlgn="base" hangingPunct="1">
                <a:spcBef>
                  <a:spcPct val="0"/>
                </a:spcBef>
                <a:defRPr/>
              </a:pPr>
              <a:t>‹#›</a:t>
            </a:fld>
            <a:endParaRPr lang="en-US"/>
          </a:p>
        </p:txBody>
      </p:sp>
    </p:spTree>
    <p:extLst>
      <p:ext uri="{BB962C8B-B14F-4D97-AF65-F5344CB8AC3E}">
        <p14:creationId xmlns:p14="http://schemas.microsoft.com/office/powerpoint/2010/main" val="170678798"/>
      </p:ext>
    </p:extLst>
  </p:cSld>
  <p:clrMap bg1="dk2" tx1="lt1" bg2="dk1" tx2="lt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t>10/09/2024</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t>‹#›</a:t>
            </a:fld>
            <a:endParaRPr lang="en-GB"/>
          </a:p>
        </p:txBody>
      </p:sp>
    </p:spTree>
    <p:extLst>
      <p:ext uri="{BB962C8B-B14F-4D97-AF65-F5344CB8AC3E}">
        <p14:creationId xmlns:p14="http://schemas.microsoft.com/office/powerpoint/2010/main" val="19063059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lvl1pPr>
              <a:defRPr sz="1400">
                <a:solidFill>
                  <a:srgbClr val="000000"/>
                </a:solidFill>
                <a:latin typeface="Times"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lvl1pPr algn="ctr">
              <a:defRPr sz="1400">
                <a:solidFill>
                  <a:srgbClr val="000000"/>
                </a:solidFill>
                <a:latin typeface="Times"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lvl1pPr algn="r">
              <a:defRPr sz="1400">
                <a:solidFill>
                  <a:srgbClr val="000000"/>
                </a:solidFill>
                <a:latin typeface="Times" charset="0"/>
                <a:cs typeface="+mn-cs"/>
              </a:defRPr>
            </a:lvl1pPr>
          </a:lstStyle>
          <a:p>
            <a:pPr>
              <a:defRPr/>
            </a:pPr>
            <a:fld id="{270338EC-43D0-E747-A5E2-168173D2C499}" type="slidenum">
              <a:rPr lang="en-US"/>
              <a:pPr>
                <a:defRPr/>
              </a:pPr>
              <a:t>‹#›</a:t>
            </a:fld>
            <a:endParaRPr lang="en-US"/>
          </a:p>
        </p:txBody>
      </p:sp>
    </p:spTree>
    <p:extLst>
      <p:ext uri="{BB962C8B-B14F-4D97-AF65-F5344CB8AC3E}">
        <p14:creationId xmlns:p14="http://schemas.microsoft.com/office/powerpoint/2010/main" val="92552840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Times" charset="0"/>
          <a:ea typeface="ＭＳ Ｐゴシック" charset="0"/>
        </a:defRPr>
      </a:lvl6pPr>
      <a:lvl7pPr marL="914085" algn="ctr" rtl="0" fontAlgn="base">
        <a:spcBef>
          <a:spcPct val="0"/>
        </a:spcBef>
        <a:spcAft>
          <a:spcPct val="0"/>
        </a:spcAft>
        <a:defRPr sz="4400">
          <a:solidFill>
            <a:schemeClr val="tx2"/>
          </a:solidFill>
          <a:latin typeface="Times" charset="0"/>
          <a:ea typeface="ＭＳ Ｐゴシック" charset="0"/>
        </a:defRPr>
      </a:lvl7pPr>
      <a:lvl8pPr marL="1371124" algn="ctr" rtl="0" fontAlgn="base">
        <a:spcBef>
          <a:spcPct val="0"/>
        </a:spcBef>
        <a:spcAft>
          <a:spcPct val="0"/>
        </a:spcAft>
        <a:defRPr sz="4400">
          <a:solidFill>
            <a:schemeClr val="tx2"/>
          </a:solidFill>
          <a:latin typeface="Times" charset="0"/>
          <a:ea typeface="ＭＳ Ｐゴシック" charset="0"/>
        </a:defRPr>
      </a:lvl8pPr>
      <a:lvl9pPr marL="1828170" algn="ctr" rtl="0" fontAlgn="base">
        <a:spcBef>
          <a:spcPct val="0"/>
        </a:spcBef>
        <a:spcAft>
          <a:spcPct val="0"/>
        </a:spcAft>
        <a:defRPr sz="4400">
          <a:solidFill>
            <a:schemeClr val="tx2"/>
          </a:solidFill>
          <a:latin typeface="Times" charset="0"/>
          <a:ea typeface="ＭＳ Ｐゴシック" charset="0"/>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691" indent="-285652" algn="l" rtl="0" eaLnBrk="0" fontAlgn="base" hangingPunct="0">
        <a:spcBef>
          <a:spcPct val="20000"/>
        </a:spcBef>
        <a:spcAft>
          <a:spcPct val="0"/>
        </a:spcAft>
        <a:buChar char="–"/>
        <a:defRPr sz="2800">
          <a:solidFill>
            <a:schemeClr val="tx1"/>
          </a:solidFill>
          <a:latin typeface="+mn-lt"/>
          <a:ea typeface="+mn-ea"/>
        </a:defRPr>
      </a:lvl2pPr>
      <a:lvl3pPr marL="1142602" indent="-228522" algn="l" rtl="0" eaLnBrk="0" fontAlgn="base" hangingPunct="0">
        <a:spcBef>
          <a:spcPct val="20000"/>
        </a:spcBef>
        <a:spcAft>
          <a:spcPct val="0"/>
        </a:spcAft>
        <a:buChar char="•"/>
        <a:defRPr sz="2400">
          <a:solidFill>
            <a:schemeClr val="tx1"/>
          </a:solidFill>
          <a:latin typeface="+mn-lt"/>
          <a:ea typeface="+mn-ea"/>
        </a:defRPr>
      </a:lvl3pPr>
      <a:lvl4pPr marL="1599645" indent="-228522" algn="l" rtl="0" eaLnBrk="0" fontAlgn="base" hangingPunct="0">
        <a:spcBef>
          <a:spcPct val="20000"/>
        </a:spcBef>
        <a:spcAft>
          <a:spcPct val="0"/>
        </a:spcAft>
        <a:buChar char="–"/>
        <a:defRPr sz="2000">
          <a:solidFill>
            <a:schemeClr val="tx1"/>
          </a:solidFill>
          <a:latin typeface="+mn-lt"/>
          <a:ea typeface="+mn-ea"/>
        </a:defRPr>
      </a:lvl4pPr>
      <a:lvl5pPr marL="2056686" indent="-228522" algn="l" rtl="0" eaLnBrk="0" fontAlgn="base" hangingPunct="0">
        <a:spcBef>
          <a:spcPct val="20000"/>
        </a:spcBef>
        <a:spcAft>
          <a:spcPct val="0"/>
        </a:spcAft>
        <a:buChar char="»"/>
        <a:defRPr sz="2000">
          <a:solidFill>
            <a:schemeClr val="tx1"/>
          </a:solidFill>
          <a:latin typeface="+mn-lt"/>
          <a:ea typeface="+mn-ea"/>
        </a:defRPr>
      </a:lvl5pPr>
      <a:lvl6pPr marL="2513726" indent="-228522" algn="l" rtl="0" fontAlgn="base">
        <a:spcBef>
          <a:spcPct val="20000"/>
        </a:spcBef>
        <a:spcAft>
          <a:spcPct val="0"/>
        </a:spcAft>
        <a:buChar char="»"/>
        <a:defRPr sz="2000">
          <a:solidFill>
            <a:schemeClr val="tx1"/>
          </a:solidFill>
          <a:latin typeface="+mn-lt"/>
          <a:ea typeface="+mn-ea"/>
        </a:defRPr>
      </a:lvl6pPr>
      <a:lvl7pPr marL="2970770" indent="-228522" algn="l" rtl="0" fontAlgn="base">
        <a:spcBef>
          <a:spcPct val="20000"/>
        </a:spcBef>
        <a:spcAft>
          <a:spcPct val="0"/>
        </a:spcAft>
        <a:buChar char="»"/>
        <a:defRPr sz="2000">
          <a:solidFill>
            <a:schemeClr val="tx1"/>
          </a:solidFill>
          <a:latin typeface="+mn-lt"/>
          <a:ea typeface="+mn-ea"/>
        </a:defRPr>
      </a:lvl7pPr>
      <a:lvl8pPr marL="3427810" indent="-228522" algn="l" rtl="0" fontAlgn="base">
        <a:spcBef>
          <a:spcPct val="20000"/>
        </a:spcBef>
        <a:spcAft>
          <a:spcPct val="0"/>
        </a:spcAft>
        <a:buChar char="»"/>
        <a:defRPr sz="2000">
          <a:solidFill>
            <a:schemeClr val="tx1"/>
          </a:solidFill>
          <a:latin typeface="+mn-lt"/>
          <a:ea typeface="+mn-ea"/>
        </a:defRPr>
      </a:lvl8pPr>
      <a:lvl9pPr marL="3884852" indent="-228522"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lvl1pPr>
              <a:defRPr sz="1400">
                <a:solidFill>
                  <a:srgbClr val="000000"/>
                </a:solidFill>
                <a:latin typeface="Times" charset="0"/>
                <a:ea typeface="ＭＳ Ｐゴシック"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lvl1pPr algn="ctr">
              <a:defRPr sz="1400">
                <a:solidFill>
                  <a:srgbClr val="000000"/>
                </a:solidFill>
                <a:latin typeface="Times" charset="0"/>
                <a:ea typeface="ＭＳ Ｐゴシック"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lvl1pPr algn="r">
              <a:defRPr sz="1400">
                <a:solidFill>
                  <a:srgbClr val="000000"/>
                </a:solidFill>
                <a:latin typeface="Times" charset="0"/>
              </a:defRPr>
            </a:lvl1pPr>
          </a:lstStyle>
          <a:p>
            <a:pPr>
              <a:defRPr/>
            </a:pPr>
            <a:fld id="{6B07EEE6-B67C-CA43-B931-8D3D37B7FB43}" type="slidenum">
              <a:rPr lang="en-US"/>
              <a:pPr>
                <a:defRPr/>
              </a:pPr>
              <a:t>‹#›</a:t>
            </a:fld>
            <a:endParaRPr lang="en-US"/>
          </a:p>
        </p:txBody>
      </p:sp>
    </p:spTree>
    <p:extLst>
      <p:ext uri="{BB962C8B-B14F-4D97-AF65-F5344CB8AC3E}">
        <p14:creationId xmlns:p14="http://schemas.microsoft.com/office/powerpoint/2010/main" val="4291066218"/>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Times" charset="0"/>
          <a:ea typeface="ＭＳ Ｐゴシック" charset="0"/>
        </a:defRPr>
      </a:lvl6pPr>
      <a:lvl7pPr marL="914085" algn="ctr" rtl="0" fontAlgn="base">
        <a:spcBef>
          <a:spcPct val="0"/>
        </a:spcBef>
        <a:spcAft>
          <a:spcPct val="0"/>
        </a:spcAft>
        <a:defRPr sz="4400">
          <a:solidFill>
            <a:schemeClr val="tx2"/>
          </a:solidFill>
          <a:latin typeface="Times" charset="0"/>
          <a:ea typeface="ＭＳ Ｐゴシック" charset="0"/>
        </a:defRPr>
      </a:lvl7pPr>
      <a:lvl8pPr marL="1371124" algn="ctr" rtl="0" fontAlgn="base">
        <a:spcBef>
          <a:spcPct val="0"/>
        </a:spcBef>
        <a:spcAft>
          <a:spcPct val="0"/>
        </a:spcAft>
        <a:defRPr sz="4400">
          <a:solidFill>
            <a:schemeClr val="tx2"/>
          </a:solidFill>
          <a:latin typeface="Times" charset="0"/>
          <a:ea typeface="ＭＳ Ｐゴシック" charset="0"/>
        </a:defRPr>
      </a:lvl8pPr>
      <a:lvl9pPr marL="1828170" algn="ctr" rtl="0" fontAlgn="base">
        <a:spcBef>
          <a:spcPct val="0"/>
        </a:spcBef>
        <a:spcAft>
          <a:spcPct val="0"/>
        </a:spcAft>
        <a:defRPr sz="4400">
          <a:solidFill>
            <a:schemeClr val="tx2"/>
          </a:solidFill>
          <a:latin typeface="Times" charset="0"/>
          <a:ea typeface="ＭＳ Ｐゴシック" charset="0"/>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691" indent="-285652" algn="l" rtl="0" eaLnBrk="0" fontAlgn="base" hangingPunct="0">
        <a:spcBef>
          <a:spcPct val="20000"/>
        </a:spcBef>
        <a:spcAft>
          <a:spcPct val="0"/>
        </a:spcAft>
        <a:buChar char="–"/>
        <a:defRPr sz="2800">
          <a:solidFill>
            <a:schemeClr val="tx1"/>
          </a:solidFill>
          <a:latin typeface="+mn-lt"/>
          <a:ea typeface="+mn-ea"/>
        </a:defRPr>
      </a:lvl2pPr>
      <a:lvl3pPr marL="1142602" indent="-228522" algn="l" rtl="0" eaLnBrk="0" fontAlgn="base" hangingPunct="0">
        <a:spcBef>
          <a:spcPct val="20000"/>
        </a:spcBef>
        <a:spcAft>
          <a:spcPct val="0"/>
        </a:spcAft>
        <a:buChar char="•"/>
        <a:defRPr sz="2400">
          <a:solidFill>
            <a:schemeClr val="tx1"/>
          </a:solidFill>
          <a:latin typeface="+mn-lt"/>
          <a:ea typeface="+mn-ea"/>
        </a:defRPr>
      </a:lvl3pPr>
      <a:lvl4pPr marL="1599645" indent="-228522" algn="l" rtl="0" eaLnBrk="0" fontAlgn="base" hangingPunct="0">
        <a:spcBef>
          <a:spcPct val="20000"/>
        </a:spcBef>
        <a:spcAft>
          <a:spcPct val="0"/>
        </a:spcAft>
        <a:buChar char="–"/>
        <a:defRPr sz="2000">
          <a:solidFill>
            <a:schemeClr val="tx1"/>
          </a:solidFill>
          <a:latin typeface="+mn-lt"/>
          <a:ea typeface="+mn-ea"/>
        </a:defRPr>
      </a:lvl4pPr>
      <a:lvl5pPr marL="2056686" indent="-228522" algn="l" rtl="0" eaLnBrk="0" fontAlgn="base" hangingPunct="0">
        <a:spcBef>
          <a:spcPct val="20000"/>
        </a:spcBef>
        <a:spcAft>
          <a:spcPct val="0"/>
        </a:spcAft>
        <a:buChar char="»"/>
        <a:defRPr sz="2000">
          <a:solidFill>
            <a:schemeClr val="tx1"/>
          </a:solidFill>
          <a:latin typeface="+mn-lt"/>
          <a:ea typeface="+mn-ea"/>
        </a:defRPr>
      </a:lvl5pPr>
      <a:lvl6pPr marL="2513726" indent="-228522" algn="l" rtl="0" fontAlgn="base">
        <a:spcBef>
          <a:spcPct val="20000"/>
        </a:spcBef>
        <a:spcAft>
          <a:spcPct val="0"/>
        </a:spcAft>
        <a:buChar char="»"/>
        <a:defRPr sz="2000">
          <a:solidFill>
            <a:schemeClr val="tx1"/>
          </a:solidFill>
          <a:latin typeface="+mn-lt"/>
          <a:ea typeface="+mn-ea"/>
        </a:defRPr>
      </a:lvl6pPr>
      <a:lvl7pPr marL="2970770" indent="-228522" algn="l" rtl="0" fontAlgn="base">
        <a:spcBef>
          <a:spcPct val="20000"/>
        </a:spcBef>
        <a:spcAft>
          <a:spcPct val="0"/>
        </a:spcAft>
        <a:buChar char="»"/>
        <a:defRPr sz="2000">
          <a:solidFill>
            <a:schemeClr val="tx1"/>
          </a:solidFill>
          <a:latin typeface="+mn-lt"/>
          <a:ea typeface="+mn-ea"/>
        </a:defRPr>
      </a:lvl7pPr>
      <a:lvl8pPr marL="3427810" indent="-228522" algn="l" rtl="0" fontAlgn="base">
        <a:spcBef>
          <a:spcPct val="20000"/>
        </a:spcBef>
        <a:spcAft>
          <a:spcPct val="0"/>
        </a:spcAft>
        <a:buChar char="»"/>
        <a:defRPr sz="2000">
          <a:solidFill>
            <a:schemeClr val="tx1"/>
          </a:solidFill>
          <a:latin typeface="+mn-lt"/>
          <a:ea typeface="+mn-ea"/>
        </a:defRPr>
      </a:lvl8pPr>
      <a:lvl9pPr marL="3884852" indent="-228522"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545691320"/>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322" indent="-342322" algn="l" rtl="0" eaLnBrk="0" fontAlgn="base" hangingPunct="0">
        <a:spcBef>
          <a:spcPct val="20000"/>
        </a:spcBef>
        <a:spcAft>
          <a:spcPct val="0"/>
        </a:spcAft>
        <a:buChar char="•"/>
        <a:defRPr sz="3200">
          <a:solidFill>
            <a:schemeClr val="tx1"/>
          </a:solidFill>
          <a:latin typeface="+mn-lt"/>
          <a:ea typeface="+mn-ea"/>
          <a:cs typeface="+mn-cs"/>
        </a:defRPr>
      </a:lvl1pPr>
      <a:lvl2pPr marL="741694" indent="-285274" algn="l" rtl="0" eaLnBrk="0" fontAlgn="base" hangingPunct="0">
        <a:spcBef>
          <a:spcPct val="20000"/>
        </a:spcBef>
        <a:spcAft>
          <a:spcPct val="0"/>
        </a:spcAft>
        <a:buChar char="–"/>
        <a:defRPr sz="2800">
          <a:solidFill>
            <a:schemeClr val="tx1"/>
          </a:solidFill>
          <a:latin typeface="+mn-lt"/>
          <a:ea typeface="+mn-ea"/>
          <a:cs typeface="+mn-cs"/>
        </a:defRPr>
      </a:lvl2pPr>
      <a:lvl3pPr marL="1141066" indent="-228217" algn="l" rtl="0" eaLnBrk="0" fontAlgn="base" hangingPunct="0">
        <a:spcBef>
          <a:spcPct val="20000"/>
        </a:spcBef>
        <a:spcAft>
          <a:spcPct val="0"/>
        </a:spcAft>
        <a:buChar char="•"/>
        <a:defRPr sz="2400">
          <a:solidFill>
            <a:schemeClr val="tx1"/>
          </a:solidFill>
          <a:latin typeface="+mn-lt"/>
          <a:ea typeface="+mn-ea"/>
          <a:cs typeface="+mn-cs"/>
        </a:defRPr>
      </a:lvl3pPr>
      <a:lvl4pPr marL="1597510" indent="-228217" algn="l" rtl="0" eaLnBrk="0" fontAlgn="base" hangingPunct="0">
        <a:spcBef>
          <a:spcPct val="20000"/>
        </a:spcBef>
        <a:spcAft>
          <a:spcPct val="0"/>
        </a:spcAft>
        <a:buChar char="–"/>
        <a:defRPr sz="2000">
          <a:solidFill>
            <a:schemeClr val="tx1"/>
          </a:solidFill>
          <a:latin typeface="+mn-lt"/>
          <a:ea typeface="+mn-ea"/>
          <a:cs typeface="+mn-cs"/>
        </a:defRPr>
      </a:lvl4pPr>
      <a:lvl5pPr marL="2053932" indent="-228217" algn="l" rtl="0" eaLnBrk="0" fontAlgn="base" hangingPunct="0">
        <a:spcBef>
          <a:spcPct val="20000"/>
        </a:spcBef>
        <a:spcAft>
          <a:spcPct val="0"/>
        </a:spcAft>
        <a:buChar char="»"/>
        <a:defRPr sz="2000">
          <a:solidFill>
            <a:schemeClr val="tx1"/>
          </a:solidFill>
          <a:latin typeface="+mn-lt"/>
          <a:ea typeface="+mn-ea"/>
          <a:cs typeface="+mn-cs"/>
        </a:defRPr>
      </a:lvl5pPr>
      <a:lvl6pPr marL="2510363" indent="-228217" algn="l" rtl="0" fontAlgn="base">
        <a:spcBef>
          <a:spcPct val="20000"/>
        </a:spcBef>
        <a:spcAft>
          <a:spcPct val="0"/>
        </a:spcAft>
        <a:buChar char="»"/>
        <a:defRPr sz="2000">
          <a:solidFill>
            <a:schemeClr val="tx1"/>
          </a:solidFill>
          <a:latin typeface="+mn-lt"/>
          <a:ea typeface="+mn-ea"/>
          <a:cs typeface="+mn-cs"/>
        </a:defRPr>
      </a:lvl6pPr>
      <a:lvl7pPr marL="2966800" indent="-228217" algn="l" rtl="0" fontAlgn="base">
        <a:spcBef>
          <a:spcPct val="20000"/>
        </a:spcBef>
        <a:spcAft>
          <a:spcPct val="0"/>
        </a:spcAft>
        <a:buChar char="»"/>
        <a:defRPr sz="2000">
          <a:solidFill>
            <a:schemeClr val="tx1"/>
          </a:solidFill>
          <a:latin typeface="+mn-lt"/>
          <a:ea typeface="+mn-ea"/>
          <a:cs typeface="+mn-cs"/>
        </a:defRPr>
      </a:lvl7pPr>
      <a:lvl8pPr marL="3423220" indent="-228217" algn="l" rtl="0" fontAlgn="base">
        <a:spcBef>
          <a:spcPct val="20000"/>
        </a:spcBef>
        <a:spcAft>
          <a:spcPct val="0"/>
        </a:spcAft>
        <a:buChar char="»"/>
        <a:defRPr sz="2000">
          <a:solidFill>
            <a:schemeClr val="tx1"/>
          </a:solidFill>
          <a:latin typeface="+mn-lt"/>
          <a:ea typeface="+mn-ea"/>
          <a:cs typeface="+mn-cs"/>
        </a:defRPr>
      </a:lvl8pPr>
      <a:lvl9pPr marL="3879661" indent="-22821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433" rtl="0" eaLnBrk="1" latinLnBrk="0" hangingPunct="1">
        <a:defRPr sz="1800" kern="1200">
          <a:solidFill>
            <a:schemeClr val="tx1"/>
          </a:solidFill>
          <a:latin typeface="+mn-lt"/>
          <a:ea typeface="+mn-ea"/>
          <a:cs typeface="+mn-cs"/>
        </a:defRPr>
      </a:lvl1pPr>
      <a:lvl2pPr marL="456433" algn="l" defTabSz="456433" rtl="0" eaLnBrk="1" latinLnBrk="0" hangingPunct="1">
        <a:defRPr sz="1800" kern="1200">
          <a:solidFill>
            <a:schemeClr val="tx1"/>
          </a:solidFill>
          <a:latin typeface="+mn-lt"/>
          <a:ea typeface="+mn-ea"/>
          <a:cs typeface="+mn-cs"/>
        </a:defRPr>
      </a:lvl2pPr>
      <a:lvl3pPr marL="912870" algn="l" defTabSz="456433" rtl="0" eaLnBrk="1" latinLnBrk="0" hangingPunct="1">
        <a:defRPr sz="1800" kern="1200">
          <a:solidFill>
            <a:schemeClr val="tx1"/>
          </a:solidFill>
          <a:latin typeface="+mn-lt"/>
          <a:ea typeface="+mn-ea"/>
          <a:cs typeface="+mn-cs"/>
        </a:defRPr>
      </a:lvl3pPr>
      <a:lvl4pPr marL="1369288" algn="l" defTabSz="456433" rtl="0" eaLnBrk="1" latinLnBrk="0" hangingPunct="1">
        <a:defRPr sz="1800" kern="1200">
          <a:solidFill>
            <a:schemeClr val="tx1"/>
          </a:solidFill>
          <a:latin typeface="+mn-lt"/>
          <a:ea typeface="+mn-ea"/>
          <a:cs typeface="+mn-cs"/>
        </a:defRPr>
      </a:lvl4pPr>
      <a:lvl5pPr marL="1825734" algn="l" defTabSz="456433" rtl="0" eaLnBrk="1" latinLnBrk="0" hangingPunct="1">
        <a:defRPr sz="1800" kern="1200">
          <a:solidFill>
            <a:schemeClr val="tx1"/>
          </a:solidFill>
          <a:latin typeface="+mn-lt"/>
          <a:ea typeface="+mn-ea"/>
          <a:cs typeface="+mn-cs"/>
        </a:defRPr>
      </a:lvl5pPr>
      <a:lvl6pPr marL="2282149" algn="l" defTabSz="456433" rtl="0" eaLnBrk="1" latinLnBrk="0" hangingPunct="1">
        <a:defRPr sz="1800" kern="1200">
          <a:solidFill>
            <a:schemeClr val="tx1"/>
          </a:solidFill>
          <a:latin typeface="+mn-lt"/>
          <a:ea typeface="+mn-ea"/>
          <a:cs typeface="+mn-cs"/>
        </a:defRPr>
      </a:lvl6pPr>
      <a:lvl7pPr marL="2738576" algn="l" defTabSz="456433" rtl="0" eaLnBrk="1" latinLnBrk="0" hangingPunct="1">
        <a:defRPr sz="1800" kern="1200">
          <a:solidFill>
            <a:schemeClr val="tx1"/>
          </a:solidFill>
          <a:latin typeface="+mn-lt"/>
          <a:ea typeface="+mn-ea"/>
          <a:cs typeface="+mn-cs"/>
        </a:defRPr>
      </a:lvl7pPr>
      <a:lvl8pPr marL="3195003" algn="l" defTabSz="456433" rtl="0" eaLnBrk="1" latinLnBrk="0" hangingPunct="1">
        <a:defRPr sz="1800" kern="1200">
          <a:solidFill>
            <a:schemeClr val="tx1"/>
          </a:solidFill>
          <a:latin typeface="+mn-lt"/>
          <a:ea typeface="+mn-ea"/>
          <a:cs typeface="+mn-cs"/>
        </a:defRPr>
      </a:lvl8pPr>
      <a:lvl9pPr marL="3651436" algn="l" defTabSz="45643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798599368"/>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74638"/>
            <a:ext cx="8229600" cy="114300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p>
            <a:r>
              <a:t>Title Text</a:t>
            </a:r>
          </a:p>
        </p:txBody>
      </p:sp>
      <p:sp>
        <p:nvSpPr>
          <p:cNvPr id="3" name="Shape 3"/>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22823" y="6404294"/>
            <a:ext cx="263978" cy="269237"/>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fontAlgn="auto" hangingPunct="0">
              <a:spcBef>
                <a:spcPts val="0"/>
              </a:spcBef>
              <a:spcAft>
                <a:spcPts val="0"/>
              </a:spcAft>
            </a:pPr>
            <a:fld id="{86CB4B4D-7CA3-9044-876B-883B54F8677D}" type="slidenum">
              <a:rPr kern="0">
                <a:latin typeface="Calibri"/>
                <a:ea typeface="Calibri"/>
                <a:cs typeface="Calibri"/>
                <a:sym typeface="Calibri"/>
              </a:rPr>
              <a:pPr fontAlgn="auto" hangingPunct="0">
                <a:spcBef>
                  <a:spcPts val="0"/>
                </a:spcBef>
                <a:spcAft>
                  <a:spcPts val="0"/>
                </a:spcAft>
              </a:pPr>
              <a:t>‹#›</a:t>
            </a:fld>
            <a:endParaRPr kern="0">
              <a:latin typeface="Calibri"/>
              <a:ea typeface="Calibri"/>
              <a:cs typeface="Calibri"/>
              <a:sym typeface="Calibri"/>
            </a:endParaRPr>
          </a:p>
        </p:txBody>
      </p:sp>
    </p:spTree>
    <p:extLst>
      <p:ext uri="{BB962C8B-B14F-4D97-AF65-F5344CB8AC3E}">
        <p14:creationId xmlns:p14="http://schemas.microsoft.com/office/powerpoint/2010/main" val="1382068230"/>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 id="2147483824" r:id="rId16"/>
    <p:sldLayoutId id="2147483825" r:id="rId17"/>
    <p:sldLayoutId id="2147483826" r:id="rId18"/>
    <p:sldLayoutId id="2147483827" r:id="rId19"/>
    <p:sldLayoutId id="2147483828" r:id="rId20"/>
    <p:sldLayoutId id="2147483829" r:id="rId21"/>
    <p:sldLayoutId id="2147483830" r:id="rId22"/>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55F991D0-A1B2-9F42-90B3-8624B8ADF385}" type="slidenum">
              <a:rPr lang="en-US"/>
              <a:pPr>
                <a:defRPr/>
              </a:pPr>
              <a:t>‹#›</a:t>
            </a:fld>
            <a:endParaRPr lang="en-US"/>
          </a:p>
        </p:txBody>
      </p:sp>
    </p:spTree>
    <p:extLst>
      <p:ext uri="{BB962C8B-B14F-4D97-AF65-F5344CB8AC3E}">
        <p14:creationId xmlns:p14="http://schemas.microsoft.com/office/powerpoint/2010/main" val="3636552295"/>
      </p:ext>
    </p:extLst>
  </p:cSld>
  <p:clrMap bg1="dk2" tx1="lt1" bg2="dk1" tx2="lt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Times" charset="0"/>
              </a:defRPr>
            </a:lvl1pPr>
          </a:lstStyle>
          <a:p>
            <a:pPr eaLnBrk="0" fontAlgn="base" hangingPunct="0">
              <a:spcBef>
                <a:spcPct val="0"/>
              </a:spcBef>
              <a:spcAft>
                <a:spcPct val="0"/>
              </a:spcAft>
            </a:pPr>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charset="0"/>
              </a:defRPr>
            </a:lvl1pPr>
          </a:lstStyle>
          <a:p>
            <a:pPr eaLnBrk="0" fontAlgn="base" hangingPunct="0">
              <a:spcBef>
                <a:spcPct val="0"/>
              </a:spcBef>
              <a:spcAft>
                <a:spcPct val="0"/>
              </a:spcAft>
            </a:pPr>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charset="0"/>
              </a:defRPr>
            </a:lvl1pPr>
          </a:lstStyle>
          <a:p>
            <a:pPr eaLnBrk="0" fontAlgn="base" hangingPunct="0">
              <a:spcBef>
                <a:spcPct val="0"/>
              </a:spcBef>
              <a:spcAft>
                <a:spcPct val="0"/>
              </a:spcAft>
            </a:pPr>
            <a:fld id="{48F4CF22-45A1-4AC9-8C1C-23D6858A6E9B}" type="slidenum">
              <a:rPr lang="en-US" altLang="en-US"/>
              <a:pPr eaLnBrk="0" fontAlgn="base" hangingPunct="0">
                <a:spcBef>
                  <a:spcPct val="0"/>
                </a:spcBef>
                <a:spcAft>
                  <a:spcPct val="0"/>
                </a:spcAft>
              </a:pPr>
              <a:t>‹#›</a:t>
            </a:fld>
            <a:endParaRPr lang="en-US" altLang="en-US"/>
          </a:p>
        </p:txBody>
      </p:sp>
    </p:spTree>
    <p:extLst>
      <p:ext uri="{BB962C8B-B14F-4D97-AF65-F5344CB8AC3E}">
        <p14:creationId xmlns:p14="http://schemas.microsoft.com/office/powerpoint/2010/main" val="2568536630"/>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10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3.xml"/><Relationship Id="rId1" Type="http://schemas.openxmlformats.org/officeDocument/2006/relationships/slideLayout" Target="../slideLayouts/slideLayout51.xml"/></Relationships>
</file>

<file path=ppt/slides/_rels/slide10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4.xml"/><Relationship Id="rId1" Type="http://schemas.openxmlformats.org/officeDocument/2006/relationships/slideLayout" Target="../slideLayouts/slideLayout51.xml"/></Relationships>
</file>

<file path=ppt/slides/_rels/slide10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5.xml"/><Relationship Id="rId1" Type="http://schemas.openxmlformats.org/officeDocument/2006/relationships/slideLayout" Target="../slideLayouts/slideLayout51.xml"/></Relationships>
</file>

<file path=ppt/slides/_rels/slide10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6.xml"/><Relationship Id="rId1" Type="http://schemas.openxmlformats.org/officeDocument/2006/relationships/slideLayout" Target="../slideLayouts/slideLayout51.xml"/></Relationships>
</file>

<file path=ppt/slides/_rels/slide10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7.xml"/><Relationship Id="rId1" Type="http://schemas.openxmlformats.org/officeDocument/2006/relationships/slideLayout" Target="../slideLayouts/slideLayout51.xml"/></Relationships>
</file>

<file path=ppt/slides/_rels/slide10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8.xml"/><Relationship Id="rId1" Type="http://schemas.openxmlformats.org/officeDocument/2006/relationships/slideLayout" Target="../slideLayouts/slideLayout51.xml"/></Relationships>
</file>

<file path=ppt/slides/_rels/slide10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9.xml"/><Relationship Id="rId1" Type="http://schemas.openxmlformats.org/officeDocument/2006/relationships/slideLayout" Target="../slideLayouts/slideLayout51.xml"/></Relationships>
</file>

<file path=ppt/slides/_rels/slide10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0.xml"/><Relationship Id="rId1" Type="http://schemas.openxmlformats.org/officeDocument/2006/relationships/slideLayout" Target="../slideLayouts/slideLayout51.xml"/></Relationships>
</file>

<file path=ppt/slides/_rels/slide10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1.xml"/><Relationship Id="rId1" Type="http://schemas.openxmlformats.org/officeDocument/2006/relationships/slideLayout" Target="../slideLayouts/slideLayout51.xml"/></Relationships>
</file>

<file path=ppt/slides/_rels/slide109.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97.jpeg"/><Relationship Id="rId1" Type="http://schemas.openxmlformats.org/officeDocument/2006/relationships/slideLayout" Target="../slideLayouts/slideLayout67.xml"/><Relationship Id="rId4" Type="http://schemas.openxmlformats.org/officeDocument/2006/relationships/hyperlink" Target="http://www.lumoproject.com/"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137.xml"/><Relationship Id="rId1" Type="http://schemas.openxmlformats.org/officeDocument/2006/relationships/themeOverride" Target="../theme/themeOverride1.xml"/><Relationship Id="rId4" Type="http://schemas.openxmlformats.org/officeDocument/2006/relationships/image" Target="../media/image98.png"/></Relationships>
</file>

<file path=ppt/slides/_rels/slide11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slideLayout" Target="../slideLayouts/slideLayout137.xml"/><Relationship Id="rId1" Type="http://schemas.openxmlformats.org/officeDocument/2006/relationships/themeOverride" Target="../theme/themeOverride2.xml"/></Relationships>
</file>

<file path=ppt/slides/_rels/slide11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slideLayout" Target="../slideLayouts/slideLayout137.xml"/><Relationship Id="rId1" Type="http://schemas.openxmlformats.org/officeDocument/2006/relationships/themeOverride" Target="../theme/themeOverride3.xml"/></Relationships>
</file>

<file path=ppt/slides/_rels/slide11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slideLayout" Target="../slideLayouts/slideLayout137.xml"/><Relationship Id="rId1" Type="http://schemas.openxmlformats.org/officeDocument/2006/relationships/themeOverride" Target="../theme/themeOverride4.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49.xml"/></Relationships>
</file>

<file path=ppt/slides/_rels/slide116.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55.xml"/></Relationships>
</file>

<file path=ppt/slides/_rels/slide1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1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03.jpeg"/><Relationship Id="rId1" Type="http://schemas.openxmlformats.org/officeDocument/2006/relationships/slideLayout" Target="../slideLayouts/slideLayout156.xml"/><Relationship Id="rId4" Type="http://schemas.openxmlformats.org/officeDocument/2006/relationships/image" Target="../media/image4.jpeg"/></Relationships>
</file>

<file path=ppt/slides/_rels/slide12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64.xml"/><Relationship Id="rId1" Type="http://schemas.openxmlformats.org/officeDocument/2006/relationships/slideLayout" Target="../slideLayouts/slideLayout62.xml"/></Relationships>
</file>

<file path=ppt/slides/_rels/slide12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65.xml"/><Relationship Id="rId1" Type="http://schemas.openxmlformats.org/officeDocument/2006/relationships/slideLayout" Target="../slideLayouts/slideLayout62.xml"/></Relationships>
</file>

<file path=ppt/slides/_rels/slide12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66.xml"/><Relationship Id="rId1" Type="http://schemas.openxmlformats.org/officeDocument/2006/relationships/slideLayout" Target="../slideLayouts/slideLayout62.xml"/></Relationships>
</file>

<file path=ppt/slides/_rels/slide12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67.xml"/><Relationship Id="rId1" Type="http://schemas.openxmlformats.org/officeDocument/2006/relationships/slideLayout" Target="../slideLayouts/slideLayout62.xml"/></Relationships>
</file>

<file path=ppt/slides/_rels/slide12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68.xml"/><Relationship Id="rId1" Type="http://schemas.openxmlformats.org/officeDocument/2006/relationships/slideLayout" Target="../slideLayouts/slideLayout6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13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69.xml"/><Relationship Id="rId1" Type="http://schemas.openxmlformats.org/officeDocument/2006/relationships/slideLayout" Target="../slideLayouts/slideLayout62.xml"/></Relationships>
</file>

<file path=ppt/slides/_rels/slide13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70.xml"/><Relationship Id="rId1" Type="http://schemas.openxmlformats.org/officeDocument/2006/relationships/slideLayout" Target="../slideLayouts/slideLayout62.xml"/></Relationships>
</file>

<file path=ppt/slides/_rels/slide13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71.xml"/><Relationship Id="rId1" Type="http://schemas.openxmlformats.org/officeDocument/2006/relationships/slideLayout" Target="../slideLayouts/slideLayout62.xml"/></Relationships>
</file>

<file path=ppt/slides/_rels/slide13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72.xml"/><Relationship Id="rId1" Type="http://schemas.openxmlformats.org/officeDocument/2006/relationships/slideLayout" Target="../slideLayouts/slideLayout62.xml"/></Relationships>
</file>

<file path=ppt/slides/_rels/slide13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73.xml"/><Relationship Id="rId1" Type="http://schemas.openxmlformats.org/officeDocument/2006/relationships/slideLayout" Target="../slideLayouts/slideLayout62.xml"/></Relationships>
</file>

<file path=ppt/slides/_rels/slide135.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97.jpeg"/><Relationship Id="rId1" Type="http://schemas.openxmlformats.org/officeDocument/2006/relationships/slideLayout" Target="../slideLayouts/slideLayout168.xml"/><Relationship Id="rId4" Type="http://schemas.openxmlformats.org/officeDocument/2006/relationships/hyperlink" Target="http://www.lumoproject.com/" TargetMode="External"/></Relationships>
</file>

<file path=ppt/slides/_rels/slide1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1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4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74.xml"/><Relationship Id="rId1" Type="http://schemas.openxmlformats.org/officeDocument/2006/relationships/slideLayout" Target="../slideLayouts/slideLayout200.xml"/><Relationship Id="rId4" Type="http://schemas.openxmlformats.org/officeDocument/2006/relationships/image" Target="../media/image115.png"/></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10.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7.xml"/></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1.jpeg"/><Relationship Id="rId1" Type="http://schemas.openxmlformats.org/officeDocument/2006/relationships/slideLayout" Target="../slideLayouts/slideLayout99.xml"/><Relationship Id="rId4" Type="http://schemas.openxmlformats.org/officeDocument/2006/relationships/image" Target="../media/image4.jpeg"/></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10.xml"/></Relationships>
</file>

<file path=ppt/slides/_rels/slide5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0.xml"/></Relationships>
</file>

<file path=ppt/slides/_rels/slide5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45.xml"/><Relationship Id="rId4" Type="http://schemas.openxmlformats.org/officeDocument/2006/relationships/image" Target="../media/image4.jpeg"/></Relationships>
</file>

<file path=ppt/slides/_rels/slide6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6.xml"/><Relationship Id="rId1" Type="http://schemas.openxmlformats.org/officeDocument/2006/relationships/slideLayout" Target="../slideLayouts/slideLayout51.xml"/></Relationships>
</file>

<file path=ppt/slides/_rels/slide6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7.xml"/><Relationship Id="rId1" Type="http://schemas.openxmlformats.org/officeDocument/2006/relationships/slideLayout" Target="../slideLayouts/slideLayout51.xml"/></Relationships>
</file>

<file path=ppt/slides/_rels/slide6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8.xml"/><Relationship Id="rId1" Type="http://schemas.openxmlformats.org/officeDocument/2006/relationships/slideLayout" Target="../slideLayouts/slideLayout51.xml"/></Relationships>
</file>

<file path=ppt/slides/_rels/slide6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9.xml"/><Relationship Id="rId1" Type="http://schemas.openxmlformats.org/officeDocument/2006/relationships/slideLayout" Target="../slideLayouts/slideLayout51.xml"/></Relationships>
</file>

<file path=ppt/slides/_rels/slide6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0.xml"/><Relationship Id="rId1" Type="http://schemas.openxmlformats.org/officeDocument/2006/relationships/slideLayout" Target="../slideLayouts/slideLayout51.xml"/></Relationships>
</file>

<file path=ppt/slides/_rels/slide6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1.xml"/><Relationship Id="rId1" Type="http://schemas.openxmlformats.org/officeDocument/2006/relationships/slideLayout" Target="../slideLayouts/slideLayout51.xml"/></Relationships>
</file>

<file path=ppt/slides/_rels/slide6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2.xml"/><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05.xml"/><Relationship Id="rId5" Type="http://schemas.openxmlformats.org/officeDocument/2006/relationships/image" Target="../media/image4.jpeg"/><Relationship Id="rId4" Type="http://schemas.openxmlformats.org/officeDocument/2006/relationships/image" Target="../media/image3.jpeg"/></Relationships>
</file>

<file path=ppt/slides/_rels/slide7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3.xml"/><Relationship Id="rId1" Type="http://schemas.openxmlformats.org/officeDocument/2006/relationships/slideLayout" Target="../slideLayouts/slideLayout51.xml"/></Relationships>
</file>

<file path=ppt/slides/_rels/slide7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4.xml"/><Relationship Id="rId1" Type="http://schemas.openxmlformats.org/officeDocument/2006/relationships/slideLayout" Target="../slideLayouts/slideLayout51.xml"/></Relationships>
</file>

<file path=ppt/slides/_rels/slide7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5.xml"/><Relationship Id="rId1" Type="http://schemas.openxmlformats.org/officeDocument/2006/relationships/slideLayout" Target="../slideLayouts/slideLayout51.xml"/></Relationships>
</file>

<file path=ppt/slides/_rels/slide7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6.xml"/><Relationship Id="rId1" Type="http://schemas.openxmlformats.org/officeDocument/2006/relationships/slideLayout" Target="../slideLayouts/slideLayout51.xml"/></Relationships>
</file>

<file path=ppt/slides/_rels/slide7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7.xml"/><Relationship Id="rId1" Type="http://schemas.openxmlformats.org/officeDocument/2006/relationships/slideLayout" Target="../slideLayouts/slideLayout51.xml"/></Relationships>
</file>

<file path=ppt/slides/_rels/slide7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8.xml"/><Relationship Id="rId1" Type="http://schemas.openxmlformats.org/officeDocument/2006/relationships/slideLayout" Target="../slideLayouts/slideLayout51.xml"/></Relationships>
</file>

<file path=ppt/slides/_rels/slide7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9.xml"/><Relationship Id="rId1" Type="http://schemas.openxmlformats.org/officeDocument/2006/relationships/slideLayout" Target="../slideLayouts/slideLayout51.xml"/></Relationships>
</file>

<file path=ppt/slides/_rels/slide7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0.xml"/><Relationship Id="rId1" Type="http://schemas.openxmlformats.org/officeDocument/2006/relationships/slideLayout" Target="../slideLayouts/slideLayout51.xml"/></Relationships>
</file>

<file path=ppt/slides/_rels/slide7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1.xml"/><Relationship Id="rId1" Type="http://schemas.openxmlformats.org/officeDocument/2006/relationships/slideLayout" Target="../slideLayouts/slideLayout51.xml"/></Relationships>
</file>

<file path=ppt/slides/_rels/slide7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2.xml"/><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8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3.xml"/><Relationship Id="rId1" Type="http://schemas.openxmlformats.org/officeDocument/2006/relationships/slideLayout" Target="../slideLayouts/slideLayout51.xml"/></Relationships>
</file>

<file path=ppt/slides/_rels/slide8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4.xml"/><Relationship Id="rId1" Type="http://schemas.openxmlformats.org/officeDocument/2006/relationships/slideLayout" Target="../slideLayouts/slideLayout51.xml"/></Relationships>
</file>

<file path=ppt/slides/_rels/slide8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5.xml"/><Relationship Id="rId1" Type="http://schemas.openxmlformats.org/officeDocument/2006/relationships/slideLayout" Target="../slideLayouts/slideLayout51.xml"/></Relationships>
</file>

<file path=ppt/slides/_rels/slide8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6.xml"/><Relationship Id="rId1" Type="http://schemas.openxmlformats.org/officeDocument/2006/relationships/slideLayout" Target="../slideLayouts/slideLayout51.xml"/></Relationships>
</file>

<file path=ppt/slides/_rels/slide8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7.xml"/><Relationship Id="rId1" Type="http://schemas.openxmlformats.org/officeDocument/2006/relationships/slideLayout" Target="../slideLayouts/slideLayout51.xml"/></Relationships>
</file>

<file path=ppt/slides/_rels/slide8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8.xml"/><Relationship Id="rId1" Type="http://schemas.openxmlformats.org/officeDocument/2006/relationships/slideLayout" Target="../slideLayouts/slideLayout51.xml"/></Relationships>
</file>

<file path=ppt/slides/_rels/slide8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9.xml"/><Relationship Id="rId1" Type="http://schemas.openxmlformats.org/officeDocument/2006/relationships/slideLayout" Target="../slideLayouts/slideLayout51.xml"/></Relationships>
</file>

<file path=ppt/slides/_rels/slide8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0.xml"/><Relationship Id="rId1" Type="http://schemas.openxmlformats.org/officeDocument/2006/relationships/slideLayout" Target="../slideLayouts/slideLayout51.xml"/></Relationships>
</file>

<file path=ppt/slides/_rels/slide8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1.xml"/><Relationship Id="rId1" Type="http://schemas.openxmlformats.org/officeDocument/2006/relationships/slideLayout" Target="../slideLayouts/slideLayout51.xml"/></Relationships>
</file>

<file path=ppt/slides/_rels/slide8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2.xml"/><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9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3.xml"/><Relationship Id="rId1" Type="http://schemas.openxmlformats.org/officeDocument/2006/relationships/slideLayout" Target="../slideLayouts/slideLayout51.xml"/></Relationships>
</file>

<file path=ppt/slides/_rels/slide9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4.xml"/><Relationship Id="rId1" Type="http://schemas.openxmlformats.org/officeDocument/2006/relationships/slideLayout" Target="../slideLayouts/slideLayout51.xml"/></Relationships>
</file>

<file path=ppt/slides/_rels/slide9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5.xml"/><Relationship Id="rId1" Type="http://schemas.openxmlformats.org/officeDocument/2006/relationships/slideLayout" Target="../slideLayouts/slideLayout51.xml"/></Relationships>
</file>

<file path=ppt/slides/_rels/slide9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6.xml"/><Relationship Id="rId1" Type="http://schemas.openxmlformats.org/officeDocument/2006/relationships/slideLayout" Target="../slideLayouts/slideLayout51.xml"/></Relationships>
</file>

<file path=ppt/slides/_rels/slide9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7.xml"/><Relationship Id="rId1" Type="http://schemas.openxmlformats.org/officeDocument/2006/relationships/slideLayout" Target="../slideLayouts/slideLayout51.xml"/></Relationships>
</file>

<file path=ppt/slides/_rels/slide9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8.xml"/><Relationship Id="rId1" Type="http://schemas.openxmlformats.org/officeDocument/2006/relationships/slideLayout" Target="../slideLayouts/slideLayout51.xml"/></Relationships>
</file>

<file path=ppt/slides/_rels/slide9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9.xml"/><Relationship Id="rId1" Type="http://schemas.openxmlformats.org/officeDocument/2006/relationships/slideLayout" Target="../slideLayouts/slideLayout51.xml"/></Relationships>
</file>

<file path=ppt/slides/_rels/slide9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0.xml"/><Relationship Id="rId1" Type="http://schemas.openxmlformats.org/officeDocument/2006/relationships/slideLayout" Target="../slideLayouts/slideLayout51.xml"/></Relationships>
</file>

<file path=ppt/slides/_rels/slide9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1.xml"/><Relationship Id="rId1" Type="http://schemas.openxmlformats.org/officeDocument/2006/relationships/slideLayout" Target="../slideLayouts/slideLayout51.xml"/></Relationships>
</file>

<file path=ppt/slides/_rels/slide9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2.xml"/><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A5BC574F-B865-41FD-B891-EA3B46B070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1930400"/>
          </a:xfrm>
          <a:prstGeom prst="rect">
            <a:avLst/>
          </a:prstGeom>
          <a:noFill/>
          <a:ln w="9525">
            <a:noFill/>
            <a:miter lim="800000"/>
            <a:headEnd/>
            <a:tailEnd/>
          </a:ln>
          <a:effectLst>
            <a:outerShdw blurRad="63500" dist="35921" dir="2700000" algn="ctr" rotWithShape="0">
              <a:srgbClr val="000514">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defPPr>
              <a:defRPr lang="en-US"/>
            </a:defPPr>
            <a:lvl1pPr lvl="0" algn="ctr" defTabSz="914400" fontAlgn="base">
              <a:spcBef>
                <a:spcPct val="20000"/>
              </a:spcBef>
              <a:buClr>
                <a:srgbClr val="FFCC00"/>
              </a:buClr>
              <a:buSzPct val="70000"/>
              <a:defRPr sz="2800" b="1" i="1" kern="0">
                <a:solidFill>
                  <a:srgbClr val="FFFFFF"/>
                </a:solidFill>
                <a:effectLst>
                  <a:outerShdw blurRad="38100" dist="38100" dir="2700000" algn="tl">
                    <a:srgbClr val="000000"/>
                  </a:outerShdw>
                </a:effectLst>
                <a:latin typeface="Arial"/>
                <a:ea typeface="ＭＳ Ｐゴシック" charset="0"/>
                <a:cs typeface="Arial"/>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r>
              <a:rPr lang="zh-CN" altLang="en-US" sz="6600" i="0"/>
              <a:t>君王准备门徒</a:t>
            </a:r>
            <a:endParaRPr lang="en-US" sz="6600" i="0"/>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120-137</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6858000"/>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ministers privately to the twelve disciples to prepare them for the ministries they will have after His departure</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
        <p:nvSpPr>
          <p:cNvPr id="8" name="Rectangle 7">
            <a:extLst>
              <a:ext uri="{FF2B5EF4-FFF2-40B4-BE49-F238E27FC236}">
                <a16:creationId xmlns:a16="http://schemas.microsoft.com/office/drawing/2014/main" id="{11F3E994-2271-460A-8B9D-1E2DB60D844F}"/>
              </a:ext>
            </a:extLst>
          </p:cNvPr>
          <p:cNvSpPr>
            <a:spLocks noChangeArrowheads="1"/>
          </p:cNvSpPr>
          <p:nvPr/>
        </p:nvSpPr>
        <p:spPr bwMode="auto">
          <a:xfrm>
            <a:off x="0" y="6453336"/>
            <a:ext cx="9144000" cy="41579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ea typeface="ＭＳ Ｐゴシック" charset="0"/>
                <a:cs typeface="Arial"/>
              </a:rPr>
              <a:t>Dr. Rick Griffith • Singapore Bible College • BibleStudyDownloads.org</a:t>
            </a:r>
          </a:p>
        </p:txBody>
      </p:sp>
      <p:sp>
        <p:nvSpPr>
          <p:cNvPr id="9" name="Rectangle 8">
            <a:extLst>
              <a:ext uri="{FF2B5EF4-FFF2-40B4-BE49-F238E27FC236}">
                <a16:creationId xmlns:a16="http://schemas.microsoft.com/office/drawing/2014/main" id="{DA2104E5-47FA-44BC-B523-0AF5E7AA8CC9}"/>
              </a:ext>
            </a:extLst>
          </p:cNvPr>
          <p:cNvSpPr>
            <a:spLocks noChangeArrowheads="1"/>
          </p:cNvSpPr>
          <p:nvPr/>
        </p:nvSpPr>
        <p:spPr bwMode="auto">
          <a:xfrm>
            <a:off x="0" y="5749505"/>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1600" b="1" kern="0" dirty="0">
                <a:solidFill>
                  <a:srgbClr val="FFFFFF"/>
                </a:solidFill>
                <a:effectLst>
                  <a:outerShdw blurRad="38100" dist="38100" dir="2700000" algn="tl">
                    <a:srgbClr val="000000"/>
                  </a:outerShdw>
                </a:effectLst>
                <a:latin typeface="Arial"/>
                <a:ea typeface="ＭＳ Ｐゴシック" charset="0"/>
                <a:cs typeface="Arial"/>
              </a:rPr>
              <a:t>Section summaries based on J. Dwight Pentecost, </a:t>
            </a:r>
            <a:r>
              <a:rPr lang="en-US" sz="1600" b="1" i="1" kern="0" dirty="0">
                <a:solidFill>
                  <a:srgbClr val="FFFFFF"/>
                </a:solidFill>
                <a:effectLst>
                  <a:outerShdw blurRad="38100" dist="38100" dir="2700000" algn="tl">
                    <a:srgbClr val="000000"/>
                  </a:outerShdw>
                </a:effectLst>
                <a:latin typeface="Arial"/>
                <a:ea typeface="ＭＳ Ｐゴシック" charset="0"/>
                <a:cs typeface="Arial"/>
              </a:rPr>
              <a:t>A Harmony of the Words and Works of Jesus Christ</a:t>
            </a:r>
            <a:r>
              <a:rPr lang="en-US" sz="1600" b="1" kern="0" dirty="0">
                <a:solidFill>
                  <a:srgbClr val="FFFFFF"/>
                </a:solidFill>
                <a:effectLst>
                  <a:outerShdw blurRad="38100" dist="38100" dir="2700000" algn="tl">
                    <a:srgbClr val="000000"/>
                  </a:outerShdw>
                </a:effectLst>
                <a:latin typeface="Arial"/>
                <a:ea typeface="ＭＳ Ｐゴシック" charset="0"/>
                <a:cs typeface="Arial"/>
              </a:rPr>
              <a:t>  (Grand Rapids: Zondervan, 1981)</a:t>
            </a:r>
          </a:p>
        </p:txBody>
      </p:sp>
    </p:spTree>
    <p:extLst>
      <p:ext uri="{BB962C8B-B14F-4D97-AF65-F5344CB8AC3E}">
        <p14:creationId xmlns:p14="http://schemas.microsoft.com/office/powerpoint/2010/main" val="240855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185" name="Picture 3" descr="03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996683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037287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724287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783316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288426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286792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786465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785058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897955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875668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由Lumo Project出版独家资源，我们特此通知您我们不授权将这些图片发放给除</a:t>
            </a:r>
            <a:r>
              <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3"/>
              </a:rPr>
              <a:t>freebibleimages.org</a:t>
            </a: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客户以外的任何人。</a:t>
            </a:r>
            <a:endPar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马太福音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马可福音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路加福音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约翰福音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marL="0" marR="0" lvl="0" indent="0" algn="l" defTabSz="914400" rtl="0" eaLnBrk="1" fontAlgn="auto" latinLnBrk="0" hangingPunct="0">
              <a:lnSpc>
                <a:spcPct val="100000"/>
              </a:lnSpc>
              <a:spcBef>
                <a:spcPts val="0"/>
              </a:spcBef>
              <a:spcAft>
                <a:spcPts val="0"/>
              </a:spcAft>
              <a:buClrTx/>
              <a:buSzTx/>
              <a:buFontTx/>
              <a:buNone/>
              <a:tabLst/>
              <a:defRPr sz="1300">
                <a:solidFill>
                  <a:srgbClr val="FFFFFF"/>
                </a:solidFill>
                <a:latin typeface="Times New Roman"/>
                <a:ea typeface="Times New Roman"/>
                <a:cs typeface="Times New Roman"/>
                <a:sym typeface="Times New Roman"/>
              </a:defRPr>
            </a:pPr>
            <a:r>
              <a:rPr kumimoji="0" sz="13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图片仅供教育展示、博客和社交媒体使用；所有用途均需注明出处</a:t>
            </a:r>
            <a:br>
              <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br>
            <a:r>
              <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rPr>
              <a:t>www.LumoProject.com</a:t>
            </a:r>
            <a:endParaRPr kumimoji="0" lang="en-US"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endParaRPr>
          </a:p>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t>图片声明 BBM</a:t>
            </a:r>
            <a:b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br>
            <a: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t>© 版权所有</a:t>
            </a:r>
          </a:p>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spTree>
    <p:extLst>
      <p:ext uri="{BB962C8B-B14F-4D97-AF65-F5344CB8AC3E}">
        <p14:creationId xmlns:p14="http://schemas.microsoft.com/office/powerpoint/2010/main" val="3107847836"/>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3" name="Picture 3" descr="04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1306359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68993" name="Picture 3" descr="Screen Shot 2013-03-18 at 7.35.59 AM.png"/>
          <p:cNvPicPr>
            <a:picLocks noChangeAspect="1"/>
          </p:cNvPicPr>
          <p:nvPr/>
        </p:nvPicPr>
        <p:blipFill>
          <a:blip r:embed="rId4"/>
          <a:srcRect t="4729"/>
          <a:stretch>
            <a:fillRect/>
          </a:stretch>
        </p:blipFill>
        <p:spPr bwMode="auto">
          <a:xfrm>
            <a:off x="0" y="973138"/>
            <a:ext cx="9144000" cy="5637212"/>
          </a:xfrm>
          <a:prstGeom prst="rect">
            <a:avLst/>
          </a:prstGeom>
          <a:noFill/>
          <a:ln w="9525">
            <a:noFill/>
            <a:miter lim="800000"/>
            <a:headEnd/>
            <a:tailEnd/>
          </a:ln>
        </p:spPr>
      </p:pic>
      <p:sp>
        <p:nvSpPr>
          <p:cNvPr id="2" name="Title 1"/>
          <p:cNvSpPr>
            <a:spLocks noGrp="1"/>
          </p:cNvSpPr>
          <p:nvPr>
            <p:ph type="title"/>
          </p:nvPr>
        </p:nvSpPr>
        <p:spPr>
          <a:xfrm>
            <a:off x="0" y="130622"/>
            <a:ext cx="9144000" cy="70609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defRPr/>
            </a:pPr>
            <a:r>
              <a:rPr lang="zh-CN" altLang="en-US" sz="4000" b="1" dirty="0">
                <a:solidFill>
                  <a:srgbClr val="FFFFFF"/>
                </a:solidFill>
                <a:effectLst>
                  <a:glow rad="139700">
                    <a:schemeClr val="tx1">
                      <a:alpha val="90000"/>
                    </a:schemeClr>
                  </a:glow>
                </a:effectLst>
                <a:ea typeface="ＭＳ Ｐゴシック" pitchFamily="-108" charset="-128"/>
              </a:rPr>
              <a:t>耶稣</a:t>
            </a:r>
            <a:r>
              <a:rPr lang="en-US" sz="4000" b="1" dirty="0">
                <a:solidFill>
                  <a:srgbClr val="FFFFFF"/>
                </a:solidFill>
                <a:effectLst>
                  <a:glow rad="139700">
                    <a:schemeClr val="tx1">
                      <a:alpha val="90000"/>
                    </a:schemeClr>
                  </a:glow>
                </a:effectLst>
                <a:ea typeface="ＭＳ Ｐゴシック" pitchFamily="-108" charset="-128"/>
              </a:rPr>
              <a:t>, </a:t>
            </a:r>
            <a:r>
              <a:rPr lang="zh-CN" altLang="en-US" sz="4000" b="1" dirty="0">
                <a:solidFill>
                  <a:srgbClr val="FFFFFF"/>
                </a:solidFill>
                <a:effectLst>
                  <a:glow rad="139700">
                    <a:schemeClr val="tx1">
                      <a:alpha val="90000"/>
                    </a:schemeClr>
                  </a:glow>
                </a:effectLst>
                <a:ea typeface="ＭＳ Ｐゴシック" pitchFamily="-108" charset="-128"/>
              </a:rPr>
              <a:t>马利亚</a:t>
            </a:r>
            <a:r>
              <a:rPr lang="en-US" sz="4000" b="1" dirty="0">
                <a:solidFill>
                  <a:srgbClr val="FFFFFF"/>
                </a:solidFill>
                <a:effectLst>
                  <a:glow rad="139700">
                    <a:schemeClr val="tx1">
                      <a:alpha val="90000"/>
                    </a:schemeClr>
                  </a:glow>
                </a:effectLst>
                <a:ea typeface="ＭＳ Ｐゴシック" pitchFamily="-108" charset="-128"/>
              </a:rPr>
              <a:t> </a:t>
            </a:r>
            <a:r>
              <a:rPr lang="zh-CN" altLang="en-US" sz="4000" b="1" dirty="0">
                <a:solidFill>
                  <a:srgbClr val="FFFFFF"/>
                </a:solidFill>
                <a:effectLst>
                  <a:glow rad="139700">
                    <a:schemeClr val="tx1">
                      <a:alpha val="90000"/>
                    </a:schemeClr>
                  </a:glow>
                </a:effectLst>
                <a:ea typeface="ＭＳ Ｐゴシック" pitchFamily="-108" charset="-128"/>
              </a:rPr>
              <a:t>和</a:t>
            </a:r>
            <a:r>
              <a:rPr lang="en-US" sz="4000" b="1" dirty="0">
                <a:solidFill>
                  <a:srgbClr val="FFFFFF"/>
                </a:solidFill>
                <a:effectLst>
                  <a:glow rad="139700">
                    <a:schemeClr val="tx1">
                      <a:alpha val="90000"/>
                    </a:schemeClr>
                  </a:glow>
                </a:effectLst>
                <a:ea typeface="ＭＳ Ｐゴシック" pitchFamily="-108" charset="-128"/>
              </a:rPr>
              <a:t> </a:t>
            </a:r>
            <a:r>
              <a:rPr lang="zh-CN" altLang="en-US" sz="4000" b="1" dirty="0">
                <a:solidFill>
                  <a:srgbClr val="FFFFFF"/>
                </a:solidFill>
                <a:effectLst>
                  <a:glow rad="139700">
                    <a:schemeClr val="tx1">
                      <a:alpha val="90000"/>
                    </a:schemeClr>
                  </a:glow>
                </a:effectLst>
                <a:ea typeface="ＭＳ Ｐゴシック" pitchFamily="-108" charset="-128"/>
              </a:rPr>
              <a:t>马大</a:t>
            </a:r>
            <a:r>
              <a:rPr lang="en-US" sz="4000" b="1" dirty="0">
                <a:solidFill>
                  <a:srgbClr val="FFFFFF"/>
                </a:solidFill>
                <a:effectLst>
                  <a:glow rad="139700">
                    <a:schemeClr val="tx1">
                      <a:alpha val="90000"/>
                    </a:schemeClr>
                  </a:glow>
                </a:effectLst>
                <a:ea typeface="ＭＳ Ｐゴシック" pitchFamily="-108" charset="-128"/>
              </a:rPr>
              <a:t> (</a:t>
            </a:r>
            <a:r>
              <a:rPr lang="zh-CN" altLang="en-US" sz="4000" b="1" dirty="0">
                <a:solidFill>
                  <a:srgbClr val="FFFFFF"/>
                </a:solidFill>
                <a:effectLst>
                  <a:glow rad="139700">
                    <a:schemeClr val="tx1">
                      <a:alpha val="90000"/>
                    </a:schemeClr>
                  </a:glow>
                </a:effectLst>
                <a:ea typeface="ＭＳ Ｐゴシック" pitchFamily="-108" charset="-128"/>
              </a:rPr>
              <a:t>约翰</a:t>
            </a:r>
            <a:r>
              <a:rPr lang="en-US" sz="4000" b="1" dirty="0">
                <a:solidFill>
                  <a:srgbClr val="FFFFFF"/>
                </a:solidFill>
                <a:effectLst>
                  <a:glow rad="139700">
                    <a:schemeClr val="tx1">
                      <a:alpha val="90000"/>
                    </a:schemeClr>
                  </a:glow>
                </a:effectLst>
                <a:ea typeface="ＭＳ Ｐゴシック" pitchFamily="-108" charset="-128"/>
              </a:rPr>
              <a:t> 11)</a:t>
            </a:r>
          </a:p>
        </p:txBody>
      </p:sp>
      <p:sp>
        <p:nvSpPr>
          <p:cNvPr id="3" name="Title 1"/>
          <p:cNvSpPr txBox="1">
            <a:spLocks/>
          </p:cNvSpPr>
          <p:nvPr/>
        </p:nvSpPr>
        <p:spPr bwMode="auto">
          <a:xfrm>
            <a:off x="35496" y="3429000"/>
            <a:ext cx="9108504" cy="3312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457200" marR="0" lvl="0" indent="-457200" algn="ctr" defTabSz="914400" rtl="0" eaLnBrk="0" fontAlgn="base" latinLnBrk="0" hangingPunct="0">
              <a:lnSpc>
                <a:spcPct val="100000"/>
              </a:lnSpc>
              <a:spcBef>
                <a:spcPct val="0"/>
              </a:spcBef>
              <a:spcAft>
                <a:spcPct val="0"/>
              </a:spcAft>
              <a:buClrTx/>
              <a:buSzTx/>
              <a:buFont typeface="Arial"/>
              <a:buChar char="•"/>
              <a:tabLst/>
              <a:defRPr/>
            </a:pPr>
            <a:r>
              <a:rPr kumimoji="0" lang="zh-CN" altLang="en-US" sz="3200" b="1" i="0" u="none" strike="noStrike" kern="1200" cap="none" spc="0" normalizeH="0" baseline="0" noProof="0" dirty="0">
                <a:ln>
                  <a:noFill/>
                </a:ln>
                <a:solidFill>
                  <a:srgbClr val="FFFFFF"/>
                </a:solidFill>
                <a:effectLst>
                  <a:glow rad="139700">
                    <a:srgbClr val="000000"/>
                  </a:glow>
                </a:effectLst>
                <a:uLnTx/>
                <a:uFillTx/>
                <a:latin typeface="Arial"/>
                <a:ea typeface="ＭＳ Ｐゴシック" pitchFamily="-108" charset="-128"/>
              </a:rPr>
              <a:t>耶稣素来爱马大、和他妹子、并拉撒路</a:t>
            </a:r>
            <a:r>
              <a:rPr kumimoji="0" lang="zh-CN" altLang="en-US" sz="3200" b="0" i="0" u="none" strike="noStrike" kern="1200" cap="none" spc="0" normalizeH="0" baseline="0" noProof="0" dirty="0">
                <a:ln>
                  <a:noFill/>
                </a:ln>
                <a:solidFill>
                  <a:srgbClr val="FFFFFF"/>
                </a:solidFill>
                <a:effectLst>
                  <a:glow rad="139700">
                    <a:srgbClr val="000000"/>
                  </a:glow>
                </a:effectLst>
                <a:uLnTx/>
                <a:uFillTx/>
                <a:latin typeface="Arial"/>
                <a:ea typeface="ＭＳ Ｐゴシック" pitchFamily="-108" charset="-128"/>
              </a:rPr>
              <a:t>。 </a:t>
            </a:r>
            <a:r>
              <a:rPr kumimoji="0" lang="en-US" sz="32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pitchFamily="-108" charset="-128"/>
              </a:rPr>
              <a:t>(11:5)</a:t>
            </a:r>
          </a:p>
          <a:p>
            <a:pPr marL="457200" marR="0" lvl="0" indent="-457200" algn="ctr" defTabSz="914400" rtl="0" eaLnBrk="0" fontAlgn="base" latinLnBrk="0" hangingPunct="0">
              <a:lnSpc>
                <a:spcPct val="100000"/>
              </a:lnSpc>
              <a:spcBef>
                <a:spcPct val="0"/>
              </a:spcBef>
              <a:spcAft>
                <a:spcPct val="0"/>
              </a:spcAft>
              <a:buClrTx/>
              <a:buSzTx/>
              <a:buFont typeface="Arial"/>
              <a:buChar char="•"/>
              <a:tabLst/>
              <a:defRPr/>
            </a:pPr>
            <a:r>
              <a:rPr kumimoji="0" lang="zh-CN" altLang="en-US" sz="32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pitchFamily="-108" charset="-128"/>
              </a:rPr>
              <a:t>他们已经信了祂</a:t>
            </a:r>
            <a:br>
              <a:rPr kumimoji="0" lang="en-US" sz="32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pitchFamily="-108" charset="-128"/>
              </a:rPr>
            </a:br>
            <a:r>
              <a:rPr kumimoji="0" lang="en-US" sz="32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pitchFamily="-108" charset="-128"/>
              </a:rPr>
              <a:t>(“</a:t>
            </a:r>
            <a:r>
              <a:rPr kumimoji="0" lang="zh-CN" altLang="en-US" sz="32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pitchFamily="-108" charset="-128"/>
              </a:rPr>
              <a:t>主</a:t>
            </a:r>
            <a:r>
              <a:rPr kumimoji="0" lang="en-US" sz="32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pitchFamily="-108" charset="-128"/>
              </a:rPr>
              <a:t>” </a:t>
            </a:r>
            <a:r>
              <a:rPr kumimoji="0" lang="zh-CN" altLang="en-US" sz="32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pitchFamily="-108" charset="-128"/>
              </a:rPr>
              <a:t>在</a:t>
            </a:r>
            <a:r>
              <a:rPr kumimoji="0" lang="en-US" sz="32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pitchFamily="-108" charset="-128"/>
              </a:rPr>
              <a:t> 11:3; cf. 11:27).</a:t>
            </a:r>
          </a:p>
          <a:p>
            <a:pPr marL="457200" marR="0" lvl="0" indent="-457200" algn="ctr" defTabSz="914400" rtl="0" eaLnBrk="0" fontAlgn="base" latinLnBrk="0" hangingPunct="0">
              <a:lnSpc>
                <a:spcPct val="100000"/>
              </a:lnSpc>
              <a:spcBef>
                <a:spcPct val="0"/>
              </a:spcBef>
              <a:spcAft>
                <a:spcPct val="0"/>
              </a:spcAft>
              <a:buClrTx/>
              <a:buSzTx/>
              <a:buFont typeface="Arial"/>
              <a:buChar char="•"/>
              <a:tabLst/>
              <a:defRPr/>
            </a:pPr>
            <a:r>
              <a:rPr kumimoji="0" lang="zh-CN" altLang="en-US" sz="3200" b="1" i="0" u="none" strike="noStrike" kern="1200" cap="none" spc="0" normalizeH="0" baseline="0" noProof="0" dirty="0">
                <a:ln>
                  <a:noFill/>
                </a:ln>
                <a:solidFill>
                  <a:srgbClr val="FFFFFF"/>
                </a:solidFill>
                <a:effectLst>
                  <a:glow rad="139700">
                    <a:srgbClr val="000000"/>
                  </a:glow>
                </a:effectLst>
                <a:uLnTx/>
                <a:uFillTx/>
                <a:latin typeface="Arial"/>
                <a:ea typeface="ＭＳ Ｐゴシック" pitchFamily="-108" charset="-128"/>
              </a:rPr>
              <a:t>这马利亚就是后来在葬礼用香膏抹主</a:t>
            </a:r>
            <a:r>
              <a:rPr kumimoji="0" lang="en-US" sz="32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pitchFamily="-108" charset="-128"/>
              </a:rPr>
              <a:t> (11:2; cf. 12:1-8).</a:t>
            </a:r>
          </a:p>
        </p:txBody>
      </p:sp>
    </p:spTree>
    <p:extLst>
      <p:ext uri="{BB962C8B-B14F-4D97-AF65-F5344CB8AC3E}">
        <p14:creationId xmlns:p14="http://schemas.microsoft.com/office/powerpoint/2010/main" val="332854835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70017" name="Picture 4" descr="Screen Shot 2013-03-18 at 7.31.31 AM.png"/>
          <p:cNvPicPr>
            <a:picLocks noChangeAspect="1"/>
          </p:cNvPicPr>
          <p:nvPr/>
        </p:nvPicPr>
        <p:blipFill>
          <a:blip r:embed="rId3"/>
          <a:srcRect/>
          <a:stretch>
            <a:fillRect/>
          </a:stretch>
        </p:blipFill>
        <p:spPr bwMode="auto">
          <a:xfrm>
            <a:off x="0" y="1096963"/>
            <a:ext cx="9144000" cy="5761037"/>
          </a:xfrm>
          <a:prstGeom prst="rect">
            <a:avLst/>
          </a:prstGeom>
          <a:noFill/>
          <a:ln w="9525">
            <a:noFill/>
            <a:miter lim="800000"/>
            <a:headEnd/>
            <a:tailEnd/>
          </a:ln>
        </p:spPr>
      </p:pic>
      <p:sp>
        <p:nvSpPr>
          <p:cNvPr id="2" name="Title 1"/>
          <p:cNvSpPr>
            <a:spLocks noGrp="1"/>
          </p:cNvSpPr>
          <p:nvPr>
            <p:ph type="title"/>
          </p:nvPr>
        </p:nvSpPr>
        <p:spPr>
          <a:xfrm>
            <a:off x="457200" y="44624"/>
            <a:ext cx="8229600"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defRPr/>
            </a:pPr>
            <a:r>
              <a:rPr lang="zh-CN" altLang="en-US" b="1" dirty="0">
                <a:solidFill>
                  <a:srgbClr val="FFFFFF"/>
                </a:solidFill>
                <a:effectLst>
                  <a:glow rad="139700">
                    <a:schemeClr val="tx1">
                      <a:alpha val="90000"/>
                    </a:schemeClr>
                  </a:glow>
                </a:effectLst>
                <a:ea typeface="ＭＳ Ｐゴシック" pitchFamily="-108" charset="-128"/>
              </a:rPr>
              <a:t>马大</a:t>
            </a:r>
            <a:r>
              <a:rPr lang="en-US" b="1" dirty="0">
                <a:solidFill>
                  <a:srgbClr val="FFFFFF"/>
                </a:solidFill>
                <a:effectLst>
                  <a:glow rad="139700">
                    <a:schemeClr val="tx1">
                      <a:alpha val="90000"/>
                    </a:schemeClr>
                  </a:glow>
                </a:effectLst>
                <a:ea typeface="ＭＳ Ｐゴシック" pitchFamily="-108" charset="-128"/>
              </a:rPr>
              <a:t> (</a:t>
            </a:r>
            <a:r>
              <a:rPr lang="zh-CN" altLang="en-US" b="1" dirty="0">
                <a:solidFill>
                  <a:srgbClr val="FFFFFF"/>
                </a:solidFill>
                <a:effectLst>
                  <a:glow rad="139700">
                    <a:schemeClr val="tx1">
                      <a:alpha val="90000"/>
                    </a:schemeClr>
                  </a:glow>
                </a:effectLst>
                <a:ea typeface="ＭＳ Ｐゴシック" pitchFamily="-108" charset="-128"/>
              </a:rPr>
              <a:t>约翰</a:t>
            </a:r>
            <a:r>
              <a:rPr lang="en-US" b="1" dirty="0">
                <a:solidFill>
                  <a:srgbClr val="FFFFFF"/>
                </a:solidFill>
                <a:effectLst>
                  <a:glow rad="139700">
                    <a:schemeClr val="tx1">
                      <a:alpha val="90000"/>
                    </a:schemeClr>
                  </a:glow>
                </a:effectLst>
                <a:ea typeface="ＭＳ Ｐゴシック" pitchFamily="-108" charset="-128"/>
              </a:rPr>
              <a:t> 11)</a:t>
            </a:r>
          </a:p>
        </p:txBody>
      </p:sp>
    </p:spTree>
    <p:extLst>
      <p:ext uri="{BB962C8B-B14F-4D97-AF65-F5344CB8AC3E}">
        <p14:creationId xmlns:p14="http://schemas.microsoft.com/office/powerpoint/2010/main" val="3064751027"/>
      </p:ext>
    </p:extLst>
  </p:cSld>
  <p:clrMapOvr>
    <a:overrideClrMapping bg1="lt1" tx1="dk1" bg2="lt2" tx2="dk2" accent1="accent1" accent2="accent2" accent3="accent3" accent4="accent4" accent5="accent5" accent6="accent6" hlink="hlink" folHlink="folHlink"/>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10081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defRPr/>
            </a:pPr>
            <a:r>
              <a:rPr lang="zh-CN" altLang="en-US" b="1" dirty="0">
                <a:solidFill>
                  <a:srgbClr val="FFFFFF"/>
                </a:solidFill>
                <a:effectLst>
                  <a:glow rad="139700">
                    <a:schemeClr val="tx1">
                      <a:alpha val="90000"/>
                    </a:schemeClr>
                  </a:glow>
                </a:effectLst>
                <a:ea typeface="ＭＳ Ｐゴシック" pitchFamily="-108" charset="-128"/>
              </a:rPr>
              <a:t>马利亚</a:t>
            </a:r>
            <a:r>
              <a:rPr lang="en-US" b="1" dirty="0">
                <a:solidFill>
                  <a:srgbClr val="FFFFFF"/>
                </a:solidFill>
                <a:effectLst>
                  <a:glow rad="139700">
                    <a:schemeClr val="tx1">
                      <a:alpha val="90000"/>
                    </a:schemeClr>
                  </a:glow>
                </a:effectLst>
                <a:ea typeface="ＭＳ Ｐゴシック" pitchFamily="-108" charset="-128"/>
              </a:rPr>
              <a:t> (</a:t>
            </a:r>
            <a:r>
              <a:rPr lang="zh-CN" altLang="en-US" b="1" dirty="0">
                <a:solidFill>
                  <a:srgbClr val="FFFFFF"/>
                </a:solidFill>
                <a:effectLst>
                  <a:glow rad="139700">
                    <a:schemeClr val="tx1">
                      <a:alpha val="90000"/>
                    </a:schemeClr>
                  </a:glow>
                </a:effectLst>
                <a:ea typeface="ＭＳ Ｐゴシック" pitchFamily="-108" charset="-128"/>
              </a:rPr>
              <a:t>约翰</a:t>
            </a:r>
            <a:r>
              <a:rPr lang="en-US" b="1" dirty="0">
                <a:solidFill>
                  <a:srgbClr val="FFFFFF"/>
                </a:solidFill>
                <a:effectLst>
                  <a:glow rad="139700">
                    <a:schemeClr val="tx1">
                      <a:alpha val="90000"/>
                    </a:schemeClr>
                  </a:glow>
                </a:effectLst>
                <a:ea typeface="ＭＳ Ｐゴシック" pitchFamily="-108" charset="-128"/>
              </a:rPr>
              <a:t> 11)</a:t>
            </a:r>
          </a:p>
        </p:txBody>
      </p:sp>
      <p:pic>
        <p:nvPicPr>
          <p:cNvPr id="471042" name="Picture 2" descr="Screen Shot 2013-03-18 at 7.49.05 AM.png"/>
          <p:cNvPicPr>
            <a:picLocks noChangeAspect="1"/>
          </p:cNvPicPr>
          <p:nvPr/>
        </p:nvPicPr>
        <p:blipFill>
          <a:blip r:embed="rId3"/>
          <a:srcRect/>
          <a:stretch>
            <a:fillRect/>
          </a:stretch>
        </p:blipFill>
        <p:spPr bwMode="auto">
          <a:xfrm>
            <a:off x="0" y="1052513"/>
            <a:ext cx="9144000" cy="5449887"/>
          </a:xfrm>
          <a:prstGeom prst="rect">
            <a:avLst/>
          </a:prstGeom>
          <a:noFill/>
          <a:ln w="9525">
            <a:noFill/>
            <a:miter lim="800000"/>
            <a:headEnd/>
            <a:tailEnd/>
          </a:ln>
        </p:spPr>
      </p:pic>
    </p:spTree>
    <p:extLst>
      <p:ext uri="{BB962C8B-B14F-4D97-AF65-F5344CB8AC3E}">
        <p14:creationId xmlns:p14="http://schemas.microsoft.com/office/powerpoint/2010/main" val="2635905821"/>
      </p:ext>
    </p:extLst>
  </p:cSld>
  <p:clrMapOvr>
    <a:overrideClrMapping bg1="lt1" tx1="dk1" bg2="lt2" tx2="dk2" accent1="accent1" accent2="accent2" accent3="accent3" accent4="accent4" accent5="accent5" accent6="accent6" hlink="hlink" folHlink="folHlink"/>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72065" name="Picture 3" descr="Screen Shot 2013-03-18 at 7.33.19 AM.png"/>
          <p:cNvPicPr>
            <a:picLocks noChangeAspect="1"/>
          </p:cNvPicPr>
          <p:nvPr/>
        </p:nvPicPr>
        <p:blipFill>
          <a:blip r:embed="rId3"/>
          <a:srcRect/>
          <a:stretch>
            <a:fillRect/>
          </a:stretch>
        </p:blipFill>
        <p:spPr bwMode="auto">
          <a:xfrm>
            <a:off x="-23813" y="1571625"/>
            <a:ext cx="9144001" cy="5257800"/>
          </a:xfrm>
          <a:prstGeom prst="rect">
            <a:avLst/>
          </a:prstGeom>
          <a:noFill/>
          <a:ln w="9525">
            <a:noFill/>
            <a:miter lim="800000"/>
            <a:headEnd/>
            <a:tailEnd/>
          </a:ln>
        </p:spPr>
      </p:pic>
      <p:sp>
        <p:nvSpPr>
          <p:cNvPr id="2" name="Title 1"/>
          <p:cNvSpPr>
            <a:spLocks noGrp="1"/>
          </p:cNvSpPr>
          <p:nvPr>
            <p:ph type="title"/>
          </p:nvPr>
        </p:nvSpPr>
        <p:spPr>
          <a:xfrm>
            <a:off x="457200" y="44624"/>
            <a:ext cx="8229600"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defRPr/>
            </a:pPr>
            <a:r>
              <a:rPr lang="zh-CN" altLang="en-US" b="1" dirty="0">
                <a:solidFill>
                  <a:srgbClr val="FFFFFF"/>
                </a:solidFill>
                <a:effectLst>
                  <a:glow rad="139700">
                    <a:schemeClr val="tx1">
                      <a:alpha val="90000"/>
                    </a:schemeClr>
                  </a:glow>
                </a:effectLst>
                <a:ea typeface="ＭＳ Ｐゴシック" pitchFamily="-108" charset="-128"/>
              </a:rPr>
              <a:t>马利亚</a:t>
            </a:r>
            <a:r>
              <a:rPr lang="en-US" b="1" dirty="0">
                <a:solidFill>
                  <a:srgbClr val="FFFFFF"/>
                </a:solidFill>
                <a:effectLst>
                  <a:glow rad="139700">
                    <a:schemeClr val="tx1">
                      <a:alpha val="90000"/>
                    </a:schemeClr>
                  </a:glow>
                </a:effectLst>
                <a:ea typeface="ＭＳ Ｐゴシック" pitchFamily="-108" charset="-128"/>
              </a:rPr>
              <a:t> </a:t>
            </a:r>
            <a:r>
              <a:rPr lang="zh-CN" altLang="en-US" b="1" dirty="0">
                <a:solidFill>
                  <a:srgbClr val="FFFFFF"/>
                </a:solidFill>
                <a:effectLst>
                  <a:glow rad="139700">
                    <a:schemeClr val="tx1">
                      <a:alpha val="90000"/>
                    </a:schemeClr>
                  </a:glow>
                </a:effectLst>
                <a:ea typeface="ＭＳ Ｐゴシック" pitchFamily="-108" charset="-128"/>
              </a:rPr>
              <a:t>和</a:t>
            </a:r>
            <a:r>
              <a:rPr lang="en-US" b="1" dirty="0">
                <a:solidFill>
                  <a:srgbClr val="FFFFFF"/>
                </a:solidFill>
                <a:effectLst>
                  <a:glow rad="139700">
                    <a:schemeClr val="tx1">
                      <a:alpha val="90000"/>
                    </a:schemeClr>
                  </a:glow>
                </a:effectLst>
                <a:ea typeface="ＭＳ Ｐゴシック" pitchFamily="-108" charset="-128"/>
              </a:rPr>
              <a:t> </a:t>
            </a:r>
            <a:r>
              <a:rPr lang="zh-CN" altLang="en-US" b="1" dirty="0">
                <a:solidFill>
                  <a:srgbClr val="FFFFFF"/>
                </a:solidFill>
                <a:effectLst>
                  <a:glow rad="139700">
                    <a:schemeClr val="tx1">
                      <a:alpha val="90000"/>
                    </a:schemeClr>
                  </a:glow>
                </a:effectLst>
                <a:ea typeface="ＭＳ Ｐゴシック" pitchFamily="-108" charset="-128"/>
              </a:rPr>
              <a:t>马大</a:t>
            </a:r>
            <a:r>
              <a:rPr lang="en-US" b="1" dirty="0">
                <a:solidFill>
                  <a:srgbClr val="FFFFFF"/>
                </a:solidFill>
                <a:effectLst>
                  <a:glow rad="139700">
                    <a:schemeClr val="tx1">
                      <a:alpha val="90000"/>
                    </a:schemeClr>
                  </a:glow>
                </a:effectLst>
                <a:ea typeface="ＭＳ Ｐゴシック" pitchFamily="-108" charset="-128"/>
              </a:rPr>
              <a:t> (</a:t>
            </a:r>
            <a:r>
              <a:rPr lang="zh-CN" altLang="en-US" b="1" dirty="0">
                <a:solidFill>
                  <a:srgbClr val="FFFFFF"/>
                </a:solidFill>
                <a:effectLst>
                  <a:glow rad="139700">
                    <a:schemeClr val="tx1">
                      <a:alpha val="90000"/>
                    </a:schemeClr>
                  </a:glow>
                </a:effectLst>
                <a:ea typeface="ＭＳ Ｐゴシック" pitchFamily="-108" charset="-128"/>
              </a:rPr>
              <a:t>约翰</a:t>
            </a:r>
            <a:r>
              <a:rPr lang="en-US" b="1" dirty="0">
                <a:solidFill>
                  <a:srgbClr val="FFFFFF"/>
                </a:solidFill>
                <a:effectLst>
                  <a:glow rad="139700">
                    <a:schemeClr val="tx1">
                      <a:alpha val="90000"/>
                    </a:schemeClr>
                  </a:glow>
                </a:effectLst>
                <a:ea typeface="ＭＳ Ｐゴシック" pitchFamily="-108" charset="-128"/>
              </a:rPr>
              <a:t> 11)</a:t>
            </a:r>
          </a:p>
        </p:txBody>
      </p:sp>
    </p:spTree>
    <p:extLst>
      <p:ext uri="{BB962C8B-B14F-4D97-AF65-F5344CB8AC3E}">
        <p14:creationId xmlns:p14="http://schemas.microsoft.com/office/powerpoint/2010/main" val="1961174065"/>
      </p:ext>
    </p:extLst>
  </p:cSld>
  <p:clrMapOvr>
    <a:overrideClrMapping bg1="lt1" tx1="dk1" bg2="lt2" tx2="dk2" accent1="accent1" accent2="accent2" accent3="accent3" accent4="accent4" accent5="accent5" accent6="accent6" hlink="hlink" folHlink="folHlink"/>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825" name="Group 121"/>
          <p:cNvGraphicFramePr>
            <a:graphicFrameLocks noGrp="1"/>
          </p:cNvGraphicFramePr>
          <p:nvPr/>
        </p:nvGraphicFramePr>
        <p:xfrm>
          <a:off x="0" y="549275"/>
          <a:ext cx="9144000" cy="6489382"/>
        </p:xfrm>
        <a:graphic>
          <a:graphicData uri="http://schemas.openxmlformats.org/drawingml/2006/table">
            <a:tbl>
              <a:tblPr/>
              <a:tblGrid>
                <a:gridCol w="1655763">
                  <a:extLst>
                    <a:ext uri="{9D8B030D-6E8A-4147-A177-3AD203B41FA5}">
                      <a16:colId xmlns:a16="http://schemas.microsoft.com/office/drawing/2014/main" val="20000"/>
                    </a:ext>
                  </a:extLst>
                </a:gridCol>
                <a:gridCol w="3959225">
                  <a:extLst>
                    <a:ext uri="{9D8B030D-6E8A-4147-A177-3AD203B41FA5}">
                      <a16:colId xmlns:a16="http://schemas.microsoft.com/office/drawing/2014/main" val="20001"/>
                    </a:ext>
                  </a:extLst>
                </a:gridCol>
                <a:gridCol w="3529012">
                  <a:extLst>
                    <a:ext uri="{9D8B030D-6E8A-4147-A177-3AD203B41FA5}">
                      <a16:colId xmlns:a16="http://schemas.microsoft.com/office/drawing/2014/main" val="20002"/>
                    </a:ext>
                  </a:extLst>
                </a:gridCol>
              </a:tblGrid>
              <a:tr h="5794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dirty="0">
                          <a:ln>
                            <a:noFill/>
                          </a:ln>
                          <a:solidFill>
                            <a:schemeClr val="bg1"/>
                          </a:solidFill>
                          <a:effectLst/>
                          <a:latin typeface="Arial" pitchFamily="34" charset="0"/>
                          <a:ea typeface="MS Mincho" pitchFamily="49" charset="-128"/>
                        </a:rPr>
                        <a:t>事件</a:t>
                      </a:r>
                      <a:endParaRPr kumimoji="0" lang="en-US" sz="2800" b="1" i="0" u="none" strike="noStrike" cap="none" normalizeH="0" baseline="0" dirty="0">
                        <a:ln>
                          <a:noFill/>
                        </a:ln>
                        <a:solidFill>
                          <a:schemeClr val="bg1"/>
                        </a:solidFill>
                        <a:effectLst/>
                        <a:latin typeface="Arial" pitchFamily="34" charset="0"/>
                        <a:ea typeface="MS Mincho" pitchFamily="49" charset="-128"/>
                      </a:endParaRPr>
                    </a:p>
                  </a:txBody>
                  <a:tcPr marL="68580" marR="68580" marT="0" marB="0"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dirty="0">
                          <a:ln>
                            <a:noFill/>
                          </a:ln>
                          <a:solidFill>
                            <a:schemeClr val="bg1"/>
                          </a:solidFill>
                          <a:effectLst/>
                          <a:latin typeface="Arial" pitchFamily="34" charset="0"/>
                          <a:ea typeface="MS Mincho" pitchFamily="49" charset="-128"/>
                        </a:rPr>
                        <a:t>马大</a:t>
                      </a:r>
                      <a:endParaRPr kumimoji="0" lang="en-US" sz="2800" b="1" i="0" u="none" strike="noStrike" cap="none" normalizeH="0" baseline="0" dirty="0">
                        <a:ln>
                          <a:noFill/>
                        </a:ln>
                        <a:solidFill>
                          <a:schemeClr val="bg1"/>
                        </a:solidFill>
                        <a:effectLst/>
                        <a:latin typeface="Arial" pitchFamily="34" charset="0"/>
                        <a:ea typeface="MS Mincho" pitchFamily="49" charset="-128"/>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dirty="0">
                          <a:ln>
                            <a:noFill/>
                          </a:ln>
                          <a:solidFill>
                            <a:srgbClr val="FFFFFF"/>
                          </a:solidFill>
                          <a:effectLst/>
                          <a:latin typeface="Arial" pitchFamily="34" charset="0"/>
                          <a:ea typeface="MS Mincho" pitchFamily="49" charset="-128"/>
                        </a:rPr>
                        <a:t>马利亚</a:t>
                      </a:r>
                      <a:endParaRPr kumimoji="0" lang="en-US" sz="2800" b="1" i="0" u="none" strike="noStrike" cap="none" normalizeH="0" baseline="0" dirty="0">
                        <a:ln>
                          <a:noFill/>
                        </a:ln>
                        <a:solidFill>
                          <a:schemeClr val="tx1"/>
                        </a:solidFill>
                        <a:effectLst/>
                        <a:latin typeface="Arial" pitchFamily="34" charset="0"/>
                        <a:ea typeface="MS Mincho" pitchFamily="49" charset="-128"/>
                      </a:endParaRPr>
                    </a:p>
                  </a:txBody>
                  <a:tcPr marL="68580" marR="68580" marT="0" marB="0"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2681287">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a:ln>
                          <a:noFill/>
                        </a:ln>
                        <a:solidFill>
                          <a:schemeClr val="bg1"/>
                        </a:solidFill>
                        <a:effectLst/>
                        <a:latin typeface="Arial" pitchFamily="34" charset="0"/>
                        <a:ea typeface="MS Mincho" pitchFamily="49"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3200" b="1" i="0" u="none" strike="noStrike" cap="none" normalizeH="0" baseline="0" dirty="0">
                          <a:ln>
                            <a:noFill/>
                          </a:ln>
                          <a:solidFill>
                            <a:schemeClr val="bg1"/>
                          </a:solidFill>
                          <a:effectLst/>
                          <a:latin typeface="Arial" pitchFamily="34" charset="0"/>
                          <a:ea typeface="MS Mincho" pitchFamily="49" charset="-128"/>
                        </a:rPr>
                        <a:t>走向耶稣</a:t>
                      </a:r>
                      <a:endParaRPr kumimoji="0" lang="en-US" sz="3200" b="1" i="0" u="none" strike="noStrike" cap="none" normalizeH="0" baseline="0" dirty="0">
                        <a:ln>
                          <a:noFill/>
                        </a:ln>
                        <a:solidFill>
                          <a:schemeClr val="bg1"/>
                        </a:solidFill>
                        <a:effectLst/>
                        <a:latin typeface="Arial" pitchFamily="34" charset="0"/>
                        <a:ea typeface="MS Mincho" pitchFamily="49" charset="-128"/>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a:ln>
                          <a:noFill/>
                        </a:ln>
                        <a:solidFill>
                          <a:srgbClr val="FFFFFF"/>
                        </a:solidFill>
                        <a:effectLst/>
                        <a:latin typeface="Arial" pitchFamily="34" charset="0"/>
                        <a:ea typeface="MS Mincho" pitchFamily="49"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3200" b="1" i="0" u="none" strike="noStrike" cap="none" normalizeH="0" baseline="0" dirty="0">
                          <a:ln>
                            <a:noFill/>
                          </a:ln>
                          <a:solidFill>
                            <a:srgbClr val="FFFFFF"/>
                          </a:solidFill>
                          <a:effectLst/>
                          <a:latin typeface="Arial" pitchFamily="34" charset="0"/>
                          <a:ea typeface="MS Mincho" pitchFamily="49" charset="-128"/>
                        </a:rPr>
                        <a:t>即刻去找耶稣（</a:t>
                      </a:r>
                      <a:r>
                        <a:rPr kumimoji="0" lang="en-US" altLang="zh-CN" sz="3200" b="1" i="0" u="none" strike="noStrike" cap="none" normalizeH="0" baseline="0" dirty="0">
                          <a:ln>
                            <a:noFill/>
                          </a:ln>
                          <a:solidFill>
                            <a:srgbClr val="FFFFFF"/>
                          </a:solidFill>
                          <a:effectLst/>
                          <a:latin typeface="Arial" pitchFamily="34" charset="0"/>
                          <a:ea typeface="MS Mincho" pitchFamily="49" charset="-128"/>
                        </a:rPr>
                        <a:t>20</a:t>
                      </a:r>
                      <a:r>
                        <a:rPr kumimoji="0" lang="zh-CN" altLang="en-US" sz="3200" b="1" i="0" u="none" strike="noStrike" cap="none" normalizeH="0" baseline="0" dirty="0">
                          <a:ln>
                            <a:noFill/>
                          </a:ln>
                          <a:solidFill>
                            <a:srgbClr val="FFFFFF"/>
                          </a:solidFill>
                          <a:effectLst/>
                          <a:latin typeface="Arial" pitchFamily="34" charset="0"/>
                          <a:ea typeface="MS Mincho" pitchFamily="49" charset="-128"/>
                        </a:rPr>
                        <a:t>上）</a:t>
                      </a:r>
                      <a:r>
                        <a:rPr kumimoji="0" lang="en-US" altLang="zh-CN" sz="3200" b="1" i="0" u="none" strike="noStrike" cap="none" normalizeH="0" baseline="0" dirty="0">
                          <a:ln>
                            <a:noFill/>
                          </a:ln>
                          <a:solidFill>
                            <a:srgbClr val="FFFFFF"/>
                          </a:solidFill>
                          <a:effectLst/>
                          <a:latin typeface="Arial" pitchFamily="34" charset="0"/>
                          <a:ea typeface="MS Mincho" pitchFamily="49" charset="-128"/>
                        </a:rPr>
                        <a:t>- </a:t>
                      </a:r>
                      <a:r>
                        <a:rPr kumimoji="0" lang="zh-CN" altLang="en-US" sz="3200" b="1" i="0" u="none" strike="noStrike" cap="none" normalizeH="0" baseline="0" dirty="0">
                          <a:ln>
                            <a:noFill/>
                          </a:ln>
                          <a:solidFill>
                            <a:srgbClr val="FFFFFF"/>
                          </a:solidFill>
                          <a:effectLst/>
                          <a:latin typeface="Arial" pitchFamily="34" charset="0"/>
                          <a:ea typeface="MS Mincho" pitchFamily="49" charset="-128"/>
                        </a:rPr>
                        <a:t>私自“去做”</a:t>
                      </a:r>
                      <a:endParaRPr kumimoji="0" lang="en-US" sz="3200" b="1" i="0" u="none" strike="noStrike" cap="none" normalizeH="0" baseline="0" dirty="0">
                        <a:ln>
                          <a:noFill/>
                        </a:ln>
                        <a:solidFill>
                          <a:schemeClr val="tx1"/>
                        </a:solidFill>
                        <a:effectLst/>
                        <a:latin typeface="Arial" pitchFamily="34" charset="0"/>
                        <a:ea typeface="MS Mincho" pitchFamily="49" charset="-128"/>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a:ln>
                          <a:noFill/>
                        </a:ln>
                        <a:solidFill>
                          <a:srgbClr val="FFFFFF"/>
                        </a:solidFill>
                        <a:effectLst/>
                        <a:latin typeface="Arial" pitchFamily="34" charset="0"/>
                        <a:ea typeface="MS Mincho" pitchFamily="49"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3200" b="1" i="0" u="none" strike="noStrike" cap="none" normalizeH="0" baseline="0" dirty="0">
                          <a:ln>
                            <a:noFill/>
                          </a:ln>
                          <a:solidFill>
                            <a:srgbClr val="FFFFFF"/>
                          </a:solidFill>
                          <a:effectLst/>
                          <a:latin typeface="Arial" pitchFamily="34" charset="0"/>
                          <a:ea typeface="MS Mincho" pitchFamily="49" charset="-128"/>
                        </a:rPr>
                        <a:t>迟缓及呆在家里（</a:t>
                      </a:r>
                      <a:r>
                        <a:rPr kumimoji="0" lang="en-US" altLang="zh-CN" sz="3200" b="1" i="0" u="none" strike="noStrike" cap="none" normalizeH="0" baseline="0" dirty="0">
                          <a:ln>
                            <a:noFill/>
                          </a:ln>
                          <a:solidFill>
                            <a:srgbClr val="FFFFFF"/>
                          </a:solidFill>
                          <a:effectLst/>
                          <a:latin typeface="Arial" pitchFamily="34" charset="0"/>
                          <a:ea typeface="MS Mincho" pitchFamily="49" charset="-128"/>
                        </a:rPr>
                        <a:t>20</a:t>
                      </a:r>
                      <a:r>
                        <a:rPr kumimoji="0" lang="zh-CN" altLang="en-US" sz="3200" b="1" i="0" u="none" strike="noStrike" cap="none" normalizeH="0" baseline="0" dirty="0">
                          <a:ln>
                            <a:noFill/>
                          </a:ln>
                          <a:solidFill>
                            <a:srgbClr val="FFFFFF"/>
                          </a:solidFill>
                          <a:effectLst/>
                          <a:latin typeface="Arial" pitchFamily="34" charset="0"/>
                          <a:ea typeface="MS Mincho" pitchFamily="49" charset="-128"/>
                        </a:rPr>
                        <a:t>下），然后公然在外带有更多情感的</a:t>
                      </a:r>
                      <a:endParaRPr kumimoji="0" lang="en-US" sz="3200" b="1" i="0" u="none" strike="noStrike" cap="none" normalizeH="0" baseline="0" dirty="0">
                        <a:ln>
                          <a:noFill/>
                        </a:ln>
                        <a:solidFill>
                          <a:srgbClr val="FFFFFF"/>
                        </a:solidFill>
                        <a:effectLst/>
                        <a:latin typeface="Arial" pitchFamily="34" charset="0"/>
                        <a:ea typeface="MS Mincho" pitchFamily="49" charset="-128"/>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158400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3200" b="1" i="0" u="none" strike="noStrike" cap="none" normalizeH="0" baseline="0" dirty="0">
                          <a:ln>
                            <a:noFill/>
                          </a:ln>
                          <a:solidFill>
                            <a:schemeClr val="bg1"/>
                          </a:solidFill>
                          <a:effectLst/>
                          <a:latin typeface="Arial" pitchFamily="34" charset="0"/>
                          <a:ea typeface="MS Mincho" pitchFamily="49" charset="-128"/>
                        </a:rPr>
                        <a:t>对耶稣说的话</a:t>
                      </a:r>
                      <a:endParaRPr kumimoji="0" lang="en-US" sz="3200" b="1" i="0" u="none" strike="noStrike" cap="none" normalizeH="0" baseline="0" dirty="0">
                        <a:ln>
                          <a:noFill/>
                        </a:ln>
                        <a:solidFill>
                          <a:schemeClr val="bg1"/>
                        </a:solidFill>
                        <a:effectLst/>
                        <a:latin typeface="Arial" pitchFamily="34" charset="0"/>
                        <a:ea typeface="MS Mincho" pitchFamily="49"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3200" b="1" i="0" u="none" strike="noStrike" cap="none" normalizeH="0" baseline="0" dirty="0">
                          <a:ln>
                            <a:noFill/>
                          </a:ln>
                          <a:solidFill>
                            <a:srgbClr val="FFFFFF"/>
                          </a:solidFill>
                          <a:effectLst/>
                          <a:latin typeface="Arial" pitchFamily="34" charset="0"/>
                          <a:ea typeface="MS Mincho" pitchFamily="49" charset="-128"/>
                        </a:rPr>
                        <a:t>埋怨但有信心（</a:t>
                      </a:r>
                      <a:r>
                        <a:rPr kumimoji="0" lang="en-US" altLang="zh-CN" sz="3200" b="1" i="0" u="none" strike="noStrike" cap="none" normalizeH="0" baseline="0" dirty="0">
                          <a:ln>
                            <a:noFill/>
                          </a:ln>
                          <a:solidFill>
                            <a:srgbClr val="FFFFFF"/>
                          </a:solidFill>
                          <a:effectLst/>
                          <a:latin typeface="Arial" pitchFamily="34" charset="0"/>
                          <a:ea typeface="MS Mincho" pitchFamily="49" charset="-128"/>
                        </a:rPr>
                        <a:t>21</a:t>
                      </a:r>
                      <a:r>
                        <a:rPr kumimoji="0" lang="zh-CN" altLang="en-US" sz="3200" b="1" i="0" u="none" strike="noStrike" cap="none" normalizeH="0" baseline="0" dirty="0">
                          <a:ln>
                            <a:noFill/>
                          </a:ln>
                          <a:solidFill>
                            <a:srgbClr val="FFFFFF"/>
                          </a:solidFill>
                          <a:effectLst/>
                          <a:latin typeface="Arial" pitchFamily="34" charset="0"/>
                          <a:ea typeface="MS Mincho" pitchFamily="49" charset="-128"/>
                        </a:rPr>
                        <a:t>）</a:t>
                      </a:r>
                      <a:endParaRPr kumimoji="0" lang="en-US" altLang="zh-CN" sz="3200" b="1" i="0" u="none" strike="noStrike" cap="none" normalizeH="0" baseline="0" dirty="0">
                        <a:ln>
                          <a:noFill/>
                        </a:ln>
                        <a:solidFill>
                          <a:srgbClr val="FFFFFF"/>
                        </a:solidFill>
                        <a:effectLst/>
                        <a:latin typeface="Arial" pitchFamily="34" charset="0"/>
                        <a:ea typeface="MS Mincho" pitchFamily="49" charset="-128"/>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a:ln>
                          <a:noFill/>
                        </a:ln>
                        <a:solidFill>
                          <a:schemeClr val="tx1"/>
                        </a:solidFill>
                        <a:effectLst/>
                        <a:latin typeface="Arial" pitchFamily="34" charset="0"/>
                        <a:ea typeface="MS Mincho" pitchFamily="49"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3200" b="1" i="0" u="none" strike="noStrike" cap="none" normalizeH="0" baseline="0" dirty="0">
                          <a:ln>
                            <a:noFill/>
                          </a:ln>
                          <a:solidFill>
                            <a:srgbClr val="FFFFFF"/>
                          </a:solidFill>
                          <a:effectLst/>
                          <a:latin typeface="Arial" pitchFamily="34" charset="0"/>
                          <a:ea typeface="MS Mincho" pitchFamily="49" charset="-128"/>
                        </a:rPr>
                        <a:t>埋怨但很敬虔</a:t>
                      </a:r>
                      <a:r>
                        <a:rPr kumimoji="0" lang="en-US" sz="3200" b="1" i="0" u="none" strike="noStrike" cap="none" normalizeH="0" baseline="0" dirty="0">
                          <a:ln>
                            <a:noFill/>
                          </a:ln>
                          <a:solidFill>
                            <a:srgbClr val="FFFFFF"/>
                          </a:solidFill>
                          <a:effectLst/>
                          <a:latin typeface="Arial" pitchFamily="34" charset="0"/>
                          <a:ea typeface="MS Mincho" pitchFamily="49" charset="-128"/>
                        </a:rPr>
                        <a:t>(32)</a:t>
                      </a:r>
                      <a:endParaRPr kumimoji="0" lang="en-US" sz="3200" b="1" i="0" u="none" strike="noStrike" cap="none" normalizeH="0" baseline="0" dirty="0">
                        <a:ln>
                          <a:noFill/>
                        </a:ln>
                        <a:solidFill>
                          <a:schemeClr val="tx1"/>
                        </a:solidFill>
                        <a:effectLst/>
                        <a:latin typeface="Arial" pitchFamily="34" charset="0"/>
                        <a:ea typeface="MS Mincho" pitchFamily="49"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164465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3200" b="1" i="0" u="none" strike="noStrike" cap="none" normalizeH="0" baseline="0" dirty="0">
                          <a:ln>
                            <a:noFill/>
                          </a:ln>
                          <a:solidFill>
                            <a:schemeClr val="bg1"/>
                          </a:solidFill>
                          <a:effectLst/>
                          <a:latin typeface="Arial" pitchFamily="34" charset="0"/>
                          <a:ea typeface="MS PGothic" pitchFamily="34" charset="-128"/>
                          <a:cs typeface="Arial" pitchFamily="34" charset="0"/>
                        </a:rPr>
                        <a:t>疑虑的话</a:t>
                      </a:r>
                      <a:endParaRPr kumimoji="0" lang="en-US" sz="3200" b="1" i="0" u="none" strike="noStrike" cap="none" normalizeH="0" baseline="0" dirty="0">
                        <a:ln>
                          <a:noFill/>
                        </a:ln>
                        <a:solidFill>
                          <a:schemeClr val="bg1"/>
                        </a:solidFill>
                        <a:effectLst/>
                        <a:latin typeface="Arial" pitchFamily="34" charset="0"/>
                        <a:ea typeface="MS PGothic" pitchFamily="34" charset="-128"/>
                        <a:cs typeface="Arial" pitchFamily="34" charset="0"/>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3200" b="1" i="0" u="none" strike="noStrike" cap="none" normalizeH="0" baseline="0" dirty="0">
                          <a:ln>
                            <a:noFill/>
                          </a:ln>
                          <a:solidFill>
                            <a:srgbClr val="FFFFFF"/>
                          </a:solidFill>
                          <a:effectLst/>
                          <a:latin typeface="Arial" pitchFamily="34" charset="0"/>
                          <a:ea typeface="MS Mincho" pitchFamily="49" charset="-128"/>
                        </a:rPr>
                        <a:t>没有立刻活过来的希望</a:t>
                      </a:r>
                      <a:r>
                        <a:rPr kumimoji="0" lang="en-US" sz="3200" b="1" i="0" u="none" strike="noStrike" cap="none" normalizeH="0" baseline="0" dirty="0">
                          <a:ln>
                            <a:noFill/>
                          </a:ln>
                          <a:solidFill>
                            <a:srgbClr val="FFFFFF"/>
                          </a:solidFill>
                          <a:effectLst/>
                          <a:latin typeface="Arial" pitchFamily="34" charset="0"/>
                          <a:ea typeface="MS Mincho" pitchFamily="49" charset="-128"/>
                        </a:rPr>
                        <a:t> </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rgbClr val="FFFFFF"/>
                          </a:solidFill>
                          <a:effectLst/>
                          <a:latin typeface="Arial" pitchFamily="34" charset="0"/>
                          <a:ea typeface="MS Mincho" pitchFamily="49" charset="-128"/>
                        </a:rPr>
                        <a:t>(24, 39) </a:t>
                      </a:r>
                      <a:endParaRPr kumimoji="0" lang="en-US" sz="3200" b="1" i="0" u="none" strike="noStrike" cap="none" normalizeH="0" baseline="0" dirty="0">
                        <a:ln>
                          <a:noFill/>
                        </a:ln>
                        <a:solidFill>
                          <a:schemeClr val="tx1"/>
                        </a:solidFill>
                        <a:effectLst/>
                        <a:latin typeface="Arial" pitchFamily="34" charset="0"/>
                        <a:ea typeface="MS Mincho" pitchFamily="49"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3200" b="1" i="0" u="none" strike="noStrike" cap="none" normalizeH="0" baseline="0" dirty="0">
                          <a:ln>
                            <a:noFill/>
                          </a:ln>
                          <a:solidFill>
                            <a:srgbClr val="FFFFFF"/>
                          </a:solidFill>
                          <a:effectLst/>
                          <a:latin typeface="Arial" pitchFamily="34" charset="0"/>
                          <a:ea typeface="MS Mincho" pitchFamily="49" charset="-128"/>
                        </a:rPr>
                        <a:t>无</a:t>
                      </a:r>
                      <a:endParaRPr kumimoji="0" lang="en-US" sz="3200" b="1" i="0" u="none" strike="noStrike" cap="none" normalizeH="0" baseline="0" dirty="0">
                        <a:ln>
                          <a:noFill/>
                        </a:ln>
                        <a:solidFill>
                          <a:schemeClr val="tx1"/>
                        </a:solidFill>
                        <a:effectLst/>
                        <a:latin typeface="Arial" pitchFamily="34" charset="0"/>
                        <a:ea typeface="MS Mincho" pitchFamily="49"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bl>
          </a:graphicData>
        </a:graphic>
      </p:graphicFrame>
      <p:sp>
        <p:nvSpPr>
          <p:cNvPr id="473106" name="Rectangle 2"/>
          <p:cNvSpPr>
            <a:spLocks noGrp="1" noChangeArrowheads="1"/>
          </p:cNvSpPr>
          <p:nvPr>
            <p:ph type="title" idx="4294967295"/>
          </p:nvPr>
        </p:nvSpPr>
        <p:spPr>
          <a:xfrm>
            <a:off x="0" y="-76200"/>
            <a:ext cx="9144000" cy="685800"/>
          </a:xfrm>
          <a:gradFill rotWithShape="1">
            <a:gsLst>
              <a:gs pos="0">
                <a:srgbClr val="660066"/>
              </a:gs>
              <a:gs pos="100000">
                <a:schemeClr val="tx1"/>
              </a:gs>
            </a:gsLst>
            <a:path path="rect">
              <a:fillToRect l="50000" t="50000" r="50000" b="50000"/>
            </a:path>
          </a:gradFill>
        </p:spPr>
        <p:txBody>
          <a:bodyPr/>
          <a:lstStyle/>
          <a:p>
            <a:r>
              <a:rPr lang="zh-CN" altLang="en-US" sz="2800" b="1" dirty="0">
                <a:solidFill>
                  <a:srgbClr val="EAEAEA"/>
                </a:solidFill>
                <a:latin typeface="Arial" pitchFamily="34" charset="0"/>
              </a:rPr>
              <a:t>马大和马利亚的对比   约翰</a:t>
            </a:r>
            <a:r>
              <a:rPr lang="en-US" sz="2800" b="1" dirty="0">
                <a:solidFill>
                  <a:srgbClr val="EAEAEA"/>
                </a:solidFill>
                <a:latin typeface="Arial" pitchFamily="34" charset="0"/>
              </a:rPr>
              <a:t> 11</a:t>
            </a:r>
          </a:p>
        </p:txBody>
      </p:sp>
      <p:sp>
        <p:nvSpPr>
          <p:cNvPr id="473112" name="Text Box 123"/>
          <p:cNvSpPr txBox="1">
            <a:spLocks noChangeArrowheads="1"/>
          </p:cNvSpPr>
          <p:nvPr/>
        </p:nvSpPr>
        <p:spPr bwMode="auto">
          <a:xfrm>
            <a:off x="8650288" y="0"/>
            <a:ext cx="1308100" cy="461963"/>
          </a:xfrm>
          <a:prstGeom prst="rect">
            <a:avLst/>
          </a:prstGeom>
          <a:noFill/>
          <a:ln w="9525">
            <a:noFill/>
            <a:miter lim="800000"/>
            <a:headEnd/>
            <a:tailEnd/>
          </a:ln>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itchFamily="34" charset="0"/>
                <a:ea typeface="ＭＳ Ｐゴシック" charset="0"/>
                <a:cs typeface="Arial" pitchFamily="34" charset="0"/>
              </a:rPr>
              <a:t>##</a:t>
            </a:r>
            <a:endParaRPr kumimoji="0" lang="en-US" sz="2400" b="0" i="0" u="none" strike="noStrike" kern="1200" cap="none" spc="0" normalizeH="0" baseline="0" noProof="0">
              <a:ln>
                <a:noFill/>
              </a:ln>
              <a:solidFill>
                <a:srgbClr val="FFFFFF"/>
              </a:solidFill>
              <a:effectLst/>
              <a:uLnTx/>
              <a:uFillTx/>
              <a:latin typeface="Arial" pitchFamily="34" charset="0"/>
              <a:ea typeface="ＭＳ Ｐゴシック" charset="0"/>
              <a:cs typeface="Arial" pitchFamily="34" charset="0"/>
            </a:endParaRPr>
          </a:p>
        </p:txBody>
      </p:sp>
    </p:spTree>
    <p:extLst>
      <p:ext uri="{BB962C8B-B14F-4D97-AF65-F5344CB8AC3E}">
        <p14:creationId xmlns:p14="http://schemas.microsoft.com/office/powerpoint/2010/main" val="2612402133"/>
      </p:ext>
    </p:extLst>
  </p:cSld>
  <p:clrMapOvr>
    <a:masterClrMapping/>
  </p:clrMapOvr>
  <p:transition advClick="0"/>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825" name="Group 121"/>
          <p:cNvGraphicFramePr>
            <a:graphicFrameLocks noGrp="1"/>
          </p:cNvGraphicFramePr>
          <p:nvPr/>
        </p:nvGraphicFramePr>
        <p:xfrm>
          <a:off x="0" y="549275"/>
          <a:ext cx="9144000" cy="6581775"/>
        </p:xfrm>
        <a:graphic>
          <a:graphicData uri="http://schemas.openxmlformats.org/drawingml/2006/table">
            <a:tbl>
              <a:tblPr/>
              <a:tblGrid>
                <a:gridCol w="1784350">
                  <a:extLst>
                    <a:ext uri="{9D8B030D-6E8A-4147-A177-3AD203B41FA5}">
                      <a16:colId xmlns:a16="http://schemas.microsoft.com/office/drawing/2014/main" val="20000"/>
                    </a:ext>
                  </a:extLst>
                </a:gridCol>
                <a:gridCol w="3830638">
                  <a:extLst>
                    <a:ext uri="{9D8B030D-6E8A-4147-A177-3AD203B41FA5}">
                      <a16:colId xmlns:a16="http://schemas.microsoft.com/office/drawing/2014/main" val="20001"/>
                    </a:ext>
                  </a:extLst>
                </a:gridCol>
                <a:gridCol w="3529012">
                  <a:extLst>
                    <a:ext uri="{9D8B030D-6E8A-4147-A177-3AD203B41FA5}">
                      <a16:colId xmlns:a16="http://schemas.microsoft.com/office/drawing/2014/main" val="20002"/>
                    </a:ext>
                  </a:extLst>
                </a:gridCol>
              </a:tblGrid>
              <a:tr h="5794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3200" b="1" i="0" u="none" strike="noStrike" cap="none" normalizeH="0" baseline="0" dirty="0">
                          <a:ln>
                            <a:noFill/>
                          </a:ln>
                          <a:solidFill>
                            <a:schemeClr val="bg1"/>
                          </a:solidFill>
                          <a:effectLst/>
                          <a:latin typeface="Arial" pitchFamily="34" charset="0"/>
                          <a:ea typeface="MS Mincho" pitchFamily="49" charset="-128"/>
                        </a:rPr>
                        <a:t>事件</a:t>
                      </a:r>
                      <a:endParaRPr kumimoji="0" lang="en-US" sz="3200" b="1" i="0" u="none" strike="noStrike" cap="none" normalizeH="0" baseline="0" dirty="0">
                        <a:ln>
                          <a:noFill/>
                        </a:ln>
                        <a:solidFill>
                          <a:schemeClr val="bg1"/>
                        </a:solidFill>
                        <a:effectLst/>
                        <a:latin typeface="Arial" pitchFamily="34" charset="0"/>
                        <a:ea typeface="MS Mincho" pitchFamily="49" charset="-128"/>
                      </a:endParaRPr>
                    </a:p>
                  </a:txBody>
                  <a:tcPr marL="68580" marR="68580" marT="0" marB="0"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3200" b="1" i="0" u="none" strike="noStrike" cap="none" normalizeH="0" baseline="0" dirty="0">
                          <a:ln>
                            <a:noFill/>
                          </a:ln>
                          <a:solidFill>
                            <a:schemeClr val="bg1"/>
                          </a:solidFill>
                          <a:effectLst/>
                          <a:latin typeface="Arial" pitchFamily="34" charset="0"/>
                          <a:ea typeface="MS Mincho" pitchFamily="49" charset="-128"/>
                        </a:rPr>
                        <a:t>马大</a:t>
                      </a:r>
                      <a:endParaRPr kumimoji="0" lang="en-US" sz="3200" b="1" i="0" u="none" strike="noStrike" cap="none" normalizeH="0" baseline="0" dirty="0">
                        <a:ln>
                          <a:noFill/>
                        </a:ln>
                        <a:solidFill>
                          <a:schemeClr val="bg1"/>
                        </a:solidFill>
                        <a:effectLst/>
                        <a:latin typeface="Arial" pitchFamily="34" charset="0"/>
                        <a:ea typeface="MS Mincho" pitchFamily="49" charset="-128"/>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3200" b="1" i="0" u="none" strike="noStrike" cap="none" normalizeH="0" baseline="0" dirty="0">
                          <a:ln>
                            <a:noFill/>
                          </a:ln>
                          <a:solidFill>
                            <a:srgbClr val="FFFFFF"/>
                          </a:solidFill>
                          <a:effectLst/>
                          <a:latin typeface="Arial" pitchFamily="34" charset="0"/>
                          <a:ea typeface="MS Mincho" pitchFamily="49" charset="-128"/>
                        </a:rPr>
                        <a:t>马利亚</a:t>
                      </a:r>
                      <a:endParaRPr kumimoji="0" lang="en-US" sz="3200" b="1" i="0" u="none" strike="noStrike" cap="none" normalizeH="0" baseline="0" dirty="0">
                        <a:ln>
                          <a:noFill/>
                        </a:ln>
                        <a:solidFill>
                          <a:schemeClr val="tx1"/>
                        </a:solidFill>
                        <a:effectLst/>
                        <a:latin typeface="Arial" pitchFamily="34" charset="0"/>
                        <a:ea typeface="MS Mincho" pitchFamily="49" charset="-128"/>
                      </a:endParaRPr>
                    </a:p>
                  </a:txBody>
                  <a:tcPr marL="68580" marR="68580" marT="0" marB="0"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18288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dirty="0">
                          <a:ln>
                            <a:noFill/>
                          </a:ln>
                          <a:solidFill>
                            <a:srgbClr val="FFFFFF"/>
                          </a:solidFill>
                          <a:effectLst/>
                          <a:latin typeface="Arial" pitchFamily="34" charset="0"/>
                          <a:ea typeface="MS Mincho" pitchFamily="49" charset="-128"/>
                        </a:rPr>
                        <a:t>耶酥的反应</a:t>
                      </a:r>
                      <a:endParaRPr kumimoji="0" lang="en-US" sz="2800" b="1" i="0" u="none" strike="noStrike" cap="none" normalizeH="0" baseline="0" dirty="0">
                        <a:ln>
                          <a:noFill/>
                        </a:ln>
                        <a:solidFill>
                          <a:schemeClr val="tx1"/>
                        </a:solidFill>
                        <a:effectLst/>
                        <a:latin typeface="Arial" pitchFamily="34" charset="0"/>
                        <a:ea typeface="MS Mincho" pitchFamily="49" charset="-128"/>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r>
                        <a:rPr lang="zh-CN" altLang="en-US" sz="2800" baseline="0" dirty="0">
                          <a:solidFill>
                            <a:schemeClr val="bg1"/>
                          </a:solidFill>
                        </a:rPr>
                        <a:t>考验她对耶稣能否救活拉撒路的信心（</a:t>
                      </a:r>
                      <a:r>
                        <a:rPr lang="en-US" altLang="zh-CN" sz="2800" baseline="0" dirty="0">
                          <a:solidFill>
                            <a:schemeClr val="bg1"/>
                          </a:solidFill>
                        </a:rPr>
                        <a:t>23</a:t>
                      </a:r>
                      <a:r>
                        <a:rPr lang="zh-CN" altLang="en-US" sz="2800" baseline="0" dirty="0">
                          <a:solidFill>
                            <a:schemeClr val="bg1"/>
                          </a:solidFill>
                        </a:rPr>
                        <a:t>），称有能力起死回生（</a:t>
                      </a:r>
                      <a:r>
                        <a:rPr lang="en-US" altLang="zh-CN" sz="2800" baseline="0" dirty="0">
                          <a:solidFill>
                            <a:schemeClr val="bg1"/>
                          </a:solidFill>
                        </a:rPr>
                        <a:t>25</a:t>
                      </a:r>
                      <a:r>
                        <a:rPr lang="zh-CN" altLang="en-US" sz="2800" baseline="0" dirty="0">
                          <a:solidFill>
                            <a:schemeClr val="bg1"/>
                          </a:solidFill>
                        </a:rPr>
                        <a:t>），问她是否相信（</a:t>
                      </a:r>
                      <a:r>
                        <a:rPr lang="en-US" altLang="zh-CN" sz="2800" baseline="0" dirty="0">
                          <a:solidFill>
                            <a:schemeClr val="bg1"/>
                          </a:solidFill>
                        </a:rPr>
                        <a:t>26</a:t>
                      </a:r>
                      <a:r>
                        <a:rPr lang="zh-CN" altLang="en-US" sz="2800" baseline="0" dirty="0">
                          <a:solidFill>
                            <a:schemeClr val="bg1"/>
                          </a:solidFill>
                        </a:rPr>
                        <a:t>）</a:t>
                      </a:r>
                      <a:endParaRPr lang="en-US" sz="2800" baseline="0" dirty="0">
                        <a:solidFill>
                          <a:schemeClr val="bg1"/>
                        </a:solidFill>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tx1"/>
                        </a:solidFill>
                        <a:effectLst/>
                        <a:latin typeface="Arial" pitchFamily="34" charset="0"/>
                        <a:ea typeface="MS Mincho" pitchFamily="49" charset="-128"/>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dirty="0">
                          <a:ln>
                            <a:noFill/>
                          </a:ln>
                          <a:solidFill>
                            <a:srgbClr val="FFFFFF"/>
                          </a:solidFill>
                          <a:effectLst/>
                          <a:latin typeface="Arial" pitchFamily="34" charset="0"/>
                          <a:ea typeface="MS Mincho" pitchFamily="49" charset="-128"/>
                        </a:rPr>
                        <a:t>没考验她</a:t>
                      </a:r>
                      <a:r>
                        <a:rPr kumimoji="0" lang="en-US" sz="2800" b="1" i="0" u="none" strike="noStrike" cap="none" normalizeH="0" baseline="0" dirty="0">
                          <a:ln>
                            <a:noFill/>
                          </a:ln>
                          <a:solidFill>
                            <a:srgbClr val="FFFFFF"/>
                          </a:solidFill>
                          <a:effectLst/>
                          <a:latin typeface="Arial" pitchFamily="34" charset="0"/>
                          <a:ea typeface="MS Mincho" pitchFamily="49" charset="-128"/>
                        </a:rPr>
                        <a:t>—</a:t>
                      </a:r>
                      <a:r>
                        <a:rPr kumimoji="0" lang="zh-CN" altLang="en-US" sz="2800" b="1" i="0" u="none" strike="noStrike" cap="none" normalizeH="0" baseline="0" dirty="0">
                          <a:ln>
                            <a:noFill/>
                          </a:ln>
                          <a:solidFill>
                            <a:srgbClr val="FFFFFF"/>
                          </a:solidFill>
                          <a:effectLst/>
                          <a:latin typeface="Arial" pitchFamily="34" charset="0"/>
                          <a:ea typeface="MS Mincho" pitchFamily="49" charset="-128"/>
                        </a:rPr>
                        <a:t>祂问尸体在哪儿（</a:t>
                      </a:r>
                      <a:r>
                        <a:rPr kumimoji="0" lang="en-US" altLang="zh-CN" sz="2800" b="1" i="0" u="none" strike="noStrike" cap="none" normalizeH="0" baseline="0" dirty="0">
                          <a:ln>
                            <a:noFill/>
                          </a:ln>
                          <a:solidFill>
                            <a:srgbClr val="FFFFFF"/>
                          </a:solidFill>
                          <a:effectLst/>
                          <a:latin typeface="Arial" pitchFamily="34" charset="0"/>
                          <a:ea typeface="MS Mincho" pitchFamily="49" charset="-128"/>
                        </a:rPr>
                        <a:t>34</a:t>
                      </a:r>
                      <a:r>
                        <a:rPr kumimoji="0" lang="zh-CN" altLang="en-US" sz="2800" b="1" i="0" u="none" strike="noStrike" cap="none" normalizeH="0" baseline="0" dirty="0">
                          <a:ln>
                            <a:noFill/>
                          </a:ln>
                          <a:solidFill>
                            <a:srgbClr val="FFFFFF"/>
                          </a:solidFill>
                          <a:effectLst/>
                          <a:latin typeface="Arial" pitchFamily="34" charset="0"/>
                          <a:ea typeface="MS Mincho" pitchFamily="49" charset="-128"/>
                        </a:rPr>
                        <a:t>）</a:t>
                      </a:r>
                      <a:r>
                        <a:rPr kumimoji="0" lang="en-US" sz="2800" b="1" i="0" u="none" strike="noStrike" cap="none" normalizeH="0" baseline="0" dirty="0">
                          <a:ln>
                            <a:noFill/>
                          </a:ln>
                          <a:solidFill>
                            <a:srgbClr val="FFFFFF"/>
                          </a:solidFill>
                          <a:effectLst/>
                          <a:latin typeface="Arial" pitchFamily="34" charset="0"/>
                          <a:ea typeface="MS Mincho" pitchFamily="49" charset="-128"/>
                        </a:rPr>
                        <a:t> </a:t>
                      </a:r>
                      <a:r>
                        <a:rPr kumimoji="0" lang="zh-CN" altLang="en-US" sz="2800" b="1" i="0" u="none" strike="noStrike" cap="none" normalizeH="0" baseline="0" dirty="0">
                          <a:ln>
                            <a:noFill/>
                          </a:ln>
                          <a:solidFill>
                            <a:srgbClr val="FFFFFF"/>
                          </a:solidFill>
                          <a:effectLst/>
                          <a:latin typeface="Arial" pitchFamily="34" charset="0"/>
                          <a:ea typeface="MS Mincho" pitchFamily="49" charset="-128"/>
                        </a:rPr>
                        <a:t>就哭了（</a:t>
                      </a:r>
                      <a:r>
                        <a:rPr kumimoji="0" lang="en-US" altLang="zh-CN" sz="2800" b="1" i="0" u="none" strike="noStrike" cap="none" normalizeH="0" baseline="0" dirty="0">
                          <a:ln>
                            <a:noFill/>
                          </a:ln>
                          <a:solidFill>
                            <a:srgbClr val="FFFFFF"/>
                          </a:solidFill>
                          <a:effectLst/>
                          <a:latin typeface="Arial" pitchFamily="34" charset="0"/>
                          <a:ea typeface="MS Mincho" pitchFamily="49" charset="-128"/>
                        </a:rPr>
                        <a:t>35</a:t>
                      </a:r>
                      <a:r>
                        <a:rPr kumimoji="0" lang="zh-CN" altLang="en-US" sz="2800" b="1" i="0" u="none" strike="noStrike" cap="none" normalizeH="0" baseline="0" dirty="0">
                          <a:ln>
                            <a:noFill/>
                          </a:ln>
                          <a:solidFill>
                            <a:srgbClr val="FFFFFF"/>
                          </a:solidFill>
                          <a:effectLst/>
                          <a:latin typeface="Arial" pitchFamily="34" charset="0"/>
                          <a:ea typeface="MS Mincho" pitchFamily="49" charset="-128"/>
                        </a:rPr>
                        <a:t>）</a:t>
                      </a:r>
                      <a:endParaRPr kumimoji="0" lang="en-US" sz="2800" b="1" i="0" u="none" strike="noStrike" cap="none" normalizeH="0" baseline="0" dirty="0">
                        <a:ln>
                          <a:noFill/>
                        </a:ln>
                        <a:solidFill>
                          <a:schemeClr val="tx1"/>
                        </a:solidFill>
                        <a:effectLst/>
                        <a:latin typeface="Arial" pitchFamily="34" charset="0"/>
                        <a:ea typeface="MS Mincho" pitchFamily="49" charset="-128"/>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179736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dirty="0">
                          <a:ln>
                            <a:noFill/>
                          </a:ln>
                          <a:solidFill>
                            <a:srgbClr val="FFFFFF"/>
                          </a:solidFill>
                          <a:effectLst/>
                          <a:latin typeface="Arial" pitchFamily="34" charset="0"/>
                          <a:ea typeface="MS Mincho" pitchFamily="49" charset="-128"/>
                        </a:rPr>
                        <a:t>对基督信心的宣扬</a:t>
                      </a:r>
                      <a:endParaRPr kumimoji="0" lang="en-US" sz="2800" b="1" i="0" u="none" strike="noStrike" cap="none" normalizeH="0" baseline="0" dirty="0">
                        <a:ln>
                          <a:noFill/>
                        </a:ln>
                        <a:solidFill>
                          <a:schemeClr val="tx1"/>
                        </a:solidFill>
                        <a:effectLst/>
                        <a:latin typeface="Arial" pitchFamily="34" charset="0"/>
                        <a:ea typeface="MS Mincho" pitchFamily="49"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dirty="0">
                          <a:ln>
                            <a:noFill/>
                          </a:ln>
                          <a:solidFill>
                            <a:srgbClr val="FFFFFF"/>
                          </a:solidFill>
                          <a:effectLst/>
                          <a:latin typeface="Arial" pitchFamily="34" charset="0"/>
                          <a:ea typeface="MS Mincho" pitchFamily="49" charset="-128"/>
                        </a:rPr>
                        <a:t>两次</a:t>
                      </a:r>
                      <a:r>
                        <a:rPr kumimoji="0" lang="en-US" sz="2800" b="1" i="0" u="none" strike="noStrike" cap="none" normalizeH="0" baseline="0" dirty="0">
                          <a:ln>
                            <a:noFill/>
                          </a:ln>
                          <a:solidFill>
                            <a:srgbClr val="FFFFFF"/>
                          </a:solidFill>
                          <a:effectLst/>
                          <a:latin typeface="Arial" pitchFamily="34" charset="0"/>
                          <a:ea typeface="MS Mincho" pitchFamily="49" charset="-128"/>
                        </a:rPr>
                        <a:t>: </a:t>
                      </a:r>
                      <a:r>
                        <a:rPr kumimoji="0" lang="zh-CN" altLang="en-US" sz="2800" b="1" i="0" u="none" strike="noStrike" cap="none" normalizeH="0" baseline="0" dirty="0">
                          <a:ln>
                            <a:noFill/>
                          </a:ln>
                          <a:solidFill>
                            <a:srgbClr val="FFFFFF"/>
                          </a:solidFill>
                          <a:effectLst/>
                          <a:latin typeface="Arial" pitchFamily="34" charset="0"/>
                          <a:ea typeface="MS Mincho" pitchFamily="49" charset="-128"/>
                        </a:rPr>
                        <a:t>基督能医治</a:t>
                      </a:r>
                      <a:r>
                        <a:rPr kumimoji="0" lang="en-US" sz="2800" b="1" i="0" u="none" strike="noStrike" cap="none" normalizeH="0" baseline="0" dirty="0">
                          <a:ln>
                            <a:noFill/>
                          </a:ln>
                          <a:solidFill>
                            <a:srgbClr val="FFFFFF"/>
                          </a:solidFill>
                          <a:effectLst/>
                          <a:latin typeface="Arial" pitchFamily="34" charset="0"/>
                          <a:ea typeface="MS Mincho" pitchFamily="49" charset="-128"/>
                        </a:rPr>
                        <a:t>  (21) </a:t>
                      </a:r>
                      <a:r>
                        <a:rPr kumimoji="0" lang="zh-CN" altLang="en-US" sz="2800" b="1" i="0" u="none" strike="noStrike" cap="none" normalizeH="0" baseline="0" dirty="0">
                          <a:ln>
                            <a:noFill/>
                          </a:ln>
                          <a:solidFill>
                            <a:srgbClr val="FFFFFF"/>
                          </a:solidFill>
                          <a:effectLst/>
                          <a:latin typeface="Arial" pitchFamily="34" charset="0"/>
                          <a:ea typeface="MS Mincho" pitchFamily="49" charset="-128"/>
                        </a:rPr>
                        <a:t>以及</a:t>
                      </a:r>
                      <a:r>
                        <a:rPr kumimoji="0" lang="en-US" sz="2800" b="1" i="0" u="none" strike="noStrike" cap="none" normalizeH="0" baseline="0" dirty="0">
                          <a:ln>
                            <a:noFill/>
                          </a:ln>
                          <a:solidFill>
                            <a:srgbClr val="FFFFFF"/>
                          </a:solidFill>
                          <a:effectLst/>
                          <a:latin typeface="Arial" pitchFamily="34" charset="0"/>
                          <a:ea typeface="MS Mincho" pitchFamily="49" charset="-128"/>
                        </a:rPr>
                        <a:t>“</a:t>
                      </a:r>
                      <a:r>
                        <a:rPr kumimoji="0" lang="zh-CN" altLang="en-US" sz="2800" b="1" i="0" u="none" strike="noStrike" cap="none" normalizeH="0" baseline="0" dirty="0">
                          <a:ln>
                            <a:noFill/>
                          </a:ln>
                          <a:solidFill>
                            <a:srgbClr val="FFFFFF"/>
                          </a:solidFill>
                          <a:effectLst/>
                          <a:latin typeface="Arial" pitchFamily="34" charset="0"/>
                          <a:ea typeface="MS Mincho" pitchFamily="49" charset="-128"/>
                        </a:rPr>
                        <a:t>你是弥撒亚</a:t>
                      </a:r>
                      <a:r>
                        <a:rPr kumimoji="0" lang="en-US" sz="2800" b="1" i="0" u="none" strike="noStrike" cap="none" normalizeH="0" baseline="0" dirty="0">
                          <a:ln>
                            <a:noFill/>
                          </a:ln>
                          <a:solidFill>
                            <a:srgbClr val="FFFFFF"/>
                          </a:solidFill>
                          <a:effectLst/>
                          <a:latin typeface="Arial" pitchFamily="34" charset="0"/>
                          <a:ea typeface="MS Mincho" pitchFamily="49" charset="-128"/>
                        </a:rPr>
                        <a:t>… </a:t>
                      </a:r>
                      <a:r>
                        <a:rPr kumimoji="0" lang="zh-CN" altLang="en-US" sz="2800" b="1" i="0" u="none" strike="noStrike" cap="none" normalizeH="0" baseline="0" dirty="0">
                          <a:ln>
                            <a:noFill/>
                          </a:ln>
                          <a:solidFill>
                            <a:srgbClr val="FFFFFF"/>
                          </a:solidFill>
                          <a:effectLst/>
                          <a:latin typeface="Arial" pitchFamily="34" charset="0"/>
                          <a:ea typeface="MS Mincho" pitchFamily="49" charset="-128"/>
                        </a:rPr>
                        <a:t>神子</a:t>
                      </a:r>
                      <a:r>
                        <a:rPr kumimoji="0" lang="en-US" sz="2800" b="1" i="0" u="none" strike="noStrike" cap="none" normalizeH="0" baseline="0" dirty="0">
                          <a:ln>
                            <a:noFill/>
                          </a:ln>
                          <a:solidFill>
                            <a:srgbClr val="FFFFFF"/>
                          </a:solidFill>
                          <a:effectLst/>
                          <a:latin typeface="Arial" pitchFamily="34" charset="0"/>
                          <a:ea typeface="MS Mincho" pitchFamily="49" charset="-128"/>
                        </a:rPr>
                        <a:t>… </a:t>
                      </a:r>
                      <a:r>
                        <a:rPr kumimoji="0" lang="zh-CN" altLang="en-US" sz="2800" b="1" i="0" u="none" strike="noStrike" cap="none" normalizeH="0" baseline="0" dirty="0">
                          <a:ln>
                            <a:noFill/>
                          </a:ln>
                          <a:solidFill>
                            <a:srgbClr val="FFFFFF"/>
                          </a:solidFill>
                          <a:effectLst/>
                          <a:latin typeface="Arial" pitchFamily="34" charset="0"/>
                          <a:ea typeface="MS Mincho" pitchFamily="49" charset="-128"/>
                        </a:rPr>
                        <a:t>从神</a:t>
                      </a:r>
                      <a:r>
                        <a:rPr kumimoji="0" lang="en-US" sz="2800" b="1" i="0" u="none" strike="noStrike" cap="none" normalizeH="0" baseline="0" dirty="0">
                          <a:ln>
                            <a:noFill/>
                          </a:ln>
                          <a:solidFill>
                            <a:srgbClr val="FFFFFF"/>
                          </a:solidFill>
                          <a:effectLst/>
                          <a:latin typeface="Arial" pitchFamily="34" charset="0"/>
                          <a:ea typeface="MS Mincho" pitchFamily="49" charset="-128"/>
                        </a:rPr>
                        <a:t>" (27)</a:t>
                      </a:r>
                      <a:endParaRPr kumimoji="0" lang="en-US" sz="2800" b="1" i="0" u="none" strike="noStrike" cap="none" normalizeH="0" baseline="0" dirty="0">
                        <a:ln>
                          <a:noFill/>
                        </a:ln>
                        <a:solidFill>
                          <a:schemeClr val="tx1"/>
                        </a:solidFill>
                        <a:effectLst/>
                        <a:latin typeface="Arial" pitchFamily="34" charset="0"/>
                        <a:ea typeface="MS Mincho" pitchFamily="49"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dirty="0">
                          <a:ln>
                            <a:noFill/>
                          </a:ln>
                          <a:solidFill>
                            <a:srgbClr val="FFFFFF"/>
                          </a:solidFill>
                          <a:effectLst/>
                          <a:latin typeface="Arial" pitchFamily="34" charset="0"/>
                          <a:ea typeface="MS Mincho" pitchFamily="49" charset="-128"/>
                        </a:rPr>
                        <a:t>没宣扬</a:t>
                      </a:r>
                      <a:endParaRPr kumimoji="0" lang="en-US" sz="2800" b="1" i="0" u="none" strike="noStrike" cap="none" normalizeH="0" baseline="0" dirty="0">
                        <a:ln>
                          <a:noFill/>
                        </a:ln>
                        <a:solidFill>
                          <a:schemeClr val="tx1"/>
                        </a:solidFill>
                        <a:effectLst/>
                        <a:latin typeface="Arial" pitchFamily="34" charset="0"/>
                        <a:ea typeface="MS Mincho" pitchFamily="49"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164465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dirty="0">
                          <a:ln>
                            <a:noFill/>
                          </a:ln>
                          <a:solidFill>
                            <a:srgbClr val="FFFFFF"/>
                          </a:solidFill>
                          <a:effectLst/>
                          <a:latin typeface="Arial" pitchFamily="34" charset="0"/>
                          <a:ea typeface="MS Mincho" pitchFamily="49" charset="-128"/>
                        </a:rPr>
                        <a:t>信心的证实</a:t>
                      </a:r>
                      <a:endParaRPr kumimoji="0" lang="en-US" sz="2800" b="1" i="0" u="none" strike="noStrike" cap="none" normalizeH="0" baseline="0" dirty="0">
                        <a:ln>
                          <a:noFill/>
                        </a:ln>
                        <a:solidFill>
                          <a:schemeClr val="tx1"/>
                        </a:solidFill>
                        <a:effectLst/>
                        <a:latin typeface="Arial" pitchFamily="34" charset="0"/>
                        <a:ea typeface="MS Mincho" pitchFamily="49"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dirty="0">
                          <a:ln>
                            <a:noFill/>
                          </a:ln>
                          <a:solidFill>
                            <a:srgbClr val="FFFFFF"/>
                          </a:solidFill>
                          <a:effectLst/>
                          <a:latin typeface="Arial" pitchFamily="34" charset="0"/>
                          <a:ea typeface="MS Mincho" pitchFamily="49" charset="-128"/>
                        </a:rPr>
                        <a:t>仍有怀疑，埋怨尸体发臭</a:t>
                      </a:r>
                      <a:r>
                        <a:rPr kumimoji="0" lang="en-US" sz="2800" b="1" i="0" u="none" strike="noStrike" cap="none" normalizeH="0" baseline="0" dirty="0">
                          <a:ln>
                            <a:noFill/>
                          </a:ln>
                          <a:solidFill>
                            <a:srgbClr val="FFFFFF"/>
                          </a:solidFill>
                          <a:effectLst/>
                          <a:latin typeface="Arial" pitchFamily="34" charset="0"/>
                          <a:ea typeface="MS Mincho" pitchFamily="49" charset="-128"/>
                        </a:rPr>
                        <a:t>(39) </a:t>
                      </a:r>
                      <a:r>
                        <a:rPr kumimoji="0" lang="zh-CN" altLang="en-US" sz="2800" b="1" i="0" u="none" strike="noStrike" cap="none" normalizeH="0" baseline="0" dirty="0">
                          <a:ln>
                            <a:noFill/>
                          </a:ln>
                          <a:solidFill>
                            <a:srgbClr val="FFFFFF"/>
                          </a:solidFill>
                          <a:effectLst/>
                          <a:latin typeface="Arial" pitchFamily="34" charset="0"/>
                          <a:ea typeface="MS Mincho" pitchFamily="49" charset="-128"/>
                        </a:rPr>
                        <a:t>对安慰的话没听到</a:t>
                      </a:r>
                      <a:r>
                        <a:rPr kumimoji="0" lang="en-US" sz="2800" b="1" i="0" u="none" strike="noStrike" cap="none" normalizeH="0" baseline="0" dirty="0">
                          <a:ln>
                            <a:noFill/>
                          </a:ln>
                          <a:solidFill>
                            <a:srgbClr val="FFFFFF"/>
                          </a:solidFill>
                          <a:effectLst/>
                          <a:latin typeface="Arial" pitchFamily="34" charset="0"/>
                          <a:ea typeface="MS Mincho" pitchFamily="49" charset="-128"/>
                        </a:rPr>
                        <a:t> </a:t>
                      </a:r>
                      <a:endParaRPr kumimoji="0" lang="en-US" sz="2800" b="1" i="0" u="none" strike="noStrike" cap="none" normalizeH="0" baseline="0" dirty="0">
                        <a:ln>
                          <a:noFill/>
                        </a:ln>
                        <a:solidFill>
                          <a:schemeClr val="tx1"/>
                        </a:solidFill>
                        <a:effectLst/>
                        <a:latin typeface="Arial" pitchFamily="34" charset="0"/>
                        <a:ea typeface="MS Mincho" pitchFamily="49"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dirty="0">
                          <a:ln>
                            <a:noFill/>
                          </a:ln>
                          <a:solidFill>
                            <a:srgbClr val="FFFFFF"/>
                          </a:solidFill>
                          <a:effectLst/>
                          <a:latin typeface="Arial" pitchFamily="34" charset="0"/>
                          <a:ea typeface="MS Mincho" pitchFamily="49" charset="-128"/>
                        </a:rPr>
                        <a:t>带来信的众人</a:t>
                      </a:r>
                      <a:r>
                        <a:rPr kumimoji="0" lang="en-US" sz="2800" b="1" i="0" u="none" strike="noStrike" cap="none" normalizeH="0" baseline="0" dirty="0">
                          <a:ln>
                            <a:noFill/>
                          </a:ln>
                          <a:solidFill>
                            <a:srgbClr val="FFFFFF"/>
                          </a:solidFill>
                          <a:effectLst/>
                          <a:latin typeface="Arial" pitchFamily="34" charset="0"/>
                          <a:ea typeface="MS Mincho" pitchFamily="49" charset="-128"/>
                        </a:rPr>
                        <a:t>(45) </a:t>
                      </a:r>
                      <a:r>
                        <a:rPr kumimoji="0" lang="zh-CN" altLang="en-US" sz="2800" b="1" i="0" u="none" strike="noStrike" cap="none" normalizeH="0" baseline="0" dirty="0">
                          <a:ln>
                            <a:noFill/>
                          </a:ln>
                          <a:solidFill>
                            <a:srgbClr val="FFFFFF"/>
                          </a:solidFill>
                          <a:effectLst/>
                          <a:latin typeface="Arial" pitchFamily="34" charset="0"/>
                          <a:ea typeface="MS Mincho" pitchFamily="49" charset="-128"/>
                        </a:rPr>
                        <a:t>但有些出卖耶稣给法利赛人</a:t>
                      </a:r>
                      <a:r>
                        <a:rPr kumimoji="0" lang="en-US" sz="2800" b="1" i="0" u="none" strike="noStrike" cap="none" normalizeH="0" baseline="0" dirty="0">
                          <a:ln>
                            <a:noFill/>
                          </a:ln>
                          <a:solidFill>
                            <a:srgbClr val="FFFFFF"/>
                          </a:solidFill>
                          <a:effectLst/>
                          <a:latin typeface="Arial" pitchFamily="34" charset="0"/>
                          <a:ea typeface="MS Mincho" pitchFamily="49" charset="-128"/>
                        </a:rPr>
                        <a:t> (46)</a:t>
                      </a:r>
                      <a:endParaRPr kumimoji="0" lang="en-US" sz="2800" b="1" i="0" u="none" strike="noStrike" cap="none" normalizeH="0" baseline="0" dirty="0">
                        <a:ln>
                          <a:noFill/>
                        </a:ln>
                        <a:solidFill>
                          <a:schemeClr val="tx1"/>
                        </a:solidFill>
                        <a:effectLst/>
                        <a:latin typeface="Arial" pitchFamily="34" charset="0"/>
                        <a:ea typeface="MS Mincho" pitchFamily="49"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bl>
          </a:graphicData>
        </a:graphic>
      </p:graphicFrame>
      <p:sp>
        <p:nvSpPr>
          <p:cNvPr id="474130" name="Rectangle 2"/>
          <p:cNvSpPr>
            <a:spLocks noGrp="1" noChangeArrowheads="1"/>
          </p:cNvSpPr>
          <p:nvPr>
            <p:ph type="title" idx="4294967295"/>
          </p:nvPr>
        </p:nvSpPr>
        <p:spPr>
          <a:xfrm>
            <a:off x="0" y="-76200"/>
            <a:ext cx="9144000" cy="685800"/>
          </a:xfrm>
          <a:gradFill rotWithShape="1">
            <a:gsLst>
              <a:gs pos="0">
                <a:srgbClr val="660066"/>
              </a:gs>
              <a:gs pos="100000">
                <a:schemeClr val="tx1"/>
              </a:gs>
            </a:gsLst>
            <a:path path="rect">
              <a:fillToRect l="50000" t="50000" r="50000" b="50000"/>
            </a:path>
          </a:gradFill>
        </p:spPr>
        <p:txBody>
          <a:bodyPr/>
          <a:lstStyle/>
          <a:p>
            <a:r>
              <a:rPr lang="zh-CN" altLang="en-US" sz="2800" b="1" dirty="0">
                <a:solidFill>
                  <a:srgbClr val="EAEAEA"/>
                </a:solidFill>
                <a:latin typeface="Arial" pitchFamily="34" charset="0"/>
              </a:rPr>
              <a:t>马大和马利亚的对比   约翰</a:t>
            </a:r>
            <a:r>
              <a:rPr lang="en-US" sz="2800" b="1" dirty="0">
                <a:solidFill>
                  <a:srgbClr val="EAEAEA"/>
                </a:solidFill>
                <a:latin typeface="Arial" pitchFamily="34" charset="0"/>
              </a:rPr>
              <a:t> 11</a:t>
            </a:r>
          </a:p>
        </p:txBody>
      </p:sp>
      <p:sp>
        <p:nvSpPr>
          <p:cNvPr id="474134" name="Text Box 123"/>
          <p:cNvSpPr txBox="1">
            <a:spLocks noChangeArrowheads="1"/>
          </p:cNvSpPr>
          <p:nvPr/>
        </p:nvSpPr>
        <p:spPr bwMode="auto">
          <a:xfrm>
            <a:off x="8650288" y="0"/>
            <a:ext cx="1308100" cy="461963"/>
          </a:xfrm>
          <a:prstGeom prst="rect">
            <a:avLst/>
          </a:prstGeom>
          <a:noFill/>
          <a:ln w="9525">
            <a:noFill/>
            <a:miter lim="800000"/>
            <a:headEnd/>
            <a:tailEnd/>
          </a:ln>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itchFamily="34" charset="0"/>
                <a:ea typeface="ＭＳ Ｐゴシック" charset="0"/>
                <a:cs typeface="Arial" pitchFamily="34" charset="0"/>
              </a:rPr>
              <a:t>##</a:t>
            </a:r>
            <a:endParaRPr kumimoji="0" lang="en-US" sz="2400" b="0" i="0" u="none" strike="noStrike" kern="1200" cap="none" spc="0" normalizeH="0" baseline="0" noProof="0">
              <a:ln>
                <a:noFill/>
              </a:ln>
              <a:solidFill>
                <a:srgbClr val="FFFFFF"/>
              </a:solidFill>
              <a:effectLst/>
              <a:uLnTx/>
              <a:uFillTx/>
              <a:latin typeface="Arial" pitchFamily="34" charset="0"/>
              <a:ea typeface="ＭＳ Ｐゴシック" charset="0"/>
              <a:cs typeface="Arial" pitchFamily="34" charset="0"/>
            </a:endParaRPr>
          </a:p>
        </p:txBody>
      </p:sp>
    </p:spTree>
    <p:extLst>
      <p:ext uri="{BB962C8B-B14F-4D97-AF65-F5344CB8AC3E}">
        <p14:creationId xmlns:p14="http://schemas.microsoft.com/office/powerpoint/2010/main" val="17031618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ChangeArrowheads="1"/>
          </p:cNvSpPr>
          <p:nvPr>
            <p:ph type="ctrTitle"/>
          </p:nvPr>
        </p:nvSpPr>
        <p:spPr>
          <a:xfrm>
            <a:off x="3733800" y="1295400"/>
            <a:ext cx="5410200" cy="2514600"/>
          </a:xfrm>
          <a:ln w="9525"/>
          <a:effectLst>
            <a:outerShdw blurRad="63500" dist="35921" dir="2700000" algn="ctr" rotWithShape="0">
              <a:schemeClr val="bg2">
                <a:alpha val="74997"/>
              </a:schemeClr>
            </a:outerShdw>
          </a:effectLst>
        </p:spPr>
        <p:txBody>
          <a:bodyPr/>
          <a:lstStyle/>
          <a:p>
            <a:pPr>
              <a:defRPr/>
            </a:pPr>
            <a:r>
              <a:rPr lang="zh-TW" altLang="en-US" dirty="0">
                <a:latin typeface="Arial"/>
                <a:cs typeface="Arial"/>
              </a:rPr>
              <a:t>那个献上真哪哒香膏的女人是抹大拉的马利亚吗</a:t>
            </a:r>
            <a:r>
              <a:rPr lang="en-US" altLang="zh-TW" dirty="0">
                <a:latin typeface="Arial"/>
                <a:cs typeface="Arial"/>
              </a:rPr>
              <a:t>?</a:t>
            </a:r>
            <a:endParaRPr lang="en-US" dirty="0">
              <a:latin typeface="Arial"/>
              <a:cs typeface="Arial"/>
            </a:endParaRPr>
          </a:p>
        </p:txBody>
      </p:sp>
      <p:pic>
        <p:nvPicPr>
          <p:cNvPr id="381954" name="Picture 4" descr="Alabas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380682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txBox="1">
            <a:spLocks noChangeArrowheads="1"/>
          </p:cNvSpPr>
          <p:nvPr/>
        </p:nvSpPr>
        <p:spPr bwMode="auto">
          <a:xfrm>
            <a:off x="4114800" y="4191000"/>
            <a:ext cx="4876800" cy="2438400"/>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Pct val="75000"/>
              <a:buFont typeface="Wingdings" charset="0"/>
              <a:buNone/>
              <a:tabLst/>
              <a:defRPr/>
            </a:pPr>
            <a:r>
              <a:rPr kumimoji="0" lang="zh-TW" altLang="en-US" sz="3600" b="0" i="1" u="none" strike="noStrike" kern="1200" cap="none" spc="0" normalizeH="0" baseline="0" noProof="0" dirty="0">
                <a:ln>
                  <a:noFill/>
                </a:ln>
                <a:solidFill>
                  <a:srgbClr val="FFFFCC"/>
                </a:solidFill>
                <a:effectLst/>
                <a:uLnTx/>
                <a:uFillTx/>
                <a:latin typeface="Arial" charset="0"/>
                <a:ea typeface="ＭＳ Ｐゴシック" charset="0"/>
                <a:cs typeface="Arial" charset="0"/>
              </a:rPr>
              <a:t>不</a:t>
            </a:r>
            <a:r>
              <a:rPr kumimoji="0" lang="en-US" altLang="zh-TW" sz="3600" b="0" i="1" u="none" strike="noStrike" kern="1200" cap="none" spc="0" normalizeH="0" baseline="0" noProof="0" dirty="0">
                <a:ln>
                  <a:noFill/>
                </a:ln>
                <a:solidFill>
                  <a:srgbClr val="FFFFCC"/>
                </a:solidFill>
                <a:effectLst/>
                <a:uLnTx/>
                <a:uFillTx/>
                <a:latin typeface="Arial" charset="0"/>
                <a:ea typeface="ＭＳ Ｐゴシック" charset="0"/>
                <a:cs typeface="Arial" charset="0"/>
              </a:rPr>
              <a:t>. </a:t>
            </a:r>
            <a:r>
              <a:rPr kumimoji="0" lang="zh-TW" altLang="en-US" sz="3600" b="0" i="1" u="none" strike="noStrike" kern="1200" cap="none" spc="0" normalizeH="0" baseline="0" noProof="0" dirty="0">
                <a:ln>
                  <a:noFill/>
                </a:ln>
                <a:solidFill>
                  <a:srgbClr val="FFFFCC"/>
                </a:solidFill>
                <a:effectLst/>
                <a:uLnTx/>
                <a:uFillTx/>
                <a:latin typeface="Arial" charset="0"/>
                <a:ea typeface="ＭＳ Ｐゴシック" charset="0"/>
                <a:cs typeface="Arial" charset="0"/>
              </a:rPr>
              <a:t>在路加福音并没有提她的名</a:t>
            </a:r>
            <a:r>
              <a:rPr kumimoji="0" lang="en-US" altLang="zh-TW" sz="3600" b="0" i="1" u="none" strike="noStrike" kern="1200" cap="none" spc="0" normalizeH="0" baseline="0" noProof="0" dirty="0">
                <a:ln>
                  <a:noFill/>
                </a:ln>
                <a:solidFill>
                  <a:srgbClr val="FFFFCC"/>
                </a:solidFill>
                <a:effectLst/>
                <a:uLnTx/>
                <a:uFillTx/>
                <a:latin typeface="Arial" charset="0"/>
                <a:ea typeface="ＭＳ Ｐゴシック" charset="0"/>
                <a:cs typeface="Arial" charset="0"/>
              </a:rPr>
              <a:t>, </a:t>
            </a:r>
            <a:r>
              <a:rPr kumimoji="0" lang="zh-TW" altLang="en-US" sz="3600" b="0" i="1" u="none" strike="noStrike" kern="1200" cap="none" spc="0" normalizeH="0" baseline="0" noProof="0" dirty="0">
                <a:ln>
                  <a:noFill/>
                </a:ln>
                <a:solidFill>
                  <a:srgbClr val="FFFFCC"/>
                </a:solidFill>
                <a:effectLst/>
                <a:uLnTx/>
                <a:uFillTx/>
                <a:latin typeface="Arial" charset="0"/>
                <a:ea typeface="ＭＳ Ｐゴシック" charset="0"/>
                <a:cs typeface="Arial" charset="0"/>
              </a:rPr>
              <a:t>但在其他福音书是清楚的写明她是伯大尼的马利亚</a:t>
            </a:r>
          </a:p>
        </p:txBody>
      </p:sp>
    </p:spTree>
    <p:extLst>
      <p:ext uri="{BB962C8B-B14F-4D97-AF65-F5344CB8AC3E}">
        <p14:creationId xmlns:p14="http://schemas.microsoft.com/office/powerpoint/2010/main" val="16643899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2562">
                                            <p:txEl>
                                              <p:pRg st="0" end="0"/>
                                            </p:txEl>
                                          </p:spTgt>
                                        </p:tgtEl>
                                        <p:attrNameLst>
                                          <p:attrName>style.visibility</p:attrName>
                                        </p:attrNameLst>
                                      </p:cBhvr>
                                      <p:to>
                                        <p:strVal val="visible"/>
                                      </p:to>
                                    </p:set>
                                    <p:animEffect transition="in" filter="dissolve">
                                      <p:cBhvr>
                                        <p:cTn id="7" dur="500"/>
                                        <p:tgtEl>
                                          <p:spTgt spid="32256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dissolve">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562" grpId="0" build="p" autoUpdateAnimBg="0"/>
      <p:bldP spid="7" grpId="0" build="p" autoUpdateAnimBg="0"/>
    </p:bldLst>
  </p:timing>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59394C5F-AAF5-415F-A12B-019ECA855B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2. Conflict Over the Miracle</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约翰</a:t>
            </a:r>
            <a:r>
              <a:rPr lang="en-US" sz="2800" b="1" i="1" kern="0">
                <a:solidFill>
                  <a:srgbClr val="FFFFFF"/>
                </a:solidFill>
                <a:effectLst>
                  <a:outerShdw blurRad="38100" dist="38100" dir="2700000" algn="tl">
                    <a:srgbClr val="000000"/>
                  </a:outerShdw>
                </a:effectLst>
                <a:latin typeface="Arial"/>
                <a:ea typeface="ＭＳ Ｐゴシック" charset="0"/>
                <a:cs typeface="Arial"/>
              </a:rPr>
              <a:t> 11:45-54</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The miracle of Lazarus' restoration results in confirmation of the disciples' faith, several new believers, and further rejection of Christ in the planning of His death by the religious leaders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05686796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A45E1365-7640-45F2-9CB9-1CF2F90DD1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J. Instruction Concerning Thankfulness</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129</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en-US" sz="2800" b="1" i="1" kern="0">
                <a:solidFill>
                  <a:srgbClr val="FFFFFF"/>
                </a:solidFill>
                <a:effectLst>
                  <a:outerShdw blurRad="38100" dist="38100" dir="2700000" algn="tl">
                    <a:srgbClr val="000000"/>
                  </a:outerShdw>
                </a:effectLst>
                <a:latin typeface="Arial"/>
                <a:ea typeface="ＭＳ Ｐゴシック" charset="0"/>
                <a:cs typeface="Arial"/>
              </a:rPr>
              <a:t> 17:11-19</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commends a cleansed leper for his thankfulness and condemns the other nine cleansed lepers for their lack of indebtedness to remind the disciples of their indebtedness to Him and to contrast Israel's rejection of His blessings with the gratefulness the nation should have shown</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28033993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4DE3D833-76AF-4C6C-8700-5C87FD8F48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 K. Instruction Concerning His Coming</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130</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en-US" sz="2800" b="1" i="1" kern="0">
                <a:solidFill>
                  <a:srgbClr val="FFFFFF"/>
                </a:solidFill>
                <a:effectLst>
                  <a:outerShdw blurRad="38100" dist="38100" dir="2700000" algn="tl">
                    <a:srgbClr val="000000"/>
                  </a:outerShdw>
                </a:effectLst>
                <a:latin typeface="Arial"/>
                <a:ea typeface="ＭＳ Ｐゴシック" charset="0"/>
                <a:cs typeface="Arial"/>
              </a:rPr>
              <a:t> 17:20-37</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teaches that although the kingdom and King are among them He was rejected and would suddenly return in judgment of Israel at the Second Advent to take away the unsaved from the earth</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6866900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1" name="Picture 3" descr="05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7321842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EE69D64D-A5FC-452A-A686-31AE3D5796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L. Instruction Concerning Prayer</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131</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en-US" sz="2800" b="1" i="1" kern="0">
                <a:solidFill>
                  <a:srgbClr val="FFFFFF"/>
                </a:solidFill>
                <a:effectLst>
                  <a:outerShdw blurRad="38100" dist="38100" dir="2700000" algn="tl">
                    <a:srgbClr val="000000"/>
                  </a:outerShdw>
                </a:effectLst>
                <a:latin typeface="Arial"/>
                <a:ea typeface="ＭＳ Ｐゴシック" charset="0"/>
                <a:cs typeface="Arial"/>
              </a:rPr>
              <a:t> 18:1-14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979334"/>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teaches that people should persist in prayer for the kingdom even though it had been postponed and one who trusts God’s provision for sin in Him as the Lamb of God must offer that acceptable prayer</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14261890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6AB3DA4F-A5C2-421A-AFEF-729E586286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M. Instruction Concerning Divorce</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132</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马太</a:t>
            </a:r>
            <a:r>
              <a:rPr lang="de-DE" sz="2800" b="1" i="1" kern="0">
                <a:solidFill>
                  <a:srgbClr val="FFFFFF"/>
                </a:solidFill>
                <a:effectLst>
                  <a:outerShdw blurRad="38100" dist="38100" dir="2700000" algn="tl">
                    <a:srgbClr val="000000"/>
                  </a:outerShdw>
                </a:effectLst>
                <a:latin typeface="Arial"/>
                <a:ea typeface="ＭＳ Ｐゴシック" charset="0"/>
                <a:cs typeface="Arial"/>
              </a:rPr>
              <a:t> 19:1-12;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马可</a:t>
            </a:r>
            <a:r>
              <a:rPr lang="de-DE" sz="2800" b="1" i="1" kern="0">
                <a:solidFill>
                  <a:srgbClr val="FFFFFF"/>
                </a:solidFill>
                <a:effectLst>
                  <a:outerShdw blurRad="38100" dist="38100" dir="2700000" algn="tl">
                    <a:srgbClr val="000000"/>
                  </a:outerShdw>
                </a:effectLst>
                <a:latin typeface="Arial"/>
                <a:ea typeface="ＭＳ Ｐゴシック" charset="0"/>
                <a:cs typeface="Arial"/>
              </a:rPr>
              <a:t> 10:1-12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40132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teaches that the only exception to God's prohibition of divorce involves the cancellation of the marriage contract in the Jewish betrothal period, thus avoiding the Pharisee debate about divorce and escaping the trap to slander Herod for marrying his brother's wife</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81222702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E314A381-417B-4B6D-B4F7-A59C89BDF9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N. Instruction Concerning Entrance Into the Kingdom</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133</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马太</a:t>
            </a:r>
            <a:r>
              <a:rPr lang="de-DE" sz="2800" b="1" i="1" kern="0">
                <a:solidFill>
                  <a:srgbClr val="FFFFFF"/>
                </a:solidFill>
                <a:effectLst>
                  <a:outerShdw blurRad="38100" dist="38100" dir="2700000" algn="tl">
                    <a:srgbClr val="000000"/>
                  </a:outerShdw>
                </a:effectLst>
                <a:latin typeface="Arial"/>
                <a:ea typeface="ＭＳ Ｐゴシック" charset="0"/>
                <a:cs typeface="Arial"/>
              </a:rPr>
              <a:t> 19:13-15;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马可</a:t>
            </a:r>
            <a:r>
              <a:rPr lang="de-DE" sz="2800" b="1" i="1" kern="0">
                <a:solidFill>
                  <a:srgbClr val="FFFFFF"/>
                </a:solidFill>
                <a:effectLst>
                  <a:outerShdw blurRad="38100" dist="38100" dir="2700000" algn="tl">
                    <a:srgbClr val="000000"/>
                  </a:outerShdw>
                </a:effectLst>
                <a:latin typeface="Arial"/>
                <a:ea typeface="ＭＳ Ｐゴシック" charset="0"/>
                <a:cs typeface="Arial"/>
              </a:rPr>
              <a:t> 10:13-16;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de-DE" sz="2800" b="1" i="1" kern="0">
                <a:solidFill>
                  <a:srgbClr val="FFFFFF"/>
                </a:solidFill>
                <a:effectLst>
                  <a:outerShdw blurRad="38100" dist="38100" dir="2700000" algn="tl">
                    <a:srgbClr val="000000"/>
                  </a:outerShdw>
                </a:effectLst>
                <a:latin typeface="Arial"/>
                <a:ea typeface="ＭＳ Ｐゴシック" charset="0"/>
                <a:cs typeface="Arial"/>
              </a:rPr>
              <a:t> 18:15-17</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Jesus blesses little children to illustrate to the disciples that confidence and trust in Christ are necessary to enter the kingdom</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5379880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4CE280B3-81F5-4C3E-AFC1-912400BFF8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O. Instruction Concerning Eternal Life</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134</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马太</a:t>
            </a:r>
            <a:r>
              <a:rPr lang="de-DE" sz="2800" b="1" i="1" kern="0">
                <a:solidFill>
                  <a:srgbClr val="FFFFFF"/>
                </a:solidFill>
                <a:effectLst>
                  <a:outerShdw blurRad="38100" dist="38100" dir="2700000" algn="tl">
                    <a:srgbClr val="000000"/>
                  </a:outerShdw>
                </a:effectLst>
                <a:latin typeface="Arial"/>
                <a:ea typeface="ＭＳ Ｐゴシック" charset="0"/>
                <a:cs typeface="Arial"/>
              </a:rPr>
              <a:t> 19:16-20; 16;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马可</a:t>
            </a:r>
            <a:r>
              <a:rPr lang="de-DE" sz="2800" b="1" i="1" kern="0">
                <a:solidFill>
                  <a:srgbClr val="FFFFFF"/>
                </a:solidFill>
                <a:effectLst>
                  <a:outerShdw blurRad="38100" dist="38100" dir="2700000" algn="tl">
                    <a:srgbClr val="000000"/>
                  </a:outerShdw>
                </a:effectLst>
                <a:latin typeface="Arial"/>
                <a:ea typeface="ＭＳ Ｐゴシック" charset="0"/>
                <a:cs typeface="Arial"/>
              </a:rPr>
              <a:t> 19:32-45;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de-DE" sz="2800" b="1" i="1" kern="0">
                <a:solidFill>
                  <a:srgbClr val="FFFFFF"/>
                </a:solidFill>
                <a:effectLst>
                  <a:outerShdw blurRad="38100" dist="38100" dir="2700000" algn="tl">
                    <a:srgbClr val="000000"/>
                  </a:outerShdw>
                </a:effectLst>
                <a:latin typeface="Arial"/>
                <a:ea typeface="ＭＳ Ｐゴシック" charset="0"/>
                <a:cs typeface="Arial"/>
              </a:rPr>
              <a:t> 18:31-34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shows the impossibility of entering the kingdom through riches to refute the Pharisaical belief that material wealth indicates divine approval and eternal life</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07967921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0" y="0"/>
            <a:ext cx="9145116" cy="611165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79512" y="4130061"/>
            <a:ext cx="7685658" cy="830851"/>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富有的青年向耶稣问问题</a:t>
            </a:r>
            <a:endParaRPr kumimoji="0" lang="en-US" sz="48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79512" y="5498213"/>
            <a:ext cx="8945290" cy="523075"/>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马太 </a:t>
            </a:r>
            <a:r>
              <a:rPr kumimoji="0" lang="en-US" sz="2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19:16-30; </a:t>
            </a:r>
            <a:r>
              <a:rPr kumimoji="0" lang="zh-CN" altLang="en-US" sz="2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马可 </a:t>
            </a:r>
            <a:r>
              <a:rPr kumimoji="0" lang="en-US" sz="2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10:17-31; </a:t>
            </a:r>
            <a:r>
              <a:rPr kumimoji="0" lang="zh-CN" altLang="en-US" sz="2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路加 </a:t>
            </a:r>
            <a:r>
              <a:rPr kumimoji="0" lang="en-US" sz="2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a:ea typeface="MS PGothic" pitchFamily="34" charset="-128"/>
                <a:cs typeface="+mn-cs"/>
              </a:rPr>
              <a:t>18:18-30</a:t>
            </a:r>
          </a:p>
        </p:txBody>
      </p:sp>
      <p:grpSp>
        <p:nvGrpSpPr>
          <p:cNvPr id="12" name="Group 11"/>
          <p:cNvGrpSpPr/>
          <p:nvPr/>
        </p:nvGrpSpPr>
        <p:grpSpPr>
          <a:xfrm>
            <a:off x="179512" y="116632"/>
            <a:ext cx="3312880" cy="1245862"/>
            <a:chOff x="5508104" y="620690"/>
            <a:chExt cx="3312880" cy="1245862"/>
          </a:xfrm>
        </p:grpSpPr>
        <p:grpSp>
          <p:nvGrpSpPr>
            <p:cNvPr id="13" name="Group 12"/>
            <p:cNvGrpSpPr/>
            <p:nvPr/>
          </p:nvGrpSpPr>
          <p:grpSpPr>
            <a:xfrm>
              <a:off x="5508104" y="620690"/>
              <a:ext cx="2376264" cy="1245862"/>
              <a:chOff x="5508104" y="620690"/>
              <a:chExt cx="2376264" cy="1245862"/>
            </a:xfrm>
          </p:grpSpPr>
          <p:pic>
            <p:nvPicPr>
              <p:cNvPr id="15" name="Picture 1" descr="22_John_Baptist_Prison_JPEG_1024.jpg"/>
              <p:cNvPicPr>
                <a:picLocks noChangeAspect="1"/>
              </p:cNvPicPr>
              <p:nvPr/>
            </p:nvPicPr>
            <p:blipFill rotWithShape="1">
              <a:blip r:embed="rId4"/>
              <a:srcRect l="14936" t="9783" r="12087" b="39201"/>
              <a:stretch/>
            </p:blipFill>
            <p:spPr bwMode="auto">
              <a:xfrm>
                <a:off x="5508104" y="620690"/>
                <a:ext cx="2376264" cy="1245862"/>
              </a:xfrm>
              <a:prstGeom prst="rect">
                <a:avLst/>
              </a:prstGeom>
              <a:noFill/>
              <a:ln w="9525">
                <a:noFill/>
                <a:miter lim="800000"/>
                <a:headEnd/>
                <a:tailEnd/>
              </a:ln>
            </p:spPr>
          </p:pic>
          <p:sp>
            <p:nvSpPr>
              <p:cNvPr id="16" name="Rectangle 15"/>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grpSp>
        <p:sp>
          <p:nvSpPr>
            <p:cNvPr id="14" name="TextBox 13"/>
            <p:cNvSpPr txBox="1"/>
            <p:nvPr/>
          </p:nvSpPr>
          <p:spPr>
            <a:xfrm>
              <a:off x="6660232" y="692696"/>
              <a:ext cx="2160752" cy="1148007"/>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3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28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48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233943060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838678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767902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647495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714775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912542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29" name="Picture 3" descr="07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0955829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44147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93395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901619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289747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810228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由Lumo Project出版独家资源，我们特此通知您我们不授权将这些图片发放给除</a:t>
            </a:r>
            <a:r>
              <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3"/>
              </a:rPr>
              <a:t>freebibleimages.org</a:t>
            </a: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客户以外的任何人。</a:t>
            </a:r>
            <a:endPar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马太福音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马可福音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路加福音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约翰福音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marL="0" marR="0" lvl="0" indent="0" algn="l" defTabSz="914400" rtl="0" eaLnBrk="1" fontAlgn="auto" latinLnBrk="0" hangingPunct="0">
              <a:lnSpc>
                <a:spcPct val="100000"/>
              </a:lnSpc>
              <a:spcBef>
                <a:spcPts val="0"/>
              </a:spcBef>
              <a:spcAft>
                <a:spcPts val="0"/>
              </a:spcAft>
              <a:buClrTx/>
              <a:buSzTx/>
              <a:buFontTx/>
              <a:buNone/>
              <a:tabLst/>
              <a:defRPr sz="1300">
                <a:solidFill>
                  <a:srgbClr val="FFFFFF"/>
                </a:solidFill>
                <a:latin typeface="Times New Roman"/>
                <a:ea typeface="Times New Roman"/>
                <a:cs typeface="Times New Roman"/>
                <a:sym typeface="Times New Roman"/>
              </a:defRPr>
            </a:pPr>
            <a:r>
              <a:rPr kumimoji="0" sz="13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图片仅供教育展示、博客和社交媒体使用；所有用途均需注明出处</a:t>
            </a:r>
            <a:br>
              <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br>
            <a:r>
              <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rPr>
              <a:t>www.LumoProject.com</a:t>
            </a:r>
            <a:endParaRPr kumimoji="0" lang="en-US"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endParaRPr>
          </a:p>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t>图片声明 BBM</a:t>
            </a:r>
            <a:b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br>
            <a: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t>© 版权所有</a:t>
            </a:r>
          </a:p>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spTree>
    <p:extLst>
      <p:ext uri="{BB962C8B-B14F-4D97-AF65-F5344CB8AC3E}">
        <p14:creationId xmlns:p14="http://schemas.microsoft.com/office/powerpoint/2010/main" val="1775952288"/>
      </p:ext>
    </p:extLst>
  </p:cSld>
  <p:clrMapOvr>
    <a:masterClrMapping/>
  </p:clrMapOvr>
  <p:transition spd="med"/>
</p:sld>
</file>

<file path=ppt/slides/slide1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B2A4DBC6-019B-43B8-A259-A96B8FC0F4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P. Instruction Concerning His Death</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135</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马太</a:t>
            </a:r>
            <a:r>
              <a:rPr lang="de-DE" sz="2800" b="1" i="1" kern="0">
                <a:solidFill>
                  <a:srgbClr val="FFFFFF"/>
                </a:solidFill>
                <a:effectLst>
                  <a:outerShdw blurRad="38100" dist="38100" dir="2700000" algn="tl">
                    <a:srgbClr val="000000"/>
                  </a:outerShdw>
                </a:effectLst>
                <a:latin typeface="Arial"/>
                <a:ea typeface="ＭＳ Ｐゴシック" charset="0"/>
                <a:cs typeface="Arial"/>
              </a:rPr>
              <a:t> 20:17-28;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马可</a:t>
            </a:r>
            <a:r>
              <a:rPr lang="de-DE" sz="2800" b="1" i="1" kern="0">
                <a:solidFill>
                  <a:srgbClr val="FFFFFF"/>
                </a:solidFill>
                <a:effectLst>
                  <a:outerShdw blurRad="38100" dist="38100" dir="2700000" algn="tl">
                    <a:srgbClr val="000000"/>
                  </a:outerShdw>
                </a:effectLst>
                <a:latin typeface="Arial"/>
                <a:ea typeface="ＭＳ Ｐゴシック" charset="0"/>
                <a:cs typeface="Arial"/>
              </a:rPr>
              <a:t> 10:32-45;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de-DE" sz="2800" b="1" i="1" kern="0">
                <a:solidFill>
                  <a:srgbClr val="FFFFFF"/>
                </a:solidFill>
                <a:effectLst>
                  <a:outerShdw blurRad="38100" dist="38100" dir="2700000" algn="tl">
                    <a:srgbClr val="000000"/>
                  </a:outerShdw>
                </a:effectLst>
                <a:latin typeface="Arial"/>
                <a:ea typeface="ＭＳ Ｐゴシック" charset="0"/>
                <a:cs typeface="Arial"/>
              </a:rPr>
              <a:t> 18:31-34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407707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announces His coming death and resurrection to His disciples to instruct them about the importance of being servants rather than lords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49803542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7F8B8DDD-5AB9-46EB-9C3E-50669FBD34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Q. Instruction Concerning Israel's Need</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136</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马太</a:t>
            </a:r>
            <a:r>
              <a:rPr lang="de-DE" sz="2800" b="1" i="1" kern="0">
                <a:solidFill>
                  <a:srgbClr val="FFFFFF"/>
                </a:solidFill>
                <a:effectLst>
                  <a:outerShdw blurRad="38100" dist="38100" dir="2700000" algn="tl">
                    <a:srgbClr val="000000"/>
                  </a:outerShdw>
                </a:effectLst>
                <a:latin typeface="Arial"/>
                <a:ea typeface="ＭＳ Ｐゴシック" charset="0"/>
                <a:cs typeface="Arial"/>
              </a:rPr>
              <a:t> 20:29-34;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马可</a:t>
            </a:r>
            <a:r>
              <a:rPr lang="de-DE" sz="2800" b="1" i="1" kern="0">
                <a:solidFill>
                  <a:srgbClr val="FFFFFF"/>
                </a:solidFill>
                <a:effectLst>
                  <a:outerShdw blurRad="38100" dist="38100" dir="2700000" algn="tl">
                    <a:srgbClr val="000000"/>
                  </a:outerShdw>
                </a:effectLst>
                <a:latin typeface="Arial"/>
                <a:ea typeface="ＭＳ Ｐゴシック" charset="0"/>
                <a:cs typeface="Arial"/>
              </a:rPr>
              <a:t> 10:46-52; </a:t>
            </a: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de-DE" sz="2800" b="1" i="1" kern="0">
                <a:solidFill>
                  <a:srgbClr val="FFFFFF"/>
                </a:solidFill>
                <a:effectLst>
                  <a:outerShdw blurRad="38100" dist="38100" dir="2700000" algn="tl">
                    <a:srgbClr val="000000"/>
                  </a:outerShdw>
                </a:effectLst>
                <a:latin typeface="Arial"/>
                <a:ea typeface="ＭＳ Ｐゴシック" charset="0"/>
                <a:cs typeface="Arial"/>
              </a:rPr>
              <a:t> 18:35-43</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268889"/>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Jesus heals two blind men as illustrations of Israel's spiritual blindness and His ability to help the nation see if it would turn to Him in faith</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93859859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ADDA3452-5D6C-4401-AA49-6F56C9170E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R. Instruction Concerning the Kingdom Program</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137</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en-US" sz="2800" b="1" i="1" kern="0">
                <a:solidFill>
                  <a:srgbClr val="FFFFFF"/>
                </a:solidFill>
                <a:effectLst>
                  <a:outerShdw blurRad="38100" dist="38100" dir="2700000" algn="tl">
                    <a:srgbClr val="000000"/>
                  </a:outerShdw>
                </a:effectLst>
                <a:latin typeface="Arial"/>
                <a:ea typeface="ＭＳ Ｐゴシック" charset="0"/>
                <a:cs typeface="Arial"/>
              </a:rPr>
              <a:t> 9:1-28</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18534" y="3936670"/>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reiterates the postponement of the kingdom but also encourages any individual trusting in His person that his entrance into the kingdom is guaranteed</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55630463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41C547B4-1F7A-49B0-B109-28BC43CE37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1. A Lesson in Personal Faith</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en-US" sz="2800" b="1" i="1" kern="0">
                <a:solidFill>
                  <a:srgbClr val="FFFFFF"/>
                </a:solidFill>
                <a:effectLst>
                  <a:outerShdw blurRad="38100" dist="38100" dir="2700000" algn="tl">
                    <a:srgbClr val="000000"/>
                  </a:outerShdw>
                </a:effectLst>
                <a:latin typeface="Arial"/>
                <a:ea typeface="ＭＳ Ｐゴシック" charset="0"/>
                <a:cs typeface="Arial"/>
              </a:rPr>
              <a:t> 19:1-10</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427736"/>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accepts the corrupt but repentant Zacchaeus to show that He would forgive anyone who places faith in Him, thus allowing them to enter the kingdom by simple faith</a:t>
            </a:r>
          </a:p>
          <a:p>
            <a:pPr lvl="0" algn="ctr" defTabSz="914400" fontAlgn="base">
              <a:spcBef>
                <a:spcPct val="20000"/>
              </a:spcBef>
              <a:buClr>
                <a:srgbClr val="FFCC00"/>
              </a:buClr>
              <a:buSzPct val="70000"/>
              <a:defRPr/>
            </a:pPr>
            <a:endParaRPr lang="en-GB" sz="3200" b="1" kern="0">
              <a:solidFill>
                <a:srgbClr val="FFFFFF"/>
              </a:solidFill>
              <a:effectLst>
                <a:glow rad="228600">
                  <a:srgbClr val="220011"/>
                </a:glow>
              </a:effectLst>
              <a:latin typeface="Arial"/>
              <a:ea typeface="ＭＳ Ｐゴシック" charset="0"/>
              <a:cs typeface="Arial"/>
            </a:endParaRPr>
          </a:p>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9960123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3" descr="08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6004223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7ED5BCEB-30AB-470B-B826-14B4AE5608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2. Instruction Concerning the Postponed Kingdom</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en-US" sz="2800" b="1" i="1" kern="0">
                <a:solidFill>
                  <a:srgbClr val="FFFFFF"/>
                </a:solidFill>
                <a:effectLst>
                  <a:outerShdw blurRad="38100" dist="38100" dir="2700000" algn="tl">
                    <a:srgbClr val="000000"/>
                  </a:outerShdw>
                </a:effectLst>
                <a:latin typeface="Arial"/>
                <a:ea typeface="ＭＳ Ｐゴシック" charset="0"/>
                <a:cs typeface="Arial"/>
              </a:rPr>
              <a:t> 19:11-28</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429000"/>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instructs the disciples through the parable of the man of noble birth how the kingdom had been postponed until Christ returns at the Second Advent to judge Israel</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416311204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4" y="1417644"/>
            <a:ext cx="2678113" cy="2522537"/>
          </a:xfrm>
        </p:spPr>
        <p:txBody>
          <a:bodyPr/>
          <a:lstStyle/>
          <a:p>
            <a:pPr algn="r">
              <a:defRPr/>
            </a:pPr>
            <a:r>
              <a:rPr lang="en-US" dirty="0"/>
              <a:t>Black</a:t>
            </a:r>
          </a:p>
        </p:txBody>
      </p:sp>
    </p:spTree>
    <p:extLst>
      <p:ext uri="{BB962C8B-B14F-4D97-AF65-F5344CB8AC3E}">
        <p14:creationId xmlns:p14="http://schemas.microsoft.com/office/powerpoint/2010/main" val="3370254569"/>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zh-CN" altLang="en-US" sz="2800" b="1">
                <a:solidFill>
                  <a:srgbClr val="FFFFFF"/>
                </a:solidFill>
                <a:latin typeface="Arial" charset="0"/>
                <a:ea typeface="ＭＳ Ｐゴシック" charset="0"/>
              </a:rPr>
              <a:t>基督生命链接地址</a:t>
            </a:r>
            <a:r>
              <a:rPr lang="en-US" sz="2800" b="1">
                <a:solidFill>
                  <a:srgbClr val="FFFFFF"/>
                </a:solidFill>
                <a:latin typeface="Arial" charset="0"/>
                <a:ea typeface="ＭＳ Ｐゴシック" charset="0"/>
              </a:rPr>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免费获得该讲解</a:t>
            </a:r>
            <a:r>
              <a:rPr kumimoji="0" lang="en-US" altLang="zh-CN" sz="4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a:t>
            </a: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
        <p:nvSpPr>
          <p:cNvPr id="6" name="Rectangle 1026">
            <a:extLst>
              <a:ext uri="{FF2B5EF4-FFF2-40B4-BE49-F238E27FC236}">
                <a16:creationId xmlns:a16="http://schemas.microsoft.com/office/drawing/2014/main" id="{5512A878-B48D-47F9-908E-889D8C9A3589}"/>
              </a:ext>
            </a:extLst>
          </p:cNvPr>
          <p:cNvSpPr txBox="1">
            <a:spLocks noChangeArrowheads="1"/>
          </p:cNvSpPr>
          <p:nvPr/>
        </p:nvSpPr>
        <p:spPr bwMode="auto">
          <a:xfrm>
            <a:off x="0" y="1311275"/>
            <a:ext cx="9144000"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600">
                <a:solidFill>
                  <a:schemeClr val="tx1"/>
                </a:solidFill>
                <a:latin typeface="Garamond" panose="02020404030301010803" pitchFamily="18" charset="0"/>
                <a:ea typeface="MS PGothic" panose="020B0600070205080204" pitchFamily="34" charset="-128"/>
              </a:defRPr>
            </a:lvl1pPr>
            <a:lvl2pPr marL="742950" indent="-285750">
              <a:defRPr sz="3600">
                <a:solidFill>
                  <a:schemeClr val="tx1"/>
                </a:solidFill>
                <a:latin typeface="Garamond" panose="02020404030301010803" pitchFamily="18" charset="0"/>
                <a:ea typeface="MS PGothic" panose="020B0600070205080204" pitchFamily="34" charset="-128"/>
              </a:defRPr>
            </a:lvl2pPr>
            <a:lvl3pPr marL="1143000" indent="-228600">
              <a:defRPr sz="3600">
                <a:solidFill>
                  <a:schemeClr val="tx1"/>
                </a:solidFill>
                <a:latin typeface="Garamond" panose="02020404030301010803" pitchFamily="18" charset="0"/>
                <a:ea typeface="MS PGothic" panose="020B0600070205080204" pitchFamily="34" charset="-128"/>
              </a:defRPr>
            </a:lvl3pPr>
            <a:lvl4pPr marL="1600200" indent="-228600">
              <a:defRPr sz="3600">
                <a:solidFill>
                  <a:schemeClr val="tx1"/>
                </a:solidFill>
                <a:latin typeface="Garamond" panose="02020404030301010803" pitchFamily="18" charset="0"/>
                <a:ea typeface="MS PGothic" panose="020B0600070205080204" pitchFamily="34" charset="-128"/>
              </a:defRPr>
            </a:lvl4pPr>
            <a:lvl5pPr marL="2057400" indent="-228600">
              <a:defRPr sz="3600">
                <a:solidFill>
                  <a:schemeClr val="tx1"/>
                </a:solidFill>
                <a:latin typeface="Garamond" panose="02020404030301010803" pitchFamily="18" charset="0"/>
                <a:ea typeface="MS PGothic"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S PGothic" panose="020B0600070205080204" pitchFamily="34" charset="-128"/>
              </a:rPr>
              <a:t>圣经学习下载</a:t>
            </a:r>
          </a:p>
        </p:txBody>
      </p:sp>
    </p:spTree>
    <p:extLst>
      <p:ext uri="{BB962C8B-B14F-4D97-AF65-F5344CB8AC3E}">
        <p14:creationId xmlns:p14="http://schemas.microsoft.com/office/powerpoint/2010/main" val="10506472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5" name="Picture 3" descr="09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095140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473" name="Picture 3" descr="10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686526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521" name="Picture 3" descr="11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743983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5569" name="Picture 3" descr="12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381577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7" name="Picture 3" descr="13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486826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2333E0EA-9ACD-46E0-AA7C-D49DE04556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A. Withdrawal from Judea</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120</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约翰</a:t>
            </a:r>
            <a:r>
              <a:rPr lang="en-US" sz="2800" b="1" i="1" kern="0">
                <a:solidFill>
                  <a:srgbClr val="FFFFFF"/>
                </a:solidFill>
                <a:effectLst>
                  <a:outerShdw blurRad="38100" dist="38100" dir="2700000" algn="tl">
                    <a:srgbClr val="000000"/>
                  </a:outerShdw>
                </a:effectLst>
                <a:latin typeface="Arial"/>
                <a:ea typeface="ＭＳ Ｐゴシック" charset="0"/>
                <a:cs typeface="Arial"/>
              </a:rPr>
              <a:t> 10:40-42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919736"/>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withdraws from Judea so that He might die by crucifixion at God's appointed time rather than being stoned prematurely by mob, because all doors for ministry are closed in Judea, and so that He might instruct His disciples how to minister in His behalf</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021544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4" descr="14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984365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3" name="Picture 3" descr="15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454638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11670" rtl="0" eaLnBrk="0" fontAlgn="base" latinLnBrk="0" hangingPunct="0">
              <a:lnSpc>
                <a:spcPct val="100000"/>
              </a:lnSpc>
              <a:spcBef>
                <a:spcPct val="0"/>
              </a:spcBef>
              <a:spcAft>
                <a:spcPct val="0"/>
              </a:spcAft>
              <a:buClrTx/>
              <a:buSzTx/>
              <a:buFontTx/>
              <a:buNone/>
              <a:tabLst/>
              <a:defRPr/>
            </a:pPr>
            <a:r>
              <a:rPr kumimoji="0" lang="zh-TW" altLang="en-US" sz="6000" b="0" i="0" u="none" strike="noStrike" kern="1200" cap="none" spc="-200" normalizeH="0" baseline="0" noProof="0">
                <a:ln>
                  <a:noFill/>
                </a:ln>
                <a:solidFill>
                  <a:srgbClr val="808080"/>
                </a:solidFill>
                <a:effectLst/>
                <a:uLnTx/>
                <a:uFillTx/>
                <a:latin typeface="Arial"/>
                <a:cs typeface="Arial"/>
                <a:sym typeface="Arial"/>
              </a:rPr>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sz="7500" b="1" spc="-218">
                <a:solidFill>
                  <a:srgbClr val="002060"/>
                </a:solidFill>
              </a:defRPr>
            </a:pPr>
            <a:r>
              <a:rPr kumimoji="0" sz="7500" b="1" i="0" u="none" strike="noStrike" kern="1200" cap="none" spc="-218" normalizeH="0" baseline="0" noProof="0" dirty="0" err="1">
                <a:ln>
                  <a:noFill/>
                </a:ln>
                <a:solidFill>
                  <a:srgbClr val="002060"/>
                </a:solidFill>
                <a:effectLst/>
                <a:uLnTx/>
                <a:uFillTx/>
                <a:latin typeface="Calibri"/>
                <a:ea typeface="+mn-ea"/>
                <a:cs typeface="+mn-cs"/>
              </a:rPr>
              <a:t>免费</a:t>
            </a:r>
            <a:endParaRPr kumimoji="0" sz="7500" b="1" i="0" u="none" strike="noStrike" kern="1200" cap="none" spc="-218" normalizeH="0" baseline="0" noProof="0" dirty="0">
              <a:ln>
                <a:noFill/>
              </a:ln>
              <a:solidFill>
                <a:srgbClr val="002060"/>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B0F0"/>
                </a:solidFill>
              </a:defRPr>
            </a:pPr>
            <a:r>
              <a:rPr kumimoji="0" sz="7500" b="1" i="0" u="none" strike="noStrike" kern="1200" cap="none" spc="-119" normalizeH="0" baseline="0" noProof="0" dirty="0" err="1">
                <a:ln>
                  <a:noFill/>
                </a:ln>
                <a:solidFill>
                  <a:srgbClr val="00B0F0"/>
                </a:solidFill>
                <a:effectLst/>
                <a:uLnTx/>
                <a:uFillTx/>
                <a:latin typeface="Calibri"/>
                <a:ea typeface="+mn-ea"/>
                <a:cs typeface="+mn-cs"/>
              </a:rPr>
              <a:t>圣经</a:t>
            </a:r>
            <a:endParaRPr kumimoji="0" sz="7500" b="1" i="0" u="none" strike="noStrike" kern="1200" cap="none" spc="-119" normalizeH="0" baseline="0" noProof="0" dirty="0">
              <a:ln>
                <a:noFill/>
              </a:ln>
              <a:solidFill>
                <a:srgbClr val="00B0F0"/>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2060"/>
                </a:solidFill>
              </a:defRPr>
            </a:pPr>
            <a:r>
              <a:rPr kumimoji="0" sz="7500" b="1" i="0" u="none" strike="noStrike" kern="1200" cap="none" spc="-119" normalizeH="0" baseline="0" noProof="0" dirty="0" err="1">
                <a:ln>
                  <a:noFill/>
                </a:ln>
                <a:solidFill>
                  <a:srgbClr val="002060"/>
                </a:solidFill>
                <a:effectLst/>
                <a:uLnTx/>
                <a:uFillTx/>
                <a:latin typeface="Calibri"/>
                <a:ea typeface="+mn-ea"/>
                <a:cs typeface="+mn-cs"/>
              </a:rPr>
              <a:t>图片</a:t>
            </a:r>
            <a:endParaRPr kumimoji="0" sz="7500" b="1" i="0" u="none" strike="noStrike" kern="1200" cap="none" spc="-119" normalizeH="0" baseline="0" noProof="0" dirty="0">
              <a:ln>
                <a:noFill/>
              </a:ln>
              <a:solidFill>
                <a:srgbClr val="002060"/>
              </a:solidFill>
              <a:effectLst/>
              <a:uLnTx/>
              <a:uFillTx/>
              <a:latin typeface="Calibri"/>
              <a:ea typeface="+mn-ea"/>
              <a:cs typeface="+mn-cs"/>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charset="0"/>
              <a:buNone/>
              <a:tabLst/>
              <a:defRPr/>
            </a:pPr>
            <a:r>
              <a:rPr kumimoji="0" lang="zh-TW" altLang="en-US" sz="3200" b="1" i="0" u="none" strike="noStrike" kern="0" cap="none" spc="0" normalizeH="0" baseline="0" noProof="0">
                <a:ln>
                  <a:noFill/>
                </a:ln>
                <a:solidFill>
                  <a:srgbClr val="000000"/>
                </a:solidFill>
                <a:effectLst/>
                <a:uLnTx/>
                <a:uFillTx/>
                <a:latin typeface="Calibri"/>
                <a:ea typeface="ＭＳ Ｐゴシック"/>
                <a:cs typeface="DejaVu Sans"/>
              </a:rPr>
              <a:t>授权使用</a:t>
            </a:r>
            <a:endParaRPr kumimoji="0" lang="en-US" sz="3200" b="1" i="0" u="none" strike="noStrike" kern="0" cap="none" spc="0" normalizeH="0" baseline="0" noProof="0">
              <a:ln>
                <a:noFill/>
              </a:ln>
              <a:solidFill>
                <a:srgbClr val="000000"/>
              </a:solidFill>
              <a:effectLst/>
              <a:uLnTx/>
              <a:uFillTx/>
              <a:latin typeface="Calibri"/>
              <a:ea typeface="ＭＳ Ｐゴシック"/>
              <a:cs typeface="DejaVu Sans"/>
            </a:endParaRPr>
          </a:p>
        </p:txBody>
      </p:sp>
    </p:spTree>
    <p:extLst>
      <p:ext uri="{BB962C8B-B14F-4D97-AF65-F5344CB8AC3E}">
        <p14:creationId xmlns:p14="http://schemas.microsoft.com/office/powerpoint/2010/main" val="17310135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75809" name="Picture 3" descr="ZZ_Wintershall_credit_1024.jpg                                 000A8D9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5810" name="TextBox 2"/>
          <p:cNvSpPr txBox="1">
            <a:spLocks noChangeArrowheads="1"/>
          </p:cNvSpPr>
          <p:nvPr/>
        </p:nvSpPr>
        <p:spPr bwMode="auto">
          <a:xfrm>
            <a:off x="755651" y="3716338"/>
            <a:ext cx="7777163" cy="58578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rPr>
              <a:t>FreeBibleimages would like to thank Peter Hutley and Wintershall Players for the use of their cast, costumes and facilities in creating these images.</a:t>
            </a:r>
          </a:p>
        </p:txBody>
      </p:sp>
    </p:spTree>
    <p:extLst>
      <p:ext uri="{BB962C8B-B14F-4D97-AF65-F5344CB8AC3E}">
        <p14:creationId xmlns:p14="http://schemas.microsoft.com/office/powerpoint/2010/main" val="38928781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a:ea typeface="ＭＳ Ｐゴシック" charset="0"/>
            </a:endParaRPr>
          </a:p>
        </p:txBody>
      </p:sp>
      <p:grpSp>
        <p:nvGrpSpPr>
          <p:cNvPr id="3" name="Group 2"/>
          <p:cNvGrpSpPr/>
          <p:nvPr/>
        </p:nvGrpSpPr>
        <p:grpSpPr>
          <a:xfrm>
            <a:off x="0" y="0"/>
            <a:ext cx="9144000" cy="5075794"/>
            <a:chOff x="0" y="0"/>
            <a:chExt cx="9144000" cy="5075794"/>
          </a:xfrm>
        </p:grpSpPr>
        <p:pic>
          <p:nvPicPr>
            <p:cNvPr id="2" name="Picture 1" descr="Screen Shot 2017-01-27 at 9.10.01 AM.png"/>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0"/>
              <a:ext cx="9144000" cy="5075794"/>
            </a:xfrm>
            <a:prstGeom prst="rect">
              <a:avLst/>
            </a:prstGeom>
          </p:spPr>
        </p:pic>
        <p:pic>
          <p:nvPicPr>
            <p:cNvPr id="6" name="Picture 5" descr="Screen Shot 2017-01-27 at 9.10.01 AM.pn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804118" y="2004508"/>
              <a:ext cx="2803295" cy="416380"/>
            </a:xfrm>
            <a:prstGeom prst="rect">
              <a:avLst/>
            </a:prstGeom>
          </p:spPr>
        </p:pic>
        <p:pic>
          <p:nvPicPr>
            <p:cNvPr id="7" name="Picture 6" descr="Screen Shot 2017-01-27 at 9.10.01 AM.pn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788024" y="1684540"/>
              <a:ext cx="2803295" cy="416380"/>
            </a:xfrm>
            <a:prstGeom prst="rect">
              <a:avLst/>
            </a:prstGeom>
          </p:spPr>
        </p:pic>
        <p:pic>
          <p:nvPicPr>
            <p:cNvPr id="8" name="Picture 7" descr="Screen Shot 2017-01-27 at 9.10.01 AM.pn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804118" y="1364571"/>
              <a:ext cx="2803295" cy="416380"/>
            </a:xfrm>
            <a:prstGeom prst="rect">
              <a:avLst/>
            </a:prstGeom>
          </p:spPr>
        </p:pic>
        <p:pic>
          <p:nvPicPr>
            <p:cNvPr id="9" name="Picture 8" descr="Screen Shot 2017-01-27 at 9.10.01 AM.pn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788024" y="1044602"/>
              <a:ext cx="2803295" cy="416380"/>
            </a:xfrm>
            <a:prstGeom prst="rect">
              <a:avLst/>
            </a:prstGeom>
          </p:spPr>
        </p:pic>
        <p:pic>
          <p:nvPicPr>
            <p:cNvPr id="10" name="Picture 9" descr="Screen Shot 2017-01-27 at 9.10.01 AM.pn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804118" y="724633"/>
              <a:ext cx="2803295" cy="416380"/>
            </a:xfrm>
            <a:prstGeom prst="rect">
              <a:avLst/>
            </a:prstGeom>
          </p:spPr>
        </p:pic>
        <p:pic>
          <p:nvPicPr>
            <p:cNvPr id="11" name="Picture 10" descr="Screen Shot 2017-01-27 at 9.10.01 AM.pn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788024" y="404664"/>
              <a:ext cx="2803295" cy="416380"/>
            </a:xfrm>
            <a:prstGeom prst="rect">
              <a:avLst/>
            </a:prstGeom>
          </p:spPr>
        </p:pic>
      </p:grpSp>
      <p:sp>
        <p:nvSpPr>
          <p:cNvPr id="265219" name="Title 2"/>
          <p:cNvSpPr>
            <a:spLocks noGrp="1"/>
          </p:cNvSpPr>
          <p:nvPr>
            <p:ph type="title" idx="4294967295"/>
          </p:nvPr>
        </p:nvSpPr>
        <p:spPr>
          <a:xfrm>
            <a:off x="7236" y="5085185"/>
            <a:ext cx="9144000" cy="864096"/>
          </a:xfrm>
        </p:spPr>
        <p:txBody>
          <a:bodyPr/>
          <a:lstStyle/>
          <a:p>
            <a:r>
              <a:rPr lang="zh-CN" altLang="en-US" sz="6000" dirty="0">
                <a:latin typeface="Arial" charset="0"/>
                <a:ea typeface="Osaka" charset="0"/>
                <a:cs typeface="Arial" charset="0"/>
              </a:rPr>
              <a:t>路加</a:t>
            </a:r>
            <a:r>
              <a:rPr lang="en-US" sz="6000" dirty="0">
                <a:latin typeface="Arial" charset="0"/>
                <a:ea typeface="Osaka" charset="0"/>
                <a:cs typeface="Arial" charset="0"/>
              </a:rPr>
              <a:t> 15:7</a:t>
            </a:r>
          </a:p>
        </p:txBody>
      </p:sp>
      <p:sp>
        <p:nvSpPr>
          <p:cNvPr id="4" name="Title 2"/>
          <p:cNvSpPr txBox="1">
            <a:spLocks/>
          </p:cNvSpPr>
          <p:nvPr/>
        </p:nvSpPr>
        <p:spPr bwMode="auto">
          <a:xfrm>
            <a:off x="4572000" y="1"/>
            <a:ext cx="3168352" cy="2492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4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12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1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Arial"/>
                <a:cs typeface="Arial" charset="0"/>
              </a:rPr>
              <a:t>我 告 诉 你 们 ，</a:t>
            </a:r>
            <a:endParaRPr kumimoji="0" lang="en-US" altLang="zh-CN" sz="2000" b="1" i="0" u="none" strike="noStrike" kern="1200" cap="none" spc="0" normalizeH="0" baseline="0" noProof="0" dirty="0">
              <a:ln>
                <a:noFill/>
              </a:ln>
              <a:solidFill>
                <a:srgbClr val="FFFFFF"/>
              </a:solidFill>
              <a:effectLst/>
              <a:uLnTx/>
              <a:uFillTx/>
              <a:latin typeface="Arial"/>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Arial"/>
                <a:cs typeface="Arial" charset="0"/>
              </a:rPr>
              <a:t> </a:t>
            </a:r>
            <a:r>
              <a:rPr kumimoji="0" lang="zh-CN" altLang="en-US" sz="2000" b="1" i="0" u="none" strike="noStrike" kern="1200" cap="none" spc="0" normalizeH="0" baseline="0" noProof="0" dirty="0">
                <a:ln>
                  <a:noFill/>
                </a:ln>
                <a:solidFill>
                  <a:srgbClr val="FFFF00"/>
                </a:solidFill>
                <a:effectLst/>
                <a:uLnTx/>
                <a:uFillTx/>
                <a:latin typeface="Arial"/>
                <a:cs typeface="Arial" charset="0"/>
              </a:rPr>
              <a:t>一 个 罪 人 悔 改 </a:t>
            </a:r>
            <a:r>
              <a:rPr kumimoji="0" lang="zh-CN" altLang="en-US" sz="2000" b="1" i="0" u="none" strike="noStrike" kern="1200" cap="none" spc="0" normalizeH="0" baseline="0" noProof="0" dirty="0">
                <a:ln>
                  <a:noFill/>
                </a:ln>
                <a:solidFill>
                  <a:srgbClr val="FFFFFF"/>
                </a:solidFill>
                <a:effectLst/>
                <a:uLnTx/>
                <a:uFillTx/>
                <a:latin typeface="Arial"/>
                <a:cs typeface="Arial" charset="0"/>
              </a:rPr>
              <a:t>，</a:t>
            </a:r>
            <a:endParaRPr kumimoji="0" lang="en-US" altLang="zh-CN" sz="2000" b="1" i="0" u="none" strike="noStrike" kern="1200" cap="none" spc="0" normalizeH="0" baseline="0" noProof="0" dirty="0">
              <a:ln>
                <a:noFill/>
              </a:ln>
              <a:solidFill>
                <a:srgbClr val="FFFFFF"/>
              </a:solidFill>
              <a:effectLst/>
              <a:uLnTx/>
              <a:uFillTx/>
              <a:latin typeface="Arial"/>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Arial"/>
                <a:cs typeface="Arial" charset="0"/>
              </a:rPr>
              <a:t> 在 天 上 也 要 </a:t>
            </a:r>
            <a:endParaRPr kumimoji="0" lang="en-US" altLang="zh-CN" sz="2000" b="1" i="0" u="none" strike="noStrike" kern="1200" cap="none" spc="0" normalizeH="0" baseline="0" noProof="0" dirty="0">
              <a:ln>
                <a:noFill/>
              </a:ln>
              <a:solidFill>
                <a:srgbClr val="FFFFFF"/>
              </a:solidFill>
              <a:effectLst/>
              <a:uLnTx/>
              <a:uFillTx/>
              <a:latin typeface="Arial"/>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Arial"/>
                <a:cs typeface="Arial" charset="0"/>
              </a:rPr>
              <a:t>这 样 为 他 欢 喜 ， </a:t>
            </a:r>
            <a:endParaRPr kumimoji="0" lang="en-US" altLang="zh-CN" sz="2000" b="1" i="0" u="none" strike="noStrike" kern="1200" cap="none" spc="0" normalizeH="0" baseline="0" noProof="0" dirty="0">
              <a:ln>
                <a:noFill/>
              </a:ln>
              <a:solidFill>
                <a:srgbClr val="FFFFFF"/>
              </a:solidFill>
              <a:effectLst/>
              <a:uLnTx/>
              <a:uFillTx/>
              <a:latin typeface="Arial"/>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Arial"/>
                <a:cs typeface="Arial" charset="0"/>
              </a:rPr>
              <a:t>较 比 为 九 十 九 个 、不 用 悔 改 的 义 人</a:t>
            </a:r>
            <a:endParaRPr kumimoji="0" lang="en-US" altLang="zh-CN" sz="2000" b="1" i="0" u="none" strike="noStrike" kern="1200" cap="none" spc="0" normalizeH="0" baseline="0" noProof="0" dirty="0">
              <a:ln>
                <a:noFill/>
              </a:ln>
              <a:solidFill>
                <a:srgbClr val="FFFFFF"/>
              </a:solidFill>
              <a:effectLst/>
              <a:uLnTx/>
              <a:uFillTx/>
              <a:latin typeface="Arial"/>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Arial"/>
                <a:cs typeface="Arial" charset="0"/>
              </a:rPr>
              <a:t> 欢 喜 更 大 。</a:t>
            </a:r>
            <a:endParaRPr kumimoji="0" lang="en-US" sz="2000" b="1" i="0" u="none" strike="noStrike" kern="1200" cap="none" spc="0" normalizeH="0" baseline="0" noProof="0" dirty="0">
              <a:ln>
                <a:noFill/>
              </a:ln>
              <a:solidFill>
                <a:srgbClr val="FFFFFF"/>
              </a:solidFill>
              <a:effectLst/>
              <a:uLnTx/>
              <a:uFillTx/>
              <a:latin typeface="Arial"/>
              <a:cs typeface="Arial" charset="0"/>
            </a:endParaRPr>
          </a:p>
        </p:txBody>
      </p:sp>
      <p:sp>
        <p:nvSpPr>
          <p:cNvPr id="13" name="Title 2"/>
          <p:cNvSpPr txBox="1">
            <a:spLocks/>
          </p:cNvSpPr>
          <p:nvPr/>
        </p:nvSpPr>
        <p:spPr bwMode="auto">
          <a:xfrm>
            <a:off x="5946565" y="6516554"/>
            <a:ext cx="3168352" cy="332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4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12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1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sz="1200" b="1" i="1" u="none" strike="noStrike" kern="1200" cap="none" spc="0" normalizeH="0" baseline="0" noProof="0" dirty="0">
                <a:ln>
                  <a:noFill/>
                </a:ln>
                <a:solidFill>
                  <a:srgbClr val="FFFFFF"/>
                </a:solidFill>
                <a:effectLst/>
                <a:uLnTx/>
                <a:uFillTx/>
                <a:latin typeface="Arial"/>
                <a:cs typeface="Arial" charset="0"/>
              </a:rPr>
              <a:t>Adapted from Logos Bible Software</a:t>
            </a:r>
          </a:p>
        </p:txBody>
      </p:sp>
    </p:spTree>
    <p:extLst>
      <p:ext uri="{BB962C8B-B14F-4D97-AF65-F5344CB8AC3E}">
        <p14:creationId xmlns:p14="http://schemas.microsoft.com/office/powerpoint/2010/main" val="3170353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4417" name="Picture 2" descr="FB_01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0" y="1916113"/>
            <a:ext cx="6948488" cy="1938992"/>
          </a:xfrm>
          <a:prstGeom prst="rect">
            <a:avLst/>
          </a:prstGeom>
          <a:noFill/>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6600" b="1" i="0" u="none" strike="noStrike" kern="1200" cap="none" spc="0" normalizeH="0" baseline="0" noProof="0" dirty="0">
                <a:ln>
                  <a:noFill/>
                </a:ln>
                <a:solidFill>
                  <a:srgbClr val="6BCBF4"/>
                </a:solidFill>
                <a:effectLst>
                  <a:outerShdw blurRad="44450" dist="38100" dir="2700000" sx="102000" sy="102000" algn="tl">
                    <a:srgbClr val="000000"/>
                  </a:outerShdw>
                </a:effectLst>
                <a:uLnTx/>
                <a:uFillTx/>
                <a:latin typeface="Arial" pitchFamily="34" charset="0"/>
                <a:ea typeface="ＭＳ Ｐゴシック" pitchFamily="34" charset="-128"/>
                <a:cs typeface="+mn-cs"/>
              </a:rPr>
              <a:t>两个儿子的比喻</a:t>
            </a:r>
            <a:endParaRPr kumimoji="0" lang="en-US" altLang="zh-CN" sz="6600" b="1" i="0" u="none" strike="noStrike" kern="1200" cap="none" spc="0" normalizeH="0" baseline="0" noProof="0" dirty="0">
              <a:ln>
                <a:noFill/>
              </a:ln>
              <a:solidFill>
                <a:srgbClr val="6BCBF4"/>
              </a:solidFill>
              <a:effectLst>
                <a:outerShdw blurRad="44450" dist="38100" dir="2700000" sx="102000" sy="102000" algn="tl">
                  <a:srgbClr val="000000"/>
                </a:outerShdw>
              </a:effectLst>
              <a:uLnTx/>
              <a:uFillTx/>
              <a:latin typeface="Arial"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a:ln>
                  <a:noFill/>
                </a:ln>
                <a:solidFill>
                  <a:srgbClr val="6BCBF4"/>
                </a:solidFill>
                <a:effectLst>
                  <a:outerShdw blurRad="44450" dist="38100" dir="2700000" sx="102000" sy="102000" algn="tl">
                    <a:srgbClr val="000000"/>
                  </a:outerShdw>
                </a:effectLst>
                <a:uLnTx/>
                <a:uFillTx/>
                <a:latin typeface="Arial" pitchFamily="34" charset="0"/>
                <a:ea typeface="ＭＳ Ｐゴシック" pitchFamily="34" charset="-128"/>
                <a:cs typeface="+mn-cs"/>
              </a:rPr>
              <a:t>(</a:t>
            </a:r>
            <a:r>
              <a:rPr kumimoji="0" lang="zh-CN" altLang="en-US" sz="5400" b="1" i="0" u="none" strike="noStrike" kern="1200" cap="none" spc="0" normalizeH="0" baseline="0" noProof="0" dirty="0">
                <a:ln>
                  <a:noFill/>
                </a:ln>
                <a:solidFill>
                  <a:srgbClr val="6BCBF4"/>
                </a:solidFill>
                <a:effectLst>
                  <a:outerShdw blurRad="44450" dist="38100" dir="2700000" sx="102000" sy="102000" algn="tl">
                    <a:srgbClr val="000000"/>
                  </a:outerShdw>
                </a:effectLst>
                <a:uLnTx/>
                <a:uFillTx/>
                <a:latin typeface="Arial" pitchFamily="34" charset="0"/>
                <a:ea typeface="ＭＳ Ｐゴシック" pitchFamily="34" charset="-128"/>
                <a:cs typeface="+mn-cs"/>
              </a:rPr>
              <a:t>浪子</a:t>
            </a:r>
            <a:r>
              <a:rPr kumimoji="0" lang="en-US" altLang="en-US" sz="5400" b="1" i="0" u="none" strike="noStrike" kern="1200" cap="none" spc="0" normalizeH="0" baseline="0" noProof="0" dirty="0">
                <a:ln>
                  <a:noFill/>
                </a:ln>
                <a:solidFill>
                  <a:srgbClr val="6BCBF4"/>
                </a:solidFill>
                <a:effectLst>
                  <a:outerShdw blurRad="44450" dist="38100" dir="2700000" sx="102000" sy="102000" algn="tl">
                    <a:srgbClr val="000000"/>
                  </a:outerShdw>
                </a:effectLst>
                <a:uLnTx/>
                <a:uFillTx/>
                <a:latin typeface="Arial" pitchFamily="34" charset="0"/>
                <a:ea typeface="ＭＳ Ｐゴシック" pitchFamily="34" charset="-128"/>
                <a:cs typeface="+mn-cs"/>
              </a:rPr>
              <a:t>)</a:t>
            </a:r>
          </a:p>
        </p:txBody>
      </p:sp>
      <p:pic>
        <p:nvPicPr>
          <p:cNvPr id="444419"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588" y="6064250"/>
            <a:ext cx="9182101"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827088" y="4581525"/>
            <a:ext cx="3383234" cy="707886"/>
          </a:xfrm>
          <a:prstGeom prst="rect">
            <a:avLst/>
          </a:prstGeom>
          <a:noFill/>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outerShdw blurRad="44450" dist="38100" dir="2700000" sx="102000" sy="102000" algn="tl">
                    <a:srgbClr val="000000"/>
                  </a:outerShdw>
                </a:effectLst>
                <a:uLnTx/>
                <a:uFillTx/>
                <a:latin typeface="Arial" pitchFamily="34" charset="0"/>
                <a:ea typeface="ＭＳ Ｐゴシック" pitchFamily="34" charset="-128"/>
                <a:cs typeface="+mn-cs"/>
              </a:rPr>
              <a:t>路加</a:t>
            </a:r>
            <a:r>
              <a:rPr kumimoji="0" lang="en-US" altLang="en-US" sz="4000" b="1" i="0" u="none" strike="noStrike" kern="1200" cap="none" spc="0" normalizeH="0" baseline="0" noProof="0" dirty="0">
                <a:ln>
                  <a:noFill/>
                </a:ln>
                <a:solidFill>
                  <a:srgbClr val="FFFFFF"/>
                </a:solidFill>
                <a:effectLst>
                  <a:outerShdw blurRad="44450" dist="38100" dir="2700000" sx="102000" sy="102000" algn="tl">
                    <a:srgbClr val="000000"/>
                  </a:outerShdw>
                </a:effectLst>
                <a:uLnTx/>
                <a:uFillTx/>
                <a:latin typeface="Arial" pitchFamily="34" charset="0"/>
                <a:ea typeface="ＭＳ Ｐゴシック" pitchFamily="34" charset="-128"/>
                <a:cs typeface="+mn-cs"/>
              </a:rPr>
              <a:t> 15:11-32</a:t>
            </a:r>
          </a:p>
        </p:txBody>
      </p:sp>
      <p:grpSp>
        <p:nvGrpSpPr>
          <p:cNvPr id="7" name="Group 6"/>
          <p:cNvGrpSpPr/>
          <p:nvPr/>
        </p:nvGrpSpPr>
        <p:grpSpPr>
          <a:xfrm>
            <a:off x="6084168" y="4293096"/>
            <a:ext cx="2808312" cy="1394678"/>
            <a:chOff x="5508104" y="620688"/>
            <a:chExt cx="2808312" cy="1394678"/>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a:ea typeface="ＭＳ Ｐゴシック"/>
                  <a:cs typeface="+mn-cs"/>
                </a:endParaRPr>
              </a:p>
            </p:txBody>
          </p:sp>
        </p:grpSp>
        <p:sp>
          <p:nvSpPr>
            <p:cNvPr id="10" name="TextBox 9"/>
            <p:cNvSpPr txBox="1"/>
            <p:nvPr/>
          </p:nvSpPr>
          <p:spPr>
            <a:xfrm>
              <a:off x="6876256" y="620688"/>
              <a:ext cx="1440160"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sz="7500" b="1" spc="-218">
                  <a:solidFill>
                    <a:srgbClr val="002060"/>
                  </a:solidFill>
                </a:defRPr>
              </a:pPr>
              <a:r>
                <a:rPr kumimoji="0" lang="zh-TW" altLang="en-US" sz="2800" b="1" i="0" u="none" strike="noStrike" kern="1200" cap="none" spc="-218" normalizeH="0" baseline="0" noProof="0">
                  <a:ln>
                    <a:noFill/>
                  </a:ln>
                  <a:solidFill>
                    <a:srgbClr val="000090"/>
                  </a:solidFill>
                  <a:effectLst/>
                  <a:uLnTx/>
                  <a:uFillTx/>
                  <a:latin typeface="Times"/>
                  <a:ea typeface="ＭＳ Ｐゴシック"/>
                  <a:cs typeface="+mn-cs"/>
                </a:rPr>
                <a:t>免费</a:t>
              </a: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B0F0"/>
                  </a:solidFill>
                </a:defRPr>
              </a:pPr>
              <a:r>
                <a:rPr kumimoji="0" lang="zh-TW" altLang="en-US" sz="2800" b="1" i="0" u="none" strike="noStrike" kern="1200" cap="none" spc="-119" normalizeH="0" baseline="0" noProof="0">
                  <a:ln>
                    <a:noFill/>
                  </a:ln>
                  <a:solidFill>
                    <a:srgbClr val="36BAD5"/>
                  </a:solidFill>
                  <a:effectLst/>
                  <a:uLnTx/>
                  <a:uFillTx/>
                  <a:latin typeface="Times"/>
                  <a:ea typeface="ＭＳ Ｐゴシック"/>
                  <a:cs typeface="+mn-cs"/>
                </a:rPr>
                <a:t>圣经</a:t>
              </a: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2060"/>
                  </a:solidFill>
                </a:defRPr>
              </a:pPr>
              <a:r>
                <a:rPr kumimoji="0" lang="zh-TW" altLang="en-US" sz="2800" b="1" i="0" u="none" strike="noStrike" kern="1200" cap="none" spc="-119" normalizeH="0" baseline="0" noProof="0">
                  <a:ln>
                    <a:noFill/>
                  </a:ln>
                  <a:solidFill>
                    <a:srgbClr val="000090"/>
                  </a:solidFill>
                  <a:effectLst/>
                  <a:uLnTx/>
                  <a:uFillTx/>
                  <a:latin typeface="Times"/>
                  <a:ea typeface="ＭＳ Ｐゴシック"/>
                  <a:cs typeface="+mn-cs"/>
                </a:rPr>
                <a:t>图片</a:t>
              </a:r>
            </a:p>
          </p:txBody>
        </p:sp>
      </p:grpSp>
    </p:spTree>
    <p:extLst>
      <p:ext uri="{BB962C8B-B14F-4D97-AF65-F5344CB8AC3E}">
        <p14:creationId xmlns:p14="http://schemas.microsoft.com/office/powerpoint/2010/main" val="552920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929" name="Picture 2" descr="FB_01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35813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3" name="Picture 2" descr="FB_02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726997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977" name="Picture 2" descr="FB_03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478164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01" name="Picture 2" descr="FB_04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186189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3B9B9975-F3C1-405D-82E0-DF35318970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B. Instruction Concerning Entrance Into the Kingdom</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121</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en-US" sz="2800" b="1" i="1" kern="0">
                <a:solidFill>
                  <a:srgbClr val="FFFFFF"/>
                </a:solidFill>
                <a:effectLst>
                  <a:outerShdw blurRad="38100" dist="38100" dir="2700000" algn="tl">
                    <a:srgbClr val="000000"/>
                  </a:outerShdw>
                </a:effectLst>
                <a:latin typeface="Arial"/>
                <a:ea typeface="ＭＳ Ｐゴシック" charset="0"/>
                <a:cs typeface="Arial"/>
              </a:rPr>
              <a:t> 13:22-35</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Since Israel as a nation has rejected Christ, He invites individuals to decide for Him and enjoy the kingdom in order to encourage those who were fearful due to His rejection and to prepare the apostles for future ministry</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8459862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5025" name="Picture 2" descr="FB_05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781787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2" descr="FB_06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618706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7073" name="Picture 2" descr="FB_07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470535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097" name="Picture 2" descr="FB_08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93252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21" name="Picture 2" descr="FB_09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802814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145" name="Picture 2" descr="FB_10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055928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169" name="Picture 2" descr="FB_11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52253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193" name="Picture 2" descr="FB_12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265699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217" name="Picture 2" descr="FB_13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075107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4241" name="Picture 2" descr="FB_14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1208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85582855-DBED-4F70-8F6E-4BACF43FDB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C. Instruction in a Pharisee's House</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122</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en-US" sz="2800" b="1" i="1" kern="0">
                <a:solidFill>
                  <a:srgbClr val="FFFFFF"/>
                </a:solidFill>
                <a:effectLst>
                  <a:outerShdw blurRad="38100" dist="38100" dir="2700000" algn="tl">
                    <a:srgbClr val="000000"/>
                  </a:outerShdw>
                </a:effectLst>
                <a:latin typeface="Arial"/>
                <a:ea typeface="ＭＳ Ｐゴシック" charset="0"/>
                <a:cs typeface="Arial"/>
              </a:rPr>
              <a:t> 14:1-24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2800" b="1" kern="0">
                <a:solidFill>
                  <a:srgbClr val="FFFFFF"/>
                </a:solidFill>
                <a:effectLst>
                  <a:glow rad="228600">
                    <a:srgbClr val="220011"/>
                  </a:glow>
                </a:effectLst>
                <a:latin typeface="Arial"/>
                <a:ea typeface="ＭＳ Ｐゴシック" charset="0"/>
                <a:cs typeface="Arial"/>
              </a:rPr>
              <a:t>Christ teaches that the Pharisees would not enter the kingdom because of their physical relation to Abraham but would be excluded while "unworthy Jews" and Gentiles will enter by faith so that the Pharisees would understand that response to Christ's invitation guaranteed blessing, not just being invited</a:t>
            </a:r>
            <a:endParaRPr kumimoji="0" lang="en-US" sz="28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6631630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265" name="Picture 2" descr="FB_15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255152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89" name="Picture 2" descr="FB_16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373671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13" name="Picture 2" descr="FB_17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967906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337" name="Picture 2" descr="FB_18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889821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61" name="Picture 2" descr="FB_19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527818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0385" name="Picture 2" descr="FB_20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960750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409" name="Picture 2" descr="FB_21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391772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33" name="Picture 2" descr="FB_22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041092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457" name="Picture 2" descr="FB_23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247423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481" name="Picture 4" descr="FB_24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055726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6586FF1D-1D2E-49D4-B548-4731A995F1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D. Instruction Concerning Discipleship</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0" y="2412268"/>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123</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en-US" sz="2800" b="1" i="1" kern="0">
                <a:solidFill>
                  <a:srgbClr val="FFFFFF"/>
                </a:solidFill>
                <a:effectLst>
                  <a:outerShdw blurRad="38100" dist="38100" dir="2700000" algn="tl">
                    <a:srgbClr val="000000"/>
                  </a:outerShdw>
                </a:effectLst>
                <a:latin typeface="Arial"/>
                <a:ea typeface="ＭＳ Ｐゴシック" charset="0"/>
                <a:cs typeface="Arial"/>
              </a:rPr>
              <a:t> 14:25-35</a:t>
            </a:r>
          </a:p>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warns that, in view of Israel's rejection, being His disciple involves a decision of the will to reject every other authority, count the cost, and then identify with Christ so that one would not profess discipleship then later defect</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0929196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5" name="Picture 2" descr="FB_25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754464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6529" name="Picture 2" descr="FB_26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855306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7553" name="Picture 2" descr="FB_27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199860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577" name="Picture 2" descr="FB_28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929033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01" name="Picture 3" descr="FB_29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841201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11670" rtl="0" eaLnBrk="0" fontAlgn="base" latinLnBrk="0" hangingPunct="0">
              <a:lnSpc>
                <a:spcPct val="100000"/>
              </a:lnSpc>
              <a:spcBef>
                <a:spcPct val="0"/>
              </a:spcBef>
              <a:spcAft>
                <a:spcPct val="0"/>
              </a:spcAft>
              <a:buClrTx/>
              <a:buSzTx/>
              <a:buFontTx/>
              <a:buNone/>
              <a:tabLst/>
              <a:defRPr/>
            </a:pPr>
            <a:r>
              <a:rPr kumimoji="0" lang="zh-TW" altLang="en-US" sz="6000" b="0" i="0" u="none" strike="noStrike" kern="1200" cap="none" spc="-200" normalizeH="0" baseline="0" noProof="0">
                <a:ln>
                  <a:noFill/>
                </a:ln>
                <a:solidFill>
                  <a:srgbClr val="808080"/>
                </a:solidFill>
                <a:effectLst/>
                <a:uLnTx/>
                <a:uFillTx/>
                <a:latin typeface="Arial"/>
                <a:cs typeface="Arial"/>
                <a:sym typeface="Arial"/>
              </a:rPr>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sz="7500" b="1" spc="-218">
                <a:solidFill>
                  <a:srgbClr val="002060"/>
                </a:solidFill>
              </a:defRPr>
            </a:pPr>
            <a:r>
              <a:rPr kumimoji="0" sz="7500" b="1" i="0" u="none" strike="noStrike" kern="1200" cap="none" spc="-218" normalizeH="0" baseline="0" noProof="0" dirty="0" err="1">
                <a:ln>
                  <a:noFill/>
                </a:ln>
                <a:solidFill>
                  <a:srgbClr val="002060"/>
                </a:solidFill>
                <a:effectLst/>
                <a:uLnTx/>
                <a:uFillTx/>
                <a:latin typeface="Calibri"/>
                <a:ea typeface="+mn-ea"/>
                <a:cs typeface="+mn-cs"/>
              </a:rPr>
              <a:t>免费</a:t>
            </a:r>
            <a:endParaRPr kumimoji="0" sz="7500" b="1" i="0" u="none" strike="noStrike" kern="1200" cap="none" spc="-218" normalizeH="0" baseline="0" noProof="0" dirty="0">
              <a:ln>
                <a:noFill/>
              </a:ln>
              <a:solidFill>
                <a:srgbClr val="002060"/>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B0F0"/>
                </a:solidFill>
              </a:defRPr>
            </a:pPr>
            <a:r>
              <a:rPr kumimoji="0" sz="7500" b="1" i="0" u="none" strike="noStrike" kern="1200" cap="none" spc="-119" normalizeH="0" baseline="0" noProof="0" dirty="0" err="1">
                <a:ln>
                  <a:noFill/>
                </a:ln>
                <a:solidFill>
                  <a:srgbClr val="00B0F0"/>
                </a:solidFill>
                <a:effectLst/>
                <a:uLnTx/>
                <a:uFillTx/>
                <a:latin typeface="Calibri"/>
                <a:ea typeface="+mn-ea"/>
                <a:cs typeface="+mn-cs"/>
              </a:rPr>
              <a:t>圣经</a:t>
            </a:r>
            <a:endParaRPr kumimoji="0" sz="7500" b="1" i="0" u="none" strike="noStrike" kern="1200" cap="none" spc="-119" normalizeH="0" baseline="0" noProof="0" dirty="0">
              <a:ln>
                <a:noFill/>
              </a:ln>
              <a:solidFill>
                <a:srgbClr val="00B0F0"/>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2060"/>
                </a:solidFill>
              </a:defRPr>
            </a:pPr>
            <a:r>
              <a:rPr kumimoji="0" sz="7500" b="1" i="0" u="none" strike="noStrike" kern="1200" cap="none" spc="-119" normalizeH="0" baseline="0" noProof="0" dirty="0" err="1">
                <a:ln>
                  <a:noFill/>
                </a:ln>
                <a:solidFill>
                  <a:srgbClr val="002060"/>
                </a:solidFill>
                <a:effectLst/>
                <a:uLnTx/>
                <a:uFillTx/>
                <a:latin typeface="Calibri"/>
                <a:ea typeface="+mn-ea"/>
                <a:cs typeface="+mn-cs"/>
              </a:rPr>
              <a:t>图片</a:t>
            </a:r>
            <a:endParaRPr kumimoji="0" sz="7500" b="1" i="0" u="none" strike="noStrike" kern="1200" cap="none" spc="-119" normalizeH="0" baseline="0" noProof="0" dirty="0">
              <a:ln>
                <a:noFill/>
              </a:ln>
              <a:solidFill>
                <a:srgbClr val="002060"/>
              </a:solidFill>
              <a:effectLst/>
              <a:uLnTx/>
              <a:uFillTx/>
              <a:latin typeface="Calibri"/>
              <a:ea typeface="+mn-ea"/>
              <a:cs typeface="+mn-cs"/>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charset="0"/>
              <a:buNone/>
              <a:tabLst/>
              <a:defRPr/>
            </a:pPr>
            <a:r>
              <a:rPr kumimoji="0" lang="zh-TW" altLang="en-US" sz="3200" b="1" i="0" u="none" strike="noStrike" kern="0" cap="none" spc="0" normalizeH="0" baseline="0" noProof="0">
                <a:ln>
                  <a:noFill/>
                </a:ln>
                <a:solidFill>
                  <a:srgbClr val="000000"/>
                </a:solidFill>
                <a:effectLst/>
                <a:uLnTx/>
                <a:uFillTx/>
                <a:latin typeface="Calibri"/>
                <a:ea typeface="ＭＳ Ｐゴシック"/>
                <a:cs typeface="DejaVu Sans"/>
              </a:rPr>
              <a:t>授权使用</a:t>
            </a:r>
            <a:endParaRPr kumimoji="0" lang="en-US" sz="3200" b="1" i="0" u="none" strike="noStrike" kern="0" cap="none" spc="0" normalizeH="0" baseline="0" noProof="0">
              <a:ln>
                <a:noFill/>
              </a:ln>
              <a:solidFill>
                <a:srgbClr val="000000"/>
              </a:solidFill>
              <a:effectLst/>
              <a:uLnTx/>
              <a:uFillTx/>
              <a:latin typeface="Calibri"/>
              <a:ea typeface="ＭＳ Ｐゴシック"/>
              <a:cs typeface="DejaVu Sans"/>
            </a:endParaRPr>
          </a:p>
        </p:txBody>
      </p:sp>
    </p:spTree>
    <p:extLst>
      <p:ext uri="{BB962C8B-B14F-4D97-AF65-F5344CB8AC3E}">
        <p14:creationId xmlns:p14="http://schemas.microsoft.com/office/powerpoint/2010/main" val="25328734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11649" name="Picture 3" descr="ZZ_Wintershall_credit_1024.jpg                                 000A8D9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1650" name="TextBox 2"/>
          <p:cNvSpPr txBox="1">
            <a:spLocks noChangeArrowheads="1"/>
          </p:cNvSpPr>
          <p:nvPr/>
        </p:nvSpPr>
        <p:spPr bwMode="auto">
          <a:xfrm>
            <a:off x="755651" y="3716338"/>
            <a:ext cx="7777163" cy="58578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rPr>
              <a:t>FreeBibleimages would like to thank Peter Hutley and Wintershall Players for the use of their cast, costumes and facilities in creating these images.</a:t>
            </a:r>
          </a:p>
        </p:txBody>
      </p:sp>
    </p:spTree>
    <p:extLst>
      <p:ext uri="{BB962C8B-B14F-4D97-AF65-F5344CB8AC3E}">
        <p14:creationId xmlns:p14="http://schemas.microsoft.com/office/powerpoint/2010/main" val="17917542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B502CA31-1263-4BC5-AFD6-74D83A9806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F. Instruction Concerning Wealth</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125</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en-US" sz="2800" b="1" i="1" kern="0">
                <a:solidFill>
                  <a:srgbClr val="FFFFFF"/>
                </a:solidFill>
                <a:effectLst>
                  <a:outerShdw blurRad="38100" dist="38100" dir="2700000" algn="tl">
                    <a:srgbClr val="000000"/>
                  </a:outerShdw>
                </a:effectLst>
                <a:latin typeface="Arial"/>
                <a:ea typeface="ＭＳ Ｐゴシック" charset="0"/>
                <a:cs typeface="Arial"/>
              </a:rPr>
              <a:t> 16:1-31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advises the use of material wealth for eternal rather than temporal investments to motivate the disciples to renounce material gain in favor of becoming servants of God and to caution against the Pharisaical perspective of trusting money as a basis for eternal security</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5999355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41B543F8-EBED-4F0E-8988-E82243D424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G. Instruction Concerning Forgiveness</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126</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en-US" sz="2800" b="1" i="1" kern="0">
                <a:solidFill>
                  <a:srgbClr val="FFFFFF"/>
                </a:solidFill>
                <a:effectLst>
                  <a:outerShdw blurRad="38100" dist="38100" dir="2700000" algn="tl">
                    <a:srgbClr val="000000"/>
                  </a:outerShdw>
                </a:effectLst>
                <a:latin typeface="Arial"/>
                <a:ea typeface="ＭＳ Ｐゴシック" charset="0"/>
                <a:cs typeface="Arial"/>
              </a:rPr>
              <a:t> 17:1-6</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81069"/>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instructs His disciple that they could hate Pharisaical teachings without hating the Pharisees themselves to assure that the disciples' attitudes against them would not prevent anyone from coming to Christ or limit their ability to forgive another believer</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643302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FE79AAC8-412F-40BC-9DF4-975C70A8A2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H. Instruction Concerning Service</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127</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en-US" sz="2800" b="1" i="1" kern="0">
                <a:solidFill>
                  <a:srgbClr val="FFFFFF"/>
                </a:solidFill>
                <a:effectLst>
                  <a:outerShdw blurRad="38100" dist="38100" dir="2700000" algn="tl">
                    <a:srgbClr val="000000"/>
                  </a:outerShdw>
                </a:effectLst>
                <a:latin typeface="Arial"/>
                <a:ea typeface="ＭＳ Ｐゴシック" charset="0"/>
                <a:cs typeface="Arial"/>
              </a:rPr>
              <a:t> 17:7-10</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reminded His disciples that responsibility to Him as servants of the Master are never fulfilled so that they would realize that obedience is their minimal duty to Christ</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1852586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C92299BF-9849-4CAA-A1C7-046A8372D7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296156"/>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E. Instruction Concerning God's Attitude Toward Sinners</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0" y="2725169"/>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124</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en-US" sz="2800" b="1" i="1" kern="0">
                <a:solidFill>
                  <a:srgbClr val="FFFFFF"/>
                </a:solidFill>
                <a:effectLst>
                  <a:outerShdw blurRad="38100" dist="38100" dir="2700000" algn="tl">
                    <a:srgbClr val="000000"/>
                  </a:outerShdw>
                </a:effectLst>
                <a:latin typeface="Arial"/>
                <a:ea typeface="ＭＳ Ｐゴシック" charset="0"/>
                <a:cs typeface="Arial"/>
              </a:rPr>
              <a:t> 15:1-32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021336"/>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Since the Pharisees believed that God hated and withdrew from sinners Jesus told three parables to emphasize God's love for sinners which seeks them out and experiences great joy in their repentance</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772697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C9698A6A-1579-4D46-A716-4F52CB102D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I. The Raising of Lazarus</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128</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约翰</a:t>
            </a:r>
            <a:r>
              <a:rPr lang="en-US" sz="2800" b="1" i="1" kern="0">
                <a:solidFill>
                  <a:srgbClr val="FFFFFF"/>
                </a:solidFill>
                <a:effectLst>
                  <a:outerShdw blurRad="38100" dist="38100" dir="2700000" algn="tl">
                    <a:srgbClr val="000000"/>
                  </a:outerShdw>
                </a:effectLst>
                <a:latin typeface="Arial"/>
                <a:ea typeface="ＭＳ Ｐゴシック" charset="0"/>
                <a:cs typeface="Arial"/>
              </a:rPr>
              <a:t> 11:1-54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14328"/>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raises Lazarus from the dead in order to teach that resurrection and life are found only in Him, not in some program of God</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0311591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F3CB22E5-E3F7-4F02-81B4-836F511065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1. The Miracle of Restoration</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约翰</a:t>
            </a:r>
            <a:r>
              <a:rPr lang="en-US" sz="2800" b="1" i="1" kern="0">
                <a:solidFill>
                  <a:srgbClr val="FFFFFF"/>
                </a:solidFill>
                <a:effectLst>
                  <a:outerShdw blurRad="38100" dist="38100" dir="2700000" algn="tl">
                    <a:srgbClr val="000000"/>
                  </a:outerShdw>
                </a:effectLst>
                <a:latin typeface="Arial"/>
                <a:ea typeface="ＭＳ Ｐゴシック" charset="0"/>
                <a:cs typeface="Arial"/>
              </a:rPr>
              <a:t> 11:1-44</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restores life to Lazarus so as to confirm the faith of those who had already believed in Him</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7903952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267871" y="4698767"/>
            <a:ext cx="8876128" cy="1107788"/>
          </a:xfrm>
          <a:prstGeom prst="rect">
            <a:avLst/>
          </a:prstGeom>
          <a:noFill/>
        </p:spPr>
        <p:txBody>
          <a:bodyPr wrap="square" lIns="91232" tIns="45617" rIns="91232" bIns="45617">
            <a:spAutoFit/>
          </a:bodyPr>
          <a:lstStyle/>
          <a:p>
            <a:pPr marL="0" marR="0" lvl="0" indent="0" algn="l" defTabSz="912825" rtl="0" eaLnBrk="1" fontAlgn="base" latinLnBrk="0" hangingPunct="1">
              <a:lnSpc>
                <a:spcPct val="100000"/>
              </a:lnSpc>
              <a:spcBef>
                <a:spcPct val="0"/>
              </a:spcBef>
              <a:spcAft>
                <a:spcPct val="0"/>
              </a:spcAft>
              <a:buClrTx/>
              <a:buSzTx/>
              <a:buFontTx/>
              <a:buNone/>
              <a:tabLst/>
              <a:defRPr/>
            </a:pPr>
            <a:r>
              <a:rPr kumimoji="0" lang="zh-CN" altLang="en-US" sz="6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耶稣使拉撒路复活</a:t>
            </a:r>
            <a:endParaRPr kumimoji="0" lang="en-US" sz="6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endParaRP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69146" y="4068995"/>
            <a:ext cx="5284995" cy="676615"/>
          </a:xfrm>
          <a:prstGeom prst="rect">
            <a:avLst/>
          </a:prstGeom>
          <a:noFill/>
        </p:spPr>
        <p:txBody>
          <a:bodyPr wrap="square" lIns="91232" tIns="45617" rIns="91232" bIns="45617">
            <a:spAutoFit/>
          </a:bodyPr>
          <a:lstStyle/>
          <a:p>
            <a:pPr marL="0" marR="0" lvl="0" indent="0" algn="l" defTabSz="912825" rtl="0" eaLnBrk="1" fontAlgn="base" latinLnBrk="0" hangingPunct="1">
              <a:lnSpc>
                <a:spcPct val="100000"/>
              </a:lnSpc>
              <a:spcBef>
                <a:spcPct val="0"/>
              </a:spcBef>
              <a:spcAft>
                <a:spcPct val="0"/>
              </a:spcAft>
              <a:buClrTx/>
              <a:buSzTx/>
              <a:buFontTx/>
              <a:buNone/>
              <a:tabLst/>
              <a:defRPr/>
            </a:pPr>
            <a:r>
              <a:rPr kumimoji="0" lang="zh-CN" alt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约翰</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 11:1–12:2</a:t>
            </a:r>
          </a:p>
        </p:txBody>
      </p:sp>
      <p:grpSp>
        <p:nvGrpSpPr>
          <p:cNvPr id="7" name="Group 6"/>
          <p:cNvGrpSpPr/>
          <p:nvPr/>
        </p:nvGrpSpPr>
        <p:grpSpPr>
          <a:xfrm>
            <a:off x="304800" y="228600"/>
            <a:ext cx="2808312" cy="1394678"/>
            <a:chOff x="5508104" y="620688"/>
            <a:chExt cx="2808312" cy="1394678"/>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ndParaRPr>
              </a:p>
            </p:txBody>
          </p:sp>
        </p:grpSp>
        <p:sp>
          <p:nvSpPr>
            <p:cNvPr id="10" name="TextBox 9"/>
            <p:cNvSpPr txBox="1"/>
            <p:nvPr/>
          </p:nvSpPr>
          <p:spPr>
            <a:xfrm>
              <a:off x="6876256" y="620688"/>
              <a:ext cx="1440160" cy="1384995"/>
            </a:xfrm>
            <a:prstGeom prst="rect">
              <a:avLst/>
            </a:prstGeom>
            <a:noFill/>
          </p:spPr>
          <p:txBody>
            <a:bodyPr wrap="square" rtlCol="0">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sz="7500" b="1" spc="-218">
                  <a:solidFill>
                    <a:srgbClr val="002060"/>
                  </a:solidFill>
                </a:defRPr>
              </a:pPr>
              <a:r>
                <a:rPr kumimoji="0" lang="zh-TW" altLang="en-US" sz="2800" b="1" i="0" u="none" strike="noStrike" kern="1200" cap="none" spc="-218" normalizeH="0" baseline="0" noProof="0">
                  <a:ln>
                    <a:noFill/>
                  </a:ln>
                  <a:solidFill>
                    <a:srgbClr val="000090"/>
                  </a:solidFill>
                  <a:effectLst/>
                  <a:uLnTx/>
                  <a:uFillTx/>
                  <a:latin typeface="Times New Roman" charset="0"/>
                  <a:ea typeface="ＭＳ Ｐゴシック" charset="0"/>
                </a:rPr>
                <a:t>免费</a:t>
              </a:r>
            </a:p>
            <a:p>
              <a:pPr marL="0" marR="0" lvl="0" indent="0" algn="just" defTabSz="914400" rtl="0" eaLnBrk="1" fontAlgn="base" latinLnBrk="0" hangingPunct="1">
                <a:lnSpc>
                  <a:spcPct val="100000"/>
                </a:lnSpc>
                <a:spcBef>
                  <a:spcPct val="0"/>
                </a:spcBef>
                <a:spcAft>
                  <a:spcPct val="0"/>
                </a:spcAft>
                <a:buClrTx/>
                <a:buSzTx/>
                <a:buFontTx/>
                <a:buNone/>
                <a:tabLst/>
                <a:defRPr sz="7500" b="1" spc="-119">
                  <a:solidFill>
                    <a:srgbClr val="00B0F0"/>
                  </a:solidFill>
                </a:defRPr>
              </a:pPr>
              <a:r>
                <a:rPr kumimoji="0" lang="zh-TW" altLang="en-US" sz="2800" b="1" i="0" u="none" strike="noStrike" kern="1200" cap="none" spc="-119" normalizeH="0" baseline="0" noProof="0">
                  <a:ln>
                    <a:noFill/>
                  </a:ln>
                  <a:solidFill>
                    <a:srgbClr val="36BAD5"/>
                  </a:solidFill>
                  <a:effectLst/>
                  <a:uLnTx/>
                  <a:uFillTx/>
                  <a:latin typeface="Times New Roman" charset="0"/>
                  <a:ea typeface="ＭＳ Ｐゴシック" charset="0"/>
                </a:rPr>
                <a:t>圣经</a:t>
              </a:r>
            </a:p>
            <a:p>
              <a:pPr marL="0" marR="0" lvl="0" indent="0" algn="just" defTabSz="914400" rtl="0" eaLnBrk="1" fontAlgn="base" latinLnBrk="0" hangingPunct="1">
                <a:lnSpc>
                  <a:spcPct val="100000"/>
                </a:lnSpc>
                <a:spcBef>
                  <a:spcPct val="0"/>
                </a:spcBef>
                <a:spcAft>
                  <a:spcPct val="0"/>
                </a:spcAft>
                <a:buClrTx/>
                <a:buSzTx/>
                <a:buFontTx/>
                <a:buNone/>
                <a:tabLst/>
                <a:defRPr sz="7500" b="1" spc="-119">
                  <a:solidFill>
                    <a:srgbClr val="002060"/>
                  </a:solidFill>
                </a:defRPr>
              </a:pPr>
              <a:r>
                <a:rPr kumimoji="0" lang="zh-TW" altLang="en-US" sz="2800" b="1" i="0" u="none" strike="noStrike" kern="1200" cap="none" spc="-119" normalizeH="0" baseline="0" noProof="0">
                  <a:ln>
                    <a:noFill/>
                  </a:ln>
                  <a:solidFill>
                    <a:srgbClr val="000090"/>
                  </a:solidFill>
                  <a:effectLst/>
                  <a:uLnTx/>
                  <a:uFillTx/>
                  <a:latin typeface="Times New Roman" charset="0"/>
                  <a:ea typeface="ＭＳ Ｐゴシック" charset="0"/>
                </a:rPr>
                <a:t>图片</a:t>
              </a:r>
            </a:p>
          </p:txBody>
        </p:sp>
      </p:grpSp>
    </p:spTree>
    <p:extLst>
      <p:ext uri="{BB962C8B-B14F-4D97-AF65-F5344CB8AC3E}">
        <p14:creationId xmlns:p14="http://schemas.microsoft.com/office/powerpoint/2010/main" val="22861669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569256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626987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790100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365021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375704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226161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089387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5" name="Picture 3" descr="04_Lost_Coin_1024.jpg                                          00D2328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195513" y="3573463"/>
            <a:ext cx="6948487" cy="1107996"/>
          </a:xfrm>
          <a:prstGeom prst="rect">
            <a:avLst/>
          </a:prstGeom>
          <a:noFill/>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6600" b="1" i="0" u="none" strike="noStrike" kern="1200" cap="none" spc="0" normalizeH="0" baseline="0" noProof="0" dirty="0">
                <a:ln>
                  <a:noFill/>
                </a:ln>
                <a:solidFill>
                  <a:srgbClr val="6BCBF4"/>
                </a:solidFill>
                <a:effectLst>
                  <a:glow rad="228600">
                    <a:srgbClr val="000000"/>
                  </a:glow>
                </a:effectLst>
                <a:uLnTx/>
                <a:uFillTx/>
                <a:latin typeface="Arial" pitchFamily="34" charset="0"/>
                <a:ea typeface="ＭＳ Ｐゴシック" pitchFamily="34" charset="-128"/>
                <a:cs typeface="+mn-cs"/>
              </a:rPr>
              <a:t>失银币的比喻</a:t>
            </a:r>
            <a:endParaRPr kumimoji="0" lang="en-US" altLang="en-US" sz="6600" b="1" i="0" u="none" strike="noStrike" kern="1200" cap="none" spc="0" normalizeH="0" baseline="0" noProof="0" dirty="0">
              <a:ln>
                <a:noFill/>
              </a:ln>
              <a:solidFill>
                <a:srgbClr val="6BCBF4"/>
              </a:solidFill>
              <a:effectLst>
                <a:glow rad="228600">
                  <a:srgbClr val="000000"/>
                </a:glow>
              </a:effectLst>
              <a:uLnTx/>
              <a:uFillTx/>
              <a:latin typeface="Arial" pitchFamily="34" charset="0"/>
              <a:ea typeface="ＭＳ Ｐゴシック" pitchFamily="34" charset="-128"/>
              <a:cs typeface="+mn-cs"/>
            </a:endParaRPr>
          </a:p>
        </p:txBody>
      </p:sp>
      <p:sp>
        <p:nvSpPr>
          <p:cNvPr id="4" name="TextBox 3"/>
          <p:cNvSpPr txBox="1"/>
          <p:nvPr/>
        </p:nvSpPr>
        <p:spPr>
          <a:xfrm>
            <a:off x="3492500" y="5300663"/>
            <a:ext cx="3126177" cy="707886"/>
          </a:xfrm>
          <a:prstGeom prst="rect">
            <a:avLst/>
          </a:prstGeom>
          <a:noFill/>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228600">
                    <a:srgbClr val="000000"/>
                  </a:glow>
                </a:effectLst>
                <a:uLnTx/>
                <a:uFillTx/>
                <a:latin typeface="Arial" pitchFamily="34" charset="0"/>
                <a:ea typeface="ＭＳ Ｐゴシック" pitchFamily="34" charset="-128"/>
                <a:cs typeface="+mn-cs"/>
              </a:rPr>
              <a:t>路加</a:t>
            </a:r>
            <a:r>
              <a:rPr kumimoji="0" lang="en-US" altLang="en-US" sz="4000" b="1" i="0" u="none" strike="noStrike" kern="1200" cap="none" spc="0" normalizeH="0" baseline="0" noProof="0" dirty="0">
                <a:ln>
                  <a:noFill/>
                </a:ln>
                <a:solidFill>
                  <a:srgbClr val="FFFFFF"/>
                </a:solidFill>
                <a:effectLst>
                  <a:glow rad="228600">
                    <a:srgbClr val="000000"/>
                  </a:glow>
                </a:effectLst>
                <a:uLnTx/>
                <a:uFillTx/>
                <a:latin typeface="Arial" pitchFamily="34" charset="0"/>
                <a:ea typeface="ＭＳ Ｐゴシック" pitchFamily="34" charset="-128"/>
                <a:cs typeface="+mn-cs"/>
              </a:rPr>
              <a:t> 15:8-10</a:t>
            </a:r>
          </a:p>
        </p:txBody>
      </p:sp>
      <p:pic>
        <p:nvPicPr>
          <p:cNvPr id="405508"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588" y="6064250"/>
            <a:ext cx="9182101"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323528" y="188640"/>
            <a:ext cx="2808312" cy="1394678"/>
            <a:chOff x="5508104" y="620688"/>
            <a:chExt cx="2808312" cy="1394678"/>
          </a:xfrm>
        </p:grpSpPr>
        <p:grpSp>
          <p:nvGrpSpPr>
            <p:cNvPr id="8" name="Group 7"/>
            <p:cNvGrpSpPr/>
            <p:nvPr/>
          </p:nvGrpSpPr>
          <p:grpSpPr>
            <a:xfrm>
              <a:off x="5508104" y="620689"/>
              <a:ext cx="2660102" cy="1394677"/>
              <a:chOff x="5508104" y="620689"/>
              <a:chExt cx="2660102" cy="1394677"/>
            </a:xfrm>
          </p:grpSpPr>
          <p:pic>
            <p:nvPicPr>
              <p:cNvPr id="10"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1" name="Rectangle 10"/>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a:ea typeface="ＭＳ Ｐゴシック"/>
                  <a:cs typeface="+mn-cs"/>
                </a:endParaRPr>
              </a:p>
            </p:txBody>
          </p:sp>
        </p:grpSp>
        <p:sp>
          <p:nvSpPr>
            <p:cNvPr id="9" name="TextBox 8"/>
            <p:cNvSpPr txBox="1"/>
            <p:nvPr/>
          </p:nvSpPr>
          <p:spPr>
            <a:xfrm>
              <a:off x="6876256" y="620688"/>
              <a:ext cx="1440160"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sz="7500" b="1" spc="-218">
                  <a:solidFill>
                    <a:srgbClr val="002060"/>
                  </a:solidFill>
                </a:defRPr>
              </a:pPr>
              <a:r>
                <a:rPr kumimoji="0" lang="zh-TW" altLang="en-US" sz="2800" b="1" i="0" u="none" strike="noStrike" kern="1200" cap="none" spc="-218" normalizeH="0" baseline="0" noProof="0">
                  <a:ln>
                    <a:noFill/>
                  </a:ln>
                  <a:solidFill>
                    <a:srgbClr val="000090"/>
                  </a:solidFill>
                  <a:effectLst/>
                  <a:uLnTx/>
                  <a:uFillTx/>
                  <a:latin typeface="Times"/>
                  <a:ea typeface="ＭＳ Ｐゴシック"/>
                  <a:cs typeface="+mn-cs"/>
                </a:rPr>
                <a:t>免费</a:t>
              </a: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B0F0"/>
                  </a:solidFill>
                </a:defRPr>
              </a:pPr>
              <a:r>
                <a:rPr kumimoji="0" lang="zh-TW" altLang="en-US" sz="2800" b="1" i="0" u="none" strike="noStrike" kern="1200" cap="none" spc="-119" normalizeH="0" baseline="0" noProof="0">
                  <a:ln>
                    <a:noFill/>
                  </a:ln>
                  <a:solidFill>
                    <a:srgbClr val="36BAD5"/>
                  </a:solidFill>
                  <a:effectLst/>
                  <a:uLnTx/>
                  <a:uFillTx/>
                  <a:latin typeface="Times"/>
                  <a:ea typeface="ＭＳ Ｐゴシック"/>
                  <a:cs typeface="+mn-cs"/>
                </a:rPr>
                <a:t>圣经</a:t>
              </a:r>
            </a:p>
            <a:p>
              <a:pPr marL="0" marR="0" lvl="0" indent="0" algn="just" defTabSz="914400" rtl="0" eaLnBrk="1" fontAlgn="auto" latinLnBrk="0" hangingPunct="1">
                <a:lnSpc>
                  <a:spcPct val="100000"/>
                </a:lnSpc>
                <a:spcBef>
                  <a:spcPts val="0"/>
                </a:spcBef>
                <a:spcAft>
                  <a:spcPts val="0"/>
                </a:spcAft>
                <a:buClrTx/>
                <a:buSzTx/>
                <a:buFontTx/>
                <a:buNone/>
                <a:tabLst/>
                <a:defRPr sz="7500" b="1" spc="-119">
                  <a:solidFill>
                    <a:srgbClr val="002060"/>
                  </a:solidFill>
                </a:defRPr>
              </a:pPr>
              <a:r>
                <a:rPr kumimoji="0" lang="zh-TW" altLang="en-US" sz="2800" b="1" i="0" u="none" strike="noStrike" kern="1200" cap="none" spc="-119" normalizeH="0" baseline="0" noProof="0">
                  <a:ln>
                    <a:noFill/>
                  </a:ln>
                  <a:solidFill>
                    <a:srgbClr val="000090"/>
                  </a:solidFill>
                  <a:effectLst/>
                  <a:uLnTx/>
                  <a:uFillTx/>
                  <a:latin typeface="Times"/>
                  <a:ea typeface="ＭＳ Ｐゴシック"/>
                  <a:cs typeface="+mn-cs"/>
                </a:rPr>
                <a:t>图片</a:t>
              </a:r>
            </a:p>
          </p:txBody>
        </p:sp>
      </p:grpSp>
    </p:spTree>
    <p:extLst>
      <p:ext uri="{BB962C8B-B14F-4D97-AF65-F5344CB8AC3E}">
        <p14:creationId xmlns:p14="http://schemas.microsoft.com/office/powerpoint/2010/main" val="67424637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06689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581523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333954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466880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590955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75351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192744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528379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967706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036108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89" name="Picture 3" descr="01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894768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619420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659426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926300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544441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70793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86613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754660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724773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616961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49487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7" name="Picture 3" descr="02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1781681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756684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857639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682065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437096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029069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152727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913319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682552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184930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637250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1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7.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0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8.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themeOverride>
</file>

<file path=ppt/theme/themeOverride2.xml><?xml version="1.0" encoding="utf-8"?>
<a:themeOverride xmlns:a="http://schemas.openxmlformats.org/drawingml/2006/main">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themeOverride>
</file>

<file path=ppt/theme/themeOverride3.xml><?xml version="1.0" encoding="utf-8"?>
<a:themeOverride xmlns:a="http://schemas.openxmlformats.org/drawingml/2006/main">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themeOverride>
</file>

<file path=ppt/theme/themeOverride4.xml><?xml version="1.0" encoding="utf-8"?>
<a:themeOverride xmlns:a="http://schemas.openxmlformats.org/drawingml/2006/main">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themeOverride>
</file>

<file path=docProps/app.xml><?xml version="1.0" encoding="utf-8"?>
<Properties xmlns="http://schemas.openxmlformats.org/officeDocument/2006/extended-properties" xmlns:vt="http://schemas.openxmlformats.org/officeDocument/2006/docPropsVTypes">
  <Template>Office Theme</Template>
  <TotalTime>98</TotalTime>
  <Words>2141</Words>
  <Application>Microsoft Macintosh PowerPoint</Application>
  <PresentationFormat>On-screen Show (4:3)</PresentationFormat>
  <Paragraphs>246</Paragraphs>
  <Slides>142</Slides>
  <Notes>74</Notes>
  <HiddenSlides>24</HiddenSlides>
  <MMClips>0</MMClips>
  <ScaleCrop>false</ScaleCrop>
  <HeadingPairs>
    <vt:vector size="6" baseType="variant">
      <vt:variant>
        <vt:lpstr>Fonts Used</vt:lpstr>
      </vt:variant>
      <vt:variant>
        <vt:i4>9</vt:i4>
      </vt:variant>
      <vt:variant>
        <vt:lpstr>Theme</vt:lpstr>
      </vt:variant>
      <vt:variant>
        <vt:i4>17</vt:i4>
      </vt:variant>
      <vt:variant>
        <vt:lpstr>Slide Titles</vt:lpstr>
      </vt:variant>
      <vt:variant>
        <vt:i4>142</vt:i4>
      </vt:variant>
    </vt:vector>
  </HeadingPairs>
  <TitlesOfParts>
    <vt:vector size="168" baseType="lpstr">
      <vt:lpstr>ＭＳ Ｐゴシック</vt:lpstr>
      <vt:lpstr>Osaka</vt:lpstr>
      <vt:lpstr>Times</vt:lpstr>
      <vt:lpstr>Arial</vt:lpstr>
      <vt:lpstr>Avenir Black</vt:lpstr>
      <vt:lpstr>Calibri</vt:lpstr>
      <vt:lpstr>Calibri Light</vt:lpstr>
      <vt:lpstr>Times New Roman</vt:lpstr>
      <vt:lpstr>Wingdings</vt:lpstr>
      <vt:lpstr>Office Theme</vt:lpstr>
      <vt:lpstr>1_Office Theme</vt:lpstr>
      <vt:lpstr>2_Blank Presentation</vt:lpstr>
      <vt:lpstr>5_Blank Presentation</vt:lpstr>
      <vt:lpstr>14_Blank Presentation</vt:lpstr>
      <vt:lpstr>8_Blank Presentation</vt:lpstr>
      <vt:lpstr>10_Office Theme</vt:lpstr>
      <vt:lpstr>3_Orbit</vt:lpstr>
      <vt:lpstr>3_Blank Presentation</vt:lpstr>
      <vt:lpstr>3_Office Theme</vt:lpstr>
      <vt:lpstr>10_Blank Presentation</vt:lpstr>
      <vt:lpstr>3_Default Design</vt:lpstr>
      <vt:lpstr>2_Office Theme</vt:lpstr>
      <vt:lpstr>Mountain</vt:lpstr>
      <vt:lpstr>12_Default Design</vt:lpstr>
      <vt:lpstr>11_Office Theme</vt:lpstr>
      <vt:lpstr>Orbit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PowerPoint Presentation</vt:lpstr>
      <vt:lpstr>路加 15:7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授权使用</vt:lpstr>
      <vt:lpstr>耶稣, 马利亚 和 马大 (约翰 11)</vt:lpstr>
      <vt:lpstr>马大 (约翰 11)</vt:lpstr>
      <vt:lpstr>马利亚 (约翰 11)</vt:lpstr>
      <vt:lpstr>马利亚 和 马大 (约翰 11)</vt:lpstr>
      <vt:lpstr>马大和马利亚的对比   约翰 11</vt:lpstr>
      <vt:lpstr>马大和马利亚的对比   约翰 11</vt:lpstr>
      <vt:lpstr>那个献上真哪哒香膏的女人是抹大拉的马利亚吗?</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授权使用</vt:lpstr>
      <vt:lpstr>PowerPoint Presentation</vt:lpstr>
      <vt:lpstr>PowerPoint Presentation</vt:lpstr>
      <vt:lpstr>PowerPoint Presentation</vt:lpstr>
      <vt:lpstr>PowerPoint Presentation</vt:lpstr>
      <vt:lpstr>PowerPoint Presentation</vt:lpstr>
      <vt:lpstr>Black</vt:lpstr>
      <vt:lpstr>基督生命链接地址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Heal</dc:creator>
  <cp:lastModifiedBy>Rick Griffith</cp:lastModifiedBy>
  <cp:revision>15</cp:revision>
  <dcterms:created xsi:type="dcterms:W3CDTF">2018-02-05T03:13:19Z</dcterms:created>
  <dcterms:modified xsi:type="dcterms:W3CDTF">2024-09-10T12:25:56Z</dcterms:modified>
</cp:coreProperties>
</file>